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1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F3-4FD5-A450-BC2D9278105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F3-4FD5-A450-BC2D9278105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9F3-4FD5-A450-BC2D92781050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F3-4FD5-A450-BC2D92781050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9F3-4FD5-A450-BC2D92781050}"/>
              </c:ext>
            </c:extLst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其他</c:v>
                </c:pt>
              </c:strCache>
            </c:strRef>
          </c:cat>
          <c:val>
            <c:numRef>
              <c:f>工作表1!$B$2:$B$5</c:f>
              <c:numCache>
                <c:formatCode>0%</c:formatCode>
                <c:ptCount val="4"/>
                <c:pt idx="0">
                  <c:v>0.25</c:v>
                </c:pt>
                <c:pt idx="1">
                  <c:v>0.18</c:v>
                </c:pt>
                <c:pt idx="2">
                  <c:v>0.11</c:v>
                </c:pt>
                <c:pt idx="3">
                  <c:v>0.46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19F3-4FD5-A450-BC2D927810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F3-4FD5-A450-BC2D9278105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F3-4FD5-A450-BC2D9278105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9F3-4FD5-A450-BC2D92781050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F3-4FD5-A450-BC2D92781050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9F3-4FD5-A450-BC2D92781050}"/>
              </c:ext>
            </c:extLst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其他</c:v>
                </c:pt>
              </c:strCache>
            </c:strRef>
          </c:cat>
          <c:val>
            <c:numRef>
              <c:f>工作表1!$B$2:$B$5</c:f>
              <c:numCache>
                <c:formatCode>0%</c:formatCode>
                <c:ptCount val="4"/>
                <c:pt idx="0">
                  <c:v>0.25</c:v>
                </c:pt>
                <c:pt idx="1">
                  <c:v>0.18</c:v>
                </c:pt>
                <c:pt idx="2">
                  <c:v>0.11</c:v>
                </c:pt>
                <c:pt idx="3">
                  <c:v>0.46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19F3-4FD5-A450-BC2D927810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F3-4FD5-A450-BC2D9278105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F3-4FD5-A450-BC2D9278105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9F3-4FD5-A450-BC2D92781050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F3-4FD5-A450-BC2D92781050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19F3-4FD5-A450-BC2D92781050}"/>
              </c:ext>
            </c:extLst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其他</c:v>
                </c:pt>
              </c:strCache>
            </c:strRef>
          </c:cat>
          <c:val>
            <c:numRef>
              <c:f>工作表1!$B$2:$B$5</c:f>
              <c:numCache>
                <c:formatCode>0%</c:formatCode>
                <c:ptCount val="4"/>
                <c:pt idx="0">
                  <c:v>0.25</c:v>
                </c:pt>
                <c:pt idx="1">
                  <c:v>0.18</c:v>
                </c:pt>
                <c:pt idx="2">
                  <c:v>0.11</c:v>
                </c:pt>
                <c:pt idx="3">
                  <c:v>0.46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19F3-4FD5-A450-BC2D927810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图表 22"/>
          <p:cNvGraphicFramePr/>
          <p:nvPr>
            <p:extLst>
              <p:ext uri="{D42A27DB-BD31-4B8C-83A1-F6EECF244321}">
                <p14:modId xmlns:p14="http://schemas.microsoft.com/office/powerpoint/2010/main" val="2730500002"/>
              </p:ext>
            </p:extLst>
          </p:nvPr>
        </p:nvGraphicFramePr>
        <p:xfrm>
          <a:off x="2605290" y="1333631"/>
          <a:ext cx="4203524" cy="392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4" name="组 2"/>
          <p:cNvGrpSpPr/>
          <p:nvPr/>
        </p:nvGrpSpPr>
        <p:grpSpPr>
          <a:xfrm>
            <a:off x="5491165" y="1636801"/>
            <a:ext cx="831247" cy="680382"/>
            <a:chOff x="7219052" y="1504950"/>
            <a:chExt cx="1047429" cy="857250"/>
          </a:xfrm>
        </p:grpSpPr>
        <p:sp>
          <p:nvSpPr>
            <p:cNvPr id="25" name="椭圆 24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文本框 4"/>
            <p:cNvSpPr txBox="1"/>
            <p:nvPr/>
          </p:nvSpPr>
          <p:spPr>
            <a:xfrm>
              <a:off x="7219052" y="1728142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25%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6308395" y="1537139"/>
            <a:ext cx="1996131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28" name="文本框 6"/>
          <p:cNvSpPr txBox="1"/>
          <p:nvPr/>
        </p:nvSpPr>
        <p:spPr>
          <a:xfrm>
            <a:off x="6308394" y="1333631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29" name="组 7"/>
          <p:cNvGrpSpPr/>
          <p:nvPr/>
        </p:nvGrpSpPr>
        <p:grpSpPr>
          <a:xfrm>
            <a:off x="6016585" y="3596842"/>
            <a:ext cx="831247" cy="680382"/>
            <a:chOff x="7219052" y="1504950"/>
            <a:chExt cx="1047429" cy="857250"/>
          </a:xfrm>
        </p:grpSpPr>
        <p:sp>
          <p:nvSpPr>
            <p:cNvPr id="30" name="椭圆 29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文本框 9"/>
            <p:cNvSpPr txBox="1"/>
            <p:nvPr/>
          </p:nvSpPr>
          <p:spPr>
            <a:xfrm>
              <a:off x="7219052" y="1728142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18%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6833815" y="3497180"/>
            <a:ext cx="1993240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33" name="文本框 11"/>
          <p:cNvSpPr txBox="1"/>
          <p:nvPr/>
        </p:nvSpPr>
        <p:spPr>
          <a:xfrm>
            <a:off x="6833815" y="3293671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34" name="组 12"/>
          <p:cNvGrpSpPr/>
          <p:nvPr/>
        </p:nvGrpSpPr>
        <p:grpSpPr>
          <a:xfrm>
            <a:off x="4415859" y="4863580"/>
            <a:ext cx="831247" cy="680382"/>
            <a:chOff x="7219052" y="1504950"/>
            <a:chExt cx="1047429" cy="857250"/>
          </a:xfrm>
        </p:grpSpPr>
        <p:sp>
          <p:nvSpPr>
            <p:cNvPr id="35" name="椭圆 34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文本框 14"/>
            <p:cNvSpPr txBox="1"/>
            <p:nvPr/>
          </p:nvSpPr>
          <p:spPr>
            <a:xfrm>
              <a:off x="7219052" y="1728142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11%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247106" y="5336172"/>
            <a:ext cx="1810570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38" name="文本框 16"/>
          <p:cNvSpPr txBox="1"/>
          <p:nvPr/>
        </p:nvSpPr>
        <p:spPr>
          <a:xfrm>
            <a:off x="5247106" y="5132664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39" name="组 17"/>
          <p:cNvGrpSpPr/>
          <p:nvPr/>
        </p:nvGrpSpPr>
        <p:grpSpPr>
          <a:xfrm>
            <a:off x="2566272" y="2131504"/>
            <a:ext cx="831247" cy="680382"/>
            <a:chOff x="3752884" y="2962275"/>
            <a:chExt cx="1047429" cy="857250"/>
          </a:xfrm>
        </p:grpSpPr>
        <p:sp>
          <p:nvSpPr>
            <p:cNvPr id="40" name="椭圆 39"/>
            <p:cNvSpPr/>
            <p:nvPr/>
          </p:nvSpPr>
          <p:spPr>
            <a:xfrm>
              <a:off x="3872147" y="2962275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文本框 19"/>
            <p:cNvSpPr txBox="1"/>
            <p:nvPr/>
          </p:nvSpPr>
          <p:spPr>
            <a:xfrm>
              <a:off x="3752884" y="3181205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46%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581778" y="2400103"/>
            <a:ext cx="1979181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algn="r"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43" name="文本框 21"/>
          <p:cNvSpPr txBox="1"/>
          <p:nvPr/>
        </p:nvSpPr>
        <p:spPr>
          <a:xfrm>
            <a:off x="1183123" y="2196595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algn="r"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596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图表 22"/>
          <p:cNvGraphicFramePr/>
          <p:nvPr>
            <p:extLst>
              <p:ext uri="{D42A27DB-BD31-4B8C-83A1-F6EECF244321}">
                <p14:modId xmlns:p14="http://schemas.microsoft.com/office/powerpoint/2010/main" val="1840273281"/>
              </p:ext>
            </p:extLst>
          </p:nvPr>
        </p:nvGraphicFramePr>
        <p:xfrm>
          <a:off x="2605290" y="1333631"/>
          <a:ext cx="4203524" cy="392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4" name="组 2"/>
          <p:cNvGrpSpPr/>
          <p:nvPr/>
        </p:nvGrpSpPr>
        <p:grpSpPr>
          <a:xfrm>
            <a:off x="5491165" y="1636801"/>
            <a:ext cx="831247" cy="680382"/>
            <a:chOff x="7219052" y="1504950"/>
            <a:chExt cx="1047429" cy="857250"/>
          </a:xfrm>
        </p:grpSpPr>
        <p:sp>
          <p:nvSpPr>
            <p:cNvPr id="25" name="椭圆 24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文本框 4"/>
            <p:cNvSpPr txBox="1"/>
            <p:nvPr/>
          </p:nvSpPr>
          <p:spPr>
            <a:xfrm>
              <a:off x="7219052" y="1728142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25%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6308395" y="1537139"/>
            <a:ext cx="1996131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28" name="文本框 6"/>
          <p:cNvSpPr txBox="1"/>
          <p:nvPr/>
        </p:nvSpPr>
        <p:spPr>
          <a:xfrm>
            <a:off x="6308394" y="1333631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29" name="组 7"/>
          <p:cNvGrpSpPr/>
          <p:nvPr/>
        </p:nvGrpSpPr>
        <p:grpSpPr>
          <a:xfrm>
            <a:off x="6016585" y="3596842"/>
            <a:ext cx="831247" cy="680382"/>
            <a:chOff x="7219052" y="1504950"/>
            <a:chExt cx="1047429" cy="857250"/>
          </a:xfrm>
        </p:grpSpPr>
        <p:sp>
          <p:nvSpPr>
            <p:cNvPr id="30" name="椭圆 29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文本框 9"/>
            <p:cNvSpPr txBox="1"/>
            <p:nvPr/>
          </p:nvSpPr>
          <p:spPr>
            <a:xfrm>
              <a:off x="7219052" y="1728142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18%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6833815" y="3497180"/>
            <a:ext cx="1993240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33" name="文本框 11"/>
          <p:cNvSpPr txBox="1"/>
          <p:nvPr/>
        </p:nvSpPr>
        <p:spPr>
          <a:xfrm>
            <a:off x="6833815" y="3293671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34" name="组 12"/>
          <p:cNvGrpSpPr/>
          <p:nvPr/>
        </p:nvGrpSpPr>
        <p:grpSpPr>
          <a:xfrm>
            <a:off x="4415859" y="4863580"/>
            <a:ext cx="831247" cy="680382"/>
            <a:chOff x="7219052" y="1504950"/>
            <a:chExt cx="1047429" cy="857250"/>
          </a:xfrm>
        </p:grpSpPr>
        <p:sp>
          <p:nvSpPr>
            <p:cNvPr id="35" name="椭圆 34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文本框 14"/>
            <p:cNvSpPr txBox="1"/>
            <p:nvPr/>
          </p:nvSpPr>
          <p:spPr>
            <a:xfrm>
              <a:off x="7219052" y="1728142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11%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247106" y="5336172"/>
            <a:ext cx="1810570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38" name="文本框 16"/>
          <p:cNvSpPr txBox="1"/>
          <p:nvPr/>
        </p:nvSpPr>
        <p:spPr>
          <a:xfrm>
            <a:off x="5247106" y="5132664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39" name="组 17"/>
          <p:cNvGrpSpPr/>
          <p:nvPr/>
        </p:nvGrpSpPr>
        <p:grpSpPr>
          <a:xfrm>
            <a:off x="2566272" y="2131504"/>
            <a:ext cx="831247" cy="680382"/>
            <a:chOff x="3752884" y="2962275"/>
            <a:chExt cx="1047429" cy="857250"/>
          </a:xfrm>
        </p:grpSpPr>
        <p:sp>
          <p:nvSpPr>
            <p:cNvPr id="40" name="椭圆 39"/>
            <p:cNvSpPr/>
            <p:nvPr/>
          </p:nvSpPr>
          <p:spPr>
            <a:xfrm>
              <a:off x="3872147" y="2962275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文本框 19"/>
            <p:cNvSpPr txBox="1"/>
            <p:nvPr/>
          </p:nvSpPr>
          <p:spPr>
            <a:xfrm>
              <a:off x="3752884" y="3181205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46%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581778" y="2400103"/>
            <a:ext cx="1979181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algn="r"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43" name="文本框 21"/>
          <p:cNvSpPr txBox="1"/>
          <p:nvPr/>
        </p:nvSpPr>
        <p:spPr>
          <a:xfrm>
            <a:off x="1183123" y="2196595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algn="r"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569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图表 22"/>
          <p:cNvGraphicFramePr/>
          <p:nvPr>
            <p:extLst>
              <p:ext uri="{D42A27DB-BD31-4B8C-83A1-F6EECF244321}">
                <p14:modId xmlns:p14="http://schemas.microsoft.com/office/powerpoint/2010/main" val="2860057969"/>
              </p:ext>
            </p:extLst>
          </p:nvPr>
        </p:nvGraphicFramePr>
        <p:xfrm>
          <a:off x="2605290" y="1333631"/>
          <a:ext cx="4203524" cy="392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4" name="组 2"/>
          <p:cNvGrpSpPr/>
          <p:nvPr/>
        </p:nvGrpSpPr>
        <p:grpSpPr>
          <a:xfrm>
            <a:off x="5491165" y="1636801"/>
            <a:ext cx="831247" cy="680382"/>
            <a:chOff x="7219052" y="1504950"/>
            <a:chExt cx="1047429" cy="857250"/>
          </a:xfrm>
        </p:grpSpPr>
        <p:sp>
          <p:nvSpPr>
            <p:cNvPr id="25" name="椭圆 24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文本框 4"/>
            <p:cNvSpPr txBox="1"/>
            <p:nvPr/>
          </p:nvSpPr>
          <p:spPr>
            <a:xfrm>
              <a:off x="7219052" y="1728142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25%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6308395" y="1537139"/>
            <a:ext cx="1996131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28" name="文本框 6"/>
          <p:cNvSpPr txBox="1"/>
          <p:nvPr/>
        </p:nvSpPr>
        <p:spPr>
          <a:xfrm>
            <a:off x="6308394" y="1333631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29" name="组 7"/>
          <p:cNvGrpSpPr/>
          <p:nvPr/>
        </p:nvGrpSpPr>
        <p:grpSpPr>
          <a:xfrm>
            <a:off x="6016585" y="3596842"/>
            <a:ext cx="831247" cy="680382"/>
            <a:chOff x="7219052" y="1504950"/>
            <a:chExt cx="1047429" cy="857250"/>
          </a:xfrm>
        </p:grpSpPr>
        <p:sp>
          <p:nvSpPr>
            <p:cNvPr id="30" name="椭圆 29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文本框 9"/>
            <p:cNvSpPr txBox="1"/>
            <p:nvPr/>
          </p:nvSpPr>
          <p:spPr>
            <a:xfrm>
              <a:off x="7219052" y="1728142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18%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6833815" y="3497180"/>
            <a:ext cx="1993240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33" name="文本框 11"/>
          <p:cNvSpPr txBox="1"/>
          <p:nvPr/>
        </p:nvSpPr>
        <p:spPr>
          <a:xfrm>
            <a:off x="6833815" y="3293671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34" name="组 12"/>
          <p:cNvGrpSpPr/>
          <p:nvPr/>
        </p:nvGrpSpPr>
        <p:grpSpPr>
          <a:xfrm>
            <a:off x="4415859" y="4863580"/>
            <a:ext cx="831247" cy="680382"/>
            <a:chOff x="7219052" y="1504950"/>
            <a:chExt cx="1047429" cy="857250"/>
          </a:xfrm>
        </p:grpSpPr>
        <p:sp>
          <p:nvSpPr>
            <p:cNvPr id="35" name="椭圆 34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 dirty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文本框 14"/>
            <p:cNvSpPr txBox="1"/>
            <p:nvPr/>
          </p:nvSpPr>
          <p:spPr>
            <a:xfrm>
              <a:off x="7219052" y="1728142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11%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247106" y="5336172"/>
            <a:ext cx="1810570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38" name="文本框 16"/>
          <p:cNvSpPr txBox="1"/>
          <p:nvPr/>
        </p:nvSpPr>
        <p:spPr>
          <a:xfrm>
            <a:off x="5247106" y="5132664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39" name="组 17"/>
          <p:cNvGrpSpPr/>
          <p:nvPr/>
        </p:nvGrpSpPr>
        <p:grpSpPr>
          <a:xfrm>
            <a:off x="2566272" y="2131504"/>
            <a:ext cx="831247" cy="680382"/>
            <a:chOff x="3752884" y="2962275"/>
            <a:chExt cx="1047429" cy="857250"/>
          </a:xfrm>
        </p:grpSpPr>
        <p:sp>
          <p:nvSpPr>
            <p:cNvPr id="40" name="椭圆 39"/>
            <p:cNvSpPr/>
            <p:nvPr/>
          </p:nvSpPr>
          <p:spPr>
            <a:xfrm>
              <a:off x="3872147" y="2962275"/>
              <a:ext cx="857250" cy="857250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ker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文本框 19"/>
            <p:cNvSpPr txBox="1"/>
            <p:nvPr/>
          </p:nvSpPr>
          <p:spPr>
            <a:xfrm>
              <a:off x="3752884" y="3181205"/>
              <a:ext cx="1047429" cy="426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25668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46%</a:t>
              </a:r>
              <a:endParaRPr lang="zh-CN" altLang="en-US" sz="1600" b="1" kern="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581778" y="2400103"/>
            <a:ext cx="1979181" cy="655120"/>
          </a:xfrm>
          <a:prstGeom prst="rect">
            <a:avLst/>
          </a:prstGeom>
        </p:spPr>
        <p:txBody>
          <a:bodyPr wrap="square" lIns="54424" tIns="27212" rIns="54424" bIns="27212">
            <a:spAutoFit/>
          </a:bodyPr>
          <a:lstStyle/>
          <a:p>
            <a:pPr algn="r" defTabSz="544237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顶部“开始”面板中可以对字体、字号、颜色、行距等进行</a:t>
            </a:r>
            <a:r>
              <a:rPr lang="zh-CN" altLang="en-US" sz="1000">
                <a:solidFill>
                  <a:srgbClr val="E7E6E6">
                    <a:lumMod val="25000"/>
                  </a:srgbClr>
                </a:solidFill>
                <a:latin typeface="微软雅黑"/>
                <a:ea typeface="微软雅黑"/>
              </a:rPr>
              <a:t>修改。</a:t>
            </a:r>
            <a:endParaRPr lang="zh-CN" altLang="en-US" sz="1000" dirty="0">
              <a:solidFill>
                <a:srgbClr val="E7E6E6">
                  <a:lumMod val="2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43" name="文本框 21"/>
          <p:cNvSpPr txBox="1"/>
          <p:nvPr/>
        </p:nvSpPr>
        <p:spPr>
          <a:xfrm>
            <a:off x="1183123" y="2196595"/>
            <a:ext cx="1353841" cy="255010"/>
          </a:xfrm>
          <a:prstGeom prst="rect">
            <a:avLst/>
          </a:prstGeom>
          <a:noFill/>
        </p:spPr>
        <p:txBody>
          <a:bodyPr wrap="none" lIns="54424" tIns="27212" rIns="54424" bIns="27212" rtlCol="0">
            <a:spAutoFit/>
          </a:bodyPr>
          <a:lstStyle/>
          <a:p>
            <a:pPr algn="r" defTabSz="54423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b="1" dirty="0">
                <a:solidFill>
                  <a:srgbClr val="E7E6E6">
                    <a:lumMod val="25000"/>
                  </a:srgbClr>
                </a:solidFill>
                <a:latin typeface="Century Gothic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300" b="1" dirty="0">
              <a:solidFill>
                <a:srgbClr val="E7E6E6">
                  <a:lumMod val="25000"/>
                </a:srgbClr>
              </a:solidFill>
              <a:latin typeface="Century Gothic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686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黄绿色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EE7B08"/>
    </a:hlink>
    <a:folHlink>
      <a:srgbClr val="977B2D"/>
    </a:folHlink>
  </a:clrScheme>
  <a:fontScheme name="111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黄色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  <a:fontScheme name="111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紫罗兰色 II">
    <a:dk1>
      <a:sysClr val="windowText" lastClr="000000"/>
    </a:dk1>
    <a:lt1>
      <a:sysClr val="window" lastClr="FFFFFF"/>
    </a:lt1>
    <a:dk2>
      <a:srgbClr val="632E62"/>
    </a:dk2>
    <a:lt2>
      <a:srgbClr val="EAE5EB"/>
    </a:lt2>
    <a:accent1>
      <a:srgbClr val="92278F"/>
    </a:accent1>
    <a:accent2>
      <a:srgbClr val="9B57D3"/>
    </a:accent2>
    <a:accent3>
      <a:srgbClr val="755DD9"/>
    </a:accent3>
    <a:accent4>
      <a:srgbClr val="665EB8"/>
    </a:accent4>
    <a:accent5>
      <a:srgbClr val="45A5ED"/>
    </a:accent5>
    <a:accent6>
      <a:srgbClr val="5982DB"/>
    </a:accent6>
    <a:hlink>
      <a:srgbClr val="0066FF"/>
    </a:hlink>
    <a:folHlink>
      <a:srgbClr val="666699"/>
    </a:folHlink>
  </a:clrScheme>
  <a:fontScheme name="111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644</Words>
  <Application>Microsoft Office PowerPoint</Application>
  <PresentationFormat>全屏显示(4:3)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2019-08-19T14:37:12Z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