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5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6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7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32"/>
  </p:notesMasterIdLst>
  <p:sldIdLst>
    <p:sldId id="257" r:id="rId3"/>
    <p:sldId id="258" r:id="rId4"/>
    <p:sldId id="291" r:id="rId5"/>
    <p:sldId id="273" r:id="rId6"/>
    <p:sldId id="261" r:id="rId7"/>
    <p:sldId id="289" r:id="rId8"/>
    <p:sldId id="282" r:id="rId9"/>
    <p:sldId id="274" r:id="rId10"/>
    <p:sldId id="263" r:id="rId11"/>
    <p:sldId id="292" r:id="rId12"/>
    <p:sldId id="287" r:id="rId13"/>
    <p:sldId id="279" r:id="rId14"/>
    <p:sldId id="266" r:id="rId15"/>
    <p:sldId id="265" r:id="rId16"/>
    <p:sldId id="278" r:id="rId17"/>
    <p:sldId id="293" r:id="rId18"/>
    <p:sldId id="275" r:id="rId19"/>
    <p:sldId id="268" r:id="rId20"/>
    <p:sldId id="269" r:id="rId21"/>
    <p:sldId id="276" r:id="rId22"/>
    <p:sldId id="277" r:id="rId23"/>
    <p:sldId id="294" r:id="rId24"/>
    <p:sldId id="288" r:id="rId25"/>
    <p:sldId id="271" r:id="rId26"/>
    <p:sldId id="283" r:id="rId27"/>
    <p:sldId id="280" r:id="rId28"/>
    <p:sldId id="281" r:id="rId29"/>
    <p:sldId id="295" r:id="rId30"/>
    <p:sldId id="296" r:id="rId31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78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224C3-7022-449B-8ED5-542B4EE9532F}" type="datetimeFigureOut">
              <a:rPr lang="zh-CN" altLang="en-US" smtClean="0"/>
              <a:t>2019/8/16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5F95F-52E2-4D61-BFBE-72E6903857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26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19348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D065-EBC6-4638-A9EC-8F29D36D6B1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7638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97484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1204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0613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5195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27415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D065-EBC6-4638-A9EC-8F29D36D6B1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16559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53672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7262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986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1550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2719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78144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D065-EBC6-4638-A9EC-8F29D36D6B1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4266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2597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21459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0657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89141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86354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0488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28D065-EBC6-4638-A9EC-8F29D36D6B1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476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2418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10487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3499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80833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6477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6041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A79CC-5A06-404B-8469-5684ED583AD4}" type="datetimeFigureOut">
              <a:rPr lang="zh-CN" altLang="en-US" smtClean="0"/>
              <a:t>2019/8/16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5B13-CBD6-4598-9191-7B2667D007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317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988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185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46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180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641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487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114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A79CC-5A06-404B-8469-5684ED583AD4}" type="datetimeFigureOut">
              <a:rPr lang="zh-CN" altLang="en-US" smtClean="0"/>
              <a:t>2019/8/16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5B13-CBD6-4598-9191-7B2667D0076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8880414" y="639846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4260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0610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A79CC-5A06-404B-8469-5684ED583AD4}" type="datetimeFigureOut">
              <a:rPr lang="zh-CN" altLang="en-US" smtClean="0"/>
              <a:t>2019/8/16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5B13-CBD6-4598-9191-7B2667D007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70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11120020" y="851515"/>
            <a:ext cx="346266" cy="346264"/>
            <a:chOff x="7097274" y="1171187"/>
            <a:chExt cx="346266" cy="346264"/>
          </a:xfrm>
          <a:solidFill>
            <a:schemeClr val="accent1"/>
          </a:solidFill>
        </p:grpSpPr>
        <p:sp>
          <p:nvSpPr>
            <p:cNvPr id="4" name="任意多边形: 形状 3"/>
            <p:cNvSpPr/>
            <p:nvPr/>
          </p:nvSpPr>
          <p:spPr>
            <a:xfrm>
              <a:off x="7302063" y="1171187"/>
              <a:ext cx="141477" cy="141477"/>
            </a:xfrm>
            <a:custGeom>
              <a:avLst/>
              <a:gdLst/>
              <a:ahLst/>
              <a:cxnLst/>
              <a:rect l="l" t="t" r="r" b="b"/>
              <a:pathLst>
                <a:path w="141477" h="141477">
                  <a:moveTo>
                    <a:pt x="58510" y="0"/>
                  </a:moveTo>
                  <a:cubicBezTo>
                    <a:pt x="66586" y="0"/>
                    <a:pt x="73519" y="2895"/>
                    <a:pt x="79309" y="8685"/>
                  </a:cubicBezTo>
                  <a:lnTo>
                    <a:pt x="133020" y="62168"/>
                  </a:lnTo>
                  <a:cubicBezTo>
                    <a:pt x="138658" y="68110"/>
                    <a:pt x="141477" y="75043"/>
                    <a:pt x="141477" y="82966"/>
                  </a:cubicBezTo>
                  <a:cubicBezTo>
                    <a:pt x="141477" y="91042"/>
                    <a:pt x="138658" y="97899"/>
                    <a:pt x="133020" y="103536"/>
                  </a:cubicBezTo>
                  <a:lnTo>
                    <a:pt x="95080" y="141477"/>
                  </a:lnTo>
                  <a:lnTo>
                    <a:pt x="0" y="46397"/>
                  </a:lnTo>
                  <a:lnTo>
                    <a:pt x="37940" y="8685"/>
                  </a:lnTo>
                  <a:cubicBezTo>
                    <a:pt x="43426" y="2895"/>
                    <a:pt x="50282" y="0"/>
                    <a:pt x="5851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dist">
                <a:lnSpc>
                  <a:spcPct val="170000"/>
                </a:lnSpc>
              </a:pPr>
              <a:endParaRPr lang="zh-CN" altLang="en-US" sz="3200" spc="1598" dirty="0">
                <a:solidFill>
                  <a:srgbClr val="454545"/>
                </a:solidFill>
                <a:latin typeface="FontAwesome"/>
                <a:sym typeface="FontAwesome"/>
              </a:endParaRPr>
            </a:p>
          </p:txBody>
        </p:sp>
        <p:sp>
          <p:nvSpPr>
            <p:cNvPr id="5" name="任意多边形: 形状 4"/>
            <p:cNvSpPr/>
            <p:nvPr/>
          </p:nvSpPr>
          <p:spPr>
            <a:xfrm>
              <a:off x="7097274" y="1232212"/>
              <a:ext cx="285240" cy="285239"/>
            </a:xfrm>
            <a:custGeom>
              <a:avLst/>
              <a:gdLst/>
              <a:ahLst/>
              <a:cxnLst/>
              <a:rect l="l" t="t" r="r" b="b"/>
              <a:pathLst>
                <a:path w="285240" h="285239">
                  <a:moveTo>
                    <a:pt x="190160" y="0"/>
                  </a:moveTo>
                  <a:lnTo>
                    <a:pt x="285240" y="95080"/>
                  </a:lnTo>
                  <a:lnTo>
                    <a:pt x="95080" y="285239"/>
                  </a:lnTo>
                  <a:lnTo>
                    <a:pt x="0" y="285239"/>
                  </a:lnTo>
                  <a:lnTo>
                    <a:pt x="0" y="190160"/>
                  </a:lnTo>
                  <a:lnTo>
                    <a:pt x="190160" y="0"/>
                  </a:lnTo>
                  <a:close/>
                  <a:moveTo>
                    <a:pt x="197474" y="38854"/>
                  </a:moveTo>
                  <a:cubicBezTo>
                    <a:pt x="195950" y="38854"/>
                    <a:pt x="194655" y="39388"/>
                    <a:pt x="193588" y="40454"/>
                  </a:cubicBezTo>
                  <a:lnTo>
                    <a:pt x="69710" y="164333"/>
                  </a:lnTo>
                  <a:cubicBezTo>
                    <a:pt x="68644" y="165399"/>
                    <a:pt x="68110" y="166694"/>
                    <a:pt x="68110" y="168218"/>
                  </a:cubicBezTo>
                  <a:cubicBezTo>
                    <a:pt x="68110" y="171570"/>
                    <a:pt x="69786" y="173246"/>
                    <a:pt x="73139" y="173246"/>
                  </a:cubicBezTo>
                  <a:cubicBezTo>
                    <a:pt x="74662" y="173246"/>
                    <a:pt x="75958" y="172713"/>
                    <a:pt x="77024" y="171646"/>
                  </a:cubicBezTo>
                  <a:lnTo>
                    <a:pt x="200902" y="47768"/>
                  </a:lnTo>
                  <a:cubicBezTo>
                    <a:pt x="201969" y="46702"/>
                    <a:pt x="202502" y="45406"/>
                    <a:pt x="202502" y="43883"/>
                  </a:cubicBezTo>
                  <a:cubicBezTo>
                    <a:pt x="202502" y="40531"/>
                    <a:pt x="200826" y="38854"/>
                    <a:pt x="197474" y="38854"/>
                  </a:cubicBezTo>
                  <a:close/>
                  <a:moveTo>
                    <a:pt x="50054" y="181474"/>
                  </a:moveTo>
                  <a:lnTo>
                    <a:pt x="29256" y="202273"/>
                  </a:lnTo>
                  <a:lnTo>
                    <a:pt x="29256" y="226729"/>
                  </a:lnTo>
                  <a:lnTo>
                    <a:pt x="58511" y="226729"/>
                  </a:lnTo>
                  <a:lnTo>
                    <a:pt x="58511" y="255984"/>
                  </a:lnTo>
                  <a:lnTo>
                    <a:pt x="82967" y="255984"/>
                  </a:lnTo>
                  <a:lnTo>
                    <a:pt x="103765" y="235185"/>
                  </a:lnTo>
                  <a:lnTo>
                    <a:pt x="50054" y="181474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dist">
                <a:lnSpc>
                  <a:spcPct val="170000"/>
                </a:lnSpc>
              </a:pPr>
              <a:endParaRPr lang="zh-CN" altLang="en-US" sz="3200" spc="1598" dirty="0">
                <a:solidFill>
                  <a:srgbClr val="454545"/>
                </a:solidFill>
                <a:latin typeface="FontAwesome"/>
                <a:sym typeface="FontAwesome"/>
              </a:endParaRPr>
            </a:p>
          </p:txBody>
        </p:sp>
      </p:grpSp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580571" y="1197779"/>
            <a:ext cx="10539449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图片 7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625"/>
            <a:ext cx="1899031" cy="1148930"/>
          </a:xfrm>
          <a:prstGeom prst="rect">
            <a:avLst/>
          </a:prstGeom>
        </p:spPr>
      </p:pic>
      <p:grpSp>
        <p:nvGrpSpPr>
          <p:cNvPr id="172" name="组合 171"/>
          <p:cNvGrpSpPr/>
          <p:nvPr userDrawn="1"/>
        </p:nvGrpSpPr>
        <p:grpSpPr>
          <a:xfrm>
            <a:off x="9282429" y="468467"/>
            <a:ext cx="1681301" cy="527928"/>
            <a:chOff x="814388" y="303213"/>
            <a:chExt cx="3119389" cy="979487"/>
          </a:xfrm>
        </p:grpSpPr>
        <p:grpSp>
          <p:nvGrpSpPr>
            <p:cNvPr id="173" name="组合 172"/>
            <p:cNvGrpSpPr/>
            <p:nvPr/>
          </p:nvGrpSpPr>
          <p:grpSpPr>
            <a:xfrm>
              <a:off x="814388" y="303213"/>
              <a:ext cx="971550" cy="979487"/>
              <a:chOff x="814388" y="303213"/>
              <a:chExt cx="971550" cy="979487"/>
            </a:xfrm>
            <a:solidFill>
              <a:schemeClr val="accent1"/>
            </a:solidFill>
          </p:grpSpPr>
          <p:sp>
            <p:nvSpPr>
              <p:cNvPr id="203" name="Freeform 12"/>
              <p:cNvSpPr>
                <a:spLocks noEditPoints="1"/>
              </p:cNvSpPr>
              <p:nvPr/>
            </p:nvSpPr>
            <p:spPr bwMode="auto">
              <a:xfrm>
                <a:off x="881063" y="917575"/>
                <a:ext cx="76200" cy="60325"/>
              </a:xfrm>
              <a:custGeom>
                <a:avLst/>
                <a:gdLst>
                  <a:gd name="T0" fmla="*/ 12 w 23"/>
                  <a:gd name="T1" fmla="*/ 7 h 18"/>
                  <a:gd name="T2" fmla="*/ 17 w 23"/>
                  <a:gd name="T3" fmla="*/ 5 h 18"/>
                  <a:gd name="T4" fmla="*/ 19 w 23"/>
                  <a:gd name="T5" fmla="*/ 5 h 18"/>
                  <a:gd name="T6" fmla="*/ 19 w 23"/>
                  <a:gd name="T7" fmla="*/ 4 h 18"/>
                  <a:gd name="T8" fmla="*/ 19 w 23"/>
                  <a:gd name="T9" fmla="*/ 2 h 18"/>
                  <a:gd name="T10" fmla="*/ 19 w 23"/>
                  <a:gd name="T11" fmla="*/ 2 h 18"/>
                  <a:gd name="T12" fmla="*/ 23 w 23"/>
                  <a:gd name="T13" fmla="*/ 11 h 18"/>
                  <a:gd name="T14" fmla="*/ 22 w 23"/>
                  <a:gd name="T15" fmla="*/ 11 h 18"/>
                  <a:gd name="T16" fmla="*/ 21 w 23"/>
                  <a:gd name="T17" fmla="*/ 9 h 18"/>
                  <a:gd name="T18" fmla="*/ 20 w 23"/>
                  <a:gd name="T19" fmla="*/ 9 h 18"/>
                  <a:gd name="T20" fmla="*/ 19 w 23"/>
                  <a:gd name="T21" fmla="*/ 10 h 18"/>
                  <a:gd name="T22" fmla="*/ 7 w 23"/>
                  <a:gd name="T23" fmla="*/ 14 h 18"/>
                  <a:gd name="T24" fmla="*/ 5 w 23"/>
                  <a:gd name="T25" fmla="*/ 15 h 18"/>
                  <a:gd name="T26" fmla="*/ 5 w 23"/>
                  <a:gd name="T27" fmla="*/ 16 h 18"/>
                  <a:gd name="T28" fmla="*/ 5 w 23"/>
                  <a:gd name="T29" fmla="*/ 18 h 18"/>
                  <a:gd name="T30" fmla="*/ 5 w 23"/>
                  <a:gd name="T31" fmla="*/ 18 h 18"/>
                  <a:gd name="T32" fmla="*/ 2 w 23"/>
                  <a:gd name="T33" fmla="*/ 10 h 18"/>
                  <a:gd name="T34" fmla="*/ 1 w 23"/>
                  <a:gd name="T35" fmla="*/ 4 h 18"/>
                  <a:gd name="T36" fmla="*/ 4 w 23"/>
                  <a:gd name="T37" fmla="*/ 1 h 18"/>
                  <a:gd name="T38" fmla="*/ 7 w 23"/>
                  <a:gd name="T39" fmla="*/ 1 h 18"/>
                  <a:gd name="T40" fmla="*/ 10 w 23"/>
                  <a:gd name="T41" fmla="*/ 3 h 18"/>
                  <a:gd name="T42" fmla="*/ 12 w 23"/>
                  <a:gd name="T43" fmla="*/ 7 h 18"/>
                  <a:gd name="T44" fmla="*/ 3 w 23"/>
                  <a:gd name="T45" fmla="*/ 11 h 18"/>
                  <a:gd name="T46" fmla="*/ 11 w 23"/>
                  <a:gd name="T47" fmla="*/ 8 h 18"/>
                  <a:gd name="T48" fmla="*/ 11 w 23"/>
                  <a:gd name="T49" fmla="*/ 7 h 18"/>
                  <a:gd name="T50" fmla="*/ 9 w 23"/>
                  <a:gd name="T51" fmla="*/ 5 h 18"/>
                  <a:gd name="T52" fmla="*/ 5 w 23"/>
                  <a:gd name="T53" fmla="*/ 5 h 18"/>
                  <a:gd name="T54" fmla="*/ 3 w 23"/>
                  <a:gd name="T55" fmla="*/ 7 h 18"/>
                  <a:gd name="T56" fmla="*/ 3 w 23"/>
                  <a:gd name="T57" fmla="*/ 10 h 18"/>
                  <a:gd name="T58" fmla="*/ 3 w 23"/>
                  <a:gd name="T59" fmla="*/ 1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3" h="18">
                    <a:moveTo>
                      <a:pt x="12" y="7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18" y="5"/>
                      <a:pt x="19" y="5"/>
                      <a:pt x="19" y="5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3"/>
                      <a:pt x="19" y="3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0"/>
                      <a:pt x="22" y="10"/>
                      <a:pt x="21" y="9"/>
                    </a:cubicBezTo>
                    <a:cubicBezTo>
                      <a:pt x="21" y="9"/>
                      <a:pt x="21" y="9"/>
                      <a:pt x="20" y="9"/>
                    </a:cubicBezTo>
                    <a:cubicBezTo>
                      <a:pt x="20" y="9"/>
                      <a:pt x="20" y="9"/>
                      <a:pt x="19" y="10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6" y="14"/>
                      <a:pt x="5" y="15"/>
                      <a:pt x="5" y="15"/>
                    </a:cubicBezTo>
                    <a:cubicBezTo>
                      <a:pt x="5" y="15"/>
                      <a:pt x="5" y="16"/>
                      <a:pt x="5" y="16"/>
                    </a:cubicBezTo>
                    <a:cubicBezTo>
                      <a:pt x="5" y="16"/>
                      <a:pt x="5" y="17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7"/>
                      <a:pt x="0" y="5"/>
                      <a:pt x="1" y="4"/>
                    </a:cubicBezTo>
                    <a:cubicBezTo>
                      <a:pt x="1" y="2"/>
                      <a:pt x="2" y="1"/>
                      <a:pt x="4" y="1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8" y="1"/>
                      <a:pt x="9" y="2"/>
                      <a:pt x="10" y="3"/>
                    </a:cubicBezTo>
                    <a:cubicBezTo>
                      <a:pt x="10" y="4"/>
                      <a:pt x="11" y="5"/>
                      <a:pt x="12" y="7"/>
                    </a:cubicBezTo>
                    <a:close/>
                    <a:moveTo>
                      <a:pt x="3" y="11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6"/>
                      <a:pt x="10" y="5"/>
                      <a:pt x="9" y="5"/>
                    </a:cubicBezTo>
                    <a:cubicBezTo>
                      <a:pt x="8" y="5"/>
                      <a:pt x="7" y="5"/>
                      <a:pt x="5" y="5"/>
                    </a:cubicBezTo>
                    <a:cubicBezTo>
                      <a:pt x="4" y="6"/>
                      <a:pt x="3" y="6"/>
                      <a:pt x="3" y="7"/>
                    </a:cubicBezTo>
                    <a:cubicBezTo>
                      <a:pt x="2" y="8"/>
                      <a:pt x="2" y="9"/>
                      <a:pt x="3" y="10"/>
                    </a:cubicBez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13"/>
              <p:cNvSpPr>
                <a:spLocks/>
              </p:cNvSpPr>
              <p:nvPr/>
            </p:nvSpPr>
            <p:spPr bwMode="auto">
              <a:xfrm>
                <a:off x="857250" y="811213"/>
                <a:ext cx="69850" cy="63500"/>
              </a:xfrm>
              <a:custGeom>
                <a:avLst/>
                <a:gdLst>
                  <a:gd name="T0" fmla="*/ 2 w 21"/>
                  <a:gd name="T1" fmla="*/ 11 h 19"/>
                  <a:gd name="T2" fmla="*/ 10 w 21"/>
                  <a:gd name="T3" fmla="*/ 10 h 19"/>
                  <a:gd name="T4" fmla="*/ 10 w 21"/>
                  <a:gd name="T5" fmla="*/ 10 h 19"/>
                  <a:gd name="T6" fmla="*/ 8 w 21"/>
                  <a:gd name="T7" fmla="*/ 8 h 19"/>
                  <a:gd name="T8" fmla="*/ 5 w 21"/>
                  <a:gd name="T9" fmla="*/ 7 h 19"/>
                  <a:gd name="T10" fmla="*/ 5 w 21"/>
                  <a:gd name="T11" fmla="*/ 6 h 19"/>
                  <a:gd name="T12" fmla="*/ 15 w 21"/>
                  <a:gd name="T13" fmla="*/ 5 h 19"/>
                  <a:gd name="T14" fmla="*/ 15 w 21"/>
                  <a:gd name="T15" fmla="*/ 6 h 19"/>
                  <a:gd name="T16" fmla="*/ 12 w 21"/>
                  <a:gd name="T17" fmla="*/ 7 h 19"/>
                  <a:gd name="T18" fmla="*/ 11 w 21"/>
                  <a:gd name="T19" fmla="*/ 8 h 19"/>
                  <a:gd name="T20" fmla="*/ 11 w 21"/>
                  <a:gd name="T21" fmla="*/ 10 h 19"/>
                  <a:gd name="T22" fmla="*/ 16 w 21"/>
                  <a:gd name="T23" fmla="*/ 10 h 19"/>
                  <a:gd name="T24" fmla="*/ 18 w 21"/>
                  <a:gd name="T25" fmla="*/ 9 h 19"/>
                  <a:gd name="T26" fmla="*/ 19 w 21"/>
                  <a:gd name="T27" fmla="*/ 9 h 19"/>
                  <a:gd name="T28" fmla="*/ 19 w 21"/>
                  <a:gd name="T29" fmla="*/ 8 h 19"/>
                  <a:gd name="T30" fmla="*/ 19 w 21"/>
                  <a:gd name="T31" fmla="*/ 6 h 19"/>
                  <a:gd name="T32" fmla="*/ 17 w 21"/>
                  <a:gd name="T33" fmla="*/ 2 h 19"/>
                  <a:gd name="T34" fmla="*/ 13 w 21"/>
                  <a:gd name="T35" fmla="*/ 0 h 19"/>
                  <a:gd name="T36" fmla="*/ 13 w 21"/>
                  <a:gd name="T37" fmla="*/ 0 h 19"/>
                  <a:gd name="T38" fmla="*/ 19 w 21"/>
                  <a:gd name="T39" fmla="*/ 0 h 19"/>
                  <a:gd name="T40" fmla="*/ 21 w 21"/>
                  <a:gd name="T41" fmla="*/ 17 h 19"/>
                  <a:gd name="T42" fmla="*/ 21 w 21"/>
                  <a:gd name="T43" fmla="*/ 17 h 19"/>
                  <a:gd name="T44" fmla="*/ 20 w 21"/>
                  <a:gd name="T45" fmla="*/ 16 h 19"/>
                  <a:gd name="T46" fmla="*/ 20 w 21"/>
                  <a:gd name="T47" fmla="*/ 15 h 19"/>
                  <a:gd name="T48" fmla="*/ 19 w 21"/>
                  <a:gd name="T49" fmla="*/ 14 h 19"/>
                  <a:gd name="T50" fmla="*/ 17 w 21"/>
                  <a:gd name="T51" fmla="*/ 14 h 19"/>
                  <a:gd name="T52" fmla="*/ 5 w 21"/>
                  <a:gd name="T53" fmla="*/ 16 h 19"/>
                  <a:gd name="T54" fmla="*/ 3 w 21"/>
                  <a:gd name="T55" fmla="*/ 16 h 19"/>
                  <a:gd name="T56" fmla="*/ 2 w 21"/>
                  <a:gd name="T57" fmla="*/ 17 h 19"/>
                  <a:gd name="T58" fmla="*/ 2 w 21"/>
                  <a:gd name="T59" fmla="*/ 18 h 19"/>
                  <a:gd name="T60" fmla="*/ 2 w 21"/>
                  <a:gd name="T61" fmla="*/ 19 h 19"/>
                  <a:gd name="T62" fmla="*/ 2 w 21"/>
                  <a:gd name="T63" fmla="*/ 19 h 19"/>
                  <a:gd name="T64" fmla="*/ 0 w 21"/>
                  <a:gd name="T65" fmla="*/ 3 h 19"/>
                  <a:gd name="T66" fmla="*/ 6 w 21"/>
                  <a:gd name="T67" fmla="*/ 2 h 19"/>
                  <a:gd name="T68" fmla="*/ 6 w 21"/>
                  <a:gd name="T69" fmla="*/ 3 h 19"/>
                  <a:gd name="T70" fmla="*/ 3 w 21"/>
                  <a:gd name="T71" fmla="*/ 4 h 19"/>
                  <a:gd name="T72" fmla="*/ 2 w 21"/>
                  <a:gd name="T73" fmla="*/ 6 h 19"/>
                  <a:gd name="T74" fmla="*/ 2 w 21"/>
                  <a:gd name="T75" fmla="*/ 9 h 19"/>
                  <a:gd name="T76" fmla="*/ 2 w 21"/>
                  <a:gd name="T77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" h="19">
                    <a:moveTo>
                      <a:pt x="2" y="11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9" y="8"/>
                      <a:pt x="8" y="8"/>
                    </a:cubicBezTo>
                    <a:cubicBezTo>
                      <a:pt x="8" y="7"/>
                      <a:pt x="6" y="7"/>
                      <a:pt x="5" y="7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6"/>
                      <a:pt x="13" y="6"/>
                      <a:pt x="12" y="7"/>
                    </a:cubicBezTo>
                    <a:cubicBezTo>
                      <a:pt x="12" y="7"/>
                      <a:pt x="11" y="8"/>
                      <a:pt x="11" y="8"/>
                    </a:cubicBezTo>
                    <a:cubicBezTo>
                      <a:pt x="11" y="9"/>
                      <a:pt x="11" y="9"/>
                      <a:pt x="11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8" y="9"/>
                      <a:pt x="18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5"/>
                      <a:pt x="18" y="3"/>
                      <a:pt x="17" y="2"/>
                    </a:cubicBezTo>
                    <a:cubicBezTo>
                      <a:pt x="16" y="1"/>
                      <a:pt x="15" y="1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4"/>
                      <a:pt x="20" y="14"/>
                      <a:pt x="19" y="14"/>
                    </a:cubicBezTo>
                    <a:cubicBezTo>
                      <a:pt x="19" y="14"/>
                      <a:pt x="18" y="14"/>
                      <a:pt x="17" y="14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4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2" y="17"/>
                    </a:cubicBezTo>
                    <a:cubicBezTo>
                      <a:pt x="2" y="17"/>
                      <a:pt x="2" y="17"/>
                      <a:pt x="2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4" y="3"/>
                      <a:pt x="3" y="3"/>
                      <a:pt x="3" y="4"/>
                    </a:cubicBezTo>
                    <a:cubicBezTo>
                      <a:pt x="2" y="5"/>
                      <a:pt x="2" y="5"/>
                      <a:pt x="2" y="6"/>
                    </a:cubicBezTo>
                    <a:cubicBezTo>
                      <a:pt x="2" y="7"/>
                      <a:pt x="2" y="8"/>
                      <a:pt x="2" y="9"/>
                    </a:cubicBez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14"/>
              <p:cNvSpPr>
                <a:spLocks/>
              </p:cNvSpPr>
              <p:nvPr/>
            </p:nvSpPr>
            <p:spPr bwMode="auto">
              <a:xfrm>
                <a:off x="857250" y="688975"/>
                <a:ext cx="73025" cy="79375"/>
              </a:xfrm>
              <a:custGeom>
                <a:avLst/>
                <a:gdLst>
                  <a:gd name="T0" fmla="*/ 9 w 22"/>
                  <a:gd name="T1" fmla="*/ 11 h 24"/>
                  <a:gd name="T2" fmla="*/ 18 w 22"/>
                  <a:gd name="T3" fmla="*/ 6 h 24"/>
                  <a:gd name="T4" fmla="*/ 21 w 22"/>
                  <a:gd name="T5" fmla="*/ 4 h 24"/>
                  <a:gd name="T6" fmla="*/ 22 w 22"/>
                  <a:gd name="T7" fmla="*/ 2 h 24"/>
                  <a:gd name="T8" fmla="*/ 22 w 22"/>
                  <a:gd name="T9" fmla="*/ 2 h 24"/>
                  <a:gd name="T10" fmla="*/ 21 w 22"/>
                  <a:gd name="T11" fmla="*/ 12 h 24"/>
                  <a:gd name="T12" fmla="*/ 20 w 22"/>
                  <a:gd name="T13" fmla="*/ 12 h 24"/>
                  <a:gd name="T14" fmla="*/ 20 w 22"/>
                  <a:gd name="T15" fmla="*/ 11 h 24"/>
                  <a:gd name="T16" fmla="*/ 20 w 22"/>
                  <a:gd name="T17" fmla="*/ 10 h 24"/>
                  <a:gd name="T18" fmla="*/ 17 w 22"/>
                  <a:gd name="T19" fmla="*/ 11 h 24"/>
                  <a:gd name="T20" fmla="*/ 11 w 22"/>
                  <a:gd name="T21" fmla="*/ 15 h 24"/>
                  <a:gd name="T22" fmla="*/ 12 w 22"/>
                  <a:gd name="T23" fmla="*/ 16 h 24"/>
                  <a:gd name="T24" fmla="*/ 17 w 22"/>
                  <a:gd name="T25" fmla="*/ 17 h 24"/>
                  <a:gd name="T26" fmla="*/ 19 w 22"/>
                  <a:gd name="T27" fmla="*/ 17 h 24"/>
                  <a:gd name="T28" fmla="*/ 19 w 22"/>
                  <a:gd name="T29" fmla="*/ 16 h 24"/>
                  <a:gd name="T30" fmla="*/ 20 w 22"/>
                  <a:gd name="T31" fmla="*/ 15 h 24"/>
                  <a:gd name="T32" fmla="*/ 20 w 22"/>
                  <a:gd name="T33" fmla="*/ 15 h 24"/>
                  <a:gd name="T34" fmla="*/ 19 w 22"/>
                  <a:gd name="T35" fmla="*/ 24 h 24"/>
                  <a:gd name="T36" fmla="*/ 18 w 22"/>
                  <a:gd name="T37" fmla="*/ 24 h 24"/>
                  <a:gd name="T38" fmla="*/ 19 w 22"/>
                  <a:gd name="T39" fmla="*/ 24 h 24"/>
                  <a:gd name="T40" fmla="*/ 18 w 22"/>
                  <a:gd name="T41" fmla="*/ 22 h 24"/>
                  <a:gd name="T42" fmla="*/ 18 w 22"/>
                  <a:gd name="T43" fmla="*/ 22 h 24"/>
                  <a:gd name="T44" fmla="*/ 16 w 22"/>
                  <a:gd name="T45" fmla="*/ 21 h 24"/>
                  <a:gd name="T46" fmla="*/ 3 w 22"/>
                  <a:gd name="T47" fmla="*/ 19 h 24"/>
                  <a:gd name="T48" fmla="*/ 2 w 22"/>
                  <a:gd name="T49" fmla="*/ 19 h 24"/>
                  <a:gd name="T50" fmla="*/ 1 w 22"/>
                  <a:gd name="T51" fmla="*/ 20 h 24"/>
                  <a:gd name="T52" fmla="*/ 0 w 22"/>
                  <a:gd name="T53" fmla="*/ 21 h 24"/>
                  <a:gd name="T54" fmla="*/ 0 w 22"/>
                  <a:gd name="T55" fmla="*/ 22 h 24"/>
                  <a:gd name="T56" fmla="*/ 0 w 22"/>
                  <a:gd name="T57" fmla="*/ 21 h 24"/>
                  <a:gd name="T58" fmla="*/ 1 w 22"/>
                  <a:gd name="T59" fmla="*/ 12 h 24"/>
                  <a:gd name="T60" fmla="*/ 2 w 22"/>
                  <a:gd name="T61" fmla="*/ 12 h 24"/>
                  <a:gd name="T62" fmla="*/ 2 w 22"/>
                  <a:gd name="T63" fmla="*/ 13 h 24"/>
                  <a:gd name="T64" fmla="*/ 2 w 22"/>
                  <a:gd name="T65" fmla="*/ 14 h 24"/>
                  <a:gd name="T66" fmla="*/ 4 w 22"/>
                  <a:gd name="T67" fmla="*/ 15 h 24"/>
                  <a:gd name="T68" fmla="*/ 10 w 22"/>
                  <a:gd name="T69" fmla="*/ 16 h 24"/>
                  <a:gd name="T70" fmla="*/ 5 w 22"/>
                  <a:gd name="T71" fmla="*/ 8 h 24"/>
                  <a:gd name="T72" fmla="*/ 4 w 22"/>
                  <a:gd name="T73" fmla="*/ 6 h 24"/>
                  <a:gd name="T74" fmla="*/ 3 w 22"/>
                  <a:gd name="T75" fmla="*/ 6 h 24"/>
                  <a:gd name="T76" fmla="*/ 2 w 22"/>
                  <a:gd name="T77" fmla="*/ 8 h 24"/>
                  <a:gd name="T78" fmla="*/ 2 w 22"/>
                  <a:gd name="T79" fmla="*/ 8 h 24"/>
                  <a:gd name="T80" fmla="*/ 3 w 22"/>
                  <a:gd name="T81" fmla="*/ 0 h 24"/>
                  <a:gd name="T82" fmla="*/ 4 w 22"/>
                  <a:gd name="T83" fmla="*/ 0 h 24"/>
                  <a:gd name="T84" fmla="*/ 4 w 22"/>
                  <a:gd name="T85" fmla="*/ 2 h 24"/>
                  <a:gd name="T86" fmla="*/ 5 w 22"/>
                  <a:gd name="T87" fmla="*/ 5 h 24"/>
                  <a:gd name="T88" fmla="*/ 9 w 22"/>
                  <a:gd name="T8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" h="24">
                    <a:moveTo>
                      <a:pt x="9" y="11"/>
                    </a:moveTo>
                    <a:cubicBezTo>
                      <a:pt x="18" y="6"/>
                      <a:pt x="18" y="6"/>
                      <a:pt x="18" y="6"/>
                    </a:cubicBezTo>
                    <a:cubicBezTo>
                      <a:pt x="20" y="5"/>
                      <a:pt x="21" y="4"/>
                      <a:pt x="21" y="4"/>
                    </a:cubicBezTo>
                    <a:cubicBezTo>
                      <a:pt x="22" y="3"/>
                      <a:pt x="22" y="3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0" y="10"/>
                      <a:pt x="20" y="10"/>
                    </a:cubicBezTo>
                    <a:cubicBezTo>
                      <a:pt x="19" y="10"/>
                      <a:pt x="19" y="11"/>
                      <a:pt x="17" y="11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7"/>
                      <a:pt x="19" y="17"/>
                    </a:cubicBezTo>
                    <a:cubicBezTo>
                      <a:pt x="19" y="17"/>
                      <a:pt x="19" y="16"/>
                      <a:pt x="19" y="16"/>
                    </a:cubicBezTo>
                    <a:cubicBezTo>
                      <a:pt x="20" y="16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3"/>
                      <a:pt x="19" y="23"/>
                      <a:pt x="18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1"/>
                      <a:pt x="17" y="21"/>
                      <a:pt x="16" y="21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20"/>
                    </a:cubicBezTo>
                    <a:cubicBezTo>
                      <a:pt x="1" y="20"/>
                      <a:pt x="0" y="20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3" y="14"/>
                      <a:pt x="3" y="14"/>
                      <a:pt x="4" y="15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6"/>
                      <a:pt x="4" y="6"/>
                      <a:pt x="4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7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4" y="1"/>
                      <a:pt x="4" y="2"/>
                    </a:cubicBezTo>
                    <a:cubicBezTo>
                      <a:pt x="4" y="2"/>
                      <a:pt x="4" y="3"/>
                      <a:pt x="5" y="5"/>
                    </a:cubicBezTo>
                    <a:lnTo>
                      <a:pt x="9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15"/>
              <p:cNvSpPr>
                <a:spLocks/>
              </p:cNvSpPr>
              <p:nvPr/>
            </p:nvSpPr>
            <p:spPr bwMode="auto">
              <a:xfrm>
                <a:off x="884238" y="608013"/>
                <a:ext cx="73025" cy="53975"/>
              </a:xfrm>
              <a:custGeom>
                <a:avLst/>
                <a:gdLst>
                  <a:gd name="T0" fmla="*/ 21 w 22"/>
                  <a:gd name="T1" fmla="*/ 7 h 16"/>
                  <a:gd name="T2" fmla="*/ 22 w 22"/>
                  <a:gd name="T3" fmla="*/ 7 h 16"/>
                  <a:gd name="T4" fmla="*/ 18 w 22"/>
                  <a:gd name="T5" fmla="*/ 16 h 16"/>
                  <a:gd name="T6" fmla="*/ 17 w 22"/>
                  <a:gd name="T7" fmla="*/ 16 h 16"/>
                  <a:gd name="T8" fmla="*/ 18 w 22"/>
                  <a:gd name="T9" fmla="*/ 16 h 16"/>
                  <a:gd name="T10" fmla="*/ 18 w 22"/>
                  <a:gd name="T11" fmla="*/ 14 h 16"/>
                  <a:gd name="T12" fmla="*/ 17 w 22"/>
                  <a:gd name="T13" fmla="*/ 13 h 16"/>
                  <a:gd name="T14" fmla="*/ 16 w 22"/>
                  <a:gd name="T15" fmla="*/ 13 h 16"/>
                  <a:gd name="T16" fmla="*/ 4 w 22"/>
                  <a:gd name="T17" fmla="*/ 8 h 16"/>
                  <a:gd name="T18" fmla="*/ 2 w 22"/>
                  <a:gd name="T19" fmla="*/ 7 h 16"/>
                  <a:gd name="T20" fmla="*/ 1 w 22"/>
                  <a:gd name="T21" fmla="*/ 8 h 16"/>
                  <a:gd name="T22" fmla="*/ 1 w 22"/>
                  <a:gd name="T23" fmla="*/ 9 h 16"/>
                  <a:gd name="T24" fmla="*/ 0 w 22"/>
                  <a:gd name="T25" fmla="*/ 9 h 16"/>
                  <a:gd name="T26" fmla="*/ 0 w 22"/>
                  <a:gd name="T27" fmla="*/ 9 h 16"/>
                  <a:gd name="T28" fmla="*/ 4 w 22"/>
                  <a:gd name="T29" fmla="*/ 0 h 16"/>
                  <a:gd name="T30" fmla="*/ 4 w 22"/>
                  <a:gd name="T31" fmla="*/ 0 h 16"/>
                  <a:gd name="T32" fmla="*/ 4 w 22"/>
                  <a:gd name="T33" fmla="*/ 0 h 16"/>
                  <a:gd name="T34" fmla="*/ 4 w 22"/>
                  <a:gd name="T35" fmla="*/ 2 h 16"/>
                  <a:gd name="T36" fmla="*/ 4 w 22"/>
                  <a:gd name="T37" fmla="*/ 3 h 16"/>
                  <a:gd name="T38" fmla="*/ 6 w 22"/>
                  <a:gd name="T39" fmla="*/ 3 h 16"/>
                  <a:gd name="T40" fmla="*/ 18 w 22"/>
                  <a:gd name="T41" fmla="*/ 8 h 16"/>
                  <a:gd name="T42" fmla="*/ 19 w 22"/>
                  <a:gd name="T43" fmla="*/ 9 h 16"/>
                  <a:gd name="T44" fmla="*/ 20 w 22"/>
                  <a:gd name="T45" fmla="*/ 8 h 16"/>
                  <a:gd name="T46" fmla="*/ 21 w 22"/>
                  <a:gd name="T4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16">
                    <a:moveTo>
                      <a:pt x="21" y="7"/>
                    </a:moveTo>
                    <a:cubicBezTo>
                      <a:pt x="22" y="7"/>
                      <a:pt x="22" y="7"/>
                      <a:pt x="22" y="7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8" y="15"/>
                      <a:pt x="18" y="15"/>
                      <a:pt x="18" y="14"/>
                    </a:cubicBezTo>
                    <a:cubicBezTo>
                      <a:pt x="18" y="14"/>
                      <a:pt x="18" y="14"/>
                      <a:pt x="17" y="13"/>
                    </a:cubicBezTo>
                    <a:cubicBezTo>
                      <a:pt x="17" y="13"/>
                      <a:pt x="17" y="13"/>
                      <a:pt x="16" y="13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7"/>
                      <a:pt x="2" y="7"/>
                    </a:cubicBezTo>
                    <a:cubicBezTo>
                      <a:pt x="2" y="7"/>
                      <a:pt x="2" y="7"/>
                      <a:pt x="1" y="8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1"/>
                      <a:pt x="4" y="2"/>
                    </a:cubicBezTo>
                    <a:cubicBezTo>
                      <a:pt x="4" y="2"/>
                      <a:pt x="4" y="2"/>
                      <a:pt x="4" y="3"/>
                    </a:cubicBezTo>
                    <a:cubicBezTo>
                      <a:pt x="4" y="3"/>
                      <a:pt x="5" y="3"/>
                      <a:pt x="6" y="3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0" y="9"/>
                      <a:pt x="20" y="9"/>
                      <a:pt x="20" y="8"/>
                    </a:cubicBezTo>
                    <a:cubicBezTo>
                      <a:pt x="21" y="8"/>
                      <a:pt x="21" y="8"/>
                      <a:pt x="2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16"/>
              <p:cNvSpPr>
                <a:spLocks/>
              </p:cNvSpPr>
              <p:nvPr/>
            </p:nvSpPr>
            <p:spPr bwMode="auto">
              <a:xfrm>
                <a:off x="920750" y="504825"/>
                <a:ext cx="85725" cy="93662"/>
              </a:xfrm>
              <a:custGeom>
                <a:avLst/>
                <a:gdLst>
                  <a:gd name="T0" fmla="*/ 4 w 26"/>
                  <a:gd name="T1" fmla="*/ 11 h 28"/>
                  <a:gd name="T2" fmla="*/ 19 w 26"/>
                  <a:gd name="T3" fmla="*/ 10 h 28"/>
                  <a:gd name="T4" fmla="*/ 12 w 26"/>
                  <a:gd name="T5" fmla="*/ 5 h 28"/>
                  <a:gd name="T6" fmla="*/ 10 w 26"/>
                  <a:gd name="T7" fmla="*/ 4 h 28"/>
                  <a:gd name="T8" fmla="*/ 8 w 26"/>
                  <a:gd name="T9" fmla="*/ 6 h 28"/>
                  <a:gd name="T10" fmla="*/ 8 w 26"/>
                  <a:gd name="T11" fmla="*/ 5 h 28"/>
                  <a:gd name="T12" fmla="*/ 12 w 26"/>
                  <a:gd name="T13" fmla="*/ 0 h 28"/>
                  <a:gd name="T14" fmla="*/ 12 w 26"/>
                  <a:gd name="T15" fmla="*/ 1 h 28"/>
                  <a:gd name="T16" fmla="*/ 11 w 26"/>
                  <a:gd name="T17" fmla="*/ 2 h 28"/>
                  <a:gd name="T18" fmla="*/ 12 w 26"/>
                  <a:gd name="T19" fmla="*/ 3 h 28"/>
                  <a:gd name="T20" fmla="*/ 13 w 26"/>
                  <a:gd name="T21" fmla="*/ 4 h 28"/>
                  <a:gd name="T22" fmla="*/ 26 w 26"/>
                  <a:gd name="T23" fmla="*/ 14 h 28"/>
                  <a:gd name="T24" fmla="*/ 26 w 26"/>
                  <a:gd name="T25" fmla="*/ 14 h 28"/>
                  <a:gd name="T26" fmla="*/ 5 w 26"/>
                  <a:gd name="T27" fmla="*/ 16 h 28"/>
                  <a:gd name="T28" fmla="*/ 15 w 26"/>
                  <a:gd name="T29" fmla="*/ 23 h 28"/>
                  <a:gd name="T30" fmla="*/ 17 w 26"/>
                  <a:gd name="T31" fmla="*/ 23 h 28"/>
                  <a:gd name="T32" fmla="*/ 19 w 26"/>
                  <a:gd name="T33" fmla="*/ 22 h 28"/>
                  <a:gd name="T34" fmla="*/ 19 w 26"/>
                  <a:gd name="T35" fmla="*/ 22 h 28"/>
                  <a:gd name="T36" fmla="*/ 20 w 26"/>
                  <a:gd name="T37" fmla="*/ 22 h 28"/>
                  <a:gd name="T38" fmla="*/ 16 w 26"/>
                  <a:gd name="T39" fmla="*/ 28 h 28"/>
                  <a:gd name="T40" fmla="*/ 15 w 26"/>
                  <a:gd name="T41" fmla="*/ 28 h 28"/>
                  <a:gd name="T42" fmla="*/ 16 w 26"/>
                  <a:gd name="T43" fmla="*/ 25 h 28"/>
                  <a:gd name="T44" fmla="*/ 15 w 26"/>
                  <a:gd name="T45" fmla="*/ 24 h 28"/>
                  <a:gd name="T46" fmla="*/ 3 w 26"/>
                  <a:gd name="T47" fmla="*/ 16 h 28"/>
                  <a:gd name="T48" fmla="*/ 3 w 26"/>
                  <a:gd name="T49" fmla="*/ 16 h 28"/>
                  <a:gd name="T50" fmla="*/ 1 w 26"/>
                  <a:gd name="T51" fmla="*/ 16 h 28"/>
                  <a:gd name="T52" fmla="*/ 0 w 26"/>
                  <a:gd name="T53" fmla="*/ 17 h 28"/>
                  <a:gd name="T54" fmla="*/ 0 w 26"/>
                  <a:gd name="T55" fmla="*/ 17 h 28"/>
                  <a:gd name="T56" fmla="*/ 4 w 26"/>
                  <a:gd name="T57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6" h="28">
                    <a:moveTo>
                      <a:pt x="4" y="11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1" y="5"/>
                      <a:pt x="11" y="4"/>
                      <a:pt x="10" y="4"/>
                    </a:cubicBezTo>
                    <a:cubicBezTo>
                      <a:pt x="9" y="4"/>
                      <a:pt x="9" y="5"/>
                      <a:pt x="8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1" y="2"/>
                      <a:pt x="11" y="2"/>
                    </a:cubicBezTo>
                    <a:cubicBezTo>
                      <a:pt x="11" y="2"/>
                      <a:pt x="11" y="3"/>
                      <a:pt x="12" y="3"/>
                    </a:cubicBezTo>
                    <a:cubicBezTo>
                      <a:pt x="12" y="4"/>
                      <a:pt x="12" y="4"/>
                      <a:pt x="13" y="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6" y="23"/>
                      <a:pt x="17" y="24"/>
                      <a:pt x="17" y="23"/>
                    </a:cubicBezTo>
                    <a:cubicBezTo>
                      <a:pt x="18" y="23"/>
                      <a:pt x="19" y="23"/>
                      <a:pt x="19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6" y="27"/>
                      <a:pt x="16" y="26"/>
                      <a:pt x="16" y="25"/>
                    </a:cubicBezTo>
                    <a:cubicBezTo>
                      <a:pt x="16" y="25"/>
                      <a:pt x="15" y="24"/>
                      <a:pt x="15" y="2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2" y="16"/>
                      <a:pt x="1" y="16"/>
                    </a:cubicBezTo>
                    <a:cubicBezTo>
                      <a:pt x="1" y="16"/>
                      <a:pt x="1" y="16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17"/>
              <p:cNvSpPr>
                <a:spLocks/>
              </p:cNvSpPr>
              <p:nvPr/>
            </p:nvSpPr>
            <p:spPr bwMode="auto">
              <a:xfrm>
                <a:off x="1009650" y="425450"/>
                <a:ext cx="73025" cy="76200"/>
              </a:xfrm>
              <a:custGeom>
                <a:avLst/>
                <a:gdLst>
                  <a:gd name="T0" fmla="*/ 11 w 22"/>
                  <a:gd name="T1" fmla="*/ 0 h 23"/>
                  <a:gd name="T2" fmla="*/ 15 w 22"/>
                  <a:gd name="T3" fmla="*/ 5 h 23"/>
                  <a:gd name="T4" fmla="*/ 14 w 22"/>
                  <a:gd name="T5" fmla="*/ 5 h 23"/>
                  <a:gd name="T6" fmla="*/ 10 w 22"/>
                  <a:gd name="T7" fmla="*/ 4 h 23"/>
                  <a:gd name="T8" fmla="*/ 5 w 22"/>
                  <a:gd name="T9" fmla="*/ 5 h 23"/>
                  <a:gd name="T10" fmla="*/ 3 w 22"/>
                  <a:gd name="T11" fmla="*/ 9 h 23"/>
                  <a:gd name="T12" fmla="*/ 4 w 22"/>
                  <a:gd name="T13" fmla="*/ 13 h 23"/>
                  <a:gd name="T14" fmla="*/ 6 w 22"/>
                  <a:gd name="T15" fmla="*/ 16 h 23"/>
                  <a:gd name="T16" fmla="*/ 10 w 22"/>
                  <a:gd name="T17" fmla="*/ 20 h 23"/>
                  <a:gd name="T18" fmla="*/ 13 w 22"/>
                  <a:gd name="T19" fmla="*/ 21 h 23"/>
                  <a:gd name="T20" fmla="*/ 17 w 22"/>
                  <a:gd name="T21" fmla="*/ 19 h 23"/>
                  <a:gd name="T22" fmla="*/ 18 w 22"/>
                  <a:gd name="T23" fmla="*/ 18 h 23"/>
                  <a:gd name="T24" fmla="*/ 19 w 22"/>
                  <a:gd name="T25" fmla="*/ 17 h 23"/>
                  <a:gd name="T26" fmla="*/ 16 w 22"/>
                  <a:gd name="T27" fmla="*/ 14 h 23"/>
                  <a:gd name="T28" fmla="*/ 15 w 22"/>
                  <a:gd name="T29" fmla="*/ 13 h 23"/>
                  <a:gd name="T30" fmla="*/ 14 w 22"/>
                  <a:gd name="T31" fmla="*/ 13 h 23"/>
                  <a:gd name="T32" fmla="*/ 13 w 22"/>
                  <a:gd name="T33" fmla="*/ 13 h 23"/>
                  <a:gd name="T34" fmla="*/ 13 w 22"/>
                  <a:gd name="T35" fmla="*/ 14 h 23"/>
                  <a:gd name="T36" fmla="*/ 12 w 22"/>
                  <a:gd name="T37" fmla="*/ 13 h 23"/>
                  <a:gd name="T38" fmla="*/ 20 w 22"/>
                  <a:gd name="T39" fmla="*/ 7 h 23"/>
                  <a:gd name="T40" fmla="*/ 20 w 22"/>
                  <a:gd name="T41" fmla="*/ 8 h 23"/>
                  <a:gd name="T42" fmla="*/ 19 w 22"/>
                  <a:gd name="T43" fmla="*/ 9 h 23"/>
                  <a:gd name="T44" fmla="*/ 19 w 22"/>
                  <a:gd name="T45" fmla="*/ 10 h 23"/>
                  <a:gd name="T46" fmla="*/ 20 w 22"/>
                  <a:gd name="T47" fmla="*/ 11 h 23"/>
                  <a:gd name="T48" fmla="*/ 22 w 22"/>
                  <a:gd name="T49" fmla="*/ 14 h 23"/>
                  <a:gd name="T50" fmla="*/ 20 w 22"/>
                  <a:gd name="T51" fmla="*/ 18 h 23"/>
                  <a:gd name="T52" fmla="*/ 17 w 22"/>
                  <a:gd name="T53" fmla="*/ 21 h 23"/>
                  <a:gd name="T54" fmla="*/ 13 w 22"/>
                  <a:gd name="T55" fmla="*/ 23 h 23"/>
                  <a:gd name="T56" fmla="*/ 9 w 22"/>
                  <a:gd name="T57" fmla="*/ 23 h 23"/>
                  <a:gd name="T58" fmla="*/ 6 w 22"/>
                  <a:gd name="T59" fmla="*/ 23 h 23"/>
                  <a:gd name="T60" fmla="*/ 2 w 22"/>
                  <a:gd name="T61" fmla="*/ 20 h 23"/>
                  <a:gd name="T62" fmla="*/ 0 w 22"/>
                  <a:gd name="T63" fmla="*/ 12 h 23"/>
                  <a:gd name="T64" fmla="*/ 4 w 22"/>
                  <a:gd name="T65" fmla="*/ 5 h 23"/>
                  <a:gd name="T66" fmla="*/ 6 w 22"/>
                  <a:gd name="T67" fmla="*/ 3 h 23"/>
                  <a:gd name="T68" fmla="*/ 8 w 22"/>
                  <a:gd name="T69" fmla="*/ 3 h 23"/>
                  <a:gd name="T70" fmla="*/ 10 w 22"/>
                  <a:gd name="T71" fmla="*/ 2 h 23"/>
                  <a:gd name="T72" fmla="*/ 10 w 22"/>
                  <a:gd name="T73" fmla="*/ 1 h 23"/>
                  <a:gd name="T74" fmla="*/ 10 w 22"/>
                  <a:gd name="T75" fmla="*/ 0 h 23"/>
                  <a:gd name="T76" fmla="*/ 11 w 22"/>
                  <a:gd name="T7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3">
                    <a:moveTo>
                      <a:pt x="11" y="0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1" y="4"/>
                      <a:pt x="10" y="4"/>
                    </a:cubicBezTo>
                    <a:cubicBezTo>
                      <a:pt x="8" y="4"/>
                      <a:pt x="7" y="4"/>
                      <a:pt x="5" y="5"/>
                    </a:cubicBezTo>
                    <a:cubicBezTo>
                      <a:pt x="4" y="6"/>
                      <a:pt x="4" y="7"/>
                      <a:pt x="3" y="9"/>
                    </a:cubicBezTo>
                    <a:cubicBezTo>
                      <a:pt x="3" y="10"/>
                      <a:pt x="3" y="11"/>
                      <a:pt x="4" y="13"/>
                    </a:cubicBezTo>
                    <a:cubicBezTo>
                      <a:pt x="4" y="14"/>
                      <a:pt x="5" y="15"/>
                      <a:pt x="6" y="16"/>
                    </a:cubicBezTo>
                    <a:cubicBezTo>
                      <a:pt x="7" y="18"/>
                      <a:pt x="9" y="19"/>
                      <a:pt x="10" y="20"/>
                    </a:cubicBezTo>
                    <a:cubicBezTo>
                      <a:pt x="11" y="21"/>
                      <a:pt x="12" y="21"/>
                      <a:pt x="13" y="21"/>
                    </a:cubicBezTo>
                    <a:cubicBezTo>
                      <a:pt x="15" y="21"/>
                      <a:pt x="16" y="20"/>
                      <a:pt x="17" y="19"/>
                    </a:cubicBezTo>
                    <a:cubicBezTo>
                      <a:pt x="17" y="19"/>
                      <a:pt x="17" y="19"/>
                      <a:pt x="18" y="18"/>
                    </a:cubicBezTo>
                    <a:cubicBezTo>
                      <a:pt x="18" y="18"/>
                      <a:pt x="18" y="18"/>
                      <a:pt x="19" y="17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4" y="13"/>
                    </a:cubicBezTo>
                    <a:cubicBezTo>
                      <a:pt x="14" y="13"/>
                      <a:pt x="13" y="13"/>
                      <a:pt x="13" y="13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19" y="9"/>
                      <a:pt x="19" y="9"/>
                    </a:cubicBezTo>
                    <a:cubicBezTo>
                      <a:pt x="19" y="9"/>
                      <a:pt x="19" y="10"/>
                      <a:pt x="19" y="10"/>
                    </a:cubicBezTo>
                    <a:cubicBezTo>
                      <a:pt x="19" y="10"/>
                      <a:pt x="19" y="11"/>
                      <a:pt x="20" y="1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5"/>
                      <a:pt x="21" y="17"/>
                      <a:pt x="20" y="18"/>
                    </a:cubicBezTo>
                    <a:cubicBezTo>
                      <a:pt x="19" y="19"/>
                      <a:pt x="18" y="20"/>
                      <a:pt x="17" y="21"/>
                    </a:cubicBezTo>
                    <a:cubicBezTo>
                      <a:pt x="16" y="22"/>
                      <a:pt x="14" y="22"/>
                      <a:pt x="13" y="23"/>
                    </a:cubicBezTo>
                    <a:cubicBezTo>
                      <a:pt x="12" y="23"/>
                      <a:pt x="10" y="23"/>
                      <a:pt x="9" y="23"/>
                    </a:cubicBezTo>
                    <a:cubicBezTo>
                      <a:pt x="8" y="23"/>
                      <a:pt x="7" y="23"/>
                      <a:pt x="6" y="23"/>
                    </a:cubicBezTo>
                    <a:cubicBezTo>
                      <a:pt x="4" y="22"/>
                      <a:pt x="3" y="21"/>
                      <a:pt x="2" y="20"/>
                    </a:cubicBezTo>
                    <a:cubicBezTo>
                      <a:pt x="0" y="17"/>
                      <a:pt x="0" y="15"/>
                      <a:pt x="0" y="12"/>
                    </a:cubicBezTo>
                    <a:cubicBezTo>
                      <a:pt x="0" y="9"/>
                      <a:pt x="2" y="7"/>
                      <a:pt x="4" y="5"/>
                    </a:cubicBezTo>
                    <a:cubicBezTo>
                      <a:pt x="5" y="4"/>
                      <a:pt x="6" y="4"/>
                      <a:pt x="6" y="3"/>
                    </a:cubicBezTo>
                    <a:cubicBezTo>
                      <a:pt x="7" y="3"/>
                      <a:pt x="7" y="3"/>
                      <a:pt x="8" y="3"/>
                    </a:cubicBezTo>
                    <a:cubicBezTo>
                      <a:pt x="9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1"/>
                    </a:cubicBezTo>
                    <a:cubicBezTo>
                      <a:pt x="10" y="1"/>
                      <a:pt x="10" y="1"/>
                      <a:pt x="10" y="0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18"/>
              <p:cNvSpPr>
                <a:spLocks/>
              </p:cNvSpPr>
              <p:nvPr/>
            </p:nvSpPr>
            <p:spPr bwMode="auto">
              <a:xfrm>
                <a:off x="1147763" y="352425"/>
                <a:ext cx="69850" cy="76200"/>
              </a:xfrm>
              <a:custGeom>
                <a:avLst/>
                <a:gdLst>
                  <a:gd name="T0" fmla="*/ 0 w 21"/>
                  <a:gd name="T1" fmla="*/ 6 h 23"/>
                  <a:gd name="T2" fmla="*/ 10 w 21"/>
                  <a:gd name="T3" fmla="*/ 3 h 23"/>
                  <a:gd name="T4" fmla="*/ 10 w 21"/>
                  <a:gd name="T5" fmla="*/ 3 h 23"/>
                  <a:gd name="T6" fmla="*/ 10 w 21"/>
                  <a:gd name="T7" fmla="*/ 3 h 23"/>
                  <a:gd name="T8" fmla="*/ 8 w 21"/>
                  <a:gd name="T9" fmla="*/ 4 h 23"/>
                  <a:gd name="T10" fmla="*/ 8 w 21"/>
                  <a:gd name="T11" fmla="*/ 5 h 23"/>
                  <a:gd name="T12" fmla="*/ 8 w 21"/>
                  <a:gd name="T13" fmla="*/ 7 h 23"/>
                  <a:gd name="T14" fmla="*/ 11 w 21"/>
                  <a:gd name="T15" fmla="*/ 16 h 23"/>
                  <a:gd name="T16" fmla="*/ 12 w 21"/>
                  <a:gd name="T17" fmla="*/ 19 h 23"/>
                  <a:gd name="T18" fmla="*/ 14 w 21"/>
                  <a:gd name="T19" fmla="*/ 20 h 23"/>
                  <a:gd name="T20" fmla="*/ 16 w 21"/>
                  <a:gd name="T21" fmla="*/ 20 h 23"/>
                  <a:gd name="T22" fmla="*/ 18 w 21"/>
                  <a:gd name="T23" fmla="*/ 19 h 23"/>
                  <a:gd name="T24" fmla="*/ 20 w 21"/>
                  <a:gd name="T25" fmla="*/ 17 h 23"/>
                  <a:gd name="T26" fmla="*/ 19 w 21"/>
                  <a:gd name="T27" fmla="*/ 12 h 23"/>
                  <a:gd name="T28" fmla="*/ 17 w 21"/>
                  <a:gd name="T29" fmla="*/ 5 h 23"/>
                  <a:gd name="T30" fmla="*/ 16 w 21"/>
                  <a:gd name="T31" fmla="*/ 3 h 23"/>
                  <a:gd name="T32" fmla="*/ 15 w 21"/>
                  <a:gd name="T33" fmla="*/ 2 h 23"/>
                  <a:gd name="T34" fmla="*/ 13 w 21"/>
                  <a:gd name="T35" fmla="*/ 2 h 23"/>
                  <a:gd name="T36" fmla="*/ 13 w 21"/>
                  <a:gd name="T37" fmla="*/ 2 h 23"/>
                  <a:gd name="T38" fmla="*/ 20 w 21"/>
                  <a:gd name="T39" fmla="*/ 0 h 23"/>
                  <a:gd name="T40" fmla="*/ 20 w 21"/>
                  <a:gd name="T41" fmla="*/ 1 h 23"/>
                  <a:gd name="T42" fmla="*/ 19 w 21"/>
                  <a:gd name="T43" fmla="*/ 1 h 23"/>
                  <a:gd name="T44" fmla="*/ 18 w 21"/>
                  <a:gd name="T45" fmla="*/ 1 h 23"/>
                  <a:gd name="T46" fmla="*/ 18 w 21"/>
                  <a:gd name="T47" fmla="*/ 3 h 23"/>
                  <a:gd name="T48" fmla="*/ 18 w 21"/>
                  <a:gd name="T49" fmla="*/ 4 h 23"/>
                  <a:gd name="T50" fmla="*/ 20 w 21"/>
                  <a:gd name="T51" fmla="*/ 11 h 23"/>
                  <a:gd name="T52" fmla="*/ 21 w 21"/>
                  <a:gd name="T53" fmla="*/ 16 h 23"/>
                  <a:gd name="T54" fmla="*/ 19 w 21"/>
                  <a:gd name="T55" fmla="*/ 20 h 23"/>
                  <a:gd name="T56" fmla="*/ 15 w 21"/>
                  <a:gd name="T57" fmla="*/ 22 h 23"/>
                  <a:gd name="T58" fmla="*/ 11 w 21"/>
                  <a:gd name="T59" fmla="*/ 22 h 23"/>
                  <a:gd name="T60" fmla="*/ 8 w 21"/>
                  <a:gd name="T61" fmla="*/ 21 h 23"/>
                  <a:gd name="T62" fmla="*/ 6 w 21"/>
                  <a:gd name="T63" fmla="*/ 17 h 23"/>
                  <a:gd name="T64" fmla="*/ 4 w 21"/>
                  <a:gd name="T65" fmla="*/ 8 h 23"/>
                  <a:gd name="T66" fmla="*/ 3 w 21"/>
                  <a:gd name="T67" fmla="*/ 6 h 23"/>
                  <a:gd name="T68" fmla="*/ 2 w 21"/>
                  <a:gd name="T69" fmla="*/ 6 h 23"/>
                  <a:gd name="T70" fmla="*/ 1 w 21"/>
                  <a:gd name="T71" fmla="*/ 6 h 23"/>
                  <a:gd name="T72" fmla="*/ 0 w 21"/>
                  <a:gd name="T73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" h="23">
                    <a:moveTo>
                      <a:pt x="0" y="6"/>
                    </a:move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4"/>
                      <a:pt x="8" y="4"/>
                      <a:pt x="8" y="4"/>
                    </a:cubicBezTo>
                    <a:cubicBezTo>
                      <a:pt x="8" y="4"/>
                      <a:pt x="8" y="5"/>
                      <a:pt x="8" y="5"/>
                    </a:cubicBezTo>
                    <a:cubicBezTo>
                      <a:pt x="8" y="5"/>
                      <a:pt x="8" y="6"/>
                      <a:pt x="8" y="7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8"/>
                      <a:pt x="12" y="19"/>
                      <a:pt x="12" y="19"/>
                    </a:cubicBezTo>
                    <a:cubicBezTo>
                      <a:pt x="13" y="20"/>
                      <a:pt x="13" y="20"/>
                      <a:pt x="14" y="20"/>
                    </a:cubicBezTo>
                    <a:cubicBezTo>
                      <a:pt x="14" y="21"/>
                      <a:pt x="15" y="21"/>
                      <a:pt x="16" y="20"/>
                    </a:cubicBezTo>
                    <a:cubicBezTo>
                      <a:pt x="17" y="20"/>
                      <a:pt x="18" y="20"/>
                      <a:pt x="18" y="19"/>
                    </a:cubicBezTo>
                    <a:cubicBezTo>
                      <a:pt x="19" y="18"/>
                      <a:pt x="19" y="17"/>
                      <a:pt x="20" y="17"/>
                    </a:cubicBezTo>
                    <a:cubicBezTo>
                      <a:pt x="20" y="16"/>
                      <a:pt x="19" y="14"/>
                      <a:pt x="19" y="12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4"/>
                      <a:pt x="16" y="3"/>
                      <a:pt x="16" y="3"/>
                    </a:cubicBezTo>
                    <a:cubicBezTo>
                      <a:pt x="16" y="3"/>
                      <a:pt x="15" y="2"/>
                      <a:pt x="15" y="2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8" y="1"/>
                      <a:pt x="18" y="1"/>
                    </a:cubicBezTo>
                    <a:cubicBezTo>
                      <a:pt x="18" y="2"/>
                      <a:pt x="18" y="2"/>
                      <a:pt x="18" y="3"/>
                    </a:cubicBezTo>
                    <a:cubicBezTo>
                      <a:pt x="18" y="3"/>
                      <a:pt x="18" y="4"/>
                      <a:pt x="18" y="4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1" y="14"/>
                      <a:pt x="21" y="15"/>
                      <a:pt x="21" y="16"/>
                    </a:cubicBezTo>
                    <a:cubicBezTo>
                      <a:pt x="21" y="17"/>
                      <a:pt x="20" y="18"/>
                      <a:pt x="19" y="20"/>
                    </a:cubicBezTo>
                    <a:cubicBezTo>
                      <a:pt x="19" y="21"/>
                      <a:pt x="17" y="21"/>
                      <a:pt x="15" y="22"/>
                    </a:cubicBezTo>
                    <a:cubicBezTo>
                      <a:pt x="14" y="22"/>
                      <a:pt x="12" y="23"/>
                      <a:pt x="11" y="22"/>
                    </a:cubicBezTo>
                    <a:cubicBezTo>
                      <a:pt x="10" y="22"/>
                      <a:pt x="9" y="22"/>
                      <a:pt x="8" y="21"/>
                    </a:cubicBezTo>
                    <a:cubicBezTo>
                      <a:pt x="7" y="20"/>
                      <a:pt x="7" y="19"/>
                      <a:pt x="6" y="1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7"/>
                      <a:pt x="3" y="6"/>
                    </a:cubicBezTo>
                    <a:cubicBezTo>
                      <a:pt x="3" y="6"/>
                      <a:pt x="3" y="6"/>
                      <a:pt x="2" y="6"/>
                    </a:cubicBezTo>
                    <a:cubicBezTo>
                      <a:pt x="2" y="6"/>
                      <a:pt x="1" y="6"/>
                      <a:pt x="1" y="6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19"/>
              <p:cNvSpPr>
                <a:spLocks/>
              </p:cNvSpPr>
              <p:nvPr/>
            </p:nvSpPr>
            <p:spPr bwMode="auto">
              <a:xfrm>
                <a:off x="1263650" y="346075"/>
                <a:ext cx="66675" cy="66675"/>
              </a:xfrm>
              <a:custGeom>
                <a:avLst/>
                <a:gdLst>
                  <a:gd name="T0" fmla="*/ 7 w 20"/>
                  <a:gd name="T1" fmla="*/ 0 h 20"/>
                  <a:gd name="T2" fmla="*/ 17 w 20"/>
                  <a:gd name="T3" fmla="*/ 12 h 20"/>
                  <a:gd name="T4" fmla="*/ 17 w 20"/>
                  <a:gd name="T5" fmla="*/ 4 h 20"/>
                  <a:gd name="T6" fmla="*/ 16 w 20"/>
                  <a:gd name="T7" fmla="*/ 1 h 20"/>
                  <a:gd name="T8" fmla="*/ 14 w 20"/>
                  <a:gd name="T9" fmla="*/ 0 h 20"/>
                  <a:gd name="T10" fmla="*/ 14 w 20"/>
                  <a:gd name="T11" fmla="*/ 0 h 20"/>
                  <a:gd name="T12" fmla="*/ 20 w 20"/>
                  <a:gd name="T13" fmla="*/ 0 h 20"/>
                  <a:gd name="T14" fmla="*/ 20 w 20"/>
                  <a:gd name="T15" fmla="*/ 0 h 20"/>
                  <a:gd name="T16" fmla="*/ 19 w 20"/>
                  <a:gd name="T17" fmla="*/ 1 h 20"/>
                  <a:gd name="T18" fmla="*/ 18 w 20"/>
                  <a:gd name="T19" fmla="*/ 2 h 20"/>
                  <a:gd name="T20" fmla="*/ 18 w 20"/>
                  <a:gd name="T21" fmla="*/ 4 h 20"/>
                  <a:gd name="T22" fmla="*/ 18 w 20"/>
                  <a:gd name="T23" fmla="*/ 20 h 20"/>
                  <a:gd name="T24" fmla="*/ 18 w 20"/>
                  <a:gd name="T25" fmla="*/ 20 h 20"/>
                  <a:gd name="T26" fmla="*/ 4 w 20"/>
                  <a:gd name="T27" fmla="*/ 4 h 20"/>
                  <a:gd name="T28" fmla="*/ 4 w 20"/>
                  <a:gd name="T29" fmla="*/ 16 h 20"/>
                  <a:gd name="T30" fmla="*/ 5 w 20"/>
                  <a:gd name="T31" fmla="*/ 18 h 20"/>
                  <a:gd name="T32" fmla="*/ 7 w 20"/>
                  <a:gd name="T33" fmla="*/ 19 h 20"/>
                  <a:gd name="T34" fmla="*/ 7 w 20"/>
                  <a:gd name="T35" fmla="*/ 19 h 20"/>
                  <a:gd name="T36" fmla="*/ 7 w 20"/>
                  <a:gd name="T37" fmla="*/ 19 h 20"/>
                  <a:gd name="T38" fmla="*/ 1 w 20"/>
                  <a:gd name="T39" fmla="*/ 20 h 20"/>
                  <a:gd name="T40" fmla="*/ 1 w 20"/>
                  <a:gd name="T41" fmla="*/ 19 h 20"/>
                  <a:gd name="T42" fmla="*/ 3 w 20"/>
                  <a:gd name="T43" fmla="*/ 18 h 20"/>
                  <a:gd name="T44" fmla="*/ 3 w 20"/>
                  <a:gd name="T45" fmla="*/ 16 h 20"/>
                  <a:gd name="T46" fmla="*/ 3 w 20"/>
                  <a:gd name="T47" fmla="*/ 2 h 20"/>
                  <a:gd name="T48" fmla="*/ 3 w 20"/>
                  <a:gd name="T49" fmla="*/ 2 h 20"/>
                  <a:gd name="T50" fmla="*/ 2 w 20"/>
                  <a:gd name="T51" fmla="*/ 1 h 20"/>
                  <a:gd name="T52" fmla="*/ 0 w 20"/>
                  <a:gd name="T53" fmla="*/ 1 h 20"/>
                  <a:gd name="T54" fmla="*/ 0 w 20"/>
                  <a:gd name="T55" fmla="*/ 0 h 20"/>
                  <a:gd name="T56" fmla="*/ 7 w 20"/>
                  <a:gd name="T5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" h="20">
                    <a:moveTo>
                      <a:pt x="7" y="0"/>
                    </a:move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2"/>
                      <a:pt x="17" y="2"/>
                      <a:pt x="16" y="1"/>
                    </a:cubicBezTo>
                    <a:cubicBezTo>
                      <a:pt x="16" y="1"/>
                      <a:pt x="15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19" y="1"/>
                      <a:pt x="19" y="1"/>
                    </a:cubicBezTo>
                    <a:cubicBezTo>
                      <a:pt x="18" y="1"/>
                      <a:pt x="18" y="1"/>
                      <a:pt x="18" y="2"/>
                    </a:cubicBezTo>
                    <a:cubicBezTo>
                      <a:pt x="18" y="2"/>
                      <a:pt x="18" y="3"/>
                      <a:pt x="18" y="4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7"/>
                      <a:pt x="5" y="18"/>
                      <a:pt x="5" y="18"/>
                    </a:cubicBezTo>
                    <a:cubicBezTo>
                      <a:pt x="6" y="19"/>
                      <a:pt x="6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2" y="19"/>
                      <a:pt x="2" y="19"/>
                      <a:pt x="3" y="18"/>
                    </a:cubicBezTo>
                    <a:cubicBezTo>
                      <a:pt x="3" y="18"/>
                      <a:pt x="3" y="17"/>
                      <a:pt x="3" y="16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20"/>
              <p:cNvSpPr>
                <a:spLocks/>
              </p:cNvSpPr>
              <p:nvPr/>
            </p:nvSpPr>
            <p:spPr bwMode="auto">
              <a:xfrm>
                <a:off x="1370013" y="352425"/>
                <a:ext cx="46037" cy="69850"/>
              </a:xfrm>
              <a:custGeom>
                <a:avLst/>
                <a:gdLst>
                  <a:gd name="T0" fmla="*/ 10 w 14"/>
                  <a:gd name="T1" fmla="*/ 21 h 21"/>
                  <a:gd name="T2" fmla="*/ 10 w 14"/>
                  <a:gd name="T3" fmla="*/ 21 h 21"/>
                  <a:gd name="T4" fmla="*/ 0 w 14"/>
                  <a:gd name="T5" fmla="*/ 19 h 21"/>
                  <a:gd name="T6" fmla="*/ 0 w 14"/>
                  <a:gd name="T7" fmla="*/ 19 h 21"/>
                  <a:gd name="T8" fmla="*/ 1 w 14"/>
                  <a:gd name="T9" fmla="*/ 19 h 21"/>
                  <a:gd name="T10" fmla="*/ 2 w 14"/>
                  <a:gd name="T11" fmla="*/ 19 h 21"/>
                  <a:gd name="T12" fmla="*/ 3 w 14"/>
                  <a:gd name="T13" fmla="*/ 18 h 21"/>
                  <a:gd name="T14" fmla="*/ 3 w 14"/>
                  <a:gd name="T15" fmla="*/ 16 h 21"/>
                  <a:gd name="T16" fmla="*/ 6 w 14"/>
                  <a:gd name="T17" fmla="*/ 4 h 21"/>
                  <a:gd name="T18" fmla="*/ 6 w 14"/>
                  <a:gd name="T19" fmla="*/ 2 h 21"/>
                  <a:gd name="T20" fmla="*/ 6 w 14"/>
                  <a:gd name="T21" fmla="*/ 1 h 21"/>
                  <a:gd name="T22" fmla="*/ 5 w 14"/>
                  <a:gd name="T23" fmla="*/ 1 h 21"/>
                  <a:gd name="T24" fmla="*/ 4 w 14"/>
                  <a:gd name="T25" fmla="*/ 1 h 21"/>
                  <a:gd name="T26" fmla="*/ 4 w 14"/>
                  <a:gd name="T27" fmla="*/ 0 h 21"/>
                  <a:gd name="T28" fmla="*/ 14 w 14"/>
                  <a:gd name="T29" fmla="*/ 2 h 21"/>
                  <a:gd name="T30" fmla="*/ 14 w 14"/>
                  <a:gd name="T31" fmla="*/ 3 h 21"/>
                  <a:gd name="T32" fmla="*/ 13 w 14"/>
                  <a:gd name="T33" fmla="*/ 3 h 21"/>
                  <a:gd name="T34" fmla="*/ 12 w 14"/>
                  <a:gd name="T35" fmla="*/ 3 h 21"/>
                  <a:gd name="T36" fmla="*/ 11 w 14"/>
                  <a:gd name="T37" fmla="*/ 3 h 21"/>
                  <a:gd name="T38" fmla="*/ 11 w 14"/>
                  <a:gd name="T39" fmla="*/ 5 h 21"/>
                  <a:gd name="T40" fmla="*/ 8 w 14"/>
                  <a:gd name="T41" fmla="*/ 17 h 21"/>
                  <a:gd name="T42" fmla="*/ 8 w 14"/>
                  <a:gd name="T43" fmla="*/ 19 h 21"/>
                  <a:gd name="T44" fmla="*/ 8 w 14"/>
                  <a:gd name="T45" fmla="*/ 20 h 21"/>
                  <a:gd name="T46" fmla="*/ 9 w 14"/>
                  <a:gd name="T47" fmla="*/ 21 h 21"/>
                  <a:gd name="T48" fmla="*/ 10 w 14"/>
                  <a:gd name="T4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" h="21">
                    <a:moveTo>
                      <a:pt x="10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2" y="19"/>
                      <a:pt x="2" y="19"/>
                    </a:cubicBezTo>
                    <a:cubicBezTo>
                      <a:pt x="2" y="19"/>
                      <a:pt x="2" y="18"/>
                      <a:pt x="3" y="18"/>
                    </a:cubicBezTo>
                    <a:cubicBezTo>
                      <a:pt x="3" y="18"/>
                      <a:pt x="3" y="17"/>
                      <a:pt x="3" y="16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3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1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2" y="3"/>
                      <a:pt x="12" y="3"/>
                    </a:cubicBezTo>
                    <a:cubicBezTo>
                      <a:pt x="12" y="3"/>
                      <a:pt x="11" y="3"/>
                      <a:pt x="11" y="3"/>
                    </a:cubicBezTo>
                    <a:cubicBezTo>
                      <a:pt x="11" y="3"/>
                      <a:pt x="11" y="4"/>
                      <a:pt x="11" y="5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8"/>
                      <a:pt x="7" y="19"/>
                      <a:pt x="8" y="19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9" y="21"/>
                      <a:pt x="9" y="21"/>
                    </a:cubicBezTo>
                    <a:lnTo>
                      <a:pt x="1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21"/>
              <p:cNvSpPr>
                <a:spLocks/>
              </p:cNvSpPr>
              <p:nvPr/>
            </p:nvSpPr>
            <p:spPr bwMode="auto">
              <a:xfrm>
                <a:off x="1465263" y="376238"/>
                <a:ext cx="60325" cy="73025"/>
              </a:xfrm>
              <a:custGeom>
                <a:avLst/>
                <a:gdLst>
                  <a:gd name="T0" fmla="*/ 18 w 18"/>
                  <a:gd name="T1" fmla="*/ 9 h 22"/>
                  <a:gd name="T2" fmla="*/ 18 w 18"/>
                  <a:gd name="T3" fmla="*/ 9 h 22"/>
                  <a:gd name="T4" fmla="*/ 16 w 18"/>
                  <a:gd name="T5" fmla="*/ 10 h 22"/>
                  <a:gd name="T6" fmla="*/ 13 w 18"/>
                  <a:gd name="T7" fmla="*/ 12 h 22"/>
                  <a:gd name="T8" fmla="*/ 0 w 18"/>
                  <a:gd name="T9" fmla="*/ 22 h 22"/>
                  <a:gd name="T10" fmla="*/ 0 w 18"/>
                  <a:gd name="T11" fmla="*/ 22 h 22"/>
                  <a:gd name="T12" fmla="*/ 1 w 18"/>
                  <a:gd name="T13" fmla="*/ 5 h 22"/>
                  <a:gd name="T14" fmla="*/ 1 w 18"/>
                  <a:gd name="T15" fmla="*/ 2 h 22"/>
                  <a:gd name="T16" fmla="*/ 0 w 18"/>
                  <a:gd name="T17" fmla="*/ 0 h 22"/>
                  <a:gd name="T18" fmla="*/ 0 w 18"/>
                  <a:gd name="T19" fmla="*/ 0 h 22"/>
                  <a:gd name="T20" fmla="*/ 8 w 18"/>
                  <a:gd name="T21" fmla="*/ 4 h 22"/>
                  <a:gd name="T22" fmla="*/ 8 w 18"/>
                  <a:gd name="T23" fmla="*/ 5 h 22"/>
                  <a:gd name="T24" fmla="*/ 8 w 18"/>
                  <a:gd name="T25" fmla="*/ 4 h 22"/>
                  <a:gd name="T26" fmla="*/ 6 w 18"/>
                  <a:gd name="T27" fmla="*/ 4 h 22"/>
                  <a:gd name="T28" fmla="*/ 5 w 18"/>
                  <a:gd name="T29" fmla="*/ 4 h 22"/>
                  <a:gd name="T30" fmla="*/ 5 w 18"/>
                  <a:gd name="T31" fmla="*/ 5 h 22"/>
                  <a:gd name="T32" fmla="*/ 5 w 18"/>
                  <a:gd name="T33" fmla="*/ 7 h 22"/>
                  <a:gd name="T34" fmla="*/ 5 w 18"/>
                  <a:gd name="T35" fmla="*/ 17 h 22"/>
                  <a:gd name="T36" fmla="*/ 12 w 18"/>
                  <a:gd name="T37" fmla="*/ 11 h 22"/>
                  <a:gd name="T38" fmla="*/ 13 w 18"/>
                  <a:gd name="T39" fmla="*/ 10 h 22"/>
                  <a:gd name="T40" fmla="*/ 14 w 18"/>
                  <a:gd name="T41" fmla="*/ 9 h 22"/>
                  <a:gd name="T42" fmla="*/ 14 w 18"/>
                  <a:gd name="T43" fmla="*/ 8 h 22"/>
                  <a:gd name="T44" fmla="*/ 14 w 18"/>
                  <a:gd name="T45" fmla="*/ 8 h 22"/>
                  <a:gd name="T46" fmla="*/ 12 w 18"/>
                  <a:gd name="T47" fmla="*/ 7 h 22"/>
                  <a:gd name="T48" fmla="*/ 13 w 18"/>
                  <a:gd name="T49" fmla="*/ 6 h 22"/>
                  <a:gd name="T50" fmla="*/ 18 w 18"/>
                  <a:gd name="T51" fmla="*/ 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" h="22">
                    <a:moveTo>
                      <a:pt x="18" y="9"/>
                    </a:moveTo>
                    <a:cubicBezTo>
                      <a:pt x="18" y="9"/>
                      <a:pt x="18" y="9"/>
                      <a:pt x="18" y="9"/>
                    </a:cubicBezTo>
                    <a:cubicBezTo>
                      <a:pt x="17" y="9"/>
                      <a:pt x="17" y="9"/>
                      <a:pt x="16" y="10"/>
                    </a:cubicBezTo>
                    <a:cubicBezTo>
                      <a:pt x="15" y="10"/>
                      <a:pt x="14" y="11"/>
                      <a:pt x="13" y="1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4"/>
                      <a:pt x="6" y="4"/>
                      <a:pt x="6" y="4"/>
                    </a:cubicBezTo>
                    <a:cubicBezTo>
                      <a:pt x="6" y="4"/>
                      <a:pt x="5" y="4"/>
                      <a:pt x="5" y="4"/>
                    </a:cubicBezTo>
                    <a:cubicBezTo>
                      <a:pt x="5" y="4"/>
                      <a:pt x="5" y="5"/>
                      <a:pt x="5" y="5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11"/>
                      <a:pt x="13" y="10"/>
                      <a:pt x="13" y="10"/>
                    </a:cubicBezTo>
                    <a:cubicBezTo>
                      <a:pt x="14" y="10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3" y="7"/>
                      <a:pt x="13" y="7"/>
                      <a:pt x="12" y="7"/>
                    </a:cubicBezTo>
                    <a:cubicBezTo>
                      <a:pt x="13" y="6"/>
                      <a:pt x="13" y="6"/>
                      <a:pt x="13" y="6"/>
                    </a:cubicBez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22"/>
              <p:cNvSpPr>
                <a:spLocks/>
              </p:cNvSpPr>
              <p:nvPr/>
            </p:nvSpPr>
            <p:spPr bwMode="auto">
              <a:xfrm>
                <a:off x="1528763" y="434975"/>
                <a:ext cx="82550" cy="87312"/>
              </a:xfrm>
              <a:custGeom>
                <a:avLst/>
                <a:gdLst>
                  <a:gd name="T0" fmla="*/ 17 w 25"/>
                  <a:gd name="T1" fmla="*/ 6 h 26"/>
                  <a:gd name="T2" fmla="*/ 12 w 25"/>
                  <a:gd name="T3" fmla="*/ 12 h 26"/>
                  <a:gd name="T4" fmla="*/ 12 w 25"/>
                  <a:gd name="T5" fmla="*/ 12 h 26"/>
                  <a:gd name="T6" fmla="*/ 15 w 25"/>
                  <a:gd name="T7" fmla="*/ 13 h 26"/>
                  <a:gd name="T8" fmla="*/ 18 w 25"/>
                  <a:gd name="T9" fmla="*/ 11 h 26"/>
                  <a:gd name="T10" fmla="*/ 19 w 25"/>
                  <a:gd name="T11" fmla="*/ 11 h 26"/>
                  <a:gd name="T12" fmla="*/ 12 w 25"/>
                  <a:gd name="T13" fmla="*/ 19 h 26"/>
                  <a:gd name="T14" fmla="*/ 11 w 25"/>
                  <a:gd name="T15" fmla="*/ 18 h 26"/>
                  <a:gd name="T16" fmla="*/ 13 w 25"/>
                  <a:gd name="T17" fmla="*/ 16 h 26"/>
                  <a:gd name="T18" fmla="*/ 13 w 25"/>
                  <a:gd name="T19" fmla="*/ 14 h 26"/>
                  <a:gd name="T20" fmla="*/ 11 w 25"/>
                  <a:gd name="T21" fmla="*/ 12 h 26"/>
                  <a:gd name="T22" fmla="*/ 8 w 25"/>
                  <a:gd name="T23" fmla="*/ 16 h 26"/>
                  <a:gd name="T24" fmla="*/ 7 w 25"/>
                  <a:gd name="T25" fmla="*/ 18 h 26"/>
                  <a:gd name="T26" fmla="*/ 7 w 25"/>
                  <a:gd name="T27" fmla="*/ 19 h 26"/>
                  <a:gd name="T28" fmla="*/ 7 w 25"/>
                  <a:gd name="T29" fmla="*/ 20 h 26"/>
                  <a:gd name="T30" fmla="*/ 8 w 25"/>
                  <a:gd name="T31" fmla="*/ 21 h 26"/>
                  <a:gd name="T32" fmla="*/ 12 w 25"/>
                  <a:gd name="T33" fmla="*/ 22 h 26"/>
                  <a:gd name="T34" fmla="*/ 17 w 25"/>
                  <a:gd name="T35" fmla="*/ 21 h 26"/>
                  <a:gd name="T36" fmla="*/ 17 w 25"/>
                  <a:gd name="T37" fmla="*/ 21 h 26"/>
                  <a:gd name="T38" fmla="*/ 12 w 25"/>
                  <a:gd name="T39" fmla="*/ 26 h 26"/>
                  <a:gd name="T40" fmla="*/ 0 w 25"/>
                  <a:gd name="T41" fmla="*/ 14 h 26"/>
                  <a:gd name="T42" fmla="*/ 0 w 25"/>
                  <a:gd name="T43" fmla="*/ 14 h 26"/>
                  <a:gd name="T44" fmla="*/ 0 w 25"/>
                  <a:gd name="T45" fmla="*/ 15 h 26"/>
                  <a:gd name="T46" fmla="*/ 2 w 25"/>
                  <a:gd name="T47" fmla="*/ 15 h 26"/>
                  <a:gd name="T48" fmla="*/ 3 w 25"/>
                  <a:gd name="T49" fmla="*/ 15 h 26"/>
                  <a:gd name="T50" fmla="*/ 4 w 25"/>
                  <a:gd name="T51" fmla="*/ 14 h 26"/>
                  <a:gd name="T52" fmla="*/ 12 w 25"/>
                  <a:gd name="T53" fmla="*/ 4 h 26"/>
                  <a:gd name="T54" fmla="*/ 13 w 25"/>
                  <a:gd name="T55" fmla="*/ 3 h 26"/>
                  <a:gd name="T56" fmla="*/ 13 w 25"/>
                  <a:gd name="T57" fmla="*/ 2 h 26"/>
                  <a:gd name="T58" fmla="*/ 13 w 25"/>
                  <a:gd name="T59" fmla="*/ 1 h 26"/>
                  <a:gd name="T60" fmla="*/ 12 w 25"/>
                  <a:gd name="T61" fmla="*/ 0 h 26"/>
                  <a:gd name="T62" fmla="*/ 12 w 25"/>
                  <a:gd name="T63" fmla="*/ 0 h 26"/>
                  <a:gd name="T64" fmla="*/ 25 w 25"/>
                  <a:gd name="T65" fmla="*/ 11 h 26"/>
                  <a:gd name="T66" fmla="*/ 21 w 25"/>
                  <a:gd name="T67" fmla="*/ 15 h 26"/>
                  <a:gd name="T68" fmla="*/ 20 w 25"/>
                  <a:gd name="T69" fmla="*/ 14 h 26"/>
                  <a:gd name="T70" fmla="*/ 22 w 25"/>
                  <a:gd name="T71" fmla="*/ 11 h 26"/>
                  <a:gd name="T72" fmla="*/ 21 w 25"/>
                  <a:gd name="T73" fmla="*/ 9 h 26"/>
                  <a:gd name="T74" fmla="*/ 19 w 25"/>
                  <a:gd name="T75" fmla="*/ 7 h 26"/>
                  <a:gd name="T76" fmla="*/ 17 w 25"/>
                  <a:gd name="T77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5" h="26">
                    <a:moveTo>
                      <a:pt x="17" y="6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3"/>
                      <a:pt x="14" y="13"/>
                      <a:pt x="15" y="13"/>
                    </a:cubicBezTo>
                    <a:cubicBezTo>
                      <a:pt x="16" y="12"/>
                      <a:pt x="17" y="12"/>
                      <a:pt x="18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3" y="17"/>
                      <a:pt x="13" y="16"/>
                    </a:cubicBezTo>
                    <a:cubicBezTo>
                      <a:pt x="13" y="15"/>
                      <a:pt x="13" y="14"/>
                      <a:pt x="13" y="14"/>
                    </a:cubicBezTo>
                    <a:cubicBezTo>
                      <a:pt x="12" y="13"/>
                      <a:pt x="12" y="13"/>
                      <a:pt x="11" y="12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7" y="17"/>
                      <a:pt x="7" y="18"/>
                      <a:pt x="7" y="18"/>
                    </a:cubicBezTo>
                    <a:cubicBezTo>
                      <a:pt x="6" y="18"/>
                      <a:pt x="6" y="19"/>
                      <a:pt x="7" y="19"/>
                    </a:cubicBezTo>
                    <a:cubicBezTo>
                      <a:pt x="7" y="19"/>
                      <a:pt x="7" y="19"/>
                      <a:pt x="7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0" y="22"/>
                      <a:pt x="11" y="22"/>
                      <a:pt x="12" y="22"/>
                    </a:cubicBezTo>
                    <a:cubicBezTo>
                      <a:pt x="14" y="23"/>
                      <a:pt x="15" y="22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1" y="15"/>
                      <a:pt x="2" y="15"/>
                    </a:cubicBezTo>
                    <a:cubicBezTo>
                      <a:pt x="2" y="15"/>
                      <a:pt x="2" y="15"/>
                      <a:pt x="3" y="15"/>
                    </a:cubicBezTo>
                    <a:cubicBezTo>
                      <a:pt x="3" y="15"/>
                      <a:pt x="3" y="15"/>
                      <a:pt x="4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2"/>
                      <a:pt x="13" y="2"/>
                    </a:cubicBezTo>
                    <a:cubicBezTo>
                      <a:pt x="13" y="2"/>
                      <a:pt x="13" y="1"/>
                      <a:pt x="13" y="1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11"/>
                      <a:pt x="21" y="10"/>
                      <a:pt x="21" y="9"/>
                    </a:cubicBezTo>
                    <a:cubicBezTo>
                      <a:pt x="21" y="9"/>
                      <a:pt x="20" y="8"/>
                      <a:pt x="19" y="7"/>
                    </a:cubicBezTo>
                    <a:lnTo>
                      <a:pt x="1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23"/>
              <p:cNvSpPr>
                <a:spLocks noEditPoints="1"/>
              </p:cNvSpPr>
              <p:nvPr/>
            </p:nvSpPr>
            <p:spPr bwMode="auto">
              <a:xfrm>
                <a:off x="1597025" y="515938"/>
                <a:ext cx="79375" cy="92075"/>
              </a:xfrm>
              <a:custGeom>
                <a:avLst/>
                <a:gdLst>
                  <a:gd name="T0" fmla="*/ 11 w 24"/>
                  <a:gd name="T1" fmla="*/ 12 h 28"/>
                  <a:gd name="T2" fmla="*/ 7 w 24"/>
                  <a:gd name="T3" fmla="*/ 15 h 28"/>
                  <a:gd name="T4" fmla="*/ 5 w 24"/>
                  <a:gd name="T5" fmla="*/ 16 h 28"/>
                  <a:gd name="T6" fmla="*/ 5 w 24"/>
                  <a:gd name="T7" fmla="*/ 17 h 28"/>
                  <a:gd name="T8" fmla="*/ 6 w 24"/>
                  <a:gd name="T9" fmla="*/ 19 h 28"/>
                  <a:gd name="T10" fmla="*/ 5 w 24"/>
                  <a:gd name="T11" fmla="*/ 19 h 28"/>
                  <a:gd name="T12" fmla="*/ 0 w 24"/>
                  <a:gd name="T13" fmla="*/ 11 h 28"/>
                  <a:gd name="T14" fmla="*/ 0 w 24"/>
                  <a:gd name="T15" fmla="*/ 10 h 28"/>
                  <a:gd name="T16" fmla="*/ 2 w 24"/>
                  <a:gd name="T17" fmla="*/ 12 h 28"/>
                  <a:gd name="T18" fmla="*/ 2 w 24"/>
                  <a:gd name="T19" fmla="*/ 12 h 28"/>
                  <a:gd name="T20" fmla="*/ 4 w 24"/>
                  <a:gd name="T21" fmla="*/ 11 h 28"/>
                  <a:gd name="T22" fmla="*/ 15 w 24"/>
                  <a:gd name="T23" fmla="*/ 4 h 28"/>
                  <a:gd name="T24" fmla="*/ 16 w 24"/>
                  <a:gd name="T25" fmla="*/ 3 h 28"/>
                  <a:gd name="T26" fmla="*/ 16 w 24"/>
                  <a:gd name="T27" fmla="*/ 2 h 28"/>
                  <a:gd name="T28" fmla="*/ 16 w 24"/>
                  <a:gd name="T29" fmla="*/ 0 h 28"/>
                  <a:gd name="T30" fmla="*/ 16 w 24"/>
                  <a:gd name="T31" fmla="*/ 0 h 28"/>
                  <a:gd name="T32" fmla="*/ 21 w 24"/>
                  <a:gd name="T33" fmla="*/ 7 h 28"/>
                  <a:gd name="T34" fmla="*/ 23 w 24"/>
                  <a:gd name="T35" fmla="*/ 12 h 28"/>
                  <a:gd name="T36" fmla="*/ 23 w 24"/>
                  <a:gd name="T37" fmla="*/ 15 h 28"/>
                  <a:gd name="T38" fmla="*/ 22 w 24"/>
                  <a:gd name="T39" fmla="*/ 18 h 28"/>
                  <a:gd name="T40" fmla="*/ 18 w 24"/>
                  <a:gd name="T41" fmla="*/ 18 h 28"/>
                  <a:gd name="T42" fmla="*/ 15 w 24"/>
                  <a:gd name="T43" fmla="*/ 17 h 28"/>
                  <a:gd name="T44" fmla="*/ 12 w 24"/>
                  <a:gd name="T45" fmla="*/ 24 h 28"/>
                  <a:gd name="T46" fmla="*/ 12 w 24"/>
                  <a:gd name="T47" fmla="*/ 26 h 28"/>
                  <a:gd name="T48" fmla="*/ 12 w 24"/>
                  <a:gd name="T49" fmla="*/ 28 h 28"/>
                  <a:gd name="T50" fmla="*/ 12 w 24"/>
                  <a:gd name="T51" fmla="*/ 28 h 28"/>
                  <a:gd name="T52" fmla="*/ 8 w 24"/>
                  <a:gd name="T53" fmla="*/ 23 h 28"/>
                  <a:gd name="T54" fmla="*/ 12 w 24"/>
                  <a:gd name="T55" fmla="*/ 13 h 28"/>
                  <a:gd name="T56" fmla="*/ 11 w 24"/>
                  <a:gd name="T57" fmla="*/ 12 h 28"/>
                  <a:gd name="T58" fmla="*/ 19 w 24"/>
                  <a:gd name="T59" fmla="*/ 6 h 28"/>
                  <a:gd name="T60" fmla="*/ 12 w 24"/>
                  <a:gd name="T61" fmla="*/ 11 h 28"/>
                  <a:gd name="T62" fmla="*/ 13 w 24"/>
                  <a:gd name="T63" fmla="*/ 12 h 28"/>
                  <a:gd name="T64" fmla="*/ 15 w 24"/>
                  <a:gd name="T65" fmla="*/ 14 h 28"/>
                  <a:gd name="T66" fmla="*/ 16 w 24"/>
                  <a:gd name="T67" fmla="*/ 15 h 28"/>
                  <a:gd name="T68" fmla="*/ 19 w 24"/>
                  <a:gd name="T69" fmla="*/ 14 h 28"/>
                  <a:gd name="T70" fmla="*/ 21 w 24"/>
                  <a:gd name="T71" fmla="*/ 11 h 28"/>
                  <a:gd name="T72" fmla="*/ 20 w 24"/>
                  <a:gd name="T73" fmla="*/ 8 h 28"/>
                  <a:gd name="T74" fmla="*/ 19 w 24"/>
                  <a:gd name="T75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28">
                    <a:moveTo>
                      <a:pt x="11" y="12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6" y="15"/>
                      <a:pt x="5" y="16"/>
                      <a:pt x="5" y="16"/>
                    </a:cubicBezTo>
                    <a:cubicBezTo>
                      <a:pt x="5" y="16"/>
                      <a:pt x="5" y="17"/>
                      <a:pt x="5" y="17"/>
                    </a:cubicBezTo>
                    <a:cubicBezTo>
                      <a:pt x="5" y="17"/>
                      <a:pt x="5" y="18"/>
                      <a:pt x="6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3" y="12"/>
                      <a:pt x="3" y="12"/>
                      <a:pt x="4" y="1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3"/>
                      <a:pt x="16" y="3"/>
                      <a:pt x="16" y="3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1"/>
                      <a:pt x="16" y="1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2" y="9"/>
                      <a:pt x="23" y="11"/>
                      <a:pt x="23" y="12"/>
                    </a:cubicBezTo>
                    <a:cubicBezTo>
                      <a:pt x="24" y="13"/>
                      <a:pt x="24" y="14"/>
                      <a:pt x="23" y="15"/>
                    </a:cubicBezTo>
                    <a:cubicBezTo>
                      <a:pt x="23" y="16"/>
                      <a:pt x="22" y="17"/>
                      <a:pt x="22" y="18"/>
                    </a:cubicBezTo>
                    <a:cubicBezTo>
                      <a:pt x="20" y="18"/>
                      <a:pt x="19" y="19"/>
                      <a:pt x="18" y="18"/>
                    </a:cubicBezTo>
                    <a:cubicBezTo>
                      <a:pt x="17" y="18"/>
                      <a:pt x="16" y="18"/>
                      <a:pt x="15" y="17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5"/>
                      <a:pt x="12" y="26"/>
                      <a:pt x="12" y="26"/>
                    </a:cubicBezTo>
                    <a:cubicBezTo>
                      <a:pt x="12" y="27"/>
                      <a:pt x="12" y="27"/>
                      <a:pt x="12" y="28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12" y="13"/>
                      <a:pt x="12" y="13"/>
                      <a:pt x="12" y="13"/>
                    </a:cubicBezTo>
                    <a:lnTo>
                      <a:pt x="11" y="12"/>
                    </a:lnTo>
                    <a:close/>
                    <a:moveTo>
                      <a:pt x="19" y="6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3"/>
                      <a:pt x="14" y="14"/>
                      <a:pt x="15" y="14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17" y="15"/>
                      <a:pt x="18" y="14"/>
                      <a:pt x="19" y="14"/>
                    </a:cubicBezTo>
                    <a:cubicBezTo>
                      <a:pt x="20" y="13"/>
                      <a:pt x="21" y="12"/>
                      <a:pt x="21" y="11"/>
                    </a:cubicBezTo>
                    <a:cubicBezTo>
                      <a:pt x="21" y="10"/>
                      <a:pt x="21" y="9"/>
                      <a:pt x="20" y="8"/>
                    </a:cubicBezTo>
                    <a:lnTo>
                      <a:pt x="19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24"/>
              <p:cNvSpPr>
                <a:spLocks/>
              </p:cNvSpPr>
              <p:nvPr/>
            </p:nvSpPr>
            <p:spPr bwMode="auto">
              <a:xfrm>
                <a:off x="1651000" y="625475"/>
                <a:ext cx="76200" cy="55562"/>
              </a:xfrm>
              <a:custGeom>
                <a:avLst/>
                <a:gdLst>
                  <a:gd name="T0" fmla="*/ 23 w 23"/>
                  <a:gd name="T1" fmla="*/ 10 h 17"/>
                  <a:gd name="T2" fmla="*/ 17 w 23"/>
                  <a:gd name="T3" fmla="*/ 12 h 17"/>
                  <a:gd name="T4" fmla="*/ 17 w 23"/>
                  <a:gd name="T5" fmla="*/ 12 h 17"/>
                  <a:gd name="T6" fmla="*/ 20 w 23"/>
                  <a:gd name="T7" fmla="*/ 9 h 17"/>
                  <a:gd name="T8" fmla="*/ 20 w 23"/>
                  <a:gd name="T9" fmla="*/ 5 h 17"/>
                  <a:gd name="T10" fmla="*/ 18 w 23"/>
                  <a:gd name="T11" fmla="*/ 3 h 17"/>
                  <a:gd name="T12" fmla="*/ 16 w 23"/>
                  <a:gd name="T13" fmla="*/ 3 h 17"/>
                  <a:gd name="T14" fmla="*/ 15 w 23"/>
                  <a:gd name="T15" fmla="*/ 3 h 17"/>
                  <a:gd name="T16" fmla="*/ 15 w 23"/>
                  <a:gd name="T17" fmla="*/ 5 h 17"/>
                  <a:gd name="T18" fmla="*/ 14 w 23"/>
                  <a:gd name="T19" fmla="*/ 8 h 17"/>
                  <a:gd name="T20" fmla="*/ 13 w 23"/>
                  <a:gd name="T21" fmla="*/ 14 h 17"/>
                  <a:gd name="T22" fmla="*/ 10 w 23"/>
                  <a:gd name="T23" fmla="*/ 16 h 17"/>
                  <a:gd name="T24" fmla="*/ 5 w 23"/>
                  <a:gd name="T25" fmla="*/ 16 h 17"/>
                  <a:gd name="T26" fmla="*/ 2 w 23"/>
                  <a:gd name="T27" fmla="*/ 12 h 17"/>
                  <a:gd name="T28" fmla="*/ 2 w 23"/>
                  <a:gd name="T29" fmla="*/ 10 h 17"/>
                  <a:gd name="T30" fmla="*/ 2 w 23"/>
                  <a:gd name="T31" fmla="*/ 8 h 17"/>
                  <a:gd name="T32" fmla="*/ 1 w 23"/>
                  <a:gd name="T33" fmla="*/ 7 h 17"/>
                  <a:gd name="T34" fmla="*/ 1 w 23"/>
                  <a:gd name="T35" fmla="*/ 6 h 17"/>
                  <a:gd name="T36" fmla="*/ 0 w 23"/>
                  <a:gd name="T37" fmla="*/ 6 h 17"/>
                  <a:gd name="T38" fmla="*/ 0 w 23"/>
                  <a:gd name="T39" fmla="*/ 5 h 17"/>
                  <a:gd name="T40" fmla="*/ 7 w 23"/>
                  <a:gd name="T41" fmla="*/ 3 h 17"/>
                  <a:gd name="T42" fmla="*/ 7 w 23"/>
                  <a:gd name="T43" fmla="*/ 3 h 17"/>
                  <a:gd name="T44" fmla="*/ 3 w 23"/>
                  <a:gd name="T45" fmla="*/ 7 h 17"/>
                  <a:gd name="T46" fmla="*/ 3 w 23"/>
                  <a:gd name="T47" fmla="*/ 11 h 17"/>
                  <a:gd name="T48" fmla="*/ 5 w 23"/>
                  <a:gd name="T49" fmla="*/ 14 h 17"/>
                  <a:gd name="T50" fmla="*/ 7 w 23"/>
                  <a:gd name="T51" fmla="*/ 14 h 17"/>
                  <a:gd name="T52" fmla="*/ 8 w 23"/>
                  <a:gd name="T53" fmla="*/ 13 h 17"/>
                  <a:gd name="T54" fmla="*/ 9 w 23"/>
                  <a:gd name="T55" fmla="*/ 11 h 17"/>
                  <a:gd name="T56" fmla="*/ 9 w 23"/>
                  <a:gd name="T57" fmla="*/ 8 h 17"/>
                  <a:gd name="T58" fmla="*/ 10 w 23"/>
                  <a:gd name="T59" fmla="*/ 4 h 17"/>
                  <a:gd name="T60" fmla="*/ 11 w 23"/>
                  <a:gd name="T61" fmla="*/ 2 h 17"/>
                  <a:gd name="T62" fmla="*/ 14 w 23"/>
                  <a:gd name="T63" fmla="*/ 0 h 17"/>
                  <a:gd name="T64" fmla="*/ 18 w 23"/>
                  <a:gd name="T65" fmla="*/ 1 h 17"/>
                  <a:gd name="T66" fmla="*/ 21 w 23"/>
                  <a:gd name="T67" fmla="*/ 4 h 17"/>
                  <a:gd name="T68" fmla="*/ 21 w 23"/>
                  <a:gd name="T69" fmla="*/ 6 h 17"/>
                  <a:gd name="T70" fmla="*/ 21 w 23"/>
                  <a:gd name="T71" fmla="*/ 8 h 17"/>
                  <a:gd name="T72" fmla="*/ 21 w 23"/>
                  <a:gd name="T73" fmla="*/ 9 h 17"/>
                  <a:gd name="T74" fmla="*/ 22 w 23"/>
                  <a:gd name="T75" fmla="*/ 10 h 17"/>
                  <a:gd name="T76" fmla="*/ 23 w 23"/>
                  <a:gd name="T77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" h="17">
                    <a:moveTo>
                      <a:pt x="23" y="10"/>
                    </a:move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8" y="11"/>
                      <a:pt x="19" y="10"/>
                      <a:pt x="20" y="9"/>
                    </a:cubicBezTo>
                    <a:cubicBezTo>
                      <a:pt x="20" y="7"/>
                      <a:pt x="20" y="6"/>
                      <a:pt x="20" y="5"/>
                    </a:cubicBezTo>
                    <a:cubicBezTo>
                      <a:pt x="20" y="4"/>
                      <a:pt x="19" y="3"/>
                      <a:pt x="18" y="3"/>
                    </a:cubicBezTo>
                    <a:cubicBezTo>
                      <a:pt x="18" y="2"/>
                      <a:pt x="17" y="2"/>
                      <a:pt x="16" y="3"/>
                    </a:cubicBezTo>
                    <a:cubicBezTo>
                      <a:pt x="16" y="3"/>
                      <a:pt x="16" y="3"/>
                      <a:pt x="15" y="3"/>
                    </a:cubicBezTo>
                    <a:cubicBezTo>
                      <a:pt x="15" y="4"/>
                      <a:pt x="15" y="4"/>
                      <a:pt x="15" y="5"/>
                    </a:cubicBezTo>
                    <a:cubicBezTo>
                      <a:pt x="15" y="6"/>
                      <a:pt x="14" y="7"/>
                      <a:pt x="14" y="8"/>
                    </a:cubicBezTo>
                    <a:cubicBezTo>
                      <a:pt x="14" y="11"/>
                      <a:pt x="13" y="13"/>
                      <a:pt x="13" y="14"/>
                    </a:cubicBezTo>
                    <a:cubicBezTo>
                      <a:pt x="12" y="15"/>
                      <a:pt x="11" y="16"/>
                      <a:pt x="10" y="16"/>
                    </a:cubicBezTo>
                    <a:cubicBezTo>
                      <a:pt x="8" y="17"/>
                      <a:pt x="7" y="17"/>
                      <a:pt x="5" y="16"/>
                    </a:cubicBezTo>
                    <a:cubicBezTo>
                      <a:pt x="4" y="15"/>
                      <a:pt x="3" y="14"/>
                      <a:pt x="2" y="12"/>
                    </a:cubicBezTo>
                    <a:cubicBezTo>
                      <a:pt x="2" y="11"/>
                      <a:pt x="2" y="11"/>
                      <a:pt x="2" y="10"/>
                    </a:cubicBezTo>
                    <a:cubicBezTo>
                      <a:pt x="2" y="10"/>
                      <a:pt x="2" y="9"/>
                      <a:pt x="2" y="8"/>
                    </a:cubicBezTo>
                    <a:cubicBezTo>
                      <a:pt x="2" y="7"/>
                      <a:pt x="2" y="7"/>
                      <a:pt x="1" y="7"/>
                    </a:cubicBezTo>
                    <a:cubicBezTo>
                      <a:pt x="1" y="7"/>
                      <a:pt x="1" y="6"/>
                      <a:pt x="1" y="6"/>
                    </a:cubicBezTo>
                    <a:cubicBezTo>
                      <a:pt x="1" y="6"/>
                      <a:pt x="0" y="6"/>
                      <a:pt x="0" y="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5" y="4"/>
                      <a:pt x="4" y="6"/>
                      <a:pt x="3" y="7"/>
                    </a:cubicBezTo>
                    <a:cubicBezTo>
                      <a:pt x="3" y="9"/>
                      <a:pt x="2" y="10"/>
                      <a:pt x="3" y="11"/>
                    </a:cubicBezTo>
                    <a:cubicBezTo>
                      <a:pt x="3" y="12"/>
                      <a:pt x="4" y="13"/>
                      <a:pt x="5" y="14"/>
                    </a:cubicBezTo>
                    <a:cubicBezTo>
                      <a:pt x="5" y="14"/>
                      <a:pt x="6" y="14"/>
                      <a:pt x="7" y="14"/>
                    </a:cubicBezTo>
                    <a:cubicBezTo>
                      <a:pt x="7" y="14"/>
                      <a:pt x="8" y="13"/>
                      <a:pt x="8" y="13"/>
                    </a:cubicBezTo>
                    <a:cubicBezTo>
                      <a:pt x="8" y="13"/>
                      <a:pt x="9" y="12"/>
                      <a:pt x="9" y="11"/>
                    </a:cubicBezTo>
                    <a:cubicBezTo>
                      <a:pt x="9" y="11"/>
                      <a:pt x="9" y="10"/>
                      <a:pt x="9" y="8"/>
                    </a:cubicBezTo>
                    <a:cubicBezTo>
                      <a:pt x="10" y="7"/>
                      <a:pt x="10" y="5"/>
                      <a:pt x="10" y="4"/>
                    </a:cubicBezTo>
                    <a:cubicBezTo>
                      <a:pt x="10" y="3"/>
                      <a:pt x="11" y="2"/>
                      <a:pt x="11" y="2"/>
                    </a:cubicBezTo>
                    <a:cubicBezTo>
                      <a:pt x="12" y="1"/>
                      <a:pt x="13" y="1"/>
                      <a:pt x="14" y="0"/>
                    </a:cubicBezTo>
                    <a:cubicBezTo>
                      <a:pt x="15" y="0"/>
                      <a:pt x="16" y="0"/>
                      <a:pt x="18" y="1"/>
                    </a:cubicBezTo>
                    <a:cubicBezTo>
                      <a:pt x="19" y="1"/>
                      <a:pt x="20" y="2"/>
                      <a:pt x="21" y="4"/>
                    </a:cubicBezTo>
                    <a:cubicBezTo>
                      <a:pt x="21" y="5"/>
                      <a:pt x="21" y="5"/>
                      <a:pt x="21" y="6"/>
                    </a:cubicBezTo>
                    <a:cubicBezTo>
                      <a:pt x="21" y="6"/>
                      <a:pt x="21" y="7"/>
                      <a:pt x="21" y="8"/>
                    </a:cubicBezTo>
                    <a:cubicBezTo>
                      <a:pt x="21" y="8"/>
                      <a:pt x="21" y="9"/>
                      <a:pt x="21" y="9"/>
                    </a:cubicBezTo>
                    <a:cubicBezTo>
                      <a:pt x="21" y="9"/>
                      <a:pt x="21" y="9"/>
                      <a:pt x="22" y="10"/>
                    </a:cubicBezTo>
                    <a:cubicBezTo>
                      <a:pt x="22" y="10"/>
                      <a:pt x="22" y="10"/>
                      <a:pt x="2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25"/>
              <p:cNvSpPr>
                <a:spLocks/>
              </p:cNvSpPr>
              <p:nvPr/>
            </p:nvSpPr>
            <p:spPr bwMode="auto">
              <a:xfrm>
                <a:off x="1673225" y="714375"/>
                <a:ext cx="69850" cy="42862"/>
              </a:xfrm>
              <a:custGeom>
                <a:avLst/>
                <a:gdLst>
                  <a:gd name="T0" fmla="*/ 2 w 21"/>
                  <a:gd name="T1" fmla="*/ 13 h 13"/>
                  <a:gd name="T2" fmla="*/ 2 w 21"/>
                  <a:gd name="T3" fmla="*/ 13 h 13"/>
                  <a:gd name="T4" fmla="*/ 0 w 21"/>
                  <a:gd name="T5" fmla="*/ 3 h 13"/>
                  <a:gd name="T6" fmla="*/ 1 w 21"/>
                  <a:gd name="T7" fmla="*/ 3 h 13"/>
                  <a:gd name="T8" fmla="*/ 1 w 21"/>
                  <a:gd name="T9" fmla="*/ 3 h 13"/>
                  <a:gd name="T10" fmla="*/ 1 w 21"/>
                  <a:gd name="T11" fmla="*/ 5 h 13"/>
                  <a:gd name="T12" fmla="*/ 2 w 21"/>
                  <a:gd name="T13" fmla="*/ 5 h 13"/>
                  <a:gd name="T14" fmla="*/ 4 w 21"/>
                  <a:gd name="T15" fmla="*/ 5 h 13"/>
                  <a:gd name="T16" fmla="*/ 17 w 21"/>
                  <a:gd name="T17" fmla="*/ 3 h 13"/>
                  <a:gd name="T18" fmla="*/ 19 w 21"/>
                  <a:gd name="T19" fmla="*/ 3 h 13"/>
                  <a:gd name="T20" fmla="*/ 19 w 21"/>
                  <a:gd name="T21" fmla="*/ 2 h 13"/>
                  <a:gd name="T22" fmla="*/ 19 w 21"/>
                  <a:gd name="T23" fmla="*/ 1 h 13"/>
                  <a:gd name="T24" fmla="*/ 19 w 21"/>
                  <a:gd name="T25" fmla="*/ 0 h 13"/>
                  <a:gd name="T26" fmla="*/ 20 w 21"/>
                  <a:gd name="T27" fmla="*/ 0 h 13"/>
                  <a:gd name="T28" fmla="*/ 21 w 21"/>
                  <a:gd name="T29" fmla="*/ 10 h 13"/>
                  <a:gd name="T30" fmla="*/ 20 w 21"/>
                  <a:gd name="T31" fmla="*/ 10 h 13"/>
                  <a:gd name="T32" fmla="*/ 20 w 21"/>
                  <a:gd name="T33" fmla="*/ 10 h 13"/>
                  <a:gd name="T34" fmla="*/ 20 w 21"/>
                  <a:gd name="T35" fmla="*/ 8 h 13"/>
                  <a:gd name="T36" fmla="*/ 19 w 21"/>
                  <a:gd name="T37" fmla="*/ 8 h 13"/>
                  <a:gd name="T38" fmla="*/ 17 w 21"/>
                  <a:gd name="T39" fmla="*/ 8 h 13"/>
                  <a:gd name="T40" fmla="*/ 5 w 21"/>
                  <a:gd name="T41" fmla="*/ 10 h 13"/>
                  <a:gd name="T42" fmla="*/ 3 w 21"/>
                  <a:gd name="T43" fmla="*/ 10 h 13"/>
                  <a:gd name="T44" fmla="*/ 2 w 21"/>
                  <a:gd name="T45" fmla="*/ 11 h 13"/>
                  <a:gd name="T46" fmla="*/ 2 w 21"/>
                  <a:gd name="T47" fmla="*/ 12 h 13"/>
                  <a:gd name="T48" fmla="*/ 2 w 21"/>
                  <a:gd name="T4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3">
                    <a:moveTo>
                      <a:pt x="2" y="13"/>
                    </a:moveTo>
                    <a:cubicBezTo>
                      <a:pt x="2" y="13"/>
                      <a:pt x="2" y="13"/>
                      <a:pt x="2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3" y="5"/>
                      <a:pt x="4" y="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8" y="3"/>
                      <a:pt x="18" y="3"/>
                      <a:pt x="19" y="3"/>
                    </a:cubicBezTo>
                    <a:cubicBezTo>
                      <a:pt x="19" y="3"/>
                      <a:pt x="19" y="3"/>
                      <a:pt x="19" y="2"/>
                    </a:cubicBezTo>
                    <a:cubicBezTo>
                      <a:pt x="19" y="2"/>
                      <a:pt x="19" y="1"/>
                      <a:pt x="19" y="1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9"/>
                      <a:pt x="20" y="9"/>
                      <a:pt x="20" y="8"/>
                    </a:cubicBezTo>
                    <a:cubicBezTo>
                      <a:pt x="20" y="8"/>
                      <a:pt x="19" y="8"/>
                      <a:pt x="19" y="8"/>
                    </a:cubicBezTo>
                    <a:cubicBezTo>
                      <a:pt x="19" y="8"/>
                      <a:pt x="18" y="8"/>
                      <a:pt x="17" y="8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10"/>
                      <a:pt x="3" y="10"/>
                      <a:pt x="3" y="10"/>
                    </a:cubicBezTo>
                    <a:cubicBezTo>
                      <a:pt x="3" y="10"/>
                      <a:pt x="2" y="11"/>
                      <a:pt x="2" y="11"/>
                    </a:cubicBezTo>
                    <a:cubicBezTo>
                      <a:pt x="2" y="11"/>
                      <a:pt x="2" y="12"/>
                      <a:pt x="2" y="12"/>
                    </a:cubicBezTo>
                    <a:lnTo>
                      <a:pt x="2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26"/>
              <p:cNvSpPr>
                <a:spLocks/>
              </p:cNvSpPr>
              <p:nvPr/>
            </p:nvSpPr>
            <p:spPr bwMode="auto">
              <a:xfrm>
                <a:off x="1676400" y="801688"/>
                <a:ext cx="69850" cy="58737"/>
              </a:xfrm>
              <a:custGeom>
                <a:avLst/>
                <a:gdLst>
                  <a:gd name="T0" fmla="*/ 19 w 21"/>
                  <a:gd name="T1" fmla="*/ 18 h 18"/>
                  <a:gd name="T2" fmla="*/ 14 w 21"/>
                  <a:gd name="T3" fmla="*/ 17 h 18"/>
                  <a:gd name="T4" fmla="*/ 14 w 21"/>
                  <a:gd name="T5" fmla="*/ 17 h 18"/>
                  <a:gd name="T6" fmla="*/ 17 w 21"/>
                  <a:gd name="T7" fmla="*/ 16 h 18"/>
                  <a:gd name="T8" fmla="*/ 18 w 21"/>
                  <a:gd name="T9" fmla="*/ 15 h 18"/>
                  <a:gd name="T10" fmla="*/ 19 w 21"/>
                  <a:gd name="T11" fmla="*/ 13 h 18"/>
                  <a:gd name="T12" fmla="*/ 19 w 21"/>
                  <a:gd name="T13" fmla="*/ 11 h 18"/>
                  <a:gd name="T14" fmla="*/ 4 w 21"/>
                  <a:gd name="T15" fmla="*/ 10 h 18"/>
                  <a:gd name="T16" fmla="*/ 2 w 21"/>
                  <a:gd name="T17" fmla="*/ 10 h 18"/>
                  <a:gd name="T18" fmla="*/ 1 w 21"/>
                  <a:gd name="T19" fmla="*/ 11 h 18"/>
                  <a:gd name="T20" fmla="*/ 1 w 21"/>
                  <a:gd name="T21" fmla="*/ 12 h 18"/>
                  <a:gd name="T22" fmla="*/ 1 w 21"/>
                  <a:gd name="T23" fmla="*/ 12 h 18"/>
                  <a:gd name="T24" fmla="*/ 0 w 21"/>
                  <a:gd name="T25" fmla="*/ 12 h 18"/>
                  <a:gd name="T26" fmla="*/ 1 w 21"/>
                  <a:gd name="T27" fmla="*/ 2 h 18"/>
                  <a:gd name="T28" fmla="*/ 2 w 21"/>
                  <a:gd name="T29" fmla="*/ 2 h 18"/>
                  <a:gd name="T30" fmla="*/ 2 w 21"/>
                  <a:gd name="T31" fmla="*/ 3 h 18"/>
                  <a:gd name="T32" fmla="*/ 2 w 21"/>
                  <a:gd name="T33" fmla="*/ 4 h 18"/>
                  <a:gd name="T34" fmla="*/ 2 w 21"/>
                  <a:gd name="T35" fmla="*/ 5 h 18"/>
                  <a:gd name="T36" fmla="*/ 4 w 21"/>
                  <a:gd name="T37" fmla="*/ 5 h 18"/>
                  <a:gd name="T38" fmla="*/ 19 w 21"/>
                  <a:gd name="T39" fmla="*/ 7 h 18"/>
                  <a:gd name="T40" fmla="*/ 19 w 21"/>
                  <a:gd name="T41" fmla="*/ 5 h 18"/>
                  <a:gd name="T42" fmla="*/ 19 w 21"/>
                  <a:gd name="T43" fmla="*/ 2 h 18"/>
                  <a:gd name="T44" fmla="*/ 15 w 21"/>
                  <a:gd name="T45" fmla="*/ 0 h 18"/>
                  <a:gd name="T46" fmla="*/ 16 w 21"/>
                  <a:gd name="T47" fmla="*/ 0 h 18"/>
                  <a:gd name="T48" fmla="*/ 21 w 21"/>
                  <a:gd name="T49" fmla="*/ 0 h 18"/>
                  <a:gd name="T50" fmla="*/ 19 w 21"/>
                  <a:gd name="T5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18">
                    <a:moveTo>
                      <a:pt x="19" y="18"/>
                    </a:moveTo>
                    <a:cubicBezTo>
                      <a:pt x="14" y="17"/>
                      <a:pt x="14" y="17"/>
                      <a:pt x="14" y="17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5" y="17"/>
                      <a:pt x="16" y="16"/>
                      <a:pt x="17" y="16"/>
                    </a:cubicBezTo>
                    <a:cubicBezTo>
                      <a:pt x="17" y="16"/>
                      <a:pt x="18" y="15"/>
                      <a:pt x="18" y="15"/>
                    </a:cubicBezTo>
                    <a:cubicBezTo>
                      <a:pt x="18" y="14"/>
                      <a:pt x="18" y="14"/>
                      <a:pt x="19" y="13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10"/>
                      <a:pt x="2" y="10"/>
                      <a:pt x="2" y="10"/>
                    </a:cubicBezTo>
                    <a:cubicBezTo>
                      <a:pt x="2" y="10"/>
                      <a:pt x="1" y="10"/>
                      <a:pt x="1" y="11"/>
                    </a:cubicBezTo>
                    <a:cubicBezTo>
                      <a:pt x="1" y="11"/>
                      <a:pt x="1" y="11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4" y="5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4"/>
                      <a:pt x="19" y="3"/>
                      <a:pt x="19" y="2"/>
                    </a:cubicBezTo>
                    <a:cubicBezTo>
                      <a:pt x="18" y="1"/>
                      <a:pt x="17" y="1"/>
                      <a:pt x="15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1" y="0"/>
                      <a:pt x="21" y="0"/>
                      <a:pt x="21" y="0"/>
                    </a:cubicBezTo>
                    <a:lnTo>
                      <a:pt x="1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27"/>
              <p:cNvSpPr>
                <a:spLocks/>
              </p:cNvSpPr>
              <p:nvPr/>
            </p:nvSpPr>
            <p:spPr bwMode="auto">
              <a:xfrm>
                <a:off x="1651000" y="908050"/>
                <a:ext cx="79375" cy="69850"/>
              </a:xfrm>
              <a:custGeom>
                <a:avLst/>
                <a:gdLst>
                  <a:gd name="T0" fmla="*/ 17 w 24"/>
                  <a:gd name="T1" fmla="*/ 21 h 21"/>
                  <a:gd name="T2" fmla="*/ 16 w 24"/>
                  <a:gd name="T3" fmla="*/ 21 h 21"/>
                  <a:gd name="T4" fmla="*/ 16 w 24"/>
                  <a:gd name="T5" fmla="*/ 19 h 21"/>
                  <a:gd name="T6" fmla="*/ 14 w 24"/>
                  <a:gd name="T7" fmla="*/ 16 h 21"/>
                  <a:gd name="T8" fmla="*/ 9 w 24"/>
                  <a:gd name="T9" fmla="*/ 10 h 21"/>
                  <a:gd name="T10" fmla="*/ 4 w 24"/>
                  <a:gd name="T11" fmla="*/ 8 h 21"/>
                  <a:gd name="T12" fmla="*/ 3 w 24"/>
                  <a:gd name="T13" fmla="*/ 8 h 21"/>
                  <a:gd name="T14" fmla="*/ 2 w 24"/>
                  <a:gd name="T15" fmla="*/ 8 h 21"/>
                  <a:gd name="T16" fmla="*/ 1 w 24"/>
                  <a:gd name="T17" fmla="*/ 9 h 21"/>
                  <a:gd name="T18" fmla="*/ 1 w 24"/>
                  <a:gd name="T19" fmla="*/ 10 h 21"/>
                  <a:gd name="T20" fmla="*/ 0 w 24"/>
                  <a:gd name="T21" fmla="*/ 10 h 21"/>
                  <a:gd name="T22" fmla="*/ 4 w 24"/>
                  <a:gd name="T23" fmla="*/ 0 h 21"/>
                  <a:gd name="T24" fmla="*/ 5 w 24"/>
                  <a:gd name="T25" fmla="*/ 0 h 21"/>
                  <a:gd name="T26" fmla="*/ 4 w 24"/>
                  <a:gd name="T27" fmla="*/ 1 h 21"/>
                  <a:gd name="T28" fmla="*/ 4 w 24"/>
                  <a:gd name="T29" fmla="*/ 2 h 21"/>
                  <a:gd name="T30" fmla="*/ 4 w 24"/>
                  <a:gd name="T31" fmla="*/ 3 h 21"/>
                  <a:gd name="T32" fmla="*/ 6 w 24"/>
                  <a:gd name="T33" fmla="*/ 4 h 21"/>
                  <a:gd name="T34" fmla="*/ 10 w 24"/>
                  <a:gd name="T35" fmla="*/ 5 h 21"/>
                  <a:gd name="T36" fmla="*/ 19 w 24"/>
                  <a:gd name="T37" fmla="*/ 4 h 21"/>
                  <a:gd name="T38" fmla="*/ 23 w 24"/>
                  <a:gd name="T39" fmla="*/ 3 h 21"/>
                  <a:gd name="T40" fmla="*/ 23 w 24"/>
                  <a:gd name="T41" fmla="*/ 1 h 21"/>
                  <a:gd name="T42" fmla="*/ 24 w 24"/>
                  <a:gd name="T43" fmla="*/ 2 h 21"/>
                  <a:gd name="T44" fmla="*/ 21 w 24"/>
                  <a:gd name="T45" fmla="*/ 10 h 21"/>
                  <a:gd name="T46" fmla="*/ 20 w 24"/>
                  <a:gd name="T47" fmla="*/ 10 h 21"/>
                  <a:gd name="T48" fmla="*/ 20 w 24"/>
                  <a:gd name="T49" fmla="*/ 10 h 21"/>
                  <a:gd name="T50" fmla="*/ 21 w 24"/>
                  <a:gd name="T51" fmla="*/ 9 h 21"/>
                  <a:gd name="T52" fmla="*/ 20 w 24"/>
                  <a:gd name="T53" fmla="*/ 8 h 21"/>
                  <a:gd name="T54" fmla="*/ 17 w 24"/>
                  <a:gd name="T55" fmla="*/ 8 h 21"/>
                  <a:gd name="T56" fmla="*/ 10 w 24"/>
                  <a:gd name="T57" fmla="*/ 9 h 21"/>
                  <a:gd name="T58" fmla="*/ 14 w 24"/>
                  <a:gd name="T59" fmla="*/ 15 h 21"/>
                  <a:gd name="T60" fmla="*/ 17 w 24"/>
                  <a:gd name="T61" fmla="*/ 17 h 21"/>
                  <a:gd name="T62" fmla="*/ 17 w 24"/>
                  <a:gd name="T63" fmla="*/ 17 h 21"/>
                  <a:gd name="T64" fmla="*/ 18 w 24"/>
                  <a:gd name="T65" fmla="*/ 15 h 21"/>
                  <a:gd name="T66" fmla="*/ 19 w 24"/>
                  <a:gd name="T67" fmla="*/ 15 h 21"/>
                  <a:gd name="T68" fmla="*/ 17 w 24"/>
                  <a:gd name="T6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" h="21">
                    <a:moveTo>
                      <a:pt x="17" y="21"/>
                    </a:moveTo>
                    <a:cubicBezTo>
                      <a:pt x="16" y="21"/>
                      <a:pt x="16" y="21"/>
                      <a:pt x="16" y="21"/>
                    </a:cubicBezTo>
                    <a:cubicBezTo>
                      <a:pt x="17" y="20"/>
                      <a:pt x="17" y="20"/>
                      <a:pt x="16" y="19"/>
                    </a:cubicBezTo>
                    <a:cubicBezTo>
                      <a:pt x="16" y="19"/>
                      <a:pt x="15" y="18"/>
                      <a:pt x="14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1" y="8"/>
                      <a:pt x="1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5" y="3"/>
                      <a:pt x="5" y="3"/>
                      <a:pt x="6" y="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1" y="3"/>
                      <a:pt x="22" y="3"/>
                      <a:pt x="23" y="3"/>
                    </a:cubicBezTo>
                    <a:cubicBezTo>
                      <a:pt x="23" y="2"/>
                      <a:pt x="23" y="2"/>
                      <a:pt x="23" y="1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19" y="8"/>
                      <a:pt x="17" y="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5" y="16"/>
                      <a:pt x="16" y="17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6"/>
                      <a:pt x="18" y="15"/>
                    </a:cubicBezTo>
                    <a:cubicBezTo>
                      <a:pt x="19" y="15"/>
                      <a:pt x="19" y="15"/>
                      <a:pt x="19" y="15"/>
                    </a:cubicBezTo>
                    <a:lnTo>
                      <a:pt x="17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28"/>
              <p:cNvSpPr>
                <a:spLocks noEditPoints="1"/>
              </p:cNvSpPr>
              <p:nvPr/>
            </p:nvSpPr>
            <p:spPr bwMode="auto">
              <a:xfrm>
                <a:off x="966788" y="455613"/>
                <a:ext cx="666750" cy="671512"/>
              </a:xfrm>
              <a:custGeom>
                <a:avLst/>
                <a:gdLst>
                  <a:gd name="T0" fmla="*/ 0 w 202"/>
                  <a:gd name="T1" fmla="*/ 101 h 202"/>
                  <a:gd name="T2" fmla="*/ 202 w 202"/>
                  <a:gd name="T3" fmla="*/ 101 h 202"/>
                  <a:gd name="T4" fmla="*/ 30 w 202"/>
                  <a:gd name="T5" fmla="*/ 129 h 202"/>
                  <a:gd name="T6" fmla="*/ 16 w 202"/>
                  <a:gd name="T7" fmla="*/ 123 h 202"/>
                  <a:gd name="T8" fmla="*/ 77 w 202"/>
                  <a:gd name="T9" fmla="*/ 70 h 202"/>
                  <a:gd name="T10" fmla="*/ 33 w 202"/>
                  <a:gd name="T11" fmla="*/ 75 h 202"/>
                  <a:gd name="T12" fmla="*/ 20 w 202"/>
                  <a:gd name="T13" fmla="*/ 66 h 202"/>
                  <a:gd name="T14" fmla="*/ 77 w 202"/>
                  <a:gd name="T15" fmla="*/ 35 h 202"/>
                  <a:gd name="T16" fmla="*/ 85 w 202"/>
                  <a:gd name="T17" fmla="*/ 17 h 202"/>
                  <a:gd name="T18" fmla="*/ 93 w 202"/>
                  <a:gd name="T19" fmla="*/ 78 h 202"/>
                  <a:gd name="T20" fmla="*/ 30 w 202"/>
                  <a:gd name="T21" fmla="*/ 129 h 202"/>
                  <a:gd name="T22" fmla="*/ 152 w 202"/>
                  <a:gd name="T23" fmla="*/ 159 h 202"/>
                  <a:gd name="T24" fmla="*/ 109 w 202"/>
                  <a:gd name="T25" fmla="*/ 131 h 202"/>
                  <a:gd name="T26" fmla="*/ 135 w 202"/>
                  <a:gd name="T27" fmla="*/ 182 h 202"/>
                  <a:gd name="T28" fmla="*/ 111 w 202"/>
                  <a:gd name="T29" fmla="*/ 151 h 202"/>
                  <a:gd name="T30" fmla="*/ 79 w 202"/>
                  <a:gd name="T31" fmla="*/ 177 h 202"/>
                  <a:gd name="T32" fmla="*/ 63 w 202"/>
                  <a:gd name="T33" fmla="*/ 178 h 202"/>
                  <a:gd name="T34" fmla="*/ 92 w 202"/>
                  <a:gd name="T35" fmla="*/ 114 h 202"/>
                  <a:gd name="T36" fmla="*/ 40 w 202"/>
                  <a:gd name="T37" fmla="*/ 167 h 202"/>
                  <a:gd name="T38" fmla="*/ 56 w 202"/>
                  <a:gd name="T39" fmla="*/ 120 h 202"/>
                  <a:gd name="T40" fmla="*/ 92 w 202"/>
                  <a:gd name="T41" fmla="*/ 92 h 202"/>
                  <a:gd name="T42" fmla="*/ 109 w 202"/>
                  <a:gd name="T43" fmla="*/ 94 h 202"/>
                  <a:gd name="T44" fmla="*/ 164 w 202"/>
                  <a:gd name="T45" fmla="*/ 149 h 202"/>
                  <a:gd name="T46" fmla="*/ 171 w 202"/>
                  <a:gd name="T47" fmla="*/ 129 h 202"/>
                  <a:gd name="T48" fmla="*/ 108 w 202"/>
                  <a:gd name="T49" fmla="*/ 78 h 202"/>
                  <a:gd name="T50" fmla="*/ 116 w 202"/>
                  <a:gd name="T51" fmla="*/ 17 h 202"/>
                  <a:gd name="T52" fmla="*/ 124 w 202"/>
                  <a:gd name="T53" fmla="*/ 35 h 202"/>
                  <a:gd name="T54" fmla="*/ 181 w 202"/>
                  <a:gd name="T55" fmla="*/ 66 h 202"/>
                  <a:gd name="T56" fmla="*/ 168 w 202"/>
                  <a:gd name="T57" fmla="*/ 75 h 202"/>
                  <a:gd name="T58" fmla="*/ 124 w 202"/>
                  <a:gd name="T59" fmla="*/ 70 h 202"/>
                  <a:gd name="T60" fmla="*/ 185 w 202"/>
                  <a:gd name="T61" fmla="*/ 123 h 202"/>
                  <a:gd name="T62" fmla="*/ 171 w 202"/>
                  <a:gd name="T63" fmla="*/ 129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2" h="202">
                    <a:moveTo>
                      <a:pt x="101" y="0"/>
                    </a:moveTo>
                    <a:cubicBezTo>
                      <a:pt x="45" y="0"/>
                      <a:pt x="0" y="46"/>
                      <a:pt x="0" y="101"/>
                    </a:cubicBezTo>
                    <a:cubicBezTo>
                      <a:pt x="0" y="157"/>
                      <a:pt x="45" y="202"/>
                      <a:pt x="101" y="202"/>
                    </a:cubicBezTo>
                    <a:cubicBezTo>
                      <a:pt x="157" y="202"/>
                      <a:pt x="202" y="157"/>
                      <a:pt x="202" y="101"/>
                    </a:cubicBezTo>
                    <a:cubicBezTo>
                      <a:pt x="202" y="46"/>
                      <a:pt x="157" y="0"/>
                      <a:pt x="101" y="0"/>
                    </a:cubicBezTo>
                    <a:close/>
                    <a:moveTo>
                      <a:pt x="30" y="129"/>
                    </a:moveTo>
                    <a:cubicBezTo>
                      <a:pt x="24" y="136"/>
                      <a:pt x="19" y="132"/>
                      <a:pt x="19" y="132"/>
                    </a:cubicBezTo>
                    <a:cubicBezTo>
                      <a:pt x="13" y="125"/>
                      <a:pt x="16" y="123"/>
                      <a:pt x="16" y="123"/>
                    </a:cubicBezTo>
                    <a:cubicBezTo>
                      <a:pt x="20" y="116"/>
                      <a:pt x="27" y="106"/>
                      <a:pt x="27" y="106"/>
                    </a:cubicBezTo>
                    <a:cubicBezTo>
                      <a:pt x="47" y="79"/>
                      <a:pt x="77" y="70"/>
                      <a:pt x="77" y="70"/>
                    </a:cubicBezTo>
                    <a:cubicBezTo>
                      <a:pt x="77" y="51"/>
                      <a:pt x="77" y="51"/>
                      <a:pt x="77" y="51"/>
                    </a:cubicBezTo>
                    <a:cubicBezTo>
                      <a:pt x="58" y="54"/>
                      <a:pt x="33" y="75"/>
                      <a:pt x="33" y="75"/>
                    </a:cubicBezTo>
                    <a:cubicBezTo>
                      <a:pt x="25" y="81"/>
                      <a:pt x="22" y="77"/>
                      <a:pt x="22" y="77"/>
                    </a:cubicBezTo>
                    <a:cubicBezTo>
                      <a:pt x="18" y="73"/>
                      <a:pt x="20" y="66"/>
                      <a:pt x="20" y="66"/>
                    </a:cubicBezTo>
                    <a:cubicBezTo>
                      <a:pt x="31" y="56"/>
                      <a:pt x="40" y="51"/>
                      <a:pt x="40" y="51"/>
                    </a:cubicBezTo>
                    <a:cubicBezTo>
                      <a:pt x="61" y="38"/>
                      <a:pt x="77" y="35"/>
                      <a:pt x="77" y="35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9" y="16"/>
                      <a:pt x="85" y="17"/>
                      <a:pt x="85" y="17"/>
                    </a:cubicBezTo>
                    <a:cubicBezTo>
                      <a:pt x="93" y="17"/>
                      <a:pt x="93" y="23"/>
                      <a:pt x="93" y="23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90" y="82"/>
                      <a:pt x="83" y="84"/>
                      <a:pt x="83" y="84"/>
                    </a:cubicBezTo>
                    <a:cubicBezTo>
                      <a:pt x="50" y="94"/>
                      <a:pt x="30" y="129"/>
                      <a:pt x="30" y="129"/>
                    </a:cubicBezTo>
                    <a:close/>
                    <a:moveTo>
                      <a:pt x="162" y="163"/>
                    </a:moveTo>
                    <a:cubicBezTo>
                      <a:pt x="151" y="167"/>
                      <a:pt x="152" y="159"/>
                      <a:pt x="152" y="159"/>
                    </a:cubicBezTo>
                    <a:cubicBezTo>
                      <a:pt x="136" y="120"/>
                      <a:pt x="109" y="113"/>
                      <a:pt x="109" y="113"/>
                    </a:cubicBezTo>
                    <a:cubicBezTo>
                      <a:pt x="109" y="131"/>
                      <a:pt x="109" y="131"/>
                      <a:pt x="109" y="131"/>
                    </a:cubicBezTo>
                    <a:cubicBezTo>
                      <a:pt x="134" y="148"/>
                      <a:pt x="138" y="170"/>
                      <a:pt x="138" y="170"/>
                    </a:cubicBezTo>
                    <a:cubicBezTo>
                      <a:pt x="141" y="179"/>
                      <a:pt x="135" y="182"/>
                      <a:pt x="135" y="182"/>
                    </a:cubicBezTo>
                    <a:cubicBezTo>
                      <a:pt x="127" y="186"/>
                      <a:pt x="124" y="179"/>
                      <a:pt x="124" y="179"/>
                    </a:cubicBezTo>
                    <a:cubicBezTo>
                      <a:pt x="120" y="165"/>
                      <a:pt x="111" y="151"/>
                      <a:pt x="111" y="151"/>
                    </a:cubicBezTo>
                    <a:cubicBezTo>
                      <a:pt x="106" y="146"/>
                      <a:pt x="101" y="146"/>
                      <a:pt x="101" y="146"/>
                    </a:cubicBezTo>
                    <a:cubicBezTo>
                      <a:pt x="85" y="146"/>
                      <a:pt x="79" y="177"/>
                      <a:pt x="79" y="177"/>
                    </a:cubicBezTo>
                    <a:cubicBezTo>
                      <a:pt x="74" y="186"/>
                      <a:pt x="69" y="184"/>
                      <a:pt x="69" y="184"/>
                    </a:cubicBezTo>
                    <a:cubicBezTo>
                      <a:pt x="63" y="183"/>
                      <a:pt x="63" y="178"/>
                      <a:pt x="63" y="178"/>
                    </a:cubicBezTo>
                    <a:cubicBezTo>
                      <a:pt x="69" y="141"/>
                      <a:pt x="92" y="131"/>
                      <a:pt x="92" y="131"/>
                    </a:cubicBezTo>
                    <a:cubicBezTo>
                      <a:pt x="92" y="114"/>
                      <a:pt x="92" y="114"/>
                      <a:pt x="92" y="114"/>
                    </a:cubicBezTo>
                    <a:cubicBezTo>
                      <a:pt x="63" y="120"/>
                      <a:pt x="51" y="160"/>
                      <a:pt x="51" y="160"/>
                    </a:cubicBezTo>
                    <a:cubicBezTo>
                      <a:pt x="47" y="169"/>
                      <a:pt x="40" y="167"/>
                      <a:pt x="40" y="167"/>
                    </a:cubicBezTo>
                    <a:cubicBezTo>
                      <a:pt x="33" y="164"/>
                      <a:pt x="35" y="156"/>
                      <a:pt x="35" y="156"/>
                    </a:cubicBezTo>
                    <a:cubicBezTo>
                      <a:pt x="45" y="132"/>
                      <a:pt x="56" y="120"/>
                      <a:pt x="56" y="120"/>
                    </a:cubicBezTo>
                    <a:cubicBezTo>
                      <a:pt x="75" y="99"/>
                      <a:pt x="92" y="99"/>
                      <a:pt x="92" y="99"/>
                    </a:cubicBezTo>
                    <a:cubicBezTo>
                      <a:pt x="92" y="92"/>
                      <a:pt x="92" y="92"/>
                      <a:pt x="92" y="92"/>
                    </a:cubicBezTo>
                    <a:cubicBezTo>
                      <a:pt x="93" y="86"/>
                      <a:pt x="100" y="86"/>
                      <a:pt x="100" y="86"/>
                    </a:cubicBezTo>
                    <a:cubicBezTo>
                      <a:pt x="108" y="86"/>
                      <a:pt x="109" y="94"/>
                      <a:pt x="109" y="94"/>
                    </a:cubicBezTo>
                    <a:cubicBezTo>
                      <a:pt x="109" y="100"/>
                      <a:pt x="109" y="100"/>
                      <a:pt x="109" y="100"/>
                    </a:cubicBezTo>
                    <a:cubicBezTo>
                      <a:pt x="146" y="105"/>
                      <a:pt x="164" y="149"/>
                      <a:pt x="164" y="149"/>
                    </a:cubicBezTo>
                    <a:cubicBezTo>
                      <a:pt x="170" y="160"/>
                      <a:pt x="162" y="163"/>
                      <a:pt x="162" y="163"/>
                    </a:cubicBezTo>
                    <a:close/>
                    <a:moveTo>
                      <a:pt x="171" y="129"/>
                    </a:moveTo>
                    <a:cubicBezTo>
                      <a:pt x="171" y="129"/>
                      <a:pt x="151" y="94"/>
                      <a:pt x="118" y="84"/>
                    </a:cubicBezTo>
                    <a:cubicBezTo>
                      <a:pt x="118" y="84"/>
                      <a:pt x="111" y="82"/>
                      <a:pt x="108" y="78"/>
                    </a:cubicBezTo>
                    <a:cubicBezTo>
                      <a:pt x="108" y="23"/>
                      <a:pt x="108" y="23"/>
                      <a:pt x="108" y="23"/>
                    </a:cubicBezTo>
                    <a:cubicBezTo>
                      <a:pt x="108" y="23"/>
                      <a:pt x="108" y="17"/>
                      <a:pt x="116" y="17"/>
                    </a:cubicBezTo>
                    <a:cubicBezTo>
                      <a:pt x="116" y="17"/>
                      <a:pt x="122" y="16"/>
                      <a:pt x="124" y="23"/>
                    </a:cubicBezTo>
                    <a:cubicBezTo>
                      <a:pt x="124" y="35"/>
                      <a:pt x="124" y="35"/>
                      <a:pt x="124" y="35"/>
                    </a:cubicBezTo>
                    <a:cubicBezTo>
                      <a:pt x="124" y="35"/>
                      <a:pt x="140" y="38"/>
                      <a:pt x="161" y="51"/>
                    </a:cubicBezTo>
                    <a:cubicBezTo>
                      <a:pt x="161" y="51"/>
                      <a:pt x="170" y="56"/>
                      <a:pt x="181" y="66"/>
                    </a:cubicBezTo>
                    <a:cubicBezTo>
                      <a:pt x="181" y="66"/>
                      <a:pt x="183" y="73"/>
                      <a:pt x="179" y="77"/>
                    </a:cubicBezTo>
                    <a:cubicBezTo>
                      <a:pt x="179" y="77"/>
                      <a:pt x="176" y="81"/>
                      <a:pt x="168" y="75"/>
                    </a:cubicBezTo>
                    <a:cubicBezTo>
                      <a:pt x="168" y="75"/>
                      <a:pt x="143" y="54"/>
                      <a:pt x="124" y="51"/>
                    </a:cubicBezTo>
                    <a:cubicBezTo>
                      <a:pt x="124" y="70"/>
                      <a:pt x="124" y="70"/>
                      <a:pt x="124" y="70"/>
                    </a:cubicBezTo>
                    <a:cubicBezTo>
                      <a:pt x="124" y="70"/>
                      <a:pt x="154" y="79"/>
                      <a:pt x="174" y="106"/>
                    </a:cubicBezTo>
                    <a:cubicBezTo>
                      <a:pt x="174" y="106"/>
                      <a:pt x="181" y="116"/>
                      <a:pt x="185" y="123"/>
                    </a:cubicBezTo>
                    <a:cubicBezTo>
                      <a:pt x="185" y="123"/>
                      <a:pt x="188" y="125"/>
                      <a:pt x="182" y="132"/>
                    </a:cubicBezTo>
                    <a:cubicBezTo>
                      <a:pt x="182" y="132"/>
                      <a:pt x="177" y="136"/>
                      <a:pt x="171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29"/>
              <p:cNvSpPr>
                <a:spLocks/>
              </p:cNvSpPr>
              <p:nvPr/>
            </p:nvSpPr>
            <p:spPr bwMode="auto">
              <a:xfrm>
                <a:off x="1101725" y="1143000"/>
                <a:ext cx="53975" cy="66675"/>
              </a:xfrm>
              <a:custGeom>
                <a:avLst/>
                <a:gdLst>
                  <a:gd name="T0" fmla="*/ 9 w 16"/>
                  <a:gd name="T1" fmla="*/ 15 h 20"/>
                  <a:gd name="T2" fmla="*/ 10 w 16"/>
                  <a:gd name="T3" fmla="*/ 20 h 20"/>
                  <a:gd name="T4" fmla="*/ 10 w 16"/>
                  <a:gd name="T5" fmla="*/ 20 h 20"/>
                  <a:gd name="T6" fmla="*/ 0 w 16"/>
                  <a:gd name="T7" fmla="*/ 16 h 20"/>
                  <a:gd name="T8" fmla="*/ 0 w 16"/>
                  <a:gd name="T9" fmla="*/ 15 h 20"/>
                  <a:gd name="T10" fmla="*/ 5 w 16"/>
                  <a:gd name="T11" fmla="*/ 13 h 20"/>
                  <a:gd name="T12" fmla="*/ 9 w 16"/>
                  <a:gd name="T13" fmla="*/ 4 h 20"/>
                  <a:gd name="T14" fmla="*/ 9 w 16"/>
                  <a:gd name="T15" fmla="*/ 1 h 20"/>
                  <a:gd name="T16" fmla="*/ 7 w 16"/>
                  <a:gd name="T17" fmla="*/ 0 h 20"/>
                  <a:gd name="T18" fmla="*/ 7 w 16"/>
                  <a:gd name="T19" fmla="*/ 0 h 20"/>
                  <a:gd name="T20" fmla="*/ 15 w 16"/>
                  <a:gd name="T21" fmla="*/ 0 h 20"/>
                  <a:gd name="T22" fmla="*/ 16 w 16"/>
                  <a:gd name="T23" fmla="*/ 0 h 20"/>
                  <a:gd name="T24" fmla="*/ 9 w 16"/>
                  <a:gd name="T25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" h="20">
                    <a:moveTo>
                      <a:pt x="9" y="15"/>
                    </a:moveTo>
                    <a:cubicBezTo>
                      <a:pt x="8" y="18"/>
                      <a:pt x="7" y="19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7"/>
                      <a:pt x="4" y="16"/>
                      <a:pt x="5" y="1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0" y="2"/>
                      <a:pt x="10" y="1"/>
                      <a:pt x="9" y="1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30"/>
              <p:cNvSpPr>
                <a:spLocks noEditPoints="1"/>
              </p:cNvSpPr>
              <p:nvPr/>
            </p:nvSpPr>
            <p:spPr bwMode="auto">
              <a:xfrm>
                <a:off x="1223963" y="1173163"/>
                <a:ext cx="46037" cy="69850"/>
              </a:xfrm>
              <a:custGeom>
                <a:avLst/>
                <a:gdLst>
                  <a:gd name="T0" fmla="*/ 14 w 14"/>
                  <a:gd name="T1" fmla="*/ 15 h 21"/>
                  <a:gd name="T2" fmla="*/ 7 w 14"/>
                  <a:gd name="T3" fmla="*/ 21 h 21"/>
                  <a:gd name="T4" fmla="*/ 0 w 14"/>
                  <a:gd name="T5" fmla="*/ 16 h 21"/>
                  <a:gd name="T6" fmla="*/ 4 w 14"/>
                  <a:gd name="T7" fmla="*/ 11 h 21"/>
                  <a:gd name="T8" fmla="*/ 0 w 14"/>
                  <a:gd name="T9" fmla="*/ 5 h 21"/>
                  <a:gd name="T10" fmla="*/ 7 w 14"/>
                  <a:gd name="T11" fmla="*/ 0 h 21"/>
                  <a:gd name="T12" fmla="*/ 13 w 14"/>
                  <a:gd name="T13" fmla="*/ 5 h 21"/>
                  <a:gd name="T14" fmla="*/ 10 w 14"/>
                  <a:gd name="T15" fmla="*/ 9 h 21"/>
                  <a:gd name="T16" fmla="*/ 14 w 14"/>
                  <a:gd name="T17" fmla="*/ 15 h 21"/>
                  <a:gd name="T18" fmla="*/ 4 w 14"/>
                  <a:gd name="T19" fmla="*/ 16 h 21"/>
                  <a:gd name="T20" fmla="*/ 7 w 14"/>
                  <a:gd name="T21" fmla="*/ 20 h 21"/>
                  <a:gd name="T22" fmla="*/ 9 w 14"/>
                  <a:gd name="T23" fmla="*/ 17 h 21"/>
                  <a:gd name="T24" fmla="*/ 5 w 14"/>
                  <a:gd name="T25" fmla="*/ 12 h 21"/>
                  <a:gd name="T26" fmla="*/ 4 w 14"/>
                  <a:gd name="T27" fmla="*/ 16 h 21"/>
                  <a:gd name="T28" fmla="*/ 10 w 14"/>
                  <a:gd name="T29" fmla="*/ 5 h 21"/>
                  <a:gd name="T30" fmla="*/ 7 w 14"/>
                  <a:gd name="T31" fmla="*/ 1 h 21"/>
                  <a:gd name="T32" fmla="*/ 5 w 14"/>
                  <a:gd name="T33" fmla="*/ 3 h 21"/>
                  <a:gd name="T34" fmla="*/ 9 w 14"/>
                  <a:gd name="T35" fmla="*/ 9 h 21"/>
                  <a:gd name="T36" fmla="*/ 10 w 14"/>
                  <a:gd name="T37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" h="21">
                    <a:moveTo>
                      <a:pt x="14" y="15"/>
                    </a:moveTo>
                    <a:cubicBezTo>
                      <a:pt x="14" y="19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6"/>
                    </a:cubicBezTo>
                    <a:cubicBezTo>
                      <a:pt x="0" y="13"/>
                      <a:pt x="2" y="12"/>
                      <a:pt x="4" y="11"/>
                    </a:cubicBezTo>
                    <a:cubicBezTo>
                      <a:pt x="2" y="9"/>
                      <a:pt x="0" y="8"/>
                      <a:pt x="0" y="5"/>
                    </a:cubicBezTo>
                    <a:cubicBezTo>
                      <a:pt x="0" y="3"/>
                      <a:pt x="2" y="0"/>
                      <a:pt x="7" y="0"/>
                    </a:cubicBezTo>
                    <a:cubicBezTo>
                      <a:pt x="11" y="0"/>
                      <a:pt x="13" y="2"/>
                      <a:pt x="13" y="5"/>
                    </a:cubicBezTo>
                    <a:cubicBezTo>
                      <a:pt x="13" y="7"/>
                      <a:pt x="12" y="8"/>
                      <a:pt x="10" y="9"/>
                    </a:cubicBezTo>
                    <a:cubicBezTo>
                      <a:pt x="12" y="11"/>
                      <a:pt x="14" y="13"/>
                      <a:pt x="14" y="15"/>
                    </a:cubicBezTo>
                    <a:close/>
                    <a:moveTo>
                      <a:pt x="4" y="16"/>
                    </a:moveTo>
                    <a:cubicBezTo>
                      <a:pt x="4" y="18"/>
                      <a:pt x="4" y="20"/>
                      <a:pt x="7" y="20"/>
                    </a:cubicBezTo>
                    <a:cubicBezTo>
                      <a:pt x="9" y="20"/>
                      <a:pt x="9" y="19"/>
                      <a:pt x="9" y="17"/>
                    </a:cubicBezTo>
                    <a:cubicBezTo>
                      <a:pt x="9" y="15"/>
                      <a:pt x="7" y="13"/>
                      <a:pt x="5" y="12"/>
                    </a:cubicBezTo>
                    <a:cubicBezTo>
                      <a:pt x="4" y="13"/>
                      <a:pt x="4" y="15"/>
                      <a:pt x="4" y="16"/>
                    </a:cubicBezTo>
                    <a:close/>
                    <a:moveTo>
                      <a:pt x="10" y="5"/>
                    </a:moveTo>
                    <a:cubicBezTo>
                      <a:pt x="10" y="3"/>
                      <a:pt x="9" y="1"/>
                      <a:pt x="7" y="1"/>
                    </a:cubicBezTo>
                    <a:cubicBezTo>
                      <a:pt x="6" y="1"/>
                      <a:pt x="5" y="2"/>
                      <a:pt x="5" y="3"/>
                    </a:cubicBezTo>
                    <a:cubicBezTo>
                      <a:pt x="5" y="6"/>
                      <a:pt x="7" y="7"/>
                      <a:pt x="9" y="9"/>
                    </a:cubicBezTo>
                    <a:cubicBezTo>
                      <a:pt x="9" y="7"/>
                      <a:pt x="10" y="6"/>
                      <a:pt x="1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31"/>
              <p:cNvSpPr>
                <a:spLocks noEditPoints="1"/>
              </p:cNvSpPr>
              <p:nvPr/>
            </p:nvSpPr>
            <p:spPr bwMode="auto">
              <a:xfrm>
                <a:off x="1333500" y="1173163"/>
                <a:ext cx="46037" cy="69850"/>
              </a:xfrm>
              <a:custGeom>
                <a:avLst/>
                <a:gdLst>
                  <a:gd name="T0" fmla="*/ 0 w 14"/>
                  <a:gd name="T1" fmla="*/ 21 h 21"/>
                  <a:gd name="T2" fmla="*/ 9 w 14"/>
                  <a:gd name="T3" fmla="*/ 13 h 21"/>
                  <a:gd name="T4" fmla="*/ 6 w 14"/>
                  <a:gd name="T5" fmla="*/ 14 h 21"/>
                  <a:gd name="T6" fmla="*/ 0 w 14"/>
                  <a:gd name="T7" fmla="*/ 7 h 21"/>
                  <a:gd name="T8" fmla="*/ 7 w 14"/>
                  <a:gd name="T9" fmla="*/ 0 h 21"/>
                  <a:gd name="T10" fmla="*/ 14 w 14"/>
                  <a:gd name="T11" fmla="*/ 8 h 21"/>
                  <a:gd name="T12" fmla="*/ 0 w 14"/>
                  <a:gd name="T13" fmla="*/ 21 h 21"/>
                  <a:gd name="T14" fmla="*/ 9 w 14"/>
                  <a:gd name="T15" fmla="*/ 8 h 21"/>
                  <a:gd name="T16" fmla="*/ 6 w 14"/>
                  <a:gd name="T17" fmla="*/ 1 h 21"/>
                  <a:gd name="T18" fmla="*/ 5 w 14"/>
                  <a:gd name="T19" fmla="*/ 5 h 21"/>
                  <a:gd name="T20" fmla="*/ 8 w 14"/>
                  <a:gd name="T21" fmla="*/ 12 h 21"/>
                  <a:gd name="T22" fmla="*/ 9 w 14"/>
                  <a:gd name="T23" fmla="*/ 11 h 21"/>
                  <a:gd name="T24" fmla="*/ 9 w 14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21">
                    <a:moveTo>
                      <a:pt x="0" y="21"/>
                    </a:moveTo>
                    <a:cubicBezTo>
                      <a:pt x="5" y="20"/>
                      <a:pt x="8" y="17"/>
                      <a:pt x="9" y="13"/>
                    </a:cubicBezTo>
                    <a:cubicBezTo>
                      <a:pt x="8" y="13"/>
                      <a:pt x="7" y="14"/>
                      <a:pt x="6" y="14"/>
                    </a:cubicBezTo>
                    <a:cubicBezTo>
                      <a:pt x="2" y="14"/>
                      <a:pt x="0" y="10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2" y="0"/>
                      <a:pt x="14" y="4"/>
                      <a:pt x="14" y="8"/>
                    </a:cubicBezTo>
                    <a:cubicBezTo>
                      <a:pt x="14" y="16"/>
                      <a:pt x="8" y="21"/>
                      <a:pt x="0" y="21"/>
                    </a:cubicBezTo>
                    <a:close/>
                    <a:moveTo>
                      <a:pt x="9" y="8"/>
                    </a:moveTo>
                    <a:cubicBezTo>
                      <a:pt x="9" y="7"/>
                      <a:pt x="9" y="1"/>
                      <a:pt x="6" y="1"/>
                    </a:cubicBezTo>
                    <a:cubicBezTo>
                      <a:pt x="5" y="1"/>
                      <a:pt x="5" y="4"/>
                      <a:pt x="5" y="5"/>
                    </a:cubicBezTo>
                    <a:cubicBezTo>
                      <a:pt x="5" y="10"/>
                      <a:pt x="6" y="12"/>
                      <a:pt x="8" y="12"/>
                    </a:cubicBezTo>
                    <a:cubicBezTo>
                      <a:pt x="8" y="12"/>
                      <a:pt x="9" y="12"/>
                      <a:pt x="9" y="11"/>
                    </a:cubicBezTo>
                    <a:cubicBezTo>
                      <a:pt x="9" y="10"/>
                      <a:pt x="9" y="1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32"/>
              <p:cNvSpPr>
                <a:spLocks noEditPoints="1"/>
              </p:cNvSpPr>
              <p:nvPr/>
            </p:nvSpPr>
            <p:spPr bwMode="auto">
              <a:xfrm>
                <a:off x="1439863" y="1139825"/>
                <a:ext cx="61912" cy="76200"/>
              </a:xfrm>
              <a:custGeom>
                <a:avLst/>
                <a:gdLst>
                  <a:gd name="T0" fmla="*/ 17 w 19"/>
                  <a:gd name="T1" fmla="*/ 12 h 23"/>
                  <a:gd name="T2" fmla="*/ 13 w 19"/>
                  <a:gd name="T3" fmla="*/ 21 h 23"/>
                  <a:gd name="T4" fmla="*/ 5 w 19"/>
                  <a:gd name="T5" fmla="*/ 19 h 23"/>
                  <a:gd name="T6" fmla="*/ 7 w 19"/>
                  <a:gd name="T7" fmla="*/ 12 h 23"/>
                  <a:gd name="T8" fmla="*/ 1 w 19"/>
                  <a:gd name="T9" fmla="*/ 9 h 23"/>
                  <a:gd name="T10" fmla="*/ 5 w 19"/>
                  <a:gd name="T11" fmla="*/ 1 h 23"/>
                  <a:gd name="T12" fmla="*/ 12 w 19"/>
                  <a:gd name="T13" fmla="*/ 3 h 23"/>
                  <a:gd name="T14" fmla="*/ 11 w 19"/>
                  <a:gd name="T15" fmla="*/ 8 h 23"/>
                  <a:gd name="T16" fmla="*/ 17 w 19"/>
                  <a:gd name="T17" fmla="*/ 12 h 23"/>
                  <a:gd name="T18" fmla="*/ 9 w 19"/>
                  <a:gd name="T19" fmla="*/ 17 h 23"/>
                  <a:gd name="T20" fmla="*/ 13 w 19"/>
                  <a:gd name="T21" fmla="*/ 20 h 23"/>
                  <a:gd name="T22" fmla="*/ 14 w 19"/>
                  <a:gd name="T23" fmla="*/ 16 h 23"/>
                  <a:gd name="T24" fmla="*/ 8 w 19"/>
                  <a:gd name="T25" fmla="*/ 12 h 23"/>
                  <a:gd name="T26" fmla="*/ 9 w 19"/>
                  <a:gd name="T27" fmla="*/ 17 h 23"/>
                  <a:gd name="T28" fmla="*/ 9 w 19"/>
                  <a:gd name="T29" fmla="*/ 4 h 23"/>
                  <a:gd name="T30" fmla="*/ 5 w 19"/>
                  <a:gd name="T31" fmla="*/ 2 h 23"/>
                  <a:gd name="T32" fmla="*/ 4 w 19"/>
                  <a:gd name="T33" fmla="*/ 5 h 23"/>
                  <a:gd name="T34" fmla="*/ 10 w 19"/>
                  <a:gd name="T35" fmla="*/ 8 h 23"/>
                  <a:gd name="T36" fmla="*/ 9 w 19"/>
                  <a:gd name="T37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7" y="12"/>
                    </a:moveTo>
                    <a:cubicBezTo>
                      <a:pt x="19" y="16"/>
                      <a:pt x="16" y="19"/>
                      <a:pt x="13" y="21"/>
                    </a:cubicBezTo>
                    <a:cubicBezTo>
                      <a:pt x="9" y="23"/>
                      <a:pt x="6" y="21"/>
                      <a:pt x="5" y="19"/>
                    </a:cubicBezTo>
                    <a:cubicBezTo>
                      <a:pt x="4" y="16"/>
                      <a:pt x="5" y="14"/>
                      <a:pt x="7" y="12"/>
                    </a:cubicBezTo>
                    <a:cubicBezTo>
                      <a:pt x="4" y="12"/>
                      <a:pt x="2" y="11"/>
                      <a:pt x="1" y="9"/>
                    </a:cubicBezTo>
                    <a:cubicBezTo>
                      <a:pt x="0" y="7"/>
                      <a:pt x="0" y="3"/>
                      <a:pt x="5" y="1"/>
                    </a:cubicBezTo>
                    <a:cubicBezTo>
                      <a:pt x="8" y="0"/>
                      <a:pt x="11" y="0"/>
                      <a:pt x="12" y="3"/>
                    </a:cubicBezTo>
                    <a:cubicBezTo>
                      <a:pt x="13" y="5"/>
                      <a:pt x="12" y="7"/>
                      <a:pt x="11" y="8"/>
                    </a:cubicBezTo>
                    <a:cubicBezTo>
                      <a:pt x="13" y="9"/>
                      <a:pt x="16" y="10"/>
                      <a:pt x="17" y="12"/>
                    </a:cubicBezTo>
                    <a:close/>
                    <a:moveTo>
                      <a:pt x="9" y="17"/>
                    </a:moveTo>
                    <a:cubicBezTo>
                      <a:pt x="9" y="19"/>
                      <a:pt x="11" y="21"/>
                      <a:pt x="13" y="20"/>
                    </a:cubicBezTo>
                    <a:cubicBezTo>
                      <a:pt x="15" y="19"/>
                      <a:pt x="15" y="17"/>
                      <a:pt x="14" y="16"/>
                    </a:cubicBezTo>
                    <a:cubicBezTo>
                      <a:pt x="13" y="14"/>
                      <a:pt x="10" y="13"/>
                      <a:pt x="8" y="12"/>
                    </a:cubicBezTo>
                    <a:cubicBezTo>
                      <a:pt x="7" y="14"/>
                      <a:pt x="8" y="16"/>
                      <a:pt x="9" y="17"/>
                    </a:cubicBezTo>
                    <a:close/>
                    <a:moveTo>
                      <a:pt x="9" y="4"/>
                    </a:moveTo>
                    <a:cubicBezTo>
                      <a:pt x="8" y="3"/>
                      <a:pt x="7" y="1"/>
                      <a:pt x="5" y="2"/>
                    </a:cubicBezTo>
                    <a:cubicBezTo>
                      <a:pt x="4" y="3"/>
                      <a:pt x="3" y="4"/>
                      <a:pt x="4" y="5"/>
                    </a:cubicBezTo>
                    <a:cubicBezTo>
                      <a:pt x="5" y="7"/>
                      <a:pt x="7" y="8"/>
                      <a:pt x="10" y="8"/>
                    </a:cubicBezTo>
                    <a:cubicBezTo>
                      <a:pt x="10" y="7"/>
                      <a:pt x="9" y="6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33"/>
              <p:cNvSpPr>
                <a:spLocks noEditPoints="1"/>
              </p:cNvSpPr>
              <p:nvPr/>
            </p:nvSpPr>
            <p:spPr bwMode="auto">
              <a:xfrm>
                <a:off x="939800" y="428625"/>
                <a:ext cx="720725" cy="725487"/>
              </a:xfrm>
              <a:custGeom>
                <a:avLst/>
                <a:gdLst>
                  <a:gd name="T0" fmla="*/ 109 w 218"/>
                  <a:gd name="T1" fmla="*/ 0 h 218"/>
                  <a:gd name="T2" fmla="*/ 0 w 218"/>
                  <a:gd name="T3" fmla="*/ 109 h 218"/>
                  <a:gd name="T4" fmla="*/ 109 w 218"/>
                  <a:gd name="T5" fmla="*/ 218 h 218"/>
                  <a:gd name="T6" fmla="*/ 218 w 218"/>
                  <a:gd name="T7" fmla="*/ 109 h 218"/>
                  <a:gd name="T8" fmla="*/ 109 w 218"/>
                  <a:gd name="T9" fmla="*/ 0 h 218"/>
                  <a:gd name="T10" fmla="*/ 109 w 218"/>
                  <a:gd name="T11" fmla="*/ 214 h 218"/>
                  <a:gd name="T12" fmla="*/ 4 w 218"/>
                  <a:gd name="T13" fmla="*/ 109 h 218"/>
                  <a:gd name="T14" fmla="*/ 109 w 218"/>
                  <a:gd name="T15" fmla="*/ 4 h 218"/>
                  <a:gd name="T16" fmla="*/ 214 w 218"/>
                  <a:gd name="T17" fmla="*/ 109 h 218"/>
                  <a:gd name="T18" fmla="*/ 109 w 218"/>
                  <a:gd name="T19" fmla="*/ 214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8" h="218">
                    <a:moveTo>
                      <a:pt x="109" y="0"/>
                    </a:moveTo>
                    <a:cubicBezTo>
                      <a:pt x="49" y="0"/>
                      <a:pt x="0" y="49"/>
                      <a:pt x="0" y="109"/>
                    </a:cubicBezTo>
                    <a:cubicBezTo>
                      <a:pt x="0" y="170"/>
                      <a:pt x="49" y="218"/>
                      <a:pt x="109" y="218"/>
                    </a:cubicBezTo>
                    <a:cubicBezTo>
                      <a:pt x="169" y="218"/>
                      <a:pt x="218" y="170"/>
                      <a:pt x="218" y="109"/>
                    </a:cubicBezTo>
                    <a:cubicBezTo>
                      <a:pt x="218" y="49"/>
                      <a:pt x="169" y="0"/>
                      <a:pt x="109" y="0"/>
                    </a:cubicBezTo>
                    <a:close/>
                    <a:moveTo>
                      <a:pt x="109" y="214"/>
                    </a:moveTo>
                    <a:cubicBezTo>
                      <a:pt x="51" y="214"/>
                      <a:pt x="4" y="167"/>
                      <a:pt x="4" y="109"/>
                    </a:cubicBezTo>
                    <a:cubicBezTo>
                      <a:pt x="4" y="51"/>
                      <a:pt x="51" y="4"/>
                      <a:pt x="109" y="4"/>
                    </a:cubicBezTo>
                    <a:cubicBezTo>
                      <a:pt x="167" y="4"/>
                      <a:pt x="214" y="51"/>
                      <a:pt x="214" y="109"/>
                    </a:cubicBezTo>
                    <a:cubicBezTo>
                      <a:pt x="214" y="167"/>
                      <a:pt x="167" y="214"/>
                      <a:pt x="109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34"/>
              <p:cNvSpPr>
                <a:spLocks noEditPoints="1"/>
              </p:cNvSpPr>
              <p:nvPr/>
            </p:nvSpPr>
            <p:spPr bwMode="auto">
              <a:xfrm>
                <a:off x="814388" y="303213"/>
                <a:ext cx="971550" cy="979487"/>
              </a:xfrm>
              <a:custGeom>
                <a:avLst/>
                <a:gdLst>
                  <a:gd name="T0" fmla="*/ 147 w 294"/>
                  <a:gd name="T1" fmla="*/ 0 h 295"/>
                  <a:gd name="T2" fmla="*/ 0 w 294"/>
                  <a:gd name="T3" fmla="*/ 147 h 295"/>
                  <a:gd name="T4" fmla="*/ 147 w 294"/>
                  <a:gd name="T5" fmla="*/ 295 h 295"/>
                  <a:gd name="T6" fmla="*/ 294 w 294"/>
                  <a:gd name="T7" fmla="*/ 147 h 295"/>
                  <a:gd name="T8" fmla="*/ 147 w 294"/>
                  <a:gd name="T9" fmla="*/ 0 h 295"/>
                  <a:gd name="T10" fmla="*/ 147 w 294"/>
                  <a:gd name="T11" fmla="*/ 289 h 295"/>
                  <a:gd name="T12" fmla="*/ 5 w 294"/>
                  <a:gd name="T13" fmla="*/ 147 h 295"/>
                  <a:gd name="T14" fmla="*/ 147 w 294"/>
                  <a:gd name="T15" fmla="*/ 5 h 295"/>
                  <a:gd name="T16" fmla="*/ 289 w 294"/>
                  <a:gd name="T17" fmla="*/ 147 h 295"/>
                  <a:gd name="T18" fmla="*/ 147 w 294"/>
                  <a:gd name="T19" fmla="*/ 289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5">
                    <a:moveTo>
                      <a:pt x="147" y="0"/>
                    </a:moveTo>
                    <a:cubicBezTo>
                      <a:pt x="66" y="0"/>
                      <a:pt x="0" y="66"/>
                      <a:pt x="0" y="147"/>
                    </a:cubicBezTo>
                    <a:cubicBezTo>
                      <a:pt x="0" y="229"/>
                      <a:pt x="66" y="295"/>
                      <a:pt x="147" y="295"/>
                    </a:cubicBezTo>
                    <a:cubicBezTo>
                      <a:pt x="229" y="295"/>
                      <a:pt x="294" y="229"/>
                      <a:pt x="294" y="147"/>
                    </a:cubicBezTo>
                    <a:cubicBezTo>
                      <a:pt x="294" y="66"/>
                      <a:pt x="229" y="0"/>
                      <a:pt x="147" y="0"/>
                    </a:cubicBezTo>
                    <a:close/>
                    <a:moveTo>
                      <a:pt x="147" y="289"/>
                    </a:moveTo>
                    <a:cubicBezTo>
                      <a:pt x="69" y="289"/>
                      <a:pt x="5" y="226"/>
                      <a:pt x="5" y="147"/>
                    </a:cubicBezTo>
                    <a:cubicBezTo>
                      <a:pt x="5" y="69"/>
                      <a:pt x="69" y="5"/>
                      <a:pt x="147" y="5"/>
                    </a:cubicBezTo>
                    <a:cubicBezTo>
                      <a:pt x="226" y="5"/>
                      <a:pt x="289" y="69"/>
                      <a:pt x="289" y="147"/>
                    </a:cubicBezTo>
                    <a:cubicBezTo>
                      <a:pt x="289" y="226"/>
                      <a:pt x="226" y="289"/>
                      <a:pt x="147" y="2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74" name="组合 173"/>
            <p:cNvGrpSpPr/>
            <p:nvPr/>
          </p:nvGrpSpPr>
          <p:grpSpPr>
            <a:xfrm>
              <a:off x="1939909" y="401406"/>
              <a:ext cx="1993868" cy="790575"/>
              <a:chOff x="2079625" y="242888"/>
              <a:chExt cx="2270125" cy="900112"/>
            </a:xfrm>
            <a:solidFill>
              <a:schemeClr val="bg2">
                <a:lumMod val="50000"/>
              </a:schemeClr>
            </a:solidFill>
          </p:grpSpPr>
          <p:sp>
            <p:nvSpPr>
              <p:cNvPr id="175" name="Freeform 35"/>
              <p:cNvSpPr>
                <a:spLocks noEditPoints="1"/>
              </p:cNvSpPr>
              <p:nvPr/>
            </p:nvSpPr>
            <p:spPr bwMode="auto">
              <a:xfrm>
                <a:off x="2079625" y="333375"/>
                <a:ext cx="244475" cy="530225"/>
              </a:xfrm>
              <a:custGeom>
                <a:avLst/>
                <a:gdLst>
                  <a:gd name="T0" fmla="*/ 68 w 74"/>
                  <a:gd name="T1" fmla="*/ 34 h 160"/>
                  <a:gd name="T2" fmla="*/ 57 w 74"/>
                  <a:gd name="T3" fmla="*/ 17 h 160"/>
                  <a:gd name="T4" fmla="*/ 39 w 74"/>
                  <a:gd name="T5" fmla="*/ 7 h 160"/>
                  <a:gd name="T6" fmla="*/ 34 w 74"/>
                  <a:gd name="T7" fmla="*/ 2 h 160"/>
                  <a:gd name="T8" fmla="*/ 30 w 74"/>
                  <a:gd name="T9" fmla="*/ 1 h 160"/>
                  <a:gd name="T10" fmla="*/ 30 w 74"/>
                  <a:gd name="T11" fmla="*/ 9 h 160"/>
                  <a:gd name="T12" fmla="*/ 43 w 74"/>
                  <a:gd name="T13" fmla="*/ 25 h 160"/>
                  <a:gd name="T14" fmla="*/ 49 w 74"/>
                  <a:gd name="T15" fmla="*/ 41 h 160"/>
                  <a:gd name="T16" fmla="*/ 48 w 74"/>
                  <a:gd name="T17" fmla="*/ 81 h 160"/>
                  <a:gd name="T18" fmla="*/ 42 w 74"/>
                  <a:gd name="T19" fmla="*/ 79 h 160"/>
                  <a:gd name="T20" fmla="*/ 36 w 74"/>
                  <a:gd name="T21" fmla="*/ 77 h 160"/>
                  <a:gd name="T22" fmla="*/ 21 w 74"/>
                  <a:gd name="T23" fmla="*/ 70 h 160"/>
                  <a:gd name="T24" fmla="*/ 14 w 74"/>
                  <a:gd name="T25" fmla="*/ 73 h 160"/>
                  <a:gd name="T26" fmla="*/ 19 w 74"/>
                  <a:gd name="T27" fmla="*/ 81 h 160"/>
                  <a:gd name="T28" fmla="*/ 19 w 74"/>
                  <a:gd name="T29" fmla="*/ 89 h 160"/>
                  <a:gd name="T30" fmla="*/ 20 w 74"/>
                  <a:gd name="T31" fmla="*/ 97 h 160"/>
                  <a:gd name="T32" fmla="*/ 12 w 74"/>
                  <a:gd name="T33" fmla="*/ 117 h 160"/>
                  <a:gd name="T34" fmla="*/ 6 w 74"/>
                  <a:gd name="T35" fmla="*/ 127 h 160"/>
                  <a:gd name="T36" fmla="*/ 2 w 74"/>
                  <a:gd name="T37" fmla="*/ 140 h 160"/>
                  <a:gd name="T38" fmla="*/ 7 w 74"/>
                  <a:gd name="T39" fmla="*/ 152 h 160"/>
                  <a:gd name="T40" fmla="*/ 23 w 74"/>
                  <a:gd name="T41" fmla="*/ 143 h 160"/>
                  <a:gd name="T42" fmla="*/ 36 w 74"/>
                  <a:gd name="T43" fmla="*/ 136 h 160"/>
                  <a:gd name="T44" fmla="*/ 48 w 74"/>
                  <a:gd name="T45" fmla="*/ 127 h 160"/>
                  <a:gd name="T46" fmla="*/ 48 w 74"/>
                  <a:gd name="T47" fmla="*/ 141 h 160"/>
                  <a:gd name="T48" fmla="*/ 51 w 74"/>
                  <a:gd name="T49" fmla="*/ 149 h 160"/>
                  <a:gd name="T50" fmla="*/ 59 w 74"/>
                  <a:gd name="T51" fmla="*/ 143 h 160"/>
                  <a:gd name="T52" fmla="*/ 68 w 74"/>
                  <a:gd name="T53" fmla="*/ 34 h 160"/>
                  <a:gd name="T54" fmla="*/ 48 w 74"/>
                  <a:gd name="T55" fmla="*/ 116 h 160"/>
                  <a:gd name="T56" fmla="*/ 19 w 74"/>
                  <a:gd name="T57" fmla="*/ 132 h 160"/>
                  <a:gd name="T58" fmla="*/ 13 w 74"/>
                  <a:gd name="T59" fmla="*/ 130 h 160"/>
                  <a:gd name="T60" fmla="*/ 15 w 74"/>
                  <a:gd name="T61" fmla="*/ 124 h 160"/>
                  <a:gd name="T62" fmla="*/ 30 w 74"/>
                  <a:gd name="T63" fmla="*/ 103 h 160"/>
                  <a:gd name="T64" fmla="*/ 37 w 74"/>
                  <a:gd name="T65" fmla="*/ 97 h 160"/>
                  <a:gd name="T66" fmla="*/ 48 w 74"/>
                  <a:gd name="T67" fmla="*/ 88 h 160"/>
                  <a:gd name="T68" fmla="*/ 48 w 74"/>
                  <a:gd name="T69" fmla="*/ 116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4" h="160">
                    <a:moveTo>
                      <a:pt x="68" y="34"/>
                    </a:moveTo>
                    <a:cubicBezTo>
                      <a:pt x="68" y="24"/>
                      <a:pt x="57" y="17"/>
                      <a:pt x="57" y="17"/>
                    </a:cubicBezTo>
                    <a:cubicBezTo>
                      <a:pt x="53" y="15"/>
                      <a:pt x="39" y="7"/>
                      <a:pt x="39" y="7"/>
                    </a:cubicBezTo>
                    <a:cubicBezTo>
                      <a:pt x="37" y="5"/>
                      <a:pt x="34" y="2"/>
                      <a:pt x="34" y="2"/>
                    </a:cubicBezTo>
                    <a:cubicBezTo>
                      <a:pt x="33" y="0"/>
                      <a:pt x="30" y="1"/>
                      <a:pt x="30" y="1"/>
                    </a:cubicBezTo>
                    <a:cubicBezTo>
                      <a:pt x="27" y="6"/>
                      <a:pt x="30" y="9"/>
                      <a:pt x="30" y="9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50" y="32"/>
                      <a:pt x="49" y="41"/>
                      <a:pt x="49" y="41"/>
                    </a:cubicBezTo>
                    <a:cubicBezTo>
                      <a:pt x="48" y="81"/>
                      <a:pt x="48" y="81"/>
                      <a:pt x="48" y="81"/>
                    </a:cubicBezTo>
                    <a:cubicBezTo>
                      <a:pt x="46" y="77"/>
                      <a:pt x="42" y="79"/>
                      <a:pt x="42" y="79"/>
                    </a:cubicBezTo>
                    <a:cubicBezTo>
                      <a:pt x="40" y="79"/>
                      <a:pt x="36" y="77"/>
                      <a:pt x="36" y="77"/>
                    </a:cubicBezTo>
                    <a:cubicBezTo>
                      <a:pt x="21" y="70"/>
                      <a:pt x="21" y="70"/>
                      <a:pt x="21" y="70"/>
                    </a:cubicBezTo>
                    <a:cubicBezTo>
                      <a:pt x="14" y="68"/>
                      <a:pt x="14" y="73"/>
                      <a:pt x="14" y="73"/>
                    </a:cubicBezTo>
                    <a:cubicBezTo>
                      <a:pt x="16" y="74"/>
                      <a:pt x="19" y="81"/>
                      <a:pt x="19" y="81"/>
                    </a:cubicBezTo>
                    <a:cubicBezTo>
                      <a:pt x="17" y="85"/>
                      <a:pt x="19" y="89"/>
                      <a:pt x="19" y="89"/>
                    </a:cubicBezTo>
                    <a:cubicBezTo>
                      <a:pt x="22" y="91"/>
                      <a:pt x="20" y="97"/>
                      <a:pt x="20" y="97"/>
                    </a:cubicBezTo>
                    <a:cubicBezTo>
                      <a:pt x="16" y="101"/>
                      <a:pt x="12" y="117"/>
                      <a:pt x="12" y="117"/>
                    </a:cubicBezTo>
                    <a:cubicBezTo>
                      <a:pt x="9" y="123"/>
                      <a:pt x="6" y="127"/>
                      <a:pt x="6" y="127"/>
                    </a:cubicBezTo>
                    <a:cubicBezTo>
                      <a:pt x="0" y="133"/>
                      <a:pt x="2" y="140"/>
                      <a:pt x="2" y="140"/>
                    </a:cubicBezTo>
                    <a:cubicBezTo>
                      <a:pt x="3" y="152"/>
                      <a:pt x="7" y="152"/>
                      <a:pt x="7" y="152"/>
                    </a:cubicBezTo>
                    <a:cubicBezTo>
                      <a:pt x="14" y="160"/>
                      <a:pt x="23" y="143"/>
                      <a:pt x="23" y="143"/>
                    </a:cubicBezTo>
                    <a:cubicBezTo>
                      <a:pt x="32" y="143"/>
                      <a:pt x="36" y="136"/>
                      <a:pt x="36" y="136"/>
                    </a:cubicBezTo>
                    <a:cubicBezTo>
                      <a:pt x="48" y="127"/>
                      <a:pt x="48" y="127"/>
                      <a:pt x="48" y="127"/>
                    </a:cubicBezTo>
                    <a:cubicBezTo>
                      <a:pt x="48" y="141"/>
                      <a:pt x="48" y="141"/>
                      <a:pt x="48" y="141"/>
                    </a:cubicBezTo>
                    <a:cubicBezTo>
                      <a:pt x="47" y="150"/>
                      <a:pt x="51" y="149"/>
                      <a:pt x="51" y="149"/>
                    </a:cubicBezTo>
                    <a:cubicBezTo>
                      <a:pt x="57" y="150"/>
                      <a:pt x="59" y="143"/>
                      <a:pt x="59" y="143"/>
                    </a:cubicBezTo>
                    <a:cubicBezTo>
                      <a:pt x="74" y="106"/>
                      <a:pt x="68" y="34"/>
                      <a:pt x="68" y="34"/>
                    </a:cubicBezTo>
                    <a:close/>
                    <a:moveTo>
                      <a:pt x="48" y="116"/>
                    </a:moveTo>
                    <a:cubicBezTo>
                      <a:pt x="48" y="116"/>
                      <a:pt x="26" y="130"/>
                      <a:pt x="19" y="132"/>
                    </a:cubicBezTo>
                    <a:cubicBezTo>
                      <a:pt x="19" y="132"/>
                      <a:pt x="14" y="135"/>
                      <a:pt x="13" y="130"/>
                    </a:cubicBezTo>
                    <a:cubicBezTo>
                      <a:pt x="13" y="130"/>
                      <a:pt x="12" y="128"/>
                      <a:pt x="15" y="124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30" y="103"/>
                      <a:pt x="33" y="97"/>
                      <a:pt x="37" y="97"/>
                    </a:cubicBezTo>
                    <a:cubicBezTo>
                      <a:pt x="37" y="97"/>
                      <a:pt x="44" y="94"/>
                      <a:pt x="48" y="88"/>
                    </a:cubicBezTo>
                    <a:lnTo>
                      <a:pt x="48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36"/>
              <p:cNvSpPr>
                <a:spLocks/>
              </p:cNvSpPr>
              <p:nvPr/>
            </p:nvSpPr>
            <p:spPr bwMode="auto">
              <a:xfrm>
                <a:off x="2387600" y="406400"/>
                <a:ext cx="271462" cy="381000"/>
              </a:xfrm>
              <a:custGeom>
                <a:avLst/>
                <a:gdLst>
                  <a:gd name="T0" fmla="*/ 54 w 82"/>
                  <a:gd name="T1" fmla="*/ 30 h 115"/>
                  <a:gd name="T2" fmla="*/ 56 w 82"/>
                  <a:gd name="T3" fmla="*/ 24 h 115"/>
                  <a:gd name="T4" fmla="*/ 60 w 82"/>
                  <a:gd name="T5" fmla="*/ 29 h 115"/>
                  <a:gd name="T6" fmla="*/ 70 w 82"/>
                  <a:gd name="T7" fmla="*/ 35 h 115"/>
                  <a:gd name="T8" fmla="*/ 75 w 82"/>
                  <a:gd name="T9" fmla="*/ 40 h 115"/>
                  <a:gd name="T10" fmla="*/ 44 w 82"/>
                  <a:gd name="T11" fmla="*/ 60 h 115"/>
                  <a:gd name="T12" fmla="*/ 42 w 82"/>
                  <a:gd name="T13" fmla="*/ 68 h 115"/>
                  <a:gd name="T14" fmla="*/ 42 w 82"/>
                  <a:gd name="T15" fmla="*/ 74 h 115"/>
                  <a:gd name="T16" fmla="*/ 39 w 82"/>
                  <a:gd name="T17" fmla="*/ 78 h 115"/>
                  <a:gd name="T18" fmla="*/ 32 w 82"/>
                  <a:gd name="T19" fmla="*/ 88 h 115"/>
                  <a:gd name="T20" fmla="*/ 38 w 82"/>
                  <a:gd name="T21" fmla="*/ 91 h 115"/>
                  <a:gd name="T22" fmla="*/ 57 w 82"/>
                  <a:gd name="T23" fmla="*/ 85 h 115"/>
                  <a:gd name="T24" fmla="*/ 67 w 82"/>
                  <a:gd name="T25" fmla="*/ 82 h 115"/>
                  <a:gd name="T26" fmla="*/ 74 w 82"/>
                  <a:gd name="T27" fmla="*/ 79 h 115"/>
                  <a:gd name="T28" fmla="*/ 81 w 82"/>
                  <a:gd name="T29" fmla="*/ 82 h 115"/>
                  <a:gd name="T30" fmla="*/ 79 w 82"/>
                  <a:gd name="T31" fmla="*/ 87 h 115"/>
                  <a:gd name="T32" fmla="*/ 66 w 82"/>
                  <a:gd name="T33" fmla="*/ 99 h 115"/>
                  <a:gd name="T34" fmla="*/ 44 w 82"/>
                  <a:gd name="T35" fmla="*/ 102 h 115"/>
                  <a:gd name="T36" fmla="*/ 20 w 82"/>
                  <a:gd name="T37" fmla="*/ 104 h 115"/>
                  <a:gd name="T38" fmla="*/ 10 w 82"/>
                  <a:gd name="T39" fmla="*/ 78 h 115"/>
                  <a:gd name="T40" fmla="*/ 3 w 82"/>
                  <a:gd name="T41" fmla="*/ 50 h 115"/>
                  <a:gd name="T42" fmla="*/ 4 w 82"/>
                  <a:gd name="T43" fmla="*/ 38 h 115"/>
                  <a:gd name="T44" fmla="*/ 14 w 82"/>
                  <a:gd name="T45" fmla="*/ 0 h 115"/>
                  <a:gd name="T46" fmla="*/ 17 w 82"/>
                  <a:gd name="T47" fmla="*/ 3 h 115"/>
                  <a:gd name="T48" fmla="*/ 32 w 82"/>
                  <a:gd name="T49" fmla="*/ 22 h 115"/>
                  <a:gd name="T50" fmla="*/ 37 w 82"/>
                  <a:gd name="T51" fmla="*/ 40 h 115"/>
                  <a:gd name="T52" fmla="*/ 42 w 82"/>
                  <a:gd name="T53" fmla="*/ 47 h 115"/>
                  <a:gd name="T54" fmla="*/ 53 w 82"/>
                  <a:gd name="T55" fmla="*/ 38 h 115"/>
                  <a:gd name="T56" fmla="*/ 54 w 82"/>
                  <a:gd name="T57" fmla="*/ 3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2" h="115">
                    <a:moveTo>
                      <a:pt x="54" y="30"/>
                    </a:moveTo>
                    <a:cubicBezTo>
                      <a:pt x="54" y="30"/>
                      <a:pt x="52" y="25"/>
                      <a:pt x="56" y="24"/>
                    </a:cubicBezTo>
                    <a:cubicBezTo>
                      <a:pt x="56" y="24"/>
                      <a:pt x="61" y="22"/>
                      <a:pt x="60" y="29"/>
                    </a:cubicBezTo>
                    <a:cubicBezTo>
                      <a:pt x="60" y="29"/>
                      <a:pt x="65" y="34"/>
                      <a:pt x="70" y="35"/>
                    </a:cubicBezTo>
                    <a:cubicBezTo>
                      <a:pt x="70" y="35"/>
                      <a:pt x="76" y="33"/>
                      <a:pt x="75" y="40"/>
                    </a:cubicBezTo>
                    <a:cubicBezTo>
                      <a:pt x="75" y="40"/>
                      <a:pt x="75" y="63"/>
                      <a:pt x="44" y="60"/>
                    </a:cubicBezTo>
                    <a:cubicBezTo>
                      <a:pt x="44" y="60"/>
                      <a:pt x="41" y="61"/>
                      <a:pt x="42" y="68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2" y="74"/>
                      <a:pt x="43" y="77"/>
                      <a:pt x="39" y="78"/>
                    </a:cubicBezTo>
                    <a:cubicBezTo>
                      <a:pt x="39" y="78"/>
                      <a:pt x="34" y="84"/>
                      <a:pt x="32" y="88"/>
                    </a:cubicBezTo>
                    <a:cubicBezTo>
                      <a:pt x="38" y="91"/>
                      <a:pt x="38" y="91"/>
                      <a:pt x="38" y="91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67" y="82"/>
                      <a:pt x="67" y="82"/>
                      <a:pt x="67" y="82"/>
                    </a:cubicBezTo>
                    <a:cubicBezTo>
                      <a:pt x="67" y="82"/>
                      <a:pt x="71" y="79"/>
                      <a:pt x="74" y="79"/>
                    </a:cubicBezTo>
                    <a:cubicBezTo>
                      <a:pt x="74" y="79"/>
                      <a:pt x="82" y="78"/>
                      <a:pt x="81" y="82"/>
                    </a:cubicBezTo>
                    <a:cubicBezTo>
                      <a:pt x="79" y="87"/>
                      <a:pt x="79" y="87"/>
                      <a:pt x="79" y="87"/>
                    </a:cubicBezTo>
                    <a:cubicBezTo>
                      <a:pt x="79" y="87"/>
                      <a:pt x="74" y="97"/>
                      <a:pt x="66" y="99"/>
                    </a:cubicBezTo>
                    <a:cubicBezTo>
                      <a:pt x="66" y="99"/>
                      <a:pt x="54" y="102"/>
                      <a:pt x="44" y="102"/>
                    </a:cubicBezTo>
                    <a:cubicBezTo>
                      <a:pt x="44" y="102"/>
                      <a:pt x="34" y="115"/>
                      <a:pt x="20" y="104"/>
                    </a:cubicBezTo>
                    <a:cubicBezTo>
                      <a:pt x="20" y="104"/>
                      <a:pt x="10" y="88"/>
                      <a:pt x="10" y="78"/>
                    </a:cubicBezTo>
                    <a:cubicBezTo>
                      <a:pt x="10" y="78"/>
                      <a:pt x="4" y="52"/>
                      <a:pt x="3" y="50"/>
                    </a:cubicBezTo>
                    <a:cubicBezTo>
                      <a:pt x="3" y="50"/>
                      <a:pt x="0" y="50"/>
                      <a:pt x="4" y="38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7" y="3"/>
                    </a:cubicBezTo>
                    <a:cubicBezTo>
                      <a:pt x="17" y="3"/>
                      <a:pt x="31" y="14"/>
                      <a:pt x="32" y="22"/>
                    </a:cubicBezTo>
                    <a:cubicBezTo>
                      <a:pt x="32" y="22"/>
                      <a:pt x="35" y="30"/>
                      <a:pt x="37" y="40"/>
                    </a:cubicBezTo>
                    <a:cubicBezTo>
                      <a:pt x="37" y="40"/>
                      <a:pt x="36" y="44"/>
                      <a:pt x="42" y="47"/>
                    </a:cubicBezTo>
                    <a:cubicBezTo>
                      <a:pt x="42" y="47"/>
                      <a:pt x="48" y="38"/>
                      <a:pt x="53" y="38"/>
                    </a:cubicBezTo>
                    <a:cubicBezTo>
                      <a:pt x="53" y="38"/>
                      <a:pt x="54" y="38"/>
                      <a:pt x="54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37"/>
              <p:cNvSpPr>
                <a:spLocks/>
              </p:cNvSpPr>
              <p:nvPr/>
            </p:nvSpPr>
            <p:spPr bwMode="auto">
              <a:xfrm>
                <a:off x="2949575" y="242888"/>
                <a:ext cx="152400" cy="149225"/>
              </a:xfrm>
              <a:custGeom>
                <a:avLst/>
                <a:gdLst>
                  <a:gd name="T0" fmla="*/ 11 w 46"/>
                  <a:gd name="T1" fmla="*/ 40 h 45"/>
                  <a:gd name="T2" fmla="*/ 13 w 46"/>
                  <a:gd name="T3" fmla="*/ 45 h 45"/>
                  <a:gd name="T4" fmla="*/ 26 w 46"/>
                  <a:gd name="T5" fmla="*/ 36 h 45"/>
                  <a:gd name="T6" fmla="*/ 41 w 46"/>
                  <a:gd name="T7" fmla="*/ 29 h 45"/>
                  <a:gd name="T8" fmla="*/ 39 w 46"/>
                  <a:gd name="T9" fmla="*/ 19 h 45"/>
                  <a:gd name="T10" fmla="*/ 15 w 46"/>
                  <a:gd name="T11" fmla="*/ 3 h 45"/>
                  <a:gd name="T12" fmla="*/ 3 w 46"/>
                  <a:gd name="T13" fmla="*/ 2 h 45"/>
                  <a:gd name="T14" fmla="*/ 3 w 46"/>
                  <a:gd name="T15" fmla="*/ 8 h 45"/>
                  <a:gd name="T16" fmla="*/ 4 w 46"/>
                  <a:gd name="T17" fmla="*/ 13 h 45"/>
                  <a:gd name="T18" fmla="*/ 9 w 46"/>
                  <a:gd name="T19" fmla="*/ 19 h 45"/>
                  <a:gd name="T20" fmla="*/ 13 w 46"/>
                  <a:gd name="T21" fmla="*/ 32 h 45"/>
                  <a:gd name="T22" fmla="*/ 11 w 46"/>
                  <a:gd name="T23" fmla="*/ 4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6" h="45">
                    <a:moveTo>
                      <a:pt x="11" y="40"/>
                    </a:moveTo>
                    <a:cubicBezTo>
                      <a:pt x="11" y="40"/>
                      <a:pt x="7" y="45"/>
                      <a:pt x="13" y="45"/>
                    </a:cubicBezTo>
                    <a:cubicBezTo>
                      <a:pt x="13" y="45"/>
                      <a:pt x="18" y="44"/>
                      <a:pt x="26" y="36"/>
                    </a:cubicBezTo>
                    <a:cubicBezTo>
                      <a:pt x="26" y="36"/>
                      <a:pt x="38" y="36"/>
                      <a:pt x="41" y="29"/>
                    </a:cubicBezTo>
                    <a:cubicBezTo>
                      <a:pt x="41" y="29"/>
                      <a:pt x="46" y="22"/>
                      <a:pt x="39" y="19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3"/>
                      <a:pt x="6" y="0"/>
                      <a:pt x="3" y="2"/>
                    </a:cubicBezTo>
                    <a:cubicBezTo>
                      <a:pt x="3" y="2"/>
                      <a:pt x="0" y="6"/>
                      <a:pt x="3" y="8"/>
                    </a:cubicBezTo>
                    <a:cubicBezTo>
                      <a:pt x="3" y="8"/>
                      <a:pt x="4" y="10"/>
                      <a:pt x="4" y="13"/>
                    </a:cubicBezTo>
                    <a:cubicBezTo>
                      <a:pt x="4" y="13"/>
                      <a:pt x="5" y="16"/>
                      <a:pt x="9" y="19"/>
                    </a:cubicBezTo>
                    <a:cubicBezTo>
                      <a:pt x="9" y="19"/>
                      <a:pt x="13" y="28"/>
                      <a:pt x="13" y="32"/>
                    </a:cubicBezTo>
                    <a:cubicBezTo>
                      <a:pt x="13" y="32"/>
                      <a:pt x="12" y="39"/>
                      <a:pt x="11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38"/>
              <p:cNvSpPr>
                <a:spLocks/>
              </p:cNvSpPr>
              <p:nvPr/>
            </p:nvSpPr>
            <p:spPr bwMode="auto">
              <a:xfrm>
                <a:off x="2870200" y="403225"/>
                <a:ext cx="250825" cy="146050"/>
              </a:xfrm>
              <a:custGeom>
                <a:avLst/>
                <a:gdLst>
                  <a:gd name="T0" fmla="*/ 72 w 76"/>
                  <a:gd name="T1" fmla="*/ 1 h 44"/>
                  <a:gd name="T2" fmla="*/ 75 w 76"/>
                  <a:gd name="T3" fmla="*/ 7 h 44"/>
                  <a:gd name="T4" fmla="*/ 65 w 76"/>
                  <a:gd name="T5" fmla="*/ 11 h 44"/>
                  <a:gd name="T6" fmla="*/ 53 w 76"/>
                  <a:gd name="T7" fmla="*/ 20 h 44"/>
                  <a:gd name="T8" fmla="*/ 39 w 76"/>
                  <a:gd name="T9" fmla="*/ 35 h 44"/>
                  <a:gd name="T10" fmla="*/ 14 w 76"/>
                  <a:gd name="T11" fmla="*/ 38 h 44"/>
                  <a:gd name="T12" fmla="*/ 4 w 76"/>
                  <a:gd name="T13" fmla="*/ 26 h 44"/>
                  <a:gd name="T14" fmla="*/ 17 w 76"/>
                  <a:gd name="T15" fmla="*/ 19 h 44"/>
                  <a:gd name="T16" fmla="*/ 61 w 76"/>
                  <a:gd name="T17" fmla="*/ 4 h 44"/>
                  <a:gd name="T18" fmla="*/ 72 w 76"/>
                  <a:gd name="T19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" h="44">
                    <a:moveTo>
                      <a:pt x="72" y="1"/>
                    </a:moveTo>
                    <a:cubicBezTo>
                      <a:pt x="72" y="1"/>
                      <a:pt x="76" y="0"/>
                      <a:pt x="75" y="7"/>
                    </a:cubicBezTo>
                    <a:cubicBezTo>
                      <a:pt x="75" y="7"/>
                      <a:pt x="72" y="11"/>
                      <a:pt x="65" y="11"/>
                    </a:cubicBezTo>
                    <a:cubicBezTo>
                      <a:pt x="65" y="11"/>
                      <a:pt x="59" y="13"/>
                      <a:pt x="53" y="20"/>
                    </a:cubicBezTo>
                    <a:cubicBezTo>
                      <a:pt x="53" y="20"/>
                      <a:pt x="44" y="30"/>
                      <a:pt x="39" y="35"/>
                    </a:cubicBezTo>
                    <a:cubicBezTo>
                      <a:pt x="39" y="35"/>
                      <a:pt x="30" y="44"/>
                      <a:pt x="14" y="38"/>
                    </a:cubicBezTo>
                    <a:cubicBezTo>
                      <a:pt x="14" y="38"/>
                      <a:pt x="0" y="33"/>
                      <a:pt x="4" y="26"/>
                    </a:cubicBezTo>
                    <a:cubicBezTo>
                      <a:pt x="4" y="26"/>
                      <a:pt x="4" y="23"/>
                      <a:pt x="17" y="19"/>
                    </a:cubicBezTo>
                    <a:cubicBezTo>
                      <a:pt x="61" y="4"/>
                      <a:pt x="61" y="4"/>
                      <a:pt x="61" y="4"/>
                    </a:cubicBezTo>
                    <a:lnTo>
                      <a:pt x="7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39"/>
              <p:cNvSpPr>
                <a:spLocks/>
              </p:cNvSpPr>
              <p:nvPr/>
            </p:nvSpPr>
            <p:spPr bwMode="auto">
              <a:xfrm>
                <a:off x="3062288" y="708025"/>
                <a:ext cx="114300" cy="109537"/>
              </a:xfrm>
              <a:custGeom>
                <a:avLst/>
                <a:gdLst>
                  <a:gd name="T0" fmla="*/ 3 w 35"/>
                  <a:gd name="T1" fmla="*/ 3 h 33"/>
                  <a:gd name="T2" fmla="*/ 8 w 35"/>
                  <a:gd name="T3" fmla="*/ 21 h 33"/>
                  <a:gd name="T4" fmla="*/ 11 w 35"/>
                  <a:gd name="T5" fmla="*/ 26 h 33"/>
                  <a:gd name="T6" fmla="*/ 22 w 35"/>
                  <a:gd name="T7" fmla="*/ 33 h 33"/>
                  <a:gd name="T8" fmla="*/ 29 w 35"/>
                  <a:gd name="T9" fmla="*/ 13 h 33"/>
                  <a:gd name="T10" fmla="*/ 11 w 35"/>
                  <a:gd name="T11" fmla="*/ 1 h 33"/>
                  <a:gd name="T12" fmla="*/ 3 w 35"/>
                  <a:gd name="T1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3">
                    <a:moveTo>
                      <a:pt x="3" y="3"/>
                    </a:moveTo>
                    <a:cubicBezTo>
                      <a:pt x="3" y="3"/>
                      <a:pt x="0" y="15"/>
                      <a:pt x="8" y="21"/>
                    </a:cubicBezTo>
                    <a:cubicBezTo>
                      <a:pt x="8" y="21"/>
                      <a:pt x="9" y="22"/>
                      <a:pt x="11" y="26"/>
                    </a:cubicBezTo>
                    <a:cubicBezTo>
                      <a:pt x="11" y="26"/>
                      <a:pt x="15" y="33"/>
                      <a:pt x="22" y="33"/>
                    </a:cubicBezTo>
                    <a:cubicBezTo>
                      <a:pt x="22" y="33"/>
                      <a:pt x="35" y="27"/>
                      <a:pt x="29" y="13"/>
                    </a:cubicBezTo>
                    <a:cubicBezTo>
                      <a:pt x="29" y="13"/>
                      <a:pt x="21" y="1"/>
                      <a:pt x="11" y="1"/>
                    </a:cubicBezTo>
                    <a:cubicBezTo>
                      <a:pt x="11" y="1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40"/>
              <p:cNvSpPr>
                <a:spLocks/>
              </p:cNvSpPr>
              <p:nvPr/>
            </p:nvSpPr>
            <p:spPr bwMode="auto">
              <a:xfrm>
                <a:off x="2787650" y="531813"/>
                <a:ext cx="333375" cy="361950"/>
              </a:xfrm>
              <a:custGeom>
                <a:avLst/>
                <a:gdLst>
                  <a:gd name="T0" fmla="*/ 27 w 101"/>
                  <a:gd name="T1" fmla="*/ 21 h 109"/>
                  <a:gd name="T2" fmla="*/ 35 w 101"/>
                  <a:gd name="T3" fmla="*/ 26 h 109"/>
                  <a:gd name="T4" fmla="*/ 41 w 101"/>
                  <a:gd name="T5" fmla="*/ 27 h 109"/>
                  <a:gd name="T6" fmla="*/ 64 w 101"/>
                  <a:gd name="T7" fmla="*/ 12 h 109"/>
                  <a:gd name="T8" fmla="*/ 69 w 101"/>
                  <a:gd name="T9" fmla="*/ 10 h 109"/>
                  <a:gd name="T10" fmla="*/ 98 w 101"/>
                  <a:gd name="T11" fmla="*/ 9 h 109"/>
                  <a:gd name="T12" fmla="*/ 94 w 101"/>
                  <a:gd name="T13" fmla="*/ 14 h 109"/>
                  <a:gd name="T14" fmla="*/ 74 w 101"/>
                  <a:gd name="T15" fmla="*/ 32 h 109"/>
                  <a:gd name="T16" fmla="*/ 68 w 101"/>
                  <a:gd name="T17" fmla="*/ 37 h 109"/>
                  <a:gd name="T18" fmla="*/ 68 w 101"/>
                  <a:gd name="T19" fmla="*/ 41 h 109"/>
                  <a:gd name="T20" fmla="*/ 74 w 101"/>
                  <a:gd name="T21" fmla="*/ 38 h 109"/>
                  <a:gd name="T22" fmla="*/ 87 w 101"/>
                  <a:gd name="T23" fmla="*/ 40 h 109"/>
                  <a:gd name="T24" fmla="*/ 77 w 101"/>
                  <a:gd name="T25" fmla="*/ 50 h 109"/>
                  <a:gd name="T26" fmla="*/ 63 w 101"/>
                  <a:gd name="T27" fmla="*/ 57 h 109"/>
                  <a:gd name="T28" fmla="*/ 61 w 101"/>
                  <a:gd name="T29" fmla="*/ 67 h 109"/>
                  <a:gd name="T30" fmla="*/ 65 w 101"/>
                  <a:gd name="T31" fmla="*/ 81 h 109"/>
                  <a:gd name="T32" fmla="*/ 69 w 101"/>
                  <a:gd name="T33" fmla="*/ 102 h 109"/>
                  <a:gd name="T34" fmla="*/ 63 w 101"/>
                  <a:gd name="T35" fmla="*/ 107 h 109"/>
                  <a:gd name="T36" fmla="*/ 60 w 101"/>
                  <a:gd name="T37" fmla="*/ 103 h 109"/>
                  <a:gd name="T38" fmla="*/ 48 w 101"/>
                  <a:gd name="T39" fmla="*/ 94 h 109"/>
                  <a:gd name="T40" fmla="*/ 49 w 101"/>
                  <a:gd name="T41" fmla="*/ 89 h 109"/>
                  <a:gd name="T42" fmla="*/ 54 w 101"/>
                  <a:gd name="T43" fmla="*/ 86 h 109"/>
                  <a:gd name="T44" fmla="*/ 55 w 101"/>
                  <a:gd name="T45" fmla="*/ 81 h 109"/>
                  <a:gd name="T46" fmla="*/ 54 w 101"/>
                  <a:gd name="T47" fmla="*/ 71 h 109"/>
                  <a:gd name="T48" fmla="*/ 42 w 101"/>
                  <a:gd name="T49" fmla="*/ 82 h 109"/>
                  <a:gd name="T50" fmla="*/ 20 w 101"/>
                  <a:gd name="T51" fmla="*/ 103 h 109"/>
                  <a:gd name="T52" fmla="*/ 8 w 101"/>
                  <a:gd name="T53" fmla="*/ 102 h 109"/>
                  <a:gd name="T54" fmla="*/ 5 w 101"/>
                  <a:gd name="T55" fmla="*/ 86 h 109"/>
                  <a:gd name="T56" fmla="*/ 13 w 101"/>
                  <a:gd name="T57" fmla="*/ 87 h 109"/>
                  <a:gd name="T58" fmla="*/ 54 w 101"/>
                  <a:gd name="T59" fmla="*/ 62 h 109"/>
                  <a:gd name="T60" fmla="*/ 54 w 101"/>
                  <a:gd name="T61" fmla="*/ 58 h 109"/>
                  <a:gd name="T62" fmla="*/ 52 w 101"/>
                  <a:gd name="T63" fmla="*/ 50 h 109"/>
                  <a:gd name="T64" fmla="*/ 52 w 101"/>
                  <a:gd name="T65" fmla="*/ 41 h 109"/>
                  <a:gd name="T66" fmla="*/ 45 w 101"/>
                  <a:gd name="T67" fmla="*/ 43 h 109"/>
                  <a:gd name="T68" fmla="*/ 46 w 101"/>
                  <a:gd name="T69" fmla="*/ 53 h 109"/>
                  <a:gd name="T70" fmla="*/ 30 w 101"/>
                  <a:gd name="T71" fmla="*/ 66 h 109"/>
                  <a:gd name="T72" fmla="*/ 24 w 101"/>
                  <a:gd name="T73" fmla="*/ 40 h 109"/>
                  <a:gd name="T74" fmla="*/ 27 w 101"/>
                  <a:gd name="T75" fmla="*/ 21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1" h="109">
                    <a:moveTo>
                      <a:pt x="27" y="21"/>
                    </a:moveTo>
                    <a:cubicBezTo>
                      <a:pt x="27" y="21"/>
                      <a:pt x="32" y="19"/>
                      <a:pt x="35" y="26"/>
                    </a:cubicBezTo>
                    <a:cubicBezTo>
                      <a:pt x="35" y="26"/>
                      <a:pt x="37" y="29"/>
                      <a:pt x="41" y="27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64" y="12"/>
                      <a:pt x="68" y="11"/>
                      <a:pt x="69" y="10"/>
                    </a:cubicBezTo>
                    <a:cubicBezTo>
                      <a:pt x="69" y="10"/>
                      <a:pt x="82" y="0"/>
                      <a:pt x="98" y="9"/>
                    </a:cubicBezTo>
                    <a:cubicBezTo>
                      <a:pt x="98" y="9"/>
                      <a:pt x="101" y="10"/>
                      <a:pt x="94" y="14"/>
                    </a:cubicBezTo>
                    <a:cubicBezTo>
                      <a:pt x="74" y="32"/>
                      <a:pt x="74" y="32"/>
                      <a:pt x="74" y="32"/>
                    </a:cubicBezTo>
                    <a:cubicBezTo>
                      <a:pt x="68" y="37"/>
                      <a:pt x="68" y="37"/>
                      <a:pt x="68" y="37"/>
                    </a:cubicBezTo>
                    <a:cubicBezTo>
                      <a:pt x="68" y="37"/>
                      <a:pt x="63" y="40"/>
                      <a:pt x="68" y="41"/>
                    </a:cubicBezTo>
                    <a:cubicBezTo>
                      <a:pt x="74" y="38"/>
                      <a:pt x="74" y="38"/>
                      <a:pt x="74" y="38"/>
                    </a:cubicBezTo>
                    <a:cubicBezTo>
                      <a:pt x="74" y="38"/>
                      <a:pt x="86" y="34"/>
                      <a:pt x="87" y="40"/>
                    </a:cubicBezTo>
                    <a:cubicBezTo>
                      <a:pt x="87" y="40"/>
                      <a:pt x="89" y="44"/>
                      <a:pt x="77" y="50"/>
                    </a:cubicBezTo>
                    <a:cubicBezTo>
                      <a:pt x="77" y="50"/>
                      <a:pt x="68" y="57"/>
                      <a:pt x="63" y="57"/>
                    </a:cubicBezTo>
                    <a:cubicBezTo>
                      <a:pt x="63" y="57"/>
                      <a:pt x="60" y="60"/>
                      <a:pt x="61" y="67"/>
                    </a:cubicBezTo>
                    <a:cubicBezTo>
                      <a:pt x="61" y="67"/>
                      <a:pt x="63" y="76"/>
                      <a:pt x="65" y="81"/>
                    </a:cubicBezTo>
                    <a:cubicBezTo>
                      <a:pt x="69" y="102"/>
                      <a:pt x="69" y="102"/>
                      <a:pt x="69" y="102"/>
                    </a:cubicBezTo>
                    <a:cubicBezTo>
                      <a:pt x="69" y="102"/>
                      <a:pt x="71" y="109"/>
                      <a:pt x="63" y="107"/>
                    </a:cubicBezTo>
                    <a:cubicBezTo>
                      <a:pt x="63" y="107"/>
                      <a:pt x="60" y="107"/>
                      <a:pt x="60" y="103"/>
                    </a:cubicBezTo>
                    <a:cubicBezTo>
                      <a:pt x="60" y="103"/>
                      <a:pt x="60" y="94"/>
                      <a:pt x="48" y="94"/>
                    </a:cubicBezTo>
                    <a:cubicBezTo>
                      <a:pt x="48" y="94"/>
                      <a:pt x="46" y="91"/>
                      <a:pt x="49" y="89"/>
                    </a:cubicBezTo>
                    <a:cubicBezTo>
                      <a:pt x="49" y="89"/>
                      <a:pt x="51" y="86"/>
                      <a:pt x="54" y="86"/>
                    </a:cubicBezTo>
                    <a:cubicBezTo>
                      <a:pt x="54" y="86"/>
                      <a:pt x="55" y="85"/>
                      <a:pt x="55" y="81"/>
                    </a:cubicBezTo>
                    <a:cubicBezTo>
                      <a:pt x="54" y="71"/>
                      <a:pt x="54" y="71"/>
                      <a:pt x="54" y="71"/>
                    </a:cubicBezTo>
                    <a:cubicBezTo>
                      <a:pt x="54" y="71"/>
                      <a:pt x="48" y="76"/>
                      <a:pt x="42" y="82"/>
                    </a:cubicBezTo>
                    <a:cubicBezTo>
                      <a:pt x="20" y="103"/>
                      <a:pt x="20" y="103"/>
                      <a:pt x="20" y="103"/>
                    </a:cubicBezTo>
                    <a:cubicBezTo>
                      <a:pt x="20" y="103"/>
                      <a:pt x="15" y="109"/>
                      <a:pt x="8" y="102"/>
                    </a:cubicBezTo>
                    <a:cubicBezTo>
                      <a:pt x="8" y="102"/>
                      <a:pt x="0" y="91"/>
                      <a:pt x="5" y="86"/>
                    </a:cubicBezTo>
                    <a:cubicBezTo>
                      <a:pt x="5" y="86"/>
                      <a:pt x="8" y="84"/>
                      <a:pt x="13" y="87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58"/>
                      <a:pt x="54" y="58"/>
                      <a:pt x="54" y="58"/>
                    </a:cubicBezTo>
                    <a:cubicBezTo>
                      <a:pt x="54" y="58"/>
                      <a:pt x="46" y="57"/>
                      <a:pt x="52" y="50"/>
                    </a:cubicBezTo>
                    <a:cubicBezTo>
                      <a:pt x="52" y="50"/>
                      <a:pt x="56" y="41"/>
                      <a:pt x="52" y="41"/>
                    </a:cubicBezTo>
                    <a:cubicBezTo>
                      <a:pt x="52" y="41"/>
                      <a:pt x="45" y="39"/>
                      <a:pt x="45" y="4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3"/>
                      <a:pt x="37" y="79"/>
                      <a:pt x="30" y="66"/>
                    </a:cubicBezTo>
                    <a:cubicBezTo>
                      <a:pt x="30" y="66"/>
                      <a:pt x="21" y="57"/>
                      <a:pt x="24" y="40"/>
                    </a:cubicBezTo>
                    <a:cubicBezTo>
                      <a:pt x="24" y="40"/>
                      <a:pt x="28" y="33"/>
                      <a:pt x="27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41"/>
              <p:cNvSpPr>
                <a:spLocks/>
              </p:cNvSpPr>
              <p:nvPr/>
            </p:nvSpPr>
            <p:spPr bwMode="auto">
              <a:xfrm>
                <a:off x="3646488" y="674688"/>
                <a:ext cx="128587" cy="133350"/>
              </a:xfrm>
              <a:custGeom>
                <a:avLst/>
                <a:gdLst>
                  <a:gd name="T0" fmla="*/ 6 w 39"/>
                  <a:gd name="T1" fmla="*/ 0 h 40"/>
                  <a:gd name="T2" fmla="*/ 12 w 39"/>
                  <a:gd name="T3" fmla="*/ 28 h 40"/>
                  <a:gd name="T4" fmla="*/ 11 w 39"/>
                  <a:gd name="T5" fmla="*/ 34 h 40"/>
                  <a:gd name="T6" fmla="*/ 25 w 39"/>
                  <a:gd name="T7" fmla="*/ 34 h 40"/>
                  <a:gd name="T8" fmla="*/ 31 w 39"/>
                  <a:gd name="T9" fmla="*/ 20 h 40"/>
                  <a:gd name="T10" fmla="*/ 6 w 39"/>
                  <a:gd name="T1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40">
                    <a:moveTo>
                      <a:pt x="6" y="0"/>
                    </a:moveTo>
                    <a:cubicBezTo>
                      <a:pt x="6" y="0"/>
                      <a:pt x="0" y="10"/>
                      <a:pt x="12" y="28"/>
                    </a:cubicBezTo>
                    <a:cubicBezTo>
                      <a:pt x="12" y="28"/>
                      <a:pt x="15" y="30"/>
                      <a:pt x="11" y="34"/>
                    </a:cubicBezTo>
                    <a:cubicBezTo>
                      <a:pt x="11" y="34"/>
                      <a:pt x="11" y="40"/>
                      <a:pt x="25" y="34"/>
                    </a:cubicBezTo>
                    <a:cubicBezTo>
                      <a:pt x="25" y="34"/>
                      <a:pt x="39" y="32"/>
                      <a:pt x="31" y="20"/>
                    </a:cubicBezTo>
                    <a:cubicBezTo>
                      <a:pt x="31" y="20"/>
                      <a:pt x="18" y="4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42"/>
              <p:cNvSpPr>
                <a:spLocks/>
              </p:cNvSpPr>
              <p:nvPr/>
            </p:nvSpPr>
            <p:spPr bwMode="auto">
              <a:xfrm>
                <a:off x="3267075" y="328613"/>
                <a:ext cx="455612" cy="485775"/>
              </a:xfrm>
              <a:custGeom>
                <a:avLst/>
                <a:gdLst>
                  <a:gd name="T0" fmla="*/ 98 w 138"/>
                  <a:gd name="T1" fmla="*/ 64 h 146"/>
                  <a:gd name="T2" fmla="*/ 97 w 138"/>
                  <a:gd name="T3" fmla="*/ 26 h 146"/>
                  <a:gd name="T4" fmla="*/ 96 w 138"/>
                  <a:gd name="T5" fmla="*/ 11 h 146"/>
                  <a:gd name="T6" fmla="*/ 89 w 138"/>
                  <a:gd name="T7" fmla="*/ 9 h 146"/>
                  <a:gd name="T8" fmla="*/ 73 w 138"/>
                  <a:gd name="T9" fmla="*/ 1 h 146"/>
                  <a:gd name="T10" fmla="*/ 70 w 138"/>
                  <a:gd name="T11" fmla="*/ 13 h 146"/>
                  <a:gd name="T12" fmla="*/ 79 w 138"/>
                  <a:gd name="T13" fmla="*/ 33 h 146"/>
                  <a:gd name="T14" fmla="*/ 79 w 138"/>
                  <a:gd name="T15" fmla="*/ 70 h 146"/>
                  <a:gd name="T16" fmla="*/ 69 w 138"/>
                  <a:gd name="T17" fmla="*/ 80 h 146"/>
                  <a:gd name="T18" fmla="*/ 44 w 138"/>
                  <a:gd name="T19" fmla="*/ 90 h 146"/>
                  <a:gd name="T20" fmla="*/ 33 w 138"/>
                  <a:gd name="T21" fmla="*/ 97 h 146"/>
                  <a:gd name="T22" fmla="*/ 10 w 138"/>
                  <a:gd name="T23" fmla="*/ 104 h 146"/>
                  <a:gd name="T24" fmla="*/ 3 w 138"/>
                  <a:gd name="T25" fmla="*/ 97 h 146"/>
                  <a:gd name="T26" fmla="*/ 2 w 138"/>
                  <a:gd name="T27" fmla="*/ 103 h 146"/>
                  <a:gd name="T28" fmla="*/ 15 w 138"/>
                  <a:gd name="T29" fmla="*/ 122 h 146"/>
                  <a:gd name="T30" fmla="*/ 49 w 138"/>
                  <a:gd name="T31" fmla="*/ 104 h 146"/>
                  <a:gd name="T32" fmla="*/ 62 w 138"/>
                  <a:gd name="T33" fmla="*/ 99 h 146"/>
                  <a:gd name="T34" fmla="*/ 74 w 138"/>
                  <a:gd name="T35" fmla="*/ 96 h 146"/>
                  <a:gd name="T36" fmla="*/ 38 w 138"/>
                  <a:gd name="T37" fmla="*/ 134 h 146"/>
                  <a:gd name="T38" fmla="*/ 35 w 138"/>
                  <a:gd name="T39" fmla="*/ 137 h 146"/>
                  <a:gd name="T40" fmla="*/ 33 w 138"/>
                  <a:gd name="T41" fmla="*/ 140 h 146"/>
                  <a:gd name="T42" fmla="*/ 36 w 138"/>
                  <a:gd name="T43" fmla="*/ 143 h 146"/>
                  <a:gd name="T44" fmla="*/ 91 w 138"/>
                  <a:gd name="T45" fmla="*/ 111 h 146"/>
                  <a:gd name="T46" fmla="*/ 97 w 138"/>
                  <a:gd name="T47" fmla="*/ 81 h 146"/>
                  <a:gd name="T48" fmla="*/ 120 w 138"/>
                  <a:gd name="T49" fmla="*/ 63 h 146"/>
                  <a:gd name="T50" fmla="*/ 134 w 138"/>
                  <a:gd name="T51" fmla="*/ 44 h 146"/>
                  <a:gd name="T52" fmla="*/ 118 w 138"/>
                  <a:gd name="T53" fmla="*/ 47 h 146"/>
                  <a:gd name="T54" fmla="*/ 98 w 138"/>
                  <a:gd name="T55" fmla="*/ 6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8" h="146">
                    <a:moveTo>
                      <a:pt x="98" y="64"/>
                    </a:moveTo>
                    <a:cubicBezTo>
                      <a:pt x="97" y="26"/>
                      <a:pt x="97" y="26"/>
                      <a:pt x="97" y="26"/>
                    </a:cubicBezTo>
                    <a:cubicBezTo>
                      <a:pt x="97" y="26"/>
                      <a:pt x="103" y="16"/>
                      <a:pt x="96" y="11"/>
                    </a:cubicBezTo>
                    <a:cubicBezTo>
                      <a:pt x="89" y="9"/>
                      <a:pt x="89" y="9"/>
                      <a:pt x="89" y="9"/>
                    </a:cubicBezTo>
                    <a:cubicBezTo>
                      <a:pt x="89" y="9"/>
                      <a:pt x="85" y="0"/>
                      <a:pt x="73" y="1"/>
                    </a:cubicBezTo>
                    <a:cubicBezTo>
                      <a:pt x="73" y="1"/>
                      <a:pt x="67" y="0"/>
                      <a:pt x="70" y="13"/>
                    </a:cubicBezTo>
                    <a:cubicBezTo>
                      <a:pt x="70" y="13"/>
                      <a:pt x="76" y="30"/>
                      <a:pt x="79" y="33"/>
                    </a:cubicBezTo>
                    <a:cubicBezTo>
                      <a:pt x="79" y="70"/>
                      <a:pt x="79" y="70"/>
                      <a:pt x="79" y="70"/>
                    </a:cubicBezTo>
                    <a:cubicBezTo>
                      <a:pt x="79" y="70"/>
                      <a:pt x="77" y="78"/>
                      <a:pt x="69" y="8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0" y="91"/>
                      <a:pt x="33" y="97"/>
                    </a:cubicBezTo>
                    <a:cubicBezTo>
                      <a:pt x="33" y="97"/>
                      <a:pt x="17" y="104"/>
                      <a:pt x="10" y="104"/>
                    </a:cubicBezTo>
                    <a:cubicBezTo>
                      <a:pt x="10" y="104"/>
                      <a:pt x="4" y="99"/>
                      <a:pt x="3" y="97"/>
                    </a:cubicBezTo>
                    <a:cubicBezTo>
                      <a:pt x="3" y="97"/>
                      <a:pt x="2" y="96"/>
                      <a:pt x="2" y="103"/>
                    </a:cubicBezTo>
                    <a:cubicBezTo>
                      <a:pt x="2" y="103"/>
                      <a:pt x="0" y="125"/>
                      <a:pt x="15" y="122"/>
                    </a:cubicBezTo>
                    <a:cubicBezTo>
                      <a:pt x="15" y="122"/>
                      <a:pt x="28" y="123"/>
                      <a:pt x="49" y="104"/>
                    </a:cubicBezTo>
                    <a:cubicBezTo>
                      <a:pt x="49" y="104"/>
                      <a:pt x="53" y="102"/>
                      <a:pt x="62" y="99"/>
                    </a:cubicBezTo>
                    <a:cubicBezTo>
                      <a:pt x="62" y="99"/>
                      <a:pt x="70" y="95"/>
                      <a:pt x="74" y="96"/>
                    </a:cubicBezTo>
                    <a:cubicBezTo>
                      <a:pt x="74" y="96"/>
                      <a:pt x="69" y="125"/>
                      <a:pt x="38" y="134"/>
                    </a:cubicBezTo>
                    <a:cubicBezTo>
                      <a:pt x="38" y="134"/>
                      <a:pt x="35" y="135"/>
                      <a:pt x="35" y="137"/>
                    </a:cubicBezTo>
                    <a:cubicBezTo>
                      <a:pt x="35" y="137"/>
                      <a:pt x="34" y="138"/>
                      <a:pt x="33" y="140"/>
                    </a:cubicBezTo>
                    <a:cubicBezTo>
                      <a:pt x="33" y="140"/>
                      <a:pt x="29" y="143"/>
                      <a:pt x="36" y="143"/>
                    </a:cubicBezTo>
                    <a:cubicBezTo>
                      <a:pt x="36" y="143"/>
                      <a:pt x="65" y="146"/>
                      <a:pt x="91" y="111"/>
                    </a:cubicBezTo>
                    <a:cubicBezTo>
                      <a:pt x="91" y="111"/>
                      <a:pt x="96" y="102"/>
                      <a:pt x="97" y="81"/>
                    </a:cubicBezTo>
                    <a:cubicBezTo>
                      <a:pt x="120" y="63"/>
                      <a:pt x="120" y="63"/>
                      <a:pt x="120" y="63"/>
                    </a:cubicBezTo>
                    <a:cubicBezTo>
                      <a:pt x="120" y="63"/>
                      <a:pt x="138" y="51"/>
                      <a:pt x="134" y="44"/>
                    </a:cubicBezTo>
                    <a:cubicBezTo>
                      <a:pt x="134" y="44"/>
                      <a:pt x="124" y="39"/>
                      <a:pt x="118" y="47"/>
                    </a:cubicBezTo>
                    <a:cubicBezTo>
                      <a:pt x="118" y="47"/>
                      <a:pt x="108" y="61"/>
                      <a:pt x="9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43"/>
              <p:cNvSpPr>
                <a:spLocks/>
              </p:cNvSpPr>
              <p:nvPr/>
            </p:nvSpPr>
            <p:spPr bwMode="auto">
              <a:xfrm>
                <a:off x="3930650" y="515938"/>
                <a:ext cx="66675" cy="112712"/>
              </a:xfrm>
              <a:custGeom>
                <a:avLst/>
                <a:gdLst>
                  <a:gd name="T0" fmla="*/ 3 w 20"/>
                  <a:gd name="T1" fmla="*/ 5 h 34"/>
                  <a:gd name="T2" fmla="*/ 6 w 20"/>
                  <a:gd name="T3" fmla="*/ 2 h 34"/>
                  <a:gd name="T4" fmla="*/ 18 w 20"/>
                  <a:gd name="T5" fmla="*/ 18 h 34"/>
                  <a:gd name="T6" fmla="*/ 9 w 20"/>
                  <a:gd name="T7" fmla="*/ 31 h 34"/>
                  <a:gd name="T8" fmla="*/ 4 w 20"/>
                  <a:gd name="T9" fmla="*/ 21 h 34"/>
                  <a:gd name="T10" fmla="*/ 3 w 20"/>
                  <a:gd name="T11" fmla="*/ 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34">
                    <a:moveTo>
                      <a:pt x="3" y="5"/>
                    </a:moveTo>
                    <a:cubicBezTo>
                      <a:pt x="3" y="5"/>
                      <a:pt x="0" y="0"/>
                      <a:pt x="6" y="2"/>
                    </a:cubicBezTo>
                    <a:cubicBezTo>
                      <a:pt x="6" y="2"/>
                      <a:pt x="14" y="7"/>
                      <a:pt x="18" y="18"/>
                    </a:cubicBezTo>
                    <a:cubicBezTo>
                      <a:pt x="18" y="18"/>
                      <a:pt x="20" y="34"/>
                      <a:pt x="9" y="31"/>
                    </a:cubicBezTo>
                    <a:cubicBezTo>
                      <a:pt x="9" y="31"/>
                      <a:pt x="5" y="28"/>
                      <a:pt x="4" y="21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44"/>
              <p:cNvSpPr>
                <a:spLocks/>
              </p:cNvSpPr>
              <p:nvPr/>
            </p:nvSpPr>
            <p:spPr bwMode="auto">
              <a:xfrm>
                <a:off x="3906838" y="671513"/>
                <a:ext cx="331787" cy="206375"/>
              </a:xfrm>
              <a:custGeom>
                <a:avLst/>
                <a:gdLst>
                  <a:gd name="T0" fmla="*/ 63 w 100"/>
                  <a:gd name="T1" fmla="*/ 24 h 62"/>
                  <a:gd name="T2" fmla="*/ 68 w 100"/>
                  <a:gd name="T3" fmla="*/ 32 h 62"/>
                  <a:gd name="T4" fmla="*/ 68 w 100"/>
                  <a:gd name="T5" fmla="*/ 43 h 62"/>
                  <a:gd name="T6" fmla="*/ 50 w 100"/>
                  <a:gd name="T7" fmla="*/ 50 h 62"/>
                  <a:gd name="T8" fmla="*/ 43 w 100"/>
                  <a:gd name="T9" fmla="*/ 49 h 62"/>
                  <a:gd name="T10" fmla="*/ 43 w 100"/>
                  <a:gd name="T11" fmla="*/ 55 h 62"/>
                  <a:gd name="T12" fmla="*/ 49 w 100"/>
                  <a:gd name="T13" fmla="*/ 57 h 62"/>
                  <a:gd name="T14" fmla="*/ 56 w 100"/>
                  <a:gd name="T15" fmla="*/ 61 h 62"/>
                  <a:gd name="T16" fmla="*/ 65 w 100"/>
                  <a:gd name="T17" fmla="*/ 58 h 62"/>
                  <a:gd name="T18" fmla="*/ 74 w 100"/>
                  <a:gd name="T19" fmla="*/ 56 h 62"/>
                  <a:gd name="T20" fmla="*/ 80 w 100"/>
                  <a:gd name="T21" fmla="*/ 40 h 62"/>
                  <a:gd name="T22" fmla="*/ 74 w 100"/>
                  <a:gd name="T23" fmla="*/ 22 h 62"/>
                  <a:gd name="T24" fmla="*/ 81 w 100"/>
                  <a:gd name="T25" fmla="*/ 19 h 62"/>
                  <a:gd name="T26" fmla="*/ 97 w 100"/>
                  <a:gd name="T27" fmla="*/ 11 h 62"/>
                  <a:gd name="T28" fmla="*/ 90 w 100"/>
                  <a:gd name="T29" fmla="*/ 0 h 62"/>
                  <a:gd name="T30" fmla="*/ 45 w 100"/>
                  <a:gd name="T31" fmla="*/ 11 h 62"/>
                  <a:gd name="T32" fmla="*/ 11 w 100"/>
                  <a:gd name="T33" fmla="*/ 26 h 62"/>
                  <a:gd name="T34" fmla="*/ 2 w 100"/>
                  <a:gd name="T35" fmla="*/ 34 h 62"/>
                  <a:gd name="T36" fmla="*/ 8 w 100"/>
                  <a:gd name="T37" fmla="*/ 46 h 62"/>
                  <a:gd name="T38" fmla="*/ 21 w 100"/>
                  <a:gd name="T39" fmla="*/ 46 h 62"/>
                  <a:gd name="T40" fmla="*/ 44 w 100"/>
                  <a:gd name="T41" fmla="*/ 30 h 62"/>
                  <a:gd name="T42" fmla="*/ 54 w 100"/>
                  <a:gd name="T43" fmla="*/ 29 h 62"/>
                  <a:gd name="T44" fmla="*/ 60 w 100"/>
                  <a:gd name="T45" fmla="*/ 25 h 62"/>
                  <a:gd name="T46" fmla="*/ 63 w 100"/>
                  <a:gd name="T47" fmla="*/ 2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0" h="62">
                    <a:moveTo>
                      <a:pt x="63" y="24"/>
                    </a:moveTo>
                    <a:cubicBezTo>
                      <a:pt x="63" y="24"/>
                      <a:pt x="68" y="25"/>
                      <a:pt x="68" y="32"/>
                    </a:cubicBezTo>
                    <a:cubicBezTo>
                      <a:pt x="68" y="32"/>
                      <a:pt x="64" y="36"/>
                      <a:pt x="68" y="43"/>
                    </a:cubicBezTo>
                    <a:cubicBezTo>
                      <a:pt x="68" y="43"/>
                      <a:pt x="68" y="51"/>
                      <a:pt x="50" y="50"/>
                    </a:cubicBezTo>
                    <a:cubicBezTo>
                      <a:pt x="43" y="49"/>
                      <a:pt x="43" y="49"/>
                      <a:pt x="43" y="49"/>
                    </a:cubicBezTo>
                    <a:cubicBezTo>
                      <a:pt x="43" y="49"/>
                      <a:pt x="40" y="50"/>
                      <a:pt x="43" y="55"/>
                    </a:cubicBezTo>
                    <a:cubicBezTo>
                      <a:pt x="43" y="55"/>
                      <a:pt x="43" y="56"/>
                      <a:pt x="49" y="57"/>
                    </a:cubicBezTo>
                    <a:cubicBezTo>
                      <a:pt x="49" y="57"/>
                      <a:pt x="55" y="59"/>
                      <a:pt x="56" y="61"/>
                    </a:cubicBezTo>
                    <a:cubicBezTo>
                      <a:pt x="56" y="61"/>
                      <a:pt x="60" y="62"/>
                      <a:pt x="65" y="58"/>
                    </a:cubicBezTo>
                    <a:cubicBezTo>
                      <a:pt x="65" y="58"/>
                      <a:pt x="69" y="56"/>
                      <a:pt x="74" y="56"/>
                    </a:cubicBezTo>
                    <a:cubicBezTo>
                      <a:pt x="74" y="56"/>
                      <a:pt x="81" y="52"/>
                      <a:pt x="80" y="40"/>
                    </a:cubicBezTo>
                    <a:cubicBezTo>
                      <a:pt x="80" y="40"/>
                      <a:pt x="78" y="29"/>
                      <a:pt x="74" y="22"/>
                    </a:cubicBezTo>
                    <a:cubicBezTo>
                      <a:pt x="74" y="22"/>
                      <a:pt x="77" y="19"/>
                      <a:pt x="81" y="19"/>
                    </a:cubicBezTo>
                    <a:cubicBezTo>
                      <a:pt x="81" y="19"/>
                      <a:pt x="94" y="21"/>
                      <a:pt x="97" y="11"/>
                    </a:cubicBezTo>
                    <a:cubicBezTo>
                      <a:pt x="97" y="11"/>
                      <a:pt x="100" y="0"/>
                      <a:pt x="90" y="0"/>
                    </a:cubicBezTo>
                    <a:cubicBezTo>
                      <a:pt x="90" y="0"/>
                      <a:pt x="60" y="4"/>
                      <a:pt x="45" y="11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0" y="24"/>
                      <a:pt x="2" y="34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46"/>
                      <a:pt x="13" y="52"/>
                      <a:pt x="21" y="46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60" y="28"/>
                      <a:pt x="60" y="25"/>
                    </a:cubicBezTo>
                    <a:cubicBezTo>
                      <a:pt x="60" y="25"/>
                      <a:pt x="61" y="25"/>
                      <a:pt x="63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45"/>
              <p:cNvSpPr>
                <a:spLocks/>
              </p:cNvSpPr>
              <p:nvPr/>
            </p:nvSpPr>
            <p:spPr bwMode="auto">
              <a:xfrm>
                <a:off x="3937000" y="369888"/>
                <a:ext cx="139700" cy="192087"/>
              </a:xfrm>
              <a:custGeom>
                <a:avLst/>
                <a:gdLst>
                  <a:gd name="T0" fmla="*/ 2 w 42"/>
                  <a:gd name="T1" fmla="*/ 11 h 58"/>
                  <a:gd name="T2" fmla="*/ 17 w 42"/>
                  <a:gd name="T3" fmla="*/ 28 h 58"/>
                  <a:gd name="T4" fmla="*/ 26 w 42"/>
                  <a:gd name="T5" fmla="*/ 54 h 58"/>
                  <a:gd name="T6" fmla="*/ 34 w 42"/>
                  <a:gd name="T7" fmla="*/ 53 h 58"/>
                  <a:gd name="T8" fmla="*/ 39 w 42"/>
                  <a:gd name="T9" fmla="*/ 46 h 58"/>
                  <a:gd name="T10" fmla="*/ 36 w 42"/>
                  <a:gd name="T11" fmla="*/ 32 h 58"/>
                  <a:gd name="T12" fmla="*/ 18 w 42"/>
                  <a:gd name="T13" fmla="*/ 14 h 58"/>
                  <a:gd name="T14" fmla="*/ 8 w 42"/>
                  <a:gd name="T15" fmla="*/ 6 h 58"/>
                  <a:gd name="T16" fmla="*/ 1 w 42"/>
                  <a:gd name="T17" fmla="*/ 5 h 58"/>
                  <a:gd name="T18" fmla="*/ 2 w 42"/>
                  <a:gd name="T19" fmla="*/ 1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58">
                    <a:moveTo>
                      <a:pt x="2" y="11"/>
                    </a:moveTo>
                    <a:cubicBezTo>
                      <a:pt x="2" y="11"/>
                      <a:pt x="15" y="26"/>
                      <a:pt x="17" y="28"/>
                    </a:cubicBezTo>
                    <a:cubicBezTo>
                      <a:pt x="17" y="28"/>
                      <a:pt x="24" y="34"/>
                      <a:pt x="26" y="54"/>
                    </a:cubicBezTo>
                    <a:cubicBezTo>
                      <a:pt x="26" y="54"/>
                      <a:pt x="28" y="58"/>
                      <a:pt x="34" y="53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9" y="46"/>
                      <a:pt x="42" y="43"/>
                      <a:pt x="36" y="32"/>
                    </a:cubicBezTo>
                    <a:cubicBezTo>
                      <a:pt x="36" y="32"/>
                      <a:pt x="31" y="20"/>
                      <a:pt x="18" y="14"/>
                    </a:cubicBezTo>
                    <a:cubicBezTo>
                      <a:pt x="18" y="14"/>
                      <a:pt x="11" y="10"/>
                      <a:pt x="8" y="6"/>
                    </a:cubicBezTo>
                    <a:cubicBezTo>
                      <a:pt x="8" y="6"/>
                      <a:pt x="5" y="0"/>
                      <a:pt x="1" y="5"/>
                    </a:cubicBezTo>
                    <a:cubicBezTo>
                      <a:pt x="1" y="5"/>
                      <a:pt x="0" y="8"/>
                      <a:pt x="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46"/>
              <p:cNvSpPr>
                <a:spLocks noEditPoints="1"/>
              </p:cNvSpPr>
              <p:nvPr/>
            </p:nvSpPr>
            <p:spPr bwMode="auto">
              <a:xfrm>
                <a:off x="3957638" y="255588"/>
                <a:ext cx="392112" cy="425450"/>
              </a:xfrm>
              <a:custGeom>
                <a:avLst/>
                <a:gdLst>
                  <a:gd name="T0" fmla="*/ 115 w 119"/>
                  <a:gd name="T1" fmla="*/ 38 h 128"/>
                  <a:gd name="T2" fmla="*/ 110 w 119"/>
                  <a:gd name="T3" fmla="*/ 30 h 128"/>
                  <a:gd name="T4" fmla="*/ 105 w 119"/>
                  <a:gd name="T5" fmla="*/ 28 h 128"/>
                  <a:gd name="T6" fmla="*/ 99 w 119"/>
                  <a:gd name="T7" fmla="*/ 29 h 128"/>
                  <a:gd name="T8" fmla="*/ 78 w 119"/>
                  <a:gd name="T9" fmla="*/ 36 h 128"/>
                  <a:gd name="T10" fmla="*/ 73 w 119"/>
                  <a:gd name="T11" fmla="*/ 31 h 128"/>
                  <a:gd name="T12" fmla="*/ 83 w 119"/>
                  <a:gd name="T13" fmla="*/ 8 h 128"/>
                  <a:gd name="T14" fmla="*/ 77 w 119"/>
                  <a:gd name="T15" fmla="*/ 1 h 128"/>
                  <a:gd name="T16" fmla="*/ 74 w 119"/>
                  <a:gd name="T17" fmla="*/ 4 h 128"/>
                  <a:gd name="T18" fmla="*/ 65 w 119"/>
                  <a:gd name="T19" fmla="*/ 26 h 128"/>
                  <a:gd name="T20" fmla="*/ 54 w 119"/>
                  <a:gd name="T21" fmla="*/ 31 h 128"/>
                  <a:gd name="T22" fmla="*/ 45 w 119"/>
                  <a:gd name="T23" fmla="*/ 31 h 128"/>
                  <a:gd name="T24" fmla="*/ 42 w 119"/>
                  <a:gd name="T25" fmla="*/ 35 h 128"/>
                  <a:gd name="T26" fmla="*/ 53 w 119"/>
                  <a:gd name="T27" fmla="*/ 39 h 128"/>
                  <a:gd name="T28" fmla="*/ 50 w 119"/>
                  <a:gd name="T29" fmla="*/ 46 h 128"/>
                  <a:gd name="T30" fmla="*/ 49 w 119"/>
                  <a:gd name="T31" fmla="*/ 51 h 128"/>
                  <a:gd name="T32" fmla="*/ 56 w 119"/>
                  <a:gd name="T33" fmla="*/ 48 h 128"/>
                  <a:gd name="T34" fmla="*/ 56 w 119"/>
                  <a:gd name="T35" fmla="*/ 54 h 128"/>
                  <a:gd name="T36" fmla="*/ 52 w 119"/>
                  <a:gd name="T37" fmla="*/ 60 h 128"/>
                  <a:gd name="T38" fmla="*/ 42 w 119"/>
                  <a:gd name="T39" fmla="*/ 61 h 128"/>
                  <a:gd name="T40" fmla="*/ 46 w 119"/>
                  <a:gd name="T41" fmla="*/ 65 h 128"/>
                  <a:gd name="T42" fmla="*/ 37 w 119"/>
                  <a:gd name="T43" fmla="*/ 78 h 128"/>
                  <a:gd name="T44" fmla="*/ 38 w 119"/>
                  <a:gd name="T45" fmla="*/ 82 h 128"/>
                  <a:gd name="T46" fmla="*/ 43 w 119"/>
                  <a:gd name="T47" fmla="*/ 80 h 128"/>
                  <a:gd name="T48" fmla="*/ 51 w 119"/>
                  <a:gd name="T49" fmla="*/ 70 h 128"/>
                  <a:gd name="T50" fmla="*/ 62 w 119"/>
                  <a:gd name="T51" fmla="*/ 76 h 128"/>
                  <a:gd name="T52" fmla="*/ 61 w 119"/>
                  <a:gd name="T53" fmla="*/ 85 h 128"/>
                  <a:gd name="T54" fmla="*/ 69 w 119"/>
                  <a:gd name="T55" fmla="*/ 81 h 128"/>
                  <a:gd name="T56" fmla="*/ 76 w 119"/>
                  <a:gd name="T57" fmla="*/ 82 h 128"/>
                  <a:gd name="T58" fmla="*/ 66 w 119"/>
                  <a:gd name="T59" fmla="*/ 88 h 128"/>
                  <a:gd name="T60" fmla="*/ 21 w 119"/>
                  <a:gd name="T61" fmla="*/ 111 h 128"/>
                  <a:gd name="T62" fmla="*/ 5 w 119"/>
                  <a:gd name="T63" fmla="*/ 120 h 128"/>
                  <a:gd name="T64" fmla="*/ 8 w 119"/>
                  <a:gd name="T65" fmla="*/ 126 h 128"/>
                  <a:gd name="T66" fmla="*/ 52 w 119"/>
                  <a:gd name="T67" fmla="*/ 109 h 128"/>
                  <a:gd name="T68" fmla="*/ 75 w 119"/>
                  <a:gd name="T69" fmla="*/ 91 h 128"/>
                  <a:gd name="T70" fmla="*/ 82 w 119"/>
                  <a:gd name="T71" fmla="*/ 87 h 128"/>
                  <a:gd name="T72" fmla="*/ 81 w 119"/>
                  <a:gd name="T73" fmla="*/ 93 h 128"/>
                  <a:gd name="T74" fmla="*/ 79 w 119"/>
                  <a:gd name="T75" fmla="*/ 96 h 128"/>
                  <a:gd name="T76" fmla="*/ 69 w 119"/>
                  <a:gd name="T77" fmla="*/ 108 h 128"/>
                  <a:gd name="T78" fmla="*/ 60 w 119"/>
                  <a:gd name="T79" fmla="*/ 118 h 128"/>
                  <a:gd name="T80" fmla="*/ 67 w 119"/>
                  <a:gd name="T81" fmla="*/ 116 h 128"/>
                  <a:gd name="T82" fmla="*/ 79 w 119"/>
                  <a:gd name="T83" fmla="*/ 111 h 128"/>
                  <a:gd name="T84" fmla="*/ 86 w 119"/>
                  <a:gd name="T85" fmla="*/ 106 h 128"/>
                  <a:gd name="T86" fmla="*/ 101 w 119"/>
                  <a:gd name="T87" fmla="*/ 80 h 128"/>
                  <a:gd name="T88" fmla="*/ 87 w 119"/>
                  <a:gd name="T89" fmla="*/ 79 h 128"/>
                  <a:gd name="T90" fmla="*/ 88 w 119"/>
                  <a:gd name="T91" fmla="*/ 75 h 128"/>
                  <a:gd name="T92" fmla="*/ 115 w 119"/>
                  <a:gd name="T93" fmla="*/ 38 h 128"/>
                  <a:gd name="T94" fmla="*/ 86 w 119"/>
                  <a:gd name="T95" fmla="*/ 60 h 128"/>
                  <a:gd name="T96" fmla="*/ 80 w 119"/>
                  <a:gd name="T97" fmla="*/ 70 h 128"/>
                  <a:gd name="T98" fmla="*/ 75 w 119"/>
                  <a:gd name="T99" fmla="*/ 67 h 128"/>
                  <a:gd name="T100" fmla="*/ 71 w 119"/>
                  <a:gd name="T101" fmla="*/ 56 h 128"/>
                  <a:gd name="T102" fmla="*/ 67 w 119"/>
                  <a:gd name="T103" fmla="*/ 60 h 128"/>
                  <a:gd name="T104" fmla="*/ 67 w 119"/>
                  <a:gd name="T105" fmla="*/ 66 h 128"/>
                  <a:gd name="T106" fmla="*/ 60 w 119"/>
                  <a:gd name="T107" fmla="*/ 64 h 128"/>
                  <a:gd name="T108" fmla="*/ 65 w 119"/>
                  <a:gd name="T109" fmla="*/ 53 h 128"/>
                  <a:gd name="T110" fmla="*/ 72 w 119"/>
                  <a:gd name="T111" fmla="*/ 42 h 128"/>
                  <a:gd name="T112" fmla="*/ 93 w 119"/>
                  <a:gd name="T113" fmla="*/ 47 h 128"/>
                  <a:gd name="T114" fmla="*/ 86 w 119"/>
                  <a:gd name="T115" fmla="*/ 6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9" h="128">
                    <a:moveTo>
                      <a:pt x="115" y="38"/>
                    </a:moveTo>
                    <a:cubicBezTo>
                      <a:pt x="115" y="38"/>
                      <a:pt x="119" y="30"/>
                      <a:pt x="110" y="30"/>
                    </a:cubicBezTo>
                    <a:cubicBezTo>
                      <a:pt x="110" y="30"/>
                      <a:pt x="107" y="29"/>
                      <a:pt x="105" y="28"/>
                    </a:cubicBezTo>
                    <a:cubicBezTo>
                      <a:pt x="105" y="28"/>
                      <a:pt x="103" y="27"/>
                      <a:pt x="99" y="29"/>
                    </a:cubicBezTo>
                    <a:cubicBezTo>
                      <a:pt x="99" y="29"/>
                      <a:pt x="87" y="32"/>
                      <a:pt x="78" y="36"/>
                    </a:cubicBezTo>
                    <a:cubicBezTo>
                      <a:pt x="78" y="36"/>
                      <a:pt x="71" y="38"/>
                      <a:pt x="73" y="31"/>
                    </a:cubicBezTo>
                    <a:cubicBezTo>
                      <a:pt x="73" y="31"/>
                      <a:pt x="83" y="15"/>
                      <a:pt x="83" y="8"/>
                    </a:cubicBezTo>
                    <a:cubicBezTo>
                      <a:pt x="83" y="8"/>
                      <a:pt x="83" y="5"/>
                      <a:pt x="77" y="1"/>
                    </a:cubicBezTo>
                    <a:cubicBezTo>
                      <a:pt x="77" y="1"/>
                      <a:pt x="73" y="0"/>
                      <a:pt x="74" y="4"/>
                    </a:cubicBezTo>
                    <a:cubicBezTo>
                      <a:pt x="74" y="4"/>
                      <a:pt x="73" y="22"/>
                      <a:pt x="65" y="26"/>
                    </a:cubicBezTo>
                    <a:cubicBezTo>
                      <a:pt x="65" y="26"/>
                      <a:pt x="54" y="28"/>
                      <a:pt x="54" y="31"/>
                    </a:cubicBezTo>
                    <a:cubicBezTo>
                      <a:pt x="54" y="31"/>
                      <a:pt x="48" y="31"/>
                      <a:pt x="45" y="31"/>
                    </a:cubicBezTo>
                    <a:cubicBezTo>
                      <a:pt x="45" y="31"/>
                      <a:pt x="40" y="30"/>
                      <a:pt x="42" y="35"/>
                    </a:cubicBezTo>
                    <a:cubicBezTo>
                      <a:pt x="42" y="35"/>
                      <a:pt x="43" y="41"/>
                      <a:pt x="53" y="39"/>
                    </a:cubicBezTo>
                    <a:cubicBezTo>
                      <a:pt x="53" y="39"/>
                      <a:pt x="53" y="43"/>
                      <a:pt x="50" y="46"/>
                    </a:cubicBezTo>
                    <a:cubicBezTo>
                      <a:pt x="50" y="46"/>
                      <a:pt x="45" y="48"/>
                      <a:pt x="49" y="51"/>
                    </a:cubicBezTo>
                    <a:cubicBezTo>
                      <a:pt x="49" y="51"/>
                      <a:pt x="54" y="52"/>
                      <a:pt x="56" y="48"/>
                    </a:cubicBezTo>
                    <a:cubicBezTo>
                      <a:pt x="56" y="48"/>
                      <a:pt x="58" y="49"/>
                      <a:pt x="56" y="54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2" y="60"/>
                      <a:pt x="40" y="58"/>
                      <a:pt x="42" y="61"/>
                    </a:cubicBezTo>
                    <a:cubicBezTo>
                      <a:pt x="42" y="61"/>
                      <a:pt x="43" y="64"/>
                      <a:pt x="46" y="65"/>
                    </a:cubicBezTo>
                    <a:cubicBezTo>
                      <a:pt x="46" y="65"/>
                      <a:pt x="42" y="74"/>
                      <a:pt x="37" y="78"/>
                    </a:cubicBezTo>
                    <a:cubicBezTo>
                      <a:pt x="37" y="78"/>
                      <a:pt x="34" y="80"/>
                      <a:pt x="38" y="82"/>
                    </a:cubicBezTo>
                    <a:cubicBezTo>
                      <a:pt x="38" y="82"/>
                      <a:pt x="39" y="85"/>
                      <a:pt x="43" y="80"/>
                    </a:cubicBezTo>
                    <a:cubicBezTo>
                      <a:pt x="43" y="80"/>
                      <a:pt x="48" y="77"/>
                      <a:pt x="51" y="70"/>
                    </a:cubicBezTo>
                    <a:cubicBezTo>
                      <a:pt x="51" y="70"/>
                      <a:pt x="60" y="71"/>
                      <a:pt x="62" y="76"/>
                    </a:cubicBezTo>
                    <a:cubicBezTo>
                      <a:pt x="62" y="76"/>
                      <a:pt x="57" y="81"/>
                      <a:pt x="61" y="85"/>
                    </a:cubicBezTo>
                    <a:cubicBezTo>
                      <a:pt x="61" y="85"/>
                      <a:pt x="66" y="86"/>
                      <a:pt x="69" y="81"/>
                    </a:cubicBezTo>
                    <a:cubicBezTo>
                      <a:pt x="69" y="81"/>
                      <a:pt x="76" y="80"/>
                      <a:pt x="76" y="82"/>
                    </a:cubicBezTo>
                    <a:cubicBezTo>
                      <a:pt x="76" y="82"/>
                      <a:pt x="71" y="85"/>
                      <a:pt x="66" y="88"/>
                    </a:cubicBezTo>
                    <a:cubicBezTo>
                      <a:pt x="21" y="111"/>
                      <a:pt x="21" y="111"/>
                      <a:pt x="21" y="111"/>
                    </a:cubicBezTo>
                    <a:cubicBezTo>
                      <a:pt x="21" y="111"/>
                      <a:pt x="10" y="117"/>
                      <a:pt x="5" y="120"/>
                    </a:cubicBezTo>
                    <a:cubicBezTo>
                      <a:pt x="5" y="120"/>
                      <a:pt x="0" y="126"/>
                      <a:pt x="8" y="126"/>
                    </a:cubicBezTo>
                    <a:cubicBezTo>
                      <a:pt x="8" y="126"/>
                      <a:pt x="25" y="128"/>
                      <a:pt x="52" y="109"/>
                    </a:cubicBezTo>
                    <a:cubicBezTo>
                      <a:pt x="52" y="109"/>
                      <a:pt x="68" y="99"/>
                      <a:pt x="75" y="91"/>
                    </a:cubicBezTo>
                    <a:cubicBezTo>
                      <a:pt x="75" y="91"/>
                      <a:pt x="80" y="91"/>
                      <a:pt x="82" y="87"/>
                    </a:cubicBezTo>
                    <a:cubicBezTo>
                      <a:pt x="82" y="87"/>
                      <a:pt x="83" y="90"/>
                      <a:pt x="81" y="93"/>
                    </a:cubicBezTo>
                    <a:cubicBezTo>
                      <a:pt x="81" y="93"/>
                      <a:pt x="79" y="94"/>
                      <a:pt x="79" y="96"/>
                    </a:cubicBezTo>
                    <a:cubicBezTo>
                      <a:pt x="79" y="96"/>
                      <a:pt x="72" y="102"/>
                      <a:pt x="69" y="108"/>
                    </a:cubicBezTo>
                    <a:cubicBezTo>
                      <a:pt x="69" y="108"/>
                      <a:pt x="58" y="111"/>
                      <a:pt x="60" y="118"/>
                    </a:cubicBezTo>
                    <a:cubicBezTo>
                      <a:pt x="60" y="118"/>
                      <a:pt x="61" y="121"/>
                      <a:pt x="67" y="116"/>
                    </a:cubicBezTo>
                    <a:cubicBezTo>
                      <a:pt x="67" y="116"/>
                      <a:pt x="76" y="111"/>
                      <a:pt x="79" y="111"/>
                    </a:cubicBezTo>
                    <a:cubicBezTo>
                      <a:pt x="79" y="111"/>
                      <a:pt x="83" y="112"/>
                      <a:pt x="86" y="106"/>
                    </a:cubicBezTo>
                    <a:cubicBezTo>
                      <a:pt x="86" y="106"/>
                      <a:pt x="104" y="99"/>
                      <a:pt x="101" y="80"/>
                    </a:cubicBezTo>
                    <a:cubicBezTo>
                      <a:pt x="101" y="80"/>
                      <a:pt x="100" y="78"/>
                      <a:pt x="87" y="79"/>
                    </a:cubicBezTo>
                    <a:cubicBezTo>
                      <a:pt x="87" y="79"/>
                      <a:pt x="85" y="77"/>
                      <a:pt x="88" y="75"/>
                    </a:cubicBezTo>
                    <a:cubicBezTo>
                      <a:pt x="88" y="75"/>
                      <a:pt x="102" y="68"/>
                      <a:pt x="115" y="38"/>
                    </a:cubicBezTo>
                    <a:close/>
                    <a:moveTo>
                      <a:pt x="86" y="60"/>
                    </a:moveTo>
                    <a:cubicBezTo>
                      <a:pt x="80" y="65"/>
                      <a:pt x="80" y="70"/>
                      <a:pt x="80" y="70"/>
                    </a:cubicBezTo>
                    <a:cubicBezTo>
                      <a:pt x="74" y="75"/>
                      <a:pt x="75" y="67"/>
                      <a:pt x="75" y="67"/>
                    </a:cubicBezTo>
                    <a:cubicBezTo>
                      <a:pt x="74" y="59"/>
                      <a:pt x="71" y="56"/>
                      <a:pt x="71" y="56"/>
                    </a:cubicBezTo>
                    <a:cubicBezTo>
                      <a:pt x="68" y="56"/>
                      <a:pt x="67" y="60"/>
                      <a:pt x="67" y="60"/>
                    </a:cubicBezTo>
                    <a:cubicBezTo>
                      <a:pt x="67" y="66"/>
                      <a:pt x="67" y="66"/>
                      <a:pt x="67" y="66"/>
                    </a:cubicBezTo>
                    <a:cubicBezTo>
                      <a:pt x="62" y="70"/>
                      <a:pt x="60" y="64"/>
                      <a:pt x="60" y="64"/>
                    </a:cubicBezTo>
                    <a:cubicBezTo>
                      <a:pt x="60" y="57"/>
                      <a:pt x="65" y="53"/>
                      <a:pt x="65" y="53"/>
                    </a:cubicBezTo>
                    <a:cubicBezTo>
                      <a:pt x="72" y="42"/>
                      <a:pt x="72" y="42"/>
                      <a:pt x="72" y="42"/>
                    </a:cubicBezTo>
                    <a:cubicBezTo>
                      <a:pt x="77" y="44"/>
                      <a:pt x="93" y="47"/>
                      <a:pt x="93" y="47"/>
                    </a:cubicBezTo>
                    <a:cubicBezTo>
                      <a:pt x="92" y="56"/>
                      <a:pt x="86" y="60"/>
                      <a:pt x="86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47"/>
              <p:cNvSpPr>
                <a:spLocks noEditPoints="1"/>
              </p:cNvSpPr>
              <p:nvPr/>
            </p:nvSpPr>
            <p:spPr bwMode="auto">
              <a:xfrm>
                <a:off x="2122488" y="996950"/>
                <a:ext cx="109537" cy="142875"/>
              </a:xfrm>
              <a:custGeom>
                <a:avLst/>
                <a:gdLst>
                  <a:gd name="T0" fmla="*/ 12 w 33"/>
                  <a:gd name="T1" fmla="*/ 23 h 43"/>
                  <a:gd name="T2" fmla="*/ 12 w 33"/>
                  <a:gd name="T3" fmla="*/ 35 h 43"/>
                  <a:gd name="T4" fmla="*/ 13 w 33"/>
                  <a:gd name="T5" fmla="*/ 40 h 43"/>
                  <a:gd name="T6" fmla="*/ 17 w 33"/>
                  <a:gd name="T7" fmla="*/ 42 h 43"/>
                  <a:gd name="T8" fmla="*/ 19 w 33"/>
                  <a:gd name="T9" fmla="*/ 42 h 43"/>
                  <a:gd name="T10" fmla="*/ 19 w 33"/>
                  <a:gd name="T11" fmla="*/ 43 h 43"/>
                  <a:gd name="T12" fmla="*/ 0 w 33"/>
                  <a:gd name="T13" fmla="*/ 43 h 43"/>
                  <a:gd name="T14" fmla="*/ 0 w 33"/>
                  <a:gd name="T15" fmla="*/ 42 h 43"/>
                  <a:gd name="T16" fmla="*/ 2 w 33"/>
                  <a:gd name="T17" fmla="*/ 42 h 43"/>
                  <a:gd name="T18" fmla="*/ 6 w 33"/>
                  <a:gd name="T19" fmla="*/ 40 h 43"/>
                  <a:gd name="T20" fmla="*/ 6 w 33"/>
                  <a:gd name="T21" fmla="*/ 35 h 43"/>
                  <a:gd name="T22" fmla="*/ 6 w 33"/>
                  <a:gd name="T23" fmla="*/ 8 h 43"/>
                  <a:gd name="T24" fmla="*/ 5 w 33"/>
                  <a:gd name="T25" fmla="*/ 2 h 43"/>
                  <a:gd name="T26" fmla="*/ 2 w 33"/>
                  <a:gd name="T27" fmla="*/ 1 h 43"/>
                  <a:gd name="T28" fmla="*/ 0 w 33"/>
                  <a:gd name="T29" fmla="*/ 1 h 43"/>
                  <a:gd name="T30" fmla="*/ 0 w 33"/>
                  <a:gd name="T31" fmla="*/ 0 h 43"/>
                  <a:gd name="T32" fmla="*/ 16 w 33"/>
                  <a:gd name="T33" fmla="*/ 0 h 43"/>
                  <a:gd name="T34" fmla="*/ 25 w 33"/>
                  <a:gd name="T35" fmla="*/ 1 h 43"/>
                  <a:gd name="T36" fmla="*/ 31 w 33"/>
                  <a:gd name="T37" fmla="*/ 5 h 43"/>
                  <a:gd name="T38" fmla="*/ 33 w 33"/>
                  <a:gd name="T39" fmla="*/ 12 h 43"/>
                  <a:gd name="T40" fmla="*/ 30 w 33"/>
                  <a:gd name="T41" fmla="*/ 20 h 43"/>
                  <a:gd name="T42" fmla="*/ 20 w 33"/>
                  <a:gd name="T43" fmla="*/ 24 h 43"/>
                  <a:gd name="T44" fmla="*/ 16 w 33"/>
                  <a:gd name="T45" fmla="*/ 24 h 43"/>
                  <a:gd name="T46" fmla="*/ 12 w 33"/>
                  <a:gd name="T47" fmla="*/ 23 h 43"/>
                  <a:gd name="T48" fmla="*/ 12 w 33"/>
                  <a:gd name="T49" fmla="*/ 21 h 43"/>
                  <a:gd name="T50" fmla="*/ 15 w 33"/>
                  <a:gd name="T51" fmla="*/ 22 h 43"/>
                  <a:gd name="T52" fmla="*/ 18 w 33"/>
                  <a:gd name="T53" fmla="*/ 22 h 43"/>
                  <a:gd name="T54" fmla="*/ 23 w 33"/>
                  <a:gd name="T55" fmla="*/ 19 h 43"/>
                  <a:gd name="T56" fmla="*/ 26 w 33"/>
                  <a:gd name="T57" fmla="*/ 12 h 43"/>
                  <a:gd name="T58" fmla="*/ 25 w 33"/>
                  <a:gd name="T59" fmla="*/ 7 h 43"/>
                  <a:gd name="T60" fmla="*/ 21 w 33"/>
                  <a:gd name="T61" fmla="*/ 4 h 43"/>
                  <a:gd name="T62" fmla="*/ 17 w 33"/>
                  <a:gd name="T63" fmla="*/ 2 h 43"/>
                  <a:gd name="T64" fmla="*/ 12 w 33"/>
                  <a:gd name="T65" fmla="*/ 3 h 43"/>
                  <a:gd name="T66" fmla="*/ 12 w 33"/>
                  <a:gd name="T67" fmla="*/ 2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3" h="43">
                    <a:moveTo>
                      <a:pt x="12" y="23"/>
                    </a:move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8"/>
                      <a:pt x="13" y="40"/>
                      <a:pt x="13" y="40"/>
                    </a:cubicBezTo>
                    <a:cubicBezTo>
                      <a:pt x="14" y="41"/>
                      <a:pt x="15" y="42"/>
                      <a:pt x="17" y="42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19" y="43"/>
                      <a:pt x="19" y="43"/>
                      <a:pt x="19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4" y="42"/>
                      <a:pt x="5" y="41"/>
                      <a:pt x="6" y="40"/>
                    </a:cubicBezTo>
                    <a:cubicBezTo>
                      <a:pt x="6" y="39"/>
                      <a:pt x="6" y="38"/>
                      <a:pt x="6" y="3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3"/>
                      <a:pt x="5" y="2"/>
                    </a:cubicBezTo>
                    <a:cubicBezTo>
                      <a:pt x="5" y="2"/>
                      <a:pt x="3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0" y="0"/>
                      <a:pt x="23" y="0"/>
                      <a:pt x="25" y="1"/>
                    </a:cubicBezTo>
                    <a:cubicBezTo>
                      <a:pt x="27" y="2"/>
                      <a:pt x="29" y="3"/>
                      <a:pt x="31" y="5"/>
                    </a:cubicBezTo>
                    <a:cubicBezTo>
                      <a:pt x="32" y="7"/>
                      <a:pt x="33" y="9"/>
                      <a:pt x="33" y="12"/>
                    </a:cubicBezTo>
                    <a:cubicBezTo>
                      <a:pt x="33" y="15"/>
                      <a:pt x="32" y="18"/>
                      <a:pt x="30" y="20"/>
                    </a:cubicBezTo>
                    <a:cubicBezTo>
                      <a:pt x="27" y="23"/>
                      <a:pt x="24" y="24"/>
                      <a:pt x="20" y="24"/>
                    </a:cubicBezTo>
                    <a:cubicBezTo>
                      <a:pt x="19" y="24"/>
                      <a:pt x="18" y="24"/>
                      <a:pt x="16" y="24"/>
                    </a:cubicBezTo>
                    <a:cubicBezTo>
                      <a:pt x="15" y="23"/>
                      <a:pt x="14" y="23"/>
                      <a:pt x="12" y="23"/>
                    </a:cubicBezTo>
                    <a:close/>
                    <a:moveTo>
                      <a:pt x="12" y="21"/>
                    </a:moveTo>
                    <a:cubicBezTo>
                      <a:pt x="15" y="22"/>
                      <a:pt x="15" y="22"/>
                      <a:pt x="15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20" y="22"/>
                      <a:pt x="22" y="21"/>
                      <a:pt x="23" y="19"/>
                    </a:cubicBezTo>
                    <a:cubicBezTo>
                      <a:pt x="25" y="17"/>
                      <a:pt x="26" y="15"/>
                      <a:pt x="26" y="12"/>
                    </a:cubicBezTo>
                    <a:cubicBezTo>
                      <a:pt x="26" y="11"/>
                      <a:pt x="25" y="9"/>
                      <a:pt x="25" y="7"/>
                    </a:cubicBezTo>
                    <a:cubicBezTo>
                      <a:pt x="24" y="6"/>
                      <a:pt x="23" y="5"/>
                      <a:pt x="21" y="4"/>
                    </a:cubicBezTo>
                    <a:cubicBezTo>
                      <a:pt x="20" y="3"/>
                      <a:pt x="18" y="2"/>
                      <a:pt x="17" y="2"/>
                    </a:cubicBezTo>
                    <a:cubicBezTo>
                      <a:pt x="16" y="2"/>
                      <a:pt x="14" y="3"/>
                      <a:pt x="12" y="3"/>
                    </a:cubicBezTo>
                    <a:lnTo>
                      <a:pt x="12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48"/>
              <p:cNvSpPr>
                <a:spLocks/>
              </p:cNvSpPr>
              <p:nvPr/>
            </p:nvSpPr>
            <p:spPr bwMode="auto">
              <a:xfrm>
                <a:off x="2244725" y="996950"/>
                <a:ext cx="122237" cy="142875"/>
              </a:xfrm>
              <a:custGeom>
                <a:avLst/>
                <a:gdLst>
                  <a:gd name="T0" fmla="*/ 12 w 37"/>
                  <a:gd name="T1" fmla="*/ 2 h 43"/>
                  <a:gd name="T2" fmla="*/ 12 w 37"/>
                  <a:gd name="T3" fmla="*/ 19 h 43"/>
                  <a:gd name="T4" fmla="*/ 21 w 37"/>
                  <a:gd name="T5" fmla="*/ 19 h 43"/>
                  <a:gd name="T6" fmla="*/ 26 w 37"/>
                  <a:gd name="T7" fmla="*/ 18 h 43"/>
                  <a:gd name="T8" fmla="*/ 28 w 37"/>
                  <a:gd name="T9" fmla="*/ 16 h 43"/>
                  <a:gd name="T10" fmla="*/ 28 w 37"/>
                  <a:gd name="T11" fmla="*/ 13 h 43"/>
                  <a:gd name="T12" fmla="*/ 29 w 37"/>
                  <a:gd name="T13" fmla="*/ 13 h 43"/>
                  <a:gd name="T14" fmla="*/ 29 w 37"/>
                  <a:gd name="T15" fmla="*/ 28 h 43"/>
                  <a:gd name="T16" fmla="*/ 28 w 37"/>
                  <a:gd name="T17" fmla="*/ 28 h 43"/>
                  <a:gd name="T18" fmla="*/ 27 w 37"/>
                  <a:gd name="T19" fmla="*/ 24 h 43"/>
                  <a:gd name="T20" fmla="*/ 25 w 37"/>
                  <a:gd name="T21" fmla="*/ 22 h 43"/>
                  <a:gd name="T22" fmla="*/ 21 w 37"/>
                  <a:gd name="T23" fmla="*/ 22 h 43"/>
                  <a:gd name="T24" fmla="*/ 12 w 37"/>
                  <a:gd name="T25" fmla="*/ 22 h 43"/>
                  <a:gd name="T26" fmla="*/ 12 w 37"/>
                  <a:gd name="T27" fmla="*/ 36 h 43"/>
                  <a:gd name="T28" fmla="*/ 12 w 37"/>
                  <a:gd name="T29" fmla="*/ 39 h 43"/>
                  <a:gd name="T30" fmla="*/ 13 w 37"/>
                  <a:gd name="T31" fmla="*/ 40 h 43"/>
                  <a:gd name="T32" fmla="*/ 16 w 37"/>
                  <a:gd name="T33" fmla="*/ 41 h 43"/>
                  <a:gd name="T34" fmla="*/ 23 w 37"/>
                  <a:gd name="T35" fmla="*/ 41 h 43"/>
                  <a:gd name="T36" fmla="*/ 28 w 37"/>
                  <a:gd name="T37" fmla="*/ 40 h 43"/>
                  <a:gd name="T38" fmla="*/ 31 w 37"/>
                  <a:gd name="T39" fmla="*/ 38 h 43"/>
                  <a:gd name="T40" fmla="*/ 35 w 37"/>
                  <a:gd name="T41" fmla="*/ 32 h 43"/>
                  <a:gd name="T42" fmla="*/ 37 w 37"/>
                  <a:gd name="T43" fmla="*/ 32 h 43"/>
                  <a:gd name="T44" fmla="*/ 33 w 37"/>
                  <a:gd name="T45" fmla="*/ 43 h 43"/>
                  <a:gd name="T46" fmla="*/ 0 w 37"/>
                  <a:gd name="T47" fmla="*/ 43 h 43"/>
                  <a:gd name="T48" fmla="*/ 0 w 37"/>
                  <a:gd name="T49" fmla="*/ 42 h 43"/>
                  <a:gd name="T50" fmla="*/ 1 w 37"/>
                  <a:gd name="T51" fmla="*/ 42 h 43"/>
                  <a:gd name="T52" fmla="*/ 4 w 37"/>
                  <a:gd name="T53" fmla="*/ 41 h 43"/>
                  <a:gd name="T54" fmla="*/ 5 w 37"/>
                  <a:gd name="T55" fmla="*/ 40 h 43"/>
                  <a:gd name="T56" fmla="*/ 6 w 37"/>
                  <a:gd name="T57" fmla="*/ 35 h 43"/>
                  <a:gd name="T58" fmla="*/ 6 w 37"/>
                  <a:gd name="T59" fmla="*/ 7 h 43"/>
                  <a:gd name="T60" fmla="*/ 5 w 37"/>
                  <a:gd name="T61" fmla="*/ 2 h 43"/>
                  <a:gd name="T62" fmla="*/ 1 w 37"/>
                  <a:gd name="T63" fmla="*/ 1 h 43"/>
                  <a:gd name="T64" fmla="*/ 0 w 37"/>
                  <a:gd name="T65" fmla="*/ 1 h 43"/>
                  <a:gd name="T66" fmla="*/ 0 w 37"/>
                  <a:gd name="T67" fmla="*/ 0 h 43"/>
                  <a:gd name="T68" fmla="*/ 33 w 37"/>
                  <a:gd name="T69" fmla="*/ 0 h 43"/>
                  <a:gd name="T70" fmla="*/ 33 w 37"/>
                  <a:gd name="T71" fmla="*/ 9 h 43"/>
                  <a:gd name="T72" fmla="*/ 32 w 37"/>
                  <a:gd name="T73" fmla="*/ 9 h 43"/>
                  <a:gd name="T74" fmla="*/ 31 w 37"/>
                  <a:gd name="T75" fmla="*/ 5 h 43"/>
                  <a:gd name="T76" fmla="*/ 28 w 37"/>
                  <a:gd name="T77" fmla="*/ 3 h 43"/>
                  <a:gd name="T78" fmla="*/ 24 w 37"/>
                  <a:gd name="T79" fmla="*/ 2 h 43"/>
                  <a:gd name="T80" fmla="*/ 12 w 37"/>
                  <a:gd name="T81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" h="43">
                    <a:moveTo>
                      <a:pt x="12" y="2"/>
                    </a:moveTo>
                    <a:cubicBezTo>
                      <a:pt x="12" y="19"/>
                      <a:pt x="12" y="19"/>
                      <a:pt x="12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4" y="19"/>
                      <a:pt x="26" y="19"/>
                      <a:pt x="26" y="18"/>
                    </a:cubicBezTo>
                    <a:cubicBezTo>
                      <a:pt x="27" y="18"/>
                      <a:pt x="27" y="17"/>
                      <a:pt x="28" y="16"/>
                    </a:cubicBezTo>
                    <a:cubicBezTo>
                      <a:pt x="28" y="15"/>
                      <a:pt x="28" y="14"/>
                      <a:pt x="28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6"/>
                      <a:pt x="28" y="25"/>
                      <a:pt x="27" y="24"/>
                    </a:cubicBezTo>
                    <a:cubicBezTo>
                      <a:pt x="27" y="23"/>
                      <a:pt x="26" y="23"/>
                      <a:pt x="25" y="22"/>
                    </a:cubicBezTo>
                    <a:cubicBezTo>
                      <a:pt x="25" y="22"/>
                      <a:pt x="23" y="22"/>
                      <a:pt x="21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38"/>
                      <a:pt x="12" y="39"/>
                      <a:pt x="12" y="39"/>
                    </a:cubicBezTo>
                    <a:cubicBezTo>
                      <a:pt x="12" y="40"/>
                      <a:pt x="13" y="40"/>
                      <a:pt x="13" y="40"/>
                    </a:cubicBezTo>
                    <a:cubicBezTo>
                      <a:pt x="14" y="41"/>
                      <a:pt x="14" y="41"/>
                      <a:pt x="16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5" y="41"/>
                      <a:pt x="27" y="41"/>
                      <a:pt x="28" y="40"/>
                    </a:cubicBezTo>
                    <a:cubicBezTo>
                      <a:pt x="29" y="40"/>
                      <a:pt x="30" y="39"/>
                      <a:pt x="31" y="38"/>
                    </a:cubicBezTo>
                    <a:cubicBezTo>
                      <a:pt x="33" y="37"/>
                      <a:pt x="34" y="35"/>
                      <a:pt x="35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2" y="42"/>
                      <a:pt x="3" y="42"/>
                      <a:pt x="4" y="41"/>
                    </a:cubicBezTo>
                    <a:cubicBezTo>
                      <a:pt x="5" y="41"/>
                      <a:pt x="5" y="40"/>
                      <a:pt x="5" y="40"/>
                    </a:cubicBezTo>
                    <a:cubicBezTo>
                      <a:pt x="6" y="39"/>
                      <a:pt x="6" y="38"/>
                      <a:pt x="6" y="35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5"/>
                      <a:pt x="6" y="3"/>
                      <a:pt x="5" y="2"/>
                    </a:cubicBezTo>
                    <a:cubicBezTo>
                      <a:pt x="4" y="2"/>
                      <a:pt x="3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2" y="7"/>
                      <a:pt x="31" y="5"/>
                      <a:pt x="31" y="5"/>
                    </a:cubicBezTo>
                    <a:cubicBezTo>
                      <a:pt x="30" y="4"/>
                      <a:pt x="29" y="3"/>
                      <a:pt x="28" y="3"/>
                    </a:cubicBezTo>
                    <a:cubicBezTo>
                      <a:pt x="27" y="2"/>
                      <a:pt x="26" y="2"/>
                      <a:pt x="24" y="2"/>
                    </a:cubicBez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49"/>
              <p:cNvSpPr>
                <a:spLocks/>
              </p:cNvSpPr>
              <p:nvPr/>
            </p:nvSpPr>
            <p:spPr bwMode="auto">
              <a:xfrm>
                <a:off x="2374900" y="996950"/>
                <a:ext cx="153987" cy="142875"/>
              </a:xfrm>
              <a:custGeom>
                <a:avLst/>
                <a:gdLst>
                  <a:gd name="T0" fmla="*/ 19 w 47"/>
                  <a:gd name="T1" fmla="*/ 19 h 43"/>
                  <a:gd name="T2" fmla="*/ 35 w 47"/>
                  <a:gd name="T3" fmla="*/ 35 h 43"/>
                  <a:gd name="T4" fmla="*/ 41 w 47"/>
                  <a:gd name="T5" fmla="*/ 40 h 43"/>
                  <a:gd name="T6" fmla="*/ 47 w 47"/>
                  <a:gd name="T7" fmla="*/ 42 h 43"/>
                  <a:gd name="T8" fmla="*/ 47 w 47"/>
                  <a:gd name="T9" fmla="*/ 43 h 43"/>
                  <a:gd name="T10" fmla="*/ 26 w 47"/>
                  <a:gd name="T11" fmla="*/ 43 h 43"/>
                  <a:gd name="T12" fmla="*/ 26 w 47"/>
                  <a:gd name="T13" fmla="*/ 42 h 43"/>
                  <a:gd name="T14" fmla="*/ 29 w 47"/>
                  <a:gd name="T15" fmla="*/ 41 h 43"/>
                  <a:gd name="T16" fmla="*/ 30 w 47"/>
                  <a:gd name="T17" fmla="*/ 40 h 43"/>
                  <a:gd name="T18" fmla="*/ 29 w 47"/>
                  <a:gd name="T19" fmla="*/ 39 h 43"/>
                  <a:gd name="T20" fmla="*/ 27 w 47"/>
                  <a:gd name="T21" fmla="*/ 36 h 43"/>
                  <a:gd name="T22" fmla="*/ 13 w 47"/>
                  <a:gd name="T23" fmla="*/ 22 h 43"/>
                  <a:gd name="T24" fmla="*/ 13 w 47"/>
                  <a:gd name="T25" fmla="*/ 35 h 43"/>
                  <a:gd name="T26" fmla="*/ 13 w 47"/>
                  <a:gd name="T27" fmla="*/ 40 h 43"/>
                  <a:gd name="T28" fmla="*/ 14 w 47"/>
                  <a:gd name="T29" fmla="*/ 41 h 43"/>
                  <a:gd name="T30" fmla="*/ 17 w 47"/>
                  <a:gd name="T31" fmla="*/ 42 h 43"/>
                  <a:gd name="T32" fmla="*/ 19 w 47"/>
                  <a:gd name="T33" fmla="*/ 42 h 43"/>
                  <a:gd name="T34" fmla="*/ 19 w 47"/>
                  <a:gd name="T35" fmla="*/ 43 h 43"/>
                  <a:gd name="T36" fmla="*/ 0 w 47"/>
                  <a:gd name="T37" fmla="*/ 43 h 43"/>
                  <a:gd name="T38" fmla="*/ 0 w 47"/>
                  <a:gd name="T39" fmla="*/ 42 h 43"/>
                  <a:gd name="T40" fmla="*/ 2 w 47"/>
                  <a:gd name="T41" fmla="*/ 42 h 43"/>
                  <a:gd name="T42" fmla="*/ 6 w 47"/>
                  <a:gd name="T43" fmla="*/ 40 h 43"/>
                  <a:gd name="T44" fmla="*/ 6 w 47"/>
                  <a:gd name="T45" fmla="*/ 35 h 43"/>
                  <a:gd name="T46" fmla="*/ 6 w 47"/>
                  <a:gd name="T47" fmla="*/ 8 h 43"/>
                  <a:gd name="T48" fmla="*/ 6 w 47"/>
                  <a:gd name="T49" fmla="*/ 3 h 43"/>
                  <a:gd name="T50" fmla="*/ 5 w 47"/>
                  <a:gd name="T51" fmla="*/ 2 h 43"/>
                  <a:gd name="T52" fmla="*/ 2 w 47"/>
                  <a:gd name="T53" fmla="*/ 1 h 43"/>
                  <a:gd name="T54" fmla="*/ 0 w 47"/>
                  <a:gd name="T55" fmla="*/ 1 h 43"/>
                  <a:gd name="T56" fmla="*/ 0 w 47"/>
                  <a:gd name="T57" fmla="*/ 0 h 43"/>
                  <a:gd name="T58" fmla="*/ 19 w 47"/>
                  <a:gd name="T59" fmla="*/ 0 h 43"/>
                  <a:gd name="T60" fmla="*/ 19 w 47"/>
                  <a:gd name="T61" fmla="*/ 1 h 43"/>
                  <a:gd name="T62" fmla="*/ 17 w 47"/>
                  <a:gd name="T63" fmla="*/ 1 h 43"/>
                  <a:gd name="T64" fmla="*/ 14 w 47"/>
                  <a:gd name="T65" fmla="*/ 2 h 43"/>
                  <a:gd name="T66" fmla="*/ 13 w 47"/>
                  <a:gd name="T67" fmla="*/ 3 h 43"/>
                  <a:gd name="T68" fmla="*/ 13 w 47"/>
                  <a:gd name="T69" fmla="*/ 8 h 43"/>
                  <a:gd name="T70" fmla="*/ 13 w 47"/>
                  <a:gd name="T71" fmla="*/ 21 h 43"/>
                  <a:gd name="T72" fmla="*/ 17 w 47"/>
                  <a:gd name="T73" fmla="*/ 17 h 43"/>
                  <a:gd name="T74" fmla="*/ 28 w 47"/>
                  <a:gd name="T75" fmla="*/ 5 h 43"/>
                  <a:gd name="T76" fmla="*/ 29 w 47"/>
                  <a:gd name="T77" fmla="*/ 3 h 43"/>
                  <a:gd name="T78" fmla="*/ 28 w 47"/>
                  <a:gd name="T79" fmla="*/ 2 h 43"/>
                  <a:gd name="T80" fmla="*/ 26 w 47"/>
                  <a:gd name="T81" fmla="*/ 1 h 43"/>
                  <a:gd name="T82" fmla="*/ 25 w 47"/>
                  <a:gd name="T83" fmla="*/ 1 h 43"/>
                  <a:gd name="T84" fmla="*/ 25 w 47"/>
                  <a:gd name="T85" fmla="*/ 0 h 43"/>
                  <a:gd name="T86" fmla="*/ 41 w 47"/>
                  <a:gd name="T87" fmla="*/ 0 h 43"/>
                  <a:gd name="T88" fmla="*/ 41 w 47"/>
                  <a:gd name="T89" fmla="*/ 1 h 43"/>
                  <a:gd name="T90" fmla="*/ 39 w 47"/>
                  <a:gd name="T91" fmla="*/ 1 h 43"/>
                  <a:gd name="T92" fmla="*/ 36 w 47"/>
                  <a:gd name="T93" fmla="*/ 3 h 43"/>
                  <a:gd name="T94" fmla="*/ 32 w 47"/>
                  <a:gd name="T95" fmla="*/ 6 h 43"/>
                  <a:gd name="T96" fmla="*/ 25 w 47"/>
                  <a:gd name="T97" fmla="*/ 13 h 43"/>
                  <a:gd name="T98" fmla="*/ 19 w 47"/>
                  <a:gd name="T99" fmla="*/ 1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7" h="43">
                    <a:moveTo>
                      <a:pt x="19" y="19"/>
                    </a:moveTo>
                    <a:cubicBezTo>
                      <a:pt x="35" y="35"/>
                      <a:pt x="35" y="35"/>
                      <a:pt x="35" y="35"/>
                    </a:cubicBezTo>
                    <a:cubicBezTo>
                      <a:pt x="37" y="38"/>
                      <a:pt x="39" y="39"/>
                      <a:pt x="41" y="40"/>
                    </a:cubicBezTo>
                    <a:cubicBezTo>
                      <a:pt x="43" y="41"/>
                      <a:pt x="45" y="42"/>
                      <a:pt x="47" y="42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7" y="42"/>
                      <a:pt x="28" y="42"/>
                      <a:pt x="29" y="41"/>
                    </a:cubicBezTo>
                    <a:cubicBezTo>
                      <a:pt x="29" y="41"/>
                      <a:pt x="30" y="40"/>
                      <a:pt x="30" y="40"/>
                    </a:cubicBezTo>
                    <a:cubicBezTo>
                      <a:pt x="30" y="39"/>
                      <a:pt x="30" y="39"/>
                      <a:pt x="29" y="39"/>
                    </a:cubicBezTo>
                    <a:cubicBezTo>
                      <a:pt x="29" y="38"/>
                      <a:pt x="29" y="37"/>
                      <a:pt x="27" y="36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38"/>
                      <a:pt x="13" y="39"/>
                      <a:pt x="13" y="40"/>
                    </a:cubicBezTo>
                    <a:cubicBezTo>
                      <a:pt x="13" y="40"/>
                      <a:pt x="14" y="41"/>
                      <a:pt x="14" y="41"/>
                    </a:cubicBezTo>
                    <a:cubicBezTo>
                      <a:pt x="15" y="42"/>
                      <a:pt x="16" y="42"/>
                      <a:pt x="17" y="42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19" y="43"/>
                      <a:pt x="19" y="43"/>
                      <a:pt x="19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4" y="42"/>
                      <a:pt x="5" y="41"/>
                      <a:pt x="6" y="40"/>
                    </a:cubicBezTo>
                    <a:cubicBezTo>
                      <a:pt x="6" y="40"/>
                      <a:pt x="6" y="38"/>
                      <a:pt x="6" y="3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4"/>
                      <a:pt x="6" y="3"/>
                    </a:cubicBezTo>
                    <a:cubicBezTo>
                      <a:pt x="6" y="3"/>
                      <a:pt x="5" y="2"/>
                      <a:pt x="5" y="2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5" y="1"/>
                      <a:pt x="14" y="2"/>
                    </a:cubicBezTo>
                    <a:cubicBezTo>
                      <a:pt x="14" y="2"/>
                      <a:pt x="13" y="3"/>
                      <a:pt x="13" y="3"/>
                    </a:cubicBezTo>
                    <a:cubicBezTo>
                      <a:pt x="13" y="4"/>
                      <a:pt x="13" y="5"/>
                      <a:pt x="13" y="8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3" y="11"/>
                      <a:pt x="27" y="7"/>
                      <a:pt x="28" y="5"/>
                    </a:cubicBezTo>
                    <a:cubicBezTo>
                      <a:pt x="29" y="4"/>
                      <a:pt x="29" y="4"/>
                      <a:pt x="29" y="3"/>
                    </a:cubicBezTo>
                    <a:cubicBezTo>
                      <a:pt x="29" y="2"/>
                      <a:pt x="29" y="2"/>
                      <a:pt x="28" y="2"/>
                    </a:cubicBezTo>
                    <a:cubicBezTo>
                      <a:pt x="28" y="1"/>
                      <a:pt x="27" y="1"/>
                      <a:pt x="26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0" y="1"/>
                      <a:pt x="39" y="1"/>
                      <a:pt x="39" y="1"/>
                    </a:cubicBezTo>
                    <a:cubicBezTo>
                      <a:pt x="38" y="2"/>
                      <a:pt x="37" y="2"/>
                      <a:pt x="36" y="3"/>
                    </a:cubicBezTo>
                    <a:cubicBezTo>
                      <a:pt x="35" y="3"/>
                      <a:pt x="33" y="5"/>
                      <a:pt x="32" y="6"/>
                    </a:cubicBezTo>
                    <a:cubicBezTo>
                      <a:pt x="25" y="13"/>
                      <a:pt x="25" y="13"/>
                      <a:pt x="25" y="13"/>
                    </a:cubicBezTo>
                    <a:lnTo>
                      <a:pt x="19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50"/>
              <p:cNvSpPr>
                <a:spLocks/>
              </p:cNvSpPr>
              <p:nvPr/>
            </p:nvSpPr>
            <p:spPr bwMode="auto">
              <a:xfrm>
                <a:off x="2532063" y="996950"/>
                <a:ext cx="60325" cy="142875"/>
              </a:xfrm>
              <a:custGeom>
                <a:avLst/>
                <a:gdLst>
                  <a:gd name="T0" fmla="*/ 18 w 18"/>
                  <a:gd name="T1" fmla="*/ 42 h 43"/>
                  <a:gd name="T2" fmla="*/ 18 w 18"/>
                  <a:gd name="T3" fmla="*/ 43 h 43"/>
                  <a:gd name="T4" fmla="*/ 0 w 18"/>
                  <a:gd name="T5" fmla="*/ 43 h 43"/>
                  <a:gd name="T6" fmla="*/ 0 w 18"/>
                  <a:gd name="T7" fmla="*/ 42 h 43"/>
                  <a:gd name="T8" fmla="*/ 1 w 18"/>
                  <a:gd name="T9" fmla="*/ 42 h 43"/>
                  <a:gd name="T10" fmla="*/ 5 w 18"/>
                  <a:gd name="T11" fmla="*/ 40 h 43"/>
                  <a:gd name="T12" fmla="*/ 6 w 18"/>
                  <a:gd name="T13" fmla="*/ 35 h 43"/>
                  <a:gd name="T14" fmla="*/ 6 w 18"/>
                  <a:gd name="T15" fmla="*/ 8 h 43"/>
                  <a:gd name="T16" fmla="*/ 6 w 18"/>
                  <a:gd name="T17" fmla="*/ 3 h 43"/>
                  <a:gd name="T18" fmla="*/ 4 w 18"/>
                  <a:gd name="T19" fmla="*/ 2 h 43"/>
                  <a:gd name="T20" fmla="*/ 1 w 18"/>
                  <a:gd name="T21" fmla="*/ 1 h 43"/>
                  <a:gd name="T22" fmla="*/ 0 w 18"/>
                  <a:gd name="T23" fmla="*/ 1 h 43"/>
                  <a:gd name="T24" fmla="*/ 0 w 18"/>
                  <a:gd name="T25" fmla="*/ 0 h 43"/>
                  <a:gd name="T26" fmla="*/ 18 w 18"/>
                  <a:gd name="T27" fmla="*/ 0 h 43"/>
                  <a:gd name="T28" fmla="*/ 18 w 18"/>
                  <a:gd name="T29" fmla="*/ 1 h 43"/>
                  <a:gd name="T30" fmla="*/ 17 w 18"/>
                  <a:gd name="T31" fmla="*/ 1 h 43"/>
                  <a:gd name="T32" fmla="*/ 13 w 18"/>
                  <a:gd name="T33" fmla="*/ 3 h 43"/>
                  <a:gd name="T34" fmla="*/ 12 w 18"/>
                  <a:gd name="T35" fmla="*/ 8 h 43"/>
                  <a:gd name="T36" fmla="*/ 12 w 18"/>
                  <a:gd name="T37" fmla="*/ 35 h 43"/>
                  <a:gd name="T38" fmla="*/ 13 w 18"/>
                  <a:gd name="T39" fmla="*/ 40 h 43"/>
                  <a:gd name="T40" fmla="*/ 14 w 18"/>
                  <a:gd name="T41" fmla="*/ 41 h 43"/>
                  <a:gd name="T42" fmla="*/ 17 w 18"/>
                  <a:gd name="T43" fmla="*/ 42 h 43"/>
                  <a:gd name="T44" fmla="*/ 18 w 18"/>
                  <a:gd name="T45" fmla="*/ 4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8" h="43">
                    <a:moveTo>
                      <a:pt x="18" y="42"/>
                    </a:moveTo>
                    <a:cubicBezTo>
                      <a:pt x="18" y="43"/>
                      <a:pt x="18" y="43"/>
                      <a:pt x="18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3" y="42"/>
                      <a:pt x="4" y="41"/>
                      <a:pt x="5" y="40"/>
                    </a:cubicBezTo>
                    <a:cubicBezTo>
                      <a:pt x="6" y="40"/>
                      <a:pt x="6" y="38"/>
                      <a:pt x="6" y="3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4"/>
                      <a:pt x="6" y="3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2"/>
                      <a:pt x="13" y="3"/>
                    </a:cubicBezTo>
                    <a:cubicBezTo>
                      <a:pt x="12" y="3"/>
                      <a:pt x="12" y="5"/>
                      <a:pt x="12" y="8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8"/>
                      <a:pt x="12" y="39"/>
                      <a:pt x="13" y="40"/>
                    </a:cubicBezTo>
                    <a:cubicBezTo>
                      <a:pt x="13" y="40"/>
                      <a:pt x="13" y="41"/>
                      <a:pt x="14" y="41"/>
                    </a:cubicBezTo>
                    <a:cubicBezTo>
                      <a:pt x="15" y="42"/>
                      <a:pt x="16" y="42"/>
                      <a:pt x="17" y="42"/>
                    </a:cubicBezTo>
                    <a:lnTo>
                      <a:pt x="18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51"/>
              <p:cNvSpPr>
                <a:spLocks/>
              </p:cNvSpPr>
              <p:nvPr/>
            </p:nvSpPr>
            <p:spPr bwMode="auto">
              <a:xfrm>
                <a:off x="2595563" y="996950"/>
                <a:ext cx="155575" cy="146050"/>
              </a:xfrm>
              <a:custGeom>
                <a:avLst/>
                <a:gdLst>
                  <a:gd name="T0" fmla="*/ 0 w 47"/>
                  <a:gd name="T1" fmla="*/ 0 h 44"/>
                  <a:gd name="T2" fmla="*/ 12 w 47"/>
                  <a:gd name="T3" fmla="*/ 0 h 44"/>
                  <a:gd name="T4" fmla="*/ 38 w 47"/>
                  <a:gd name="T5" fmla="*/ 32 h 44"/>
                  <a:gd name="T6" fmla="*/ 38 w 47"/>
                  <a:gd name="T7" fmla="*/ 7 h 44"/>
                  <a:gd name="T8" fmla="*/ 37 w 47"/>
                  <a:gd name="T9" fmla="*/ 2 h 44"/>
                  <a:gd name="T10" fmla="*/ 34 w 47"/>
                  <a:gd name="T11" fmla="*/ 1 h 44"/>
                  <a:gd name="T12" fmla="*/ 32 w 47"/>
                  <a:gd name="T13" fmla="*/ 1 h 44"/>
                  <a:gd name="T14" fmla="*/ 32 w 47"/>
                  <a:gd name="T15" fmla="*/ 0 h 44"/>
                  <a:gd name="T16" fmla="*/ 47 w 47"/>
                  <a:gd name="T17" fmla="*/ 0 h 44"/>
                  <a:gd name="T18" fmla="*/ 47 w 47"/>
                  <a:gd name="T19" fmla="*/ 1 h 44"/>
                  <a:gd name="T20" fmla="*/ 46 w 47"/>
                  <a:gd name="T21" fmla="*/ 1 h 44"/>
                  <a:gd name="T22" fmla="*/ 42 w 47"/>
                  <a:gd name="T23" fmla="*/ 3 h 44"/>
                  <a:gd name="T24" fmla="*/ 41 w 47"/>
                  <a:gd name="T25" fmla="*/ 4 h 44"/>
                  <a:gd name="T26" fmla="*/ 41 w 47"/>
                  <a:gd name="T27" fmla="*/ 7 h 44"/>
                  <a:gd name="T28" fmla="*/ 41 w 47"/>
                  <a:gd name="T29" fmla="*/ 44 h 44"/>
                  <a:gd name="T30" fmla="*/ 40 w 47"/>
                  <a:gd name="T31" fmla="*/ 44 h 44"/>
                  <a:gd name="T32" fmla="*/ 11 w 47"/>
                  <a:gd name="T33" fmla="*/ 9 h 44"/>
                  <a:gd name="T34" fmla="*/ 11 w 47"/>
                  <a:gd name="T35" fmla="*/ 36 h 44"/>
                  <a:gd name="T36" fmla="*/ 12 w 47"/>
                  <a:gd name="T37" fmla="*/ 41 h 44"/>
                  <a:gd name="T38" fmla="*/ 16 w 47"/>
                  <a:gd name="T39" fmla="*/ 42 h 44"/>
                  <a:gd name="T40" fmla="*/ 17 w 47"/>
                  <a:gd name="T41" fmla="*/ 42 h 44"/>
                  <a:gd name="T42" fmla="*/ 17 w 47"/>
                  <a:gd name="T43" fmla="*/ 43 h 44"/>
                  <a:gd name="T44" fmla="*/ 2 w 47"/>
                  <a:gd name="T45" fmla="*/ 43 h 44"/>
                  <a:gd name="T46" fmla="*/ 2 w 47"/>
                  <a:gd name="T47" fmla="*/ 42 h 44"/>
                  <a:gd name="T48" fmla="*/ 4 w 47"/>
                  <a:gd name="T49" fmla="*/ 42 h 44"/>
                  <a:gd name="T50" fmla="*/ 8 w 47"/>
                  <a:gd name="T51" fmla="*/ 40 h 44"/>
                  <a:gd name="T52" fmla="*/ 8 w 47"/>
                  <a:gd name="T53" fmla="*/ 39 h 44"/>
                  <a:gd name="T54" fmla="*/ 9 w 47"/>
                  <a:gd name="T55" fmla="*/ 36 h 44"/>
                  <a:gd name="T56" fmla="*/ 9 w 47"/>
                  <a:gd name="T57" fmla="*/ 6 h 44"/>
                  <a:gd name="T58" fmla="*/ 6 w 47"/>
                  <a:gd name="T59" fmla="*/ 3 h 44"/>
                  <a:gd name="T60" fmla="*/ 3 w 47"/>
                  <a:gd name="T61" fmla="*/ 1 h 44"/>
                  <a:gd name="T62" fmla="*/ 0 w 47"/>
                  <a:gd name="T63" fmla="*/ 1 h 44"/>
                  <a:gd name="T64" fmla="*/ 0 w 47"/>
                  <a:gd name="T6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7" h="44">
                    <a:moveTo>
                      <a:pt x="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5"/>
                      <a:pt x="38" y="3"/>
                      <a:pt x="37" y="2"/>
                    </a:cubicBezTo>
                    <a:cubicBezTo>
                      <a:pt x="36" y="2"/>
                      <a:pt x="35" y="1"/>
                      <a:pt x="34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4" y="1"/>
                      <a:pt x="42" y="2"/>
                      <a:pt x="42" y="3"/>
                    </a:cubicBezTo>
                    <a:cubicBezTo>
                      <a:pt x="41" y="3"/>
                      <a:pt x="41" y="4"/>
                      <a:pt x="41" y="4"/>
                    </a:cubicBezTo>
                    <a:cubicBezTo>
                      <a:pt x="41" y="5"/>
                      <a:pt x="41" y="6"/>
                      <a:pt x="41" y="7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8"/>
                      <a:pt x="12" y="40"/>
                      <a:pt x="12" y="41"/>
                    </a:cubicBezTo>
                    <a:cubicBezTo>
                      <a:pt x="13" y="41"/>
                      <a:pt x="14" y="42"/>
                      <a:pt x="16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6" y="42"/>
                      <a:pt x="7" y="41"/>
                      <a:pt x="8" y="40"/>
                    </a:cubicBezTo>
                    <a:cubicBezTo>
                      <a:pt x="8" y="40"/>
                      <a:pt x="8" y="39"/>
                      <a:pt x="8" y="39"/>
                    </a:cubicBezTo>
                    <a:cubicBezTo>
                      <a:pt x="8" y="38"/>
                      <a:pt x="9" y="37"/>
                      <a:pt x="9" y="3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7" y="4"/>
                      <a:pt x="6" y="3"/>
                      <a:pt x="6" y="3"/>
                    </a:cubicBezTo>
                    <a:cubicBezTo>
                      <a:pt x="5" y="2"/>
                      <a:pt x="4" y="2"/>
                      <a:pt x="3" y="1"/>
                    </a:cubicBezTo>
                    <a:cubicBezTo>
                      <a:pt x="2" y="1"/>
                      <a:pt x="1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52"/>
              <p:cNvSpPr>
                <a:spLocks/>
              </p:cNvSpPr>
              <p:nvPr/>
            </p:nvSpPr>
            <p:spPr bwMode="auto">
              <a:xfrm>
                <a:off x="2760663" y="993775"/>
                <a:ext cx="146050" cy="149225"/>
              </a:xfrm>
              <a:custGeom>
                <a:avLst/>
                <a:gdLst>
                  <a:gd name="T0" fmla="*/ 38 w 44"/>
                  <a:gd name="T1" fmla="*/ 0 h 45"/>
                  <a:gd name="T2" fmla="*/ 39 w 44"/>
                  <a:gd name="T3" fmla="*/ 14 h 45"/>
                  <a:gd name="T4" fmla="*/ 38 w 44"/>
                  <a:gd name="T5" fmla="*/ 14 h 45"/>
                  <a:gd name="T6" fmla="*/ 34 w 44"/>
                  <a:gd name="T7" fmla="*/ 6 h 45"/>
                  <a:gd name="T8" fmla="*/ 24 w 44"/>
                  <a:gd name="T9" fmla="*/ 2 h 45"/>
                  <a:gd name="T10" fmla="*/ 11 w 44"/>
                  <a:gd name="T11" fmla="*/ 9 h 45"/>
                  <a:gd name="T12" fmla="*/ 8 w 44"/>
                  <a:gd name="T13" fmla="*/ 22 h 45"/>
                  <a:gd name="T14" fmla="*/ 10 w 44"/>
                  <a:gd name="T15" fmla="*/ 33 h 45"/>
                  <a:gd name="T16" fmla="*/ 16 w 44"/>
                  <a:gd name="T17" fmla="*/ 40 h 45"/>
                  <a:gd name="T18" fmla="*/ 24 w 44"/>
                  <a:gd name="T19" fmla="*/ 43 h 45"/>
                  <a:gd name="T20" fmla="*/ 29 w 44"/>
                  <a:gd name="T21" fmla="*/ 42 h 45"/>
                  <a:gd name="T22" fmla="*/ 33 w 44"/>
                  <a:gd name="T23" fmla="*/ 40 h 45"/>
                  <a:gd name="T24" fmla="*/ 33 w 44"/>
                  <a:gd name="T25" fmla="*/ 28 h 45"/>
                  <a:gd name="T26" fmla="*/ 33 w 44"/>
                  <a:gd name="T27" fmla="*/ 24 h 45"/>
                  <a:gd name="T28" fmla="*/ 31 w 44"/>
                  <a:gd name="T29" fmla="*/ 22 h 45"/>
                  <a:gd name="T30" fmla="*/ 27 w 44"/>
                  <a:gd name="T31" fmla="*/ 22 h 45"/>
                  <a:gd name="T32" fmla="*/ 27 w 44"/>
                  <a:gd name="T33" fmla="*/ 21 h 45"/>
                  <a:gd name="T34" fmla="*/ 44 w 44"/>
                  <a:gd name="T35" fmla="*/ 21 h 45"/>
                  <a:gd name="T36" fmla="*/ 44 w 44"/>
                  <a:gd name="T37" fmla="*/ 22 h 45"/>
                  <a:gd name="T38" fmla="*/ 43 w 44"/>
                  <a:gd name="T39" fmla="*/ 22 h 45"/>
                  <a:gd name="T40" fmla="*/ 40 w 44"/>
                  <a:gd name="T41" fmla="*/ 23 h 45"/>
                  <a:gd name="T42" fmla="*/ 39 w 44"/>
                  <a:gd name="T43" fmla="*/ 25 h 45"/>
                  <a:gd name="T44" fmla="*/ 39 w 44"/>
                  <a:gd name="T45" fmla="*/ 28 h 45"/>
                  <a:gd name="T46" fmla="*/ 39 w 44"/>
                  <a:gd name="T47" fmla="*/ 41 h 45"/>
                  <a:gd name="T48" fmla="*/ 32 w 44"/>
                  <a:gd name="T49" fmla="*/ 44 h 45"/>
                  <a:gd name="T50" fmla="*/ 24 w 44"/>
                  <a:gd name="T51" fmla="*/ 45 h 45"/>
                  <a:gd name="T52" fmla="*/ 5 w 44"/>
                  <a:gd name="T53" fmla="*/ 37 h 45"/>
                  <a:gd name="T54" fmla="*/ 0 w 44"/>
                  <a:gd name="T55" fmla="*/ 23 h 45"/>
                  <a:gd name="T56" fmla="*/ 1 w 44"/>
                  <a:gd name="T57" fmla="*/ 18 h 45"/>
                  <a:gd name="T58" fmla="*/ 3 w 44"/>
                  <a:gd name="T59" fmla="*/ 12 h 45"/>
                  <a:gd name="T60" fmla="*/ 12 w 44"/>
                  <a:gd name="T61" fmla="*/ 3 h 45"/>
                  <a:gd name="T62" fmla="*/ 23 w 44"/>
                  <a:gd name="T63" fmla="*/ 0 h 45"/>
                  <a:gd name="T64" fmla="*/ 27 w 44"/>
                  <a:gd name="T65" fmla="*/ 0 h 45"/>
                  <a:gd name="T66" fmla="*/ 33 w 44"/>
                  <a:gd name="T67" fmla="*/ 2 h 45"/>
                  <a:gd name="T68" fmla="*/ 35 w 44"/>
                  <a:gd name="T69" fmla="*/ 3 h 45"/>
                  <a:gd name="T70" fmla="*/ 36 w 44"/>
                  <a:gd name="T71" fmla="*/ 2 h 45"/>
                  <a:gd name="T72" fmla="*/ 37 w 44"/>
                  <a:gd name="T73" fmla="*/ 0 h 45"/>
                  <a:gd name="T74" fmla="*/ 38 w 44"/>
                  <a:gd name="T7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45">
                    <a:moveTo>
                      <a:pt x="38" y="0"/>
                    </a:moveTo>
                    <a:cubicBezTo>
                      <a:pt x="39" y="14"/>
                      <a:pt x="39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7" y="10"/>
                      <a:pt x="35" y="8"/>
                      <a:pt x="34" y="6"/>
                    </a:cubicBezTo>
                    <a:cubicBezTo>
                      <a:pt x="31" y="3"/>
                      <a:pt x="28" y="2"/>
                      <a:pt x="24" y="2"/>
                    </a:cubicBezTo>
                    <a:cubicBezTo>
                      <a:pt x="18" y="2"/>
                      <a:pt x="14" y="4"/>
                      <a:pt x="11" y="9"/>
                    </a:cubicBezTo>
                    <a:cubicBezTo>
                      <a:pt x="9" y="12"/>
                      <a:pt x="8" y="17"/>
                      <a:pt x="8" y="22"/>
                    </a:cubicBezTo>
                    <a:cubicBezTo>
                      <a:pt x="8" y="26"/>
                      <a:pt x="8" y="30"/>
                      <a:pt x="10" y="33"/>
                    </a:cubicBezTo>
                    <a:cubicBezTo>
                      <a:pt x="12" y="36"/>
                      <a:pt x="14" y="39"/>
                      <a:pt x="16" y="40"/>
                    </a:cubicBezTo>
                    <a:cubicBezTo>
                      <a:pt x="19" y="42"/>
                      <a:pt x="21" y="43"/>
                      <a:pt x="24" y="43"/>
                    </a:cubicBezTo>
                    <a:cubicBezTo>
                      <a:pt x="26" y="43"/>
                      <a:pt x="27" y="43"/>
                      <a:pt x="29" y="42"/>
                    </a:cubicBezTo>
                    <a:cubicBezTo>
                      <a:pt x="30" y="42"/>
                      <a:pt x="32" y="41"/>
                      <a:pt x="33" y="40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33" y="26"/>
                      <a:pt x="33" y="24"/>
                      <a:pt x="33" y="24"/>
                    </a:cubicBezTo>
                    <a:cubicBezTo>
                      <a:pt x="32" y="23"/>
                      <a:pt x="32" y="23"/>
                      <a:pt x="31" y="22"/>
                    </a:cubicBezTo>
                    <a:cubicBezTo>
                      <a:pt x="30" y="22"/>
                      <a:pt x="29" y="22"/>
                      <a:pt x="27" y="22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3" y="22"/>
                      <a:pt x="43" y="22"/>
                      <a:pt x="43" y="22"/>
                    </a:cubicBezTo>
                    <a:cubicBezTo>
                      <a:pt x="42" y="22"/>
                      <a:pt x="41" y="22"/>
                      <a:pt x="40" y="23"/>
                    </a:cubicBezTo>
                    <a:cubicBezTo>
                      <a:pt x="40" y="24"/>
                      <a:pt x="40" y="24"/>
                      <a:pt x="39" y="25"/>
                    </a:cubicBezTo>
                    <a:cubicBezTo>
                      <a:pt x="39" y="26"/>
                      <a:pt x="39" y="27"/>
                      <a:pt x="39" y="28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37" y="43"/>
                      <a:pt x="34" y="43"/>
                      <a:pt x="32" y="44"/>
                    </a:cubicBezTo>
                    <a:cubicBezTo>
                      <a:pt x="30" y="45"/>
                      <a:pt x="27" y="45"/>
                      <a:pt x="24" y="45"/>
                    </a:cubicBezTo>
                    <a:cubicBezTo>
                      <a:pt x="16" y="45"/>
                      <a:pt x="9" y="42"/>
                      <a:pt x="5" y="37"/>
                    </a:cubicBezTo>
                    <a:cubicBezTo>
                      <a:pt x="2" y="33"/>
                      <a:pt x="0" y="28"/>
                      <a:pt x="0" y="23"/>
                    </a:cubicBezTo>
                    <a:cubicBezTo>
                      <a:pt x="0" y="21"/>
                      <a:pt x="0" y="19"/>
                      <a:pt x="1" y="18"/>
                    </a:cubicBezTo>
                    <a:cubicBezTo>
                      <a:pt x="1" y="16"/>
                      <a:pt x="2" y="14"/>
                      <a:pt x="3" y="12"/>
                    </a:cubicBezTo>
                    <a:cubicBezTo>
                      <a:pt x="5" y="8"/>
                      <a:pt x="8" y="5"/>
                      <a:pt x="12" y="3"/>
                    </a:cubicBezTo>
                    <a:cubicBezTo>
                      <a:pt x="15" y="1"/>
                      <a:pt x="19" y="0"/>
                      <a:pt x="23" y="0"/>
                    </a:cubicBezTo>
                    <a:cubicBezTo>
                      <a:pt x="25" y="0"/>
                      <a:pt x="26" y="0"/>
                      <a:pt x="27" y="0"/>
                    </a:cubicBezTo>
                    <a:cubicBezTo>
                      <a:pt x="29" y="1"/>
                      <a:pt x="31" y="1"/>
                      <a:pt x="33" y="2"/>
                    </a:cubicBezTo>
                    <a:cubicBezTo>
                      <a:pt x="34" y="2"/>
                      <a:pt x="35" y="3"/>
                      <a:pt x="35" y="3"/>
                    </a:cubicBezTo>
                    <a:cubicBezTo>
                      <a:pt x="36" y="3"/>
                      <a:pt x="36" y="3"/>
                      <a:pt x="36" y="2"/>
                    </a:cubicBezTo>
                    <a:cubicBezTo>
                      <a:pt x="37" y="2"/>
                      <a:pt x="37" y="1"/>
                      <a:pt x="37" y="0"/>
                    </a:cubicBezTo>
                    <a:lnTo>
                      <a:pt x="3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53"/>
              <p:cNvSpPr>
                <a:spLocks/>
              </p:cNvSpPr>
              <p:nvPr/>
            </p:nvSpPr>
            <p:spPr bwMode="auto">
              <a:xfrm>
                <a:off x="2965450" y="996950"/>
                <a:ext cx="152400" cy="146050"/>
              </a:xfrm>
              <a:custGeom>
                <a:avLst/>
                <a:gdLst>
                  <a:gd name="T0" fmla="*/ 31 w 46"/>
                  <a:gd name="T1" fmla="*/ 1 h 44"/>
                  <a:gd name="T2" fmla="*/ 31 w 46"/>
                  <a:gd name="T3" fmla="*/ 0 h 44"/>
                  <a:gd name="T4" fmla="*/ 46 w 46"/>
                  <a:gd name="T5" fmla="*/ 0 h 44"/>
                  <a:gd name="T6" fmla="*/ 46 w 46"/>
                  <a:gd name="T7" fmla="*/ 1 h 44"/>
                  <a:gd name="T8" fmla="*/ 45 w 46"/>
                  <a:gd name="T9" fmla="*/ 1 h 44"/>
                  <a:gd name="T10" fmla="*/ 41 w 46"/>
                  <a:gd name="T11" fmla="*/ 3 h 44"/>
                  <a:gd name="T12" fmla="*/ 40 w 46"/>
                  <a:gd name="T13" fmla="*/ 8 h 44"/>
                  <a:gd name="T14" fmla="*/ 40 w 46"/>
                  <a:gd name="T15" fmla="*/ 25 h 44"/>
                  <a:gd name="T16" fmla="*/ 39 w 46"/>
                  <a:gd name="T17" fmla="*/ 35 h 44"/>
                  <a:gd name="T18" fmla="*/ 34 w 46"/>
                  <a:gd name="T19" fmla="*/ 41 h 44"/>
                  <a:gd name="T20" fmla="*/ 24 w 46"/>
                  <a:gd name="T21" fmla="*/ 44 h 44"/>
                  <a:gd name="T22" fmla="*/ 13 w 46"/>
                  <a:gd name="T23" fmla="*/ 42 h 44"/>
                  <a:gd name="T24" fmla="*/ 8 w 46"/>
                  <a:gd name="T25" fmla="*/ 35 h 44"/>
                  <a:gd name="T26" fmla="*/ 7 w 46"/>
                  <a:gd name="T27" fmla="*/ 24 h 44"/>
                  <a:gd name="T28" fmla="*/ 7 w 46"/>
                  <a:gd name="T29" fmla="*/ 8 h 44"/>
                  <a:gd name="T30" fmla="*/ 6 w 46"/>
                  <a:gd name="T31" fmla="*/ 2 h 44"/>
                  <a:gd name="T32" fmla="*/ 2 w 46"/>
                  <a:gd name="T33" fmla="*/ 1 h 44"/>
                  <a:gd name="T34" fmla="*/ 0 w 46"/>
                  <a:gd name="T35" fmla="*/ 1 h 44"/>
                  <a:gd name="T36" fmla="*/ 0 w 46"/>
                  <a:gd name="T37" fmla="*/ 0 h 44"/>
                  <a:gd name="T38" fmla="*/ 19 w 46"/>
                  <a:gd name="T39" fmla="*/ 0 h 44"/>
                  <a:gd name="T40" fmla="*/ 19 w 46"/>
                  <a:gd name="T41" fmla="*/ 1 h 44"/>
                  <a:gd name="T42" fmla="*/ 17 w 46"/>
                  <a:gd name="T43" fmla="*/ 1 h 44"/>
                  <a:gd name="T44" fmla="*/ 14 w 46"/>
                  <a:gd name="T45" fmla="*/ 3 h 44"/>
                  <a:gd name="T46" fmla="*/ 13 w 46"/>
                  <a:gd name="T47" fmla="*/ 8 h 44"/>
                  <a:gd name="T48" fmla="*/ 13 w 46"/>
                  <a:gd name="T49" fmla="*/ 26 h 44"/>
                  <a:gd name="T50" fmla="*/ 13 w 46"/>
                  <a:gd name="T51" fmla="*/ 29 h 44"/>
                  <a:gd name="T52" fmla="*/ 13 w 46"/>
                  <a:gd name="T53" fmla="*/ 32 h 44"/>
                  <a:gd name="T54" fmla="*/ 15 w 46"/>
                  <a:gd name="T55" fmla="*/ 37 h 44"/>
                  <a:gd name="T56" fmla="*/ 18 w 46"/>
                  <a:gd name="T57" fmla="*/ 40 h 44"/>
                  <a:gd name="T58" fmla="*/ 21 w 46"/>
                  <a:gd name="T59" fmla="*/ 41 h 44"/>
                  <a:gd name="T60" fmla="*/ 24 w 46"/>
                  <a:gd name="T61" fmla="*/ 41 h 44"/>
                  <a:gd name="T62" fmla="*/ 31 w 46"/>
                  <a:gd name="T63" fmla="*/ 40 h 44"/>
                  <a:gd name="T64" fmla="*/ 36 w 46"/>
                  <a:gd name="T65" fmla="*/ 35 h 44"/>
                  <a:gd name="T66" fmla="*/ 37 w 46"/>
                  <a:gd name="T67" fmla="*/ 25 h 44"/>
                  <a:gd name="T68" fmla="*/ 37 w 46"/>
                  <a:gd name="T69" fmla="*/ 8 h 44"/>
                  <a:gd name="T70" fmla="*/ 36 w 46"/>
                  <a:gd name="T71" fmla="*/ 2 h 44"/>
                  <a:gd name="T72" fmla="*/ 33 w 46"/>
                  <a:gd name="T73" fmla="*/ 1 h 44"/>
                  <a:gd name="T74" fmla="*/ 31 w 46"/>
                  <a:gd name="T75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6" h="44">
                    <a:moveTo>
                      <a:pt x="31" y="1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3" y="1"/>
                      <a:pt x="42" y="2"/>
                      <a:pt x="41" y="3"/>
                    </a:cubicBezTo>
                    <a:cubicBezTo>
                      <a:pt x="40" y="4"/>
                      <a:pt x="40" y="5"/>
                      <a:pt x="40" y="8"/>
                    </a:cubicBezTo>
                    <a:cubicBezTo>
                      <a:pt x="40" y="25"/>
                      <a:pt x="40" y="25"/>
                      <a:pt x="40" y="25"/>
                    </a:cubicBezTo>
                    <a:cubicBezTo>
                      <a:pt x="40" y="30"/>
                      <a:pt x="40" y="33"/>
                      <a:pt x="39" y="35"/>
                    </a:cubicBezTo>
                    <a:cubicBezTo>
                      <a:pt x="38" y="38"/>
                      <a:pt x="36" y="40"/>
                      <a:pt x="34" y="41"/>
                    </a:cubicBezTo>
                    <a:cubicBezTo>
                      <a:pt x="31" y="43"/>
                      <a:pt x="28" y="44"/>
                      <a:pt x="24" y="44"/>
                    </a:cubicBezTo>
                    <a:cubicBezTo>
                      <a:pt x="19" y="44"/>
                      <a:pt x="15" y="43"/>
                      <a:pt x="13" y="42"/>
                    </a:cubicBezTo>
                    <a:cubicBezTo>
                      <a:pt x="10" y="40"/>
                      <a:pt x="9" y="38"/>
                      <a:pt x="8" y="35"/>
                    </a:cubicBezTo>
                    <a:cubicBezTo>
                      <a:pt x="7" y="33"/>
                      <a:pt x="7" y="30"/>
                      <a:pt x="7" y="24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5"/>
                      <a:pt x="6" y="3"/>
                      <a:pt x="6" y="2"/>
                    </a:cubicBezTo>
                    <a:cubicBezTo>
                      <a:pt x="5" y="1"/>
                      <a:pt x="4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4" y="2"/>
                      <a:pt x="14" y="3"/>
                    </a:cubicBezTo>
                    <a:cubicBezTo>
                      <a:pt x="13" y="4"/>
                      <a:pt x="13" y="5"/>
                      <a:pt x="13" y="8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7"/>
                      <a:pt x="13" y="28"/>
                      <a:pt x="13" y="29"/>
                    </a:cubicBezTo>
                    <a:cubicBezTo>
                      <a:pt x="13" y="30"/>
                      <a:pt x="13" y="31"/>
                      <a:pt x="13" y="32"/>
                    </a:cubicBezTo>
                    <a:cubicBezTo>
                      <a:pt x="13" y="34"/>
                      <a:pt x="14" y="36"/>
                      <a:pt x="15" y="37"/>
                    </a:cubicBezTo>
                    <a:cubicBezTo>
                      <a:pt x="16" y="38"/>
                      <a:pt x="17" y="39"/>
                      <a:pt x="18" y="40"/>
                    </a:cubicBezTo>
                    <a:cubicBezTo>
                      <a:pt x="19" y="41"/>
                      <a:pt x="20" y="41"/>
                      <a:pt x="21" y="41"/>
                    </a:cubicBezTo>
                    <a:cubicBezTo>
                      <a:pt x="22" y="41"/>
                      <a:pt x="23" y="41"/>
                      <a:pt x="24" y="41"/>
                    </a:cubicBezTo>
                    <a:cubicBezTo>
                      <a:pt x="27" y="41"/>
                      <a:pt x="29" y="41"/>
                      <a:pt x="31" y="40"/>
                    </a:cubicBezTo>
                    <a:cubicBezTo>
                      <a:pt x="34" y="38"/>
                      <a:pt x="35" y="37"/>
                      <a:pt x="36" y="35"/>
                    </a:cubicBezTo>
                    <a:cubicBezTo>
                      <a:pt x="37" y="33"/>
                      <a:pt x="37" y="30"/>
                      <a:pt x="37" y="25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5"/>
                      <a:pt x="37" y="3"/>
                      <a:pt x="36" y="2"/>
                    </a:cubicBezTo>
                    <a:cubicBezTo>
                      <a:pt x="36" y="2"/>
                      <a:pt x="34" y="1"/>
                      <a:pt x="33" y="1"/>
                    </a:cubicBezTo>
                    <a:lnTo>
                      <a:pt x="3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54"/>
              <p:cNvSpPr>
                <a:spLocks/>
              </p:cNvSpPr>
              <p:nvPr/>
            </p:nvSpPr>
            <p:spPr bwMode="auto">
              <a:xfrm>
                <a:off x="3117850" y="996950"/>
                <a:ext cx="155575" cy="146050"/>
              </a:xfrm>
              <a:custGeom>
                <a:avLst/>
                <a:gdLst>
                  <a:gd name="T0" fmla="*/ 0 w 47"/>
                  <a:gd name="T1" fmla="*/ 0 h 44"/>
                  <a:gd name="T2" fmla="*/ 12 w 47"/>
                  <a:gd name="T3" fmla="*/ 0 h 44"/>
                  <a:gd name="T4" fmla="*/ 38 w 47"/>
                  <a:gd name="T5" fmla="*/ 32 h 44"/>
                  <a:gd name="T6" fmla="*/ 38 w 47"/>
                  <a:gd name="T7" fmla="*/ 7 h 44"/>
                  <a:gd name="T8" fmla="*/ 37 w 47"/>
                  <a:gd name="T9" fmla="*/ 2 h 44"/>
                  <a:gd name="T10" fmla="*/ 34 w 47"/>
                  <a:gd name="T11" fmla="*/ 1 h 44"/>
                  <a:gd name="T12" fmla="*/ 32 w 47"/>
                  <a:gd name="T13" fmla="*/ 1 h 44"/>
                  <a:gd name="T14" fmla="*/ 32 w 47"/>
                  <a:gd name="T15" fmla="*/ 0 h 44"/>
                  <a:gd name="T16" fmla="*/ 47 w 47"/>
                  <a:gd name="T17" fmla="*/ 0 h 44"/>
                  <a:gd name="T18" fmla="*/ 47 w 47"/>
                  <a:gd name="T19" fmla="*/ 1 h 44"/>
                  <a:gd name="T20" fmla="*/ 46 w 47"/>
                  <a:gd name="T21" fmla="*/ 1 h 44"/>
                  <a:gd name="T22" fmla="*/ 42 w 47"/>
                  <a:gd name="T23" fmla="*/ 3 h 44"/>
                  <a:gd name="T24" fmla="*/ 41 w 47"/>
                  <a:gd name="T25" fmla="*/ 4 h 44"/>
                  <a:gd name="T26" fmla="*/ 41 w 47"/>
                  <a:gd name="T27" fmla="*/ 7 h 44"/>
                  <a:gd name="T28" fmla="*/ 41 w 47"/>
                  <a:gd name="T29" fmla="*/ 44 h 44"/>
                  <a:gd name="T30" fmla="*/ 40 w 47"/>
                  <a:gd name="T31" fmla="*/ 44 h 44"/>
                  <a:gd name="T32" fmla="*/ 11 w 47"/>
                  <a:gd name="T33" fmla="*/ 9 h 44"/>
                  <a:gd name="T34" fmla="*/ 11 w 47"/>
                  <a:gd name="T35" fmla="*/ 36 h 44"/>
                  <a:gd name="T36" fmla="*/ 12 w 47"/>
                  <a:gd name="T37" fmla="*/ 41 h 44"/>
                  <a:gd name="T38" fmla="*/ 16 w 47"/>
                  <a:gd name="T39" fmla="*/ 42 h 44"/>
                  <a:gd name="T40" fmla="*/ 18 w 47"/>
                  <a:gd name="T41" fmla="*/ 42 h 44"/>
                  <a:gd name="T42" fmla="*/ 18 w 47"/>
                  <a:gd name="T43" fmla="*/ 43 h 44"/>
                  <a:gd name="T44" fmla="*/ 3 w 47"/>
                  <a:gd name="T45" fmla="*/ 43 h 44"/>
                  <a:gd name="T46" fmla="*/ 3 w 47"/>
                  <a:gd name="T47" fmla="*/ 42 h 44"/>
                  <a:gd name="T48" fmla="*/ 4 w 47"/>
                  <a:gd name="T49" fmla="*/ 42 h 44"/>
                  <a:gd name="T50" fmla="*/ 8 w 47"/>
                  <a:gd name="T51" fmla="*/ 40 h 44"/>
                  <a:gd name="T52" fmla="*/ 8 w 47"/>
                  <a:gd name="T53" fmla="*/ 39 h 44"/>
                  <a:gd name="T54" fmla="*/ 9 w 47"/>
                  <a:gd name="T55" fmla="*/ 36 h 44"/>
                  <a:gd name="T56" fmla="*/ 9 w 47"/>
                  <a:gd name="T57" fmla="*/ 6 h 44"/>
                  <a:gd name="T58" fmla="*/ 6 w 47"/>
                  <a:gd name="T59" fmla="*/ 3 h 44"/>
                  <a:gd name="T60" fmla="*/ 3 w 47"/>
                  <a:gd name="T61" fmla="*/ 1 h 44"/>
                  <a:gd name="T62" fmla="*/ 0 w 47"/>
                  <a:gd name="T63" fmla="*/ 1 h 44"/>
                  <a:gd name="T64" fmla="*/ 0 w 47"/>
                  <a:gd name="T6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7" h="44">
                    <a:moveTo>
                      <a:pt x="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5"/>
                      <a:pt x="38" y="3"/>
                      <a:pt x="37" y="2"/>
                    </a:cubicBezTo>
                    <a:cubicBezTo>
                      <a:pt x="37" y="2"/>
                      <a:pt x="35" y="1"/>
                      <a:pt x="34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4" y="1"/>
                      <a:pt x="43" y="2"/>
                      <a:pt x="42" y="3"/>
                    </a:cubicBezTo>
                    <a:cubicBezTo>
                      <a:pt x="42" y="3"/>
                      <a:pt x="41" y="4"/>
                      <a:pt x="41" y="4"/>
                    </a:cubicBezTo>
                    <a:cubicBezTo>
                      <a:pt x="41" y="5"/>
                      <a:pt x="41" y="6"/>
                      <a:pt x="41" y="7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8"/>
                      <a:pt x="12" y="40"/>
                      <a:pt x="12" y="41"/>
                    </a:cubicBezTo>
                    <a:cubicBezTo>
                      <a:pt x="13" y="41"/>
                      <a:pt x="14" y="42"/>
                      <a:pt x="16" y="4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6" y="42"/>
                      <a:pt x="7" y="41"/>
                      <a:pt x="8" y="40"/>
                    </a:cubicBezTo>
                    <a:cubicBezTo>
                      <a:pt x="8" y="40"/>
                      <a:pt x="8" y="39"/>
                      <a:pt x="8" y="39"/>
                    </a:cubicBezTo>
                    <a:cubicBezTo>
                      <a:pt x="9" y="38"/>
                      <a:pt x="9" y="37"/>
                      <a:pt x="9" y="3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7" y="4"/>
                      <a:pt x="7" y="3"/>
                      <a:pt x="6" y="3"/>
                    </a:cubicBezTo>
                    <a:cubicBezTo>
                      <a:pt x="5" y="2"/>
                      <a:pt x="4" y="2"/>
                      <a:pt x="3" y="1"/>
                    </a:cubicBezTo>
                    <a:cubicBezTo>
                      <a:pt x="2" y="1"/>
                      <a:pt x="1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55"/>
              <p:cNvSpPr>
                <a:spLocks/>
              </p:cNvSpPr>
              <p:nvPr/>
            </p:nvSpPr>
            <p:spPr bwMode="auto">
              <a:xfrm>
                <a:off x="3282950" y="996950"/>
                <a:ext cx="58737" cy="142875"/>
              </a:xfrm>
              <a:custGeom>
                <a:avLst/>
                <a:gdLst>
                  <a:gd name="T0" fmla="*/ 18 w 18"/>
                  <a:gd name="T1" fmla="*/ 42 h 43"/>
                  <a:gd name="T2" fmla="*/ 18 w 18"/>
                  <a:gd name="T3" fmla="*/ 43 h 43"/>
                  <a:gd name="T4" fmla="*/ 0 w 18"/>
                  <a:gd name="T5" fmla="*/ 43 h 43"/>
                  <a:gd name="T6" fmla="*/ 0 w 18"/>
                  <a:gd name="T7" fmla="*/ 42 h 43"/>
                  <a:gd name="T8" fmla="*/ 1 w 18"/>
                  <a:gd name="T9" fmla="*/ 42 h 43"/>
                  <a:gd name="T10" fmla="*/ 5 w 18"/>
                  <a:gd name="T11" fmla="*/ 40 h 43"/>
                  <a:gd name="T12" fmla="*/ 6 w 18"/>
                  <a:gd name="T13" fmla="*/ 35 h 43"/>
                  <a:gd name="T14" fmla="*/ 6 w 18"/>
                  <a:gd name="T15" fmla="*/ 8 h 43"/>
                  <a:gd name="T16" fmla="*/ 6 w 18"/>
                  <a:gd name="T17" fmla="*/ 3 h 43"/>
                  <a:gd name="T18" fmla="*/ 4 w 18"/>
                  <a:gd name="T19" fmla="*/ 2 h 43"/>
                  <a:gd name="T20" fmla="*/ 1 w 18"/>
                  <a:gd name="T21" fmla="*/ 1 h 43"/>
                  <a:gd name="T22" fmla="*/ 0 w 18"/>
                  <a:gd name="T23" fmla="*/ 1 h 43"/>
                  <a:gd name="T24" fmla="*/ 0 w 18"/>
                  <a:gd name="T25" fmla="*/ 0 h 43"/>
                  <a:gd name="T26" fmla="*/ 18 w 18"/>
                  <a:gd name="T27" fmla="*/ 0 h 43"/>
                  <a:gd name="T28" fmla="*/ 18 w 18"/>
                  <a:gd name="T29" fmla="*/ 1 h 43"/>
                  <a:gd name="T30" fmla="*/ 17 w 18"/>
                  <a:gd name="T31" fmla="*/ 1 h 43"/>
                  <a:gd name="T32" fmla="*/ 13 w 18"/>
                  <a:gd name="T33" fmla="*/ 3 h 43"/>
                  <a:gd name="T34" fmla="*/ 12 w 18"/>
                  <a:gd name="T35" fmla="*/ 8 h 43"/>
                  <a:gd name="T36" fmla="*/ 12 w 18"/>
                  <a:gd name="T37" fmla="*/ 35 h 43"/>
                  <a:gd name="T38" fmla="*/ 12 w 18"/>
                  <a:gd name="T39" fmla="*/ 40 h 43"/>
                  <a:gd name="T40" fmla="*/ 14 w 18"/>
                  <a:gd name="T41" fmla="*/ 41 h 43"/>
                  <a:gd name="T42" fmla="*/ 17 w 18"/>
                  <a:gd name="T43" fmla="*/ 42 h 43"/>
                  <a:gd name="T44" fmla="*/ 18 w 18"/>
                  <a:gd name="T45" fmla="*/ 4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8" h="43">
                    <a:moveTo>
                      <a:pt x="18" y="42"/>
                    </a:moveTo>
                    <a:cubicBezTo>
                      <a:pt x="18" y="43"/>
                      <a:pt x="18" y="43"/>
                      <a:pt x="18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3" y="42"/>
                      <a:pt x="4" y="41"/>
                      <a:pt x="5" y="40"/>
                    </a:cubicBezTo>
                    <a:cubicBezTo>
                      <a:pt x="6" y="40"/>
                      <a:pt x="6" y="38"/>
                      <a:pt x="6" y="3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4"/>
                      <a:pt x="6" y="3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2"/>
                      <a:pt x="13" y="3"/>
                    </a:cubicBezTo>
                    <a:cubicBezTo>
                      <a:pt x="12" y="3"/>
                      <a:pt x="12" y="5"/>
                      <a:pt x="12" y="8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8"/>
                      <a:pt x="12" y="39"/>
                      <a:pt x="12" y="40"/>
                    </a:cubicBezTo>
                    <a:cubicBezTo>
                      <a:pt x="13" y="40"/>
                      <a:pt x="13" y="41"/>
                      <a:pt x="14" y="41"/>
                    </a:cubicBezTo>
                    <a:cubicBezTo>
                      <a:pt x="15" y="42"/>
                      <a:pt x="16" y="42"/>
                      <a:pt x="17" y="42"/>
                    </a:cubicBezTo>
                    <a:lnTo>
                      <a:pt x="18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56"/>
              <p:cNvSpPr>
                <a:spLocks/>
              </p:cNvSpPr>
              <p:nvPr/>
            </p:nvSpPr>
            <p:spPr bwMode="auto">
              <a:xfrm>
                <a:off x="3349625" y="996950"/>
                <a:ext cx="150812" cy="146050"/>
              </a:xfrm>
              <a:custGeom>
                <a:avLst/>
                <a:gdLst>
                  <a:gd name="T0" fmla="*/ 46 w 46"/>
                  <a:gd name="T1" fmla="*/ 0 h 44"/>
                  <a:gd name="T2" fmla="*/ 46 w 46"/>
                  <a:gd name="T3" fmla="*/ 1 h 44"/>
                  <a:gd name="T4" fmla="*/ 43 w 46"/>
                  <a:gd name="T5" fmla="*/ 3 h 44"/>
                  <a:gd name="T6" fmla="*/ 40 w 46"/>
                  <a:gd name="T7" fmla="*/ 7 h 44"/>
                  <a:gd name="T8" fmla="*/ 25 w 46"/>
                  <a:gd name="T9" fmla="*/ 44 h 44"/>
                  <a:gd name="T10" fmla="*/ 23 w 46"/>
                  <a:gd name="T11" fmla="*/ 44 h 44"/>
                  <a:gd name="T12" fmla="*/ 7 w 46"/>
                  <a:gd name="T13" fmla="*/ 7 h 44"/>
                  <a:gd name="T14" fmla="*/ 5 w 46"/>
                  <a:gd name="T15" fmla="*/ 3 h 44"/>
                  <a:gd name="T16" fmla="*/ 5 w 46"/>
                  <a:gd name="T17" fmla="*/ 2 h 44"/>
                  <a:gd name="T18" fmla="*/ 4 w 46"/>
                  <a:gd name="T19" fmla="*/ 2 h 44"/>
                  <a:gd name="T20" fmla="*/ 0 w 46"/>
                  <a:gd name="T21" fmla="*/ 1 h 44"/>
                  <a:gd name="T22" fmla="*/ 0 w 46"/>
                  <a:gd name="T23" fmla="*/ 0 h 44"/>
                  <a:gd name="T24" fmla="*/ 18 w 46"/>
                  <a:gd name="T25" fmla="*/ 0 h 44"/>
                  <a:gd name="T26" fmla="*/ 18 w 46"/>
                  <a:gd name="T27" fmla="*/ 1 h 44"/>
                  <a:gd name="T28" fmla="*/ 14 w 46"/>
                  <a:gd name="T29" fmla="*/ 2 h 44"/>
                  <a:gd name="T30" fmla="*/ 13 w 46"/>
                  <a:gd name="T31" fmla="*/ 4 h 44"/>
                  <a:gd name="T32" fmla="*/ 15 w 46"/>
                  <a:gd name="T33" fmla="*/ 9 h 44"/>
                  <a:gd name="T34" fmla="*/ 26 w 46"/>
                  <a:gd name="T35" fmla="*/ 34 h 44"/>
                  <a:gd name="T36" fmla="*/ 36 w 46"/>
                  <a:gd name="T37" fmla="*/ 9 h 44"/>
                  <a:gd name="T38" fmla="*/ 37 w 46"/>
                  <a:gd name="T39" fmla="*/ 4 h 44"/>
                  <a:gd name="T40" fmla="*/ 36 w 46"/>
                  <a:gd name="T41" fmla="*/ 2 h 44"/>
                  <a:gd name="T42" fmla="*/ 33 w 46"/>
                  <a:gd name="T43" fmla="*/ 1 h 44"/>
                  <a:gd name="T44" fmla="*/ 33 w 46"/>
                  <a:gd name="T45" fmla="*/ 1 h 44"/>
                  <a:gd name="T46" fmla="*/ 33 w 46"/>
                  <a:gd name="T47" fmla="*/ 0 h 44"/>
                  <a:gd name="T48" fmla="*/ 46 w 46"/>
                  <a:gd name="T4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6" h="44">
                    <a:moveTo>
                      <a:pt x="46" y="0"/>
                    </a:moveTo>
                    <a:cubicBezTo>
                      <a:pt x="46" y="1"/>
                      <a:pt x="46" y="1"/>
                      <a:pt x="46" y="1"/>
                    </a:cubicBezTo>
                    <a:cubicBezTo>
                      <a:pt x="45" y="1"/>
                      <a:pt x="43" y="2"/>
                      <a:pt x="43" y="3"/>
                    </a:cubicBezTo>
                    <a:cubicBezTo>
                      <a:pt x="42" y="4"/>
                      <a:pt x="41" y="5"/>
                      <a:pt x="40" y="7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5"/>
                      <a:pt x="6" y="4"/>
                      <a:pt x="5" y="3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6" y="1"/>
                      <a:pt x="15" y="2"/>
                      <a:pt x="14" y="2"/>
                    </a:cubicBezTo>
                    <a:cubicBezTo>
                      <a:pt x="14" y="3"/>
                      <a:pt x="13" y="3"/>
                      <a:pt x="13" y="4"/>
                    </a:cubicBezTo>
                    <a:cubicBezTo>
                      <a:pt x="13" y="5"/>
                      <a:pt x="14" y="7"/>
                      <a:pt x="15" y="9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7" y="7"/>
                      <a:pt x="37" y="5"/>
                      <a:pt x="37" y="4"/>
                    </a:cubicBezTo>
                    <a:cubicBezTo>
                      <a:pt x="37" y="4"/>
                      <a:pt x="37" y="3"/>
                      <a:pt x="36" y="2"/>
                    </a:cubicBezTo>
                    <a:cubicBezTo>
                      <a:pt x="36" y="2"/>
                      <a:pt x="35" y="1"/>
                      <a:pt x="33" y="1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3" y="0"/>
                      <a:pt x="33" y="0"/>
                      <a:pt x="33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57"/>
              <p:cNvSpPr>
                <a:spLocks/>
              </p:cNvSpPr>
              <p:nvPr/>
            </p:nvSpPr>
            <p:spPr bwMode="auto">
              <a:xfrm>
                <a:off x="3508375" y="996950"/>
                <a:ext cx="122237" cy="142875"/>
              </a:xfrm>
              <a:custGeom>
                <a:avLst/>
                <a:gdLst>
                  <a:gd name="T0" fmla="*/ 13 w 37"/>
                  <a:gd name="T1" fmla="*/ 2 h 43"/>
                  <a:gd name="T2" fmla="*/ 13 w 37"/>
                  <a:gd name="T3" fmla="*/ 19 h 43"/>
                  <a:gd name="T4" fmla="*/ 22 w 37"/>
                  <a:gd name="T5" fmla="*/ 19 h 43"/>
                  <a:gd name="T6" fmla="*/ 27 w 37"/>
                  <a:gd name="T7" fmla="*/ 18 h 43"/>
                  <a:gd name="T8" fmla="*/ 28 w 37"/>
                  <a:gd name="T9" fmla="*/ 16 h 43"/>
                  <a:gd name="T10" fmla="*/ 29 w 37"/>
                  <a:gd name="T11" fmla="*/ 13 h 43"/>
                  <a:gd name="T12" fmla="*/ 30 w 37"/>
                  <a:gd name="T13" fmla="*/ 13 h 43"/>
                  <a:gd name="T14" fmla="*/ 30 w 37"/>
                  <a:gd name="T15" fmla="*/ 28 h 43"/>
                  <a:gd name="T16" fmla="*/ 29 w 37"/>
                  <a:gd name="T17" fmla="*/ 28 h 43"/>
                  <a:gd name="T18" fmla="*/ 28 w 37"/>
                  <a:gd name="T19" fmla="*/ 24 h 43"/>
                  <a:gd name="T20" fmla="*/ 26 w 37"/>
                  <a:gd name="T21" fmla="*/ 22 h 43"/>
                  <a:gd name="T22" fmla="*/ 22 w 37"/>
                  <a:gd name="T23" fmla="*/ 22 h 43"/>
                  <a:gd name="T24" fmla="*/ 13 w 37"/>
                  <a:gd name="T25" fmla="*/ 22 h 43"/>
                  <a:gd name="T26" fmla="*/ 13 w 37"/>
                  <a:gd name="T27" fmla="*/ 36 h 43"/>
                  <a:gd name="T28" fmla="*/ 13 w 37"/>
                  <a:gd name="T29" fmla="*/ 39 h 43"/>
                  <a:gd name="T30" fmla="*/ 14 w 37"/>
                  <a:gd name="T31" fmla="*/ 40 h 43"/>
                  <a:gd name="T32" fmla="*/ 16 w 37"/>
                  <a:gd name="T33" fmla="*/ 41 h 43"/>
                  <a:gd name="T34" fmla="*/ 23 w 37"/>
                  <a:gd name="T35" fmla="*/ 41 h 43"/>
                  <a:gd name="T36" fmla="*/ 29 w 37"/>
                  <a:gd name="T37" fmla="*/ 40 h 43"/>
                  <a:gd name="T38" fmla="*/ 32 w 37"/>
                  <a:gd name="T39" fmla="*/ 38 h 43"/>
                  <a:gd name="T40" fmla="*/ 36 w 37"/>
                  <a:gd name="T41" fmla="*/ 32 h 43"/>
                  <a:gd name="T42" fmla="*/ 37 w 37"/>
                  <a:gd name="T43" fmla="*/ 32 h 43"/>
                  <a:gd name="T44" fmla="*/ 33 w 37"/>
                  <a:gd name="T45" fmla="*/ 43 h 43"/>
                  <a:gd name="T46" fmla="*/ 0 w 37"/>
                  <a:gd name="T47" fmla="*/ 43 h 43"/>
                  <a:gd name="T48" fmla="*/ 0 w 37"/>
                  <a:gd name="T49" fmla="*/ 42 h 43"/>
                  <a:gd name="T50" fmla="*/ 2 w 37"/>
                  <a:gd name="T51" fmla="*/ 42 h 43"/>
                  <a:gd name="T52" fmla="*/ 5 w 37"/>
                  <a:gd name="T53" fmla="*/ 41 h 43"/>
                  <a:gd name="T54" fmla="*/ 6 w 37"/>
                  <a:gd name="T55" fmla="*/ 40 h 43"/>
                  <a:gd name="T56" fmla="*/ 6 w 37"/>
                  <a:gd name="T57" fmla="*/ 35 h 43"/>
                  <a:gd name="T58" fmla="*/ 6 w 37"/>
                  <a:gd name="T59" fmla="*/ 7 h 43"/>
                  <a:gd name="T60" fmla="*/ 6 w 37"/>
                  <a:gd name="T61" fmla="*/ 2 h 43"/>
                  <a:gd name="T62" fmla="*/ 2 w 37"/>
                  <a:gd name="T63" fmla="*/ 1 h 43"/>
                  <a:gd name="T64" fmla="*/ 0 w 37"/>
                  <a:gd name="T65" fmla="*/ 1 h 43"/>
                  <a:gd name="T66" fmla="*/ 0 w 37"/>
                  <a:gd name="T67" fmla="*/ 0 h 43"/>
                  <a:gd name="T68" fmla="*/ 33 w 37"/>
                  <a:gd name="T69" fmla="*/ 0 h 43"/>
                  <a:gd name="T70" fmla="*/ 34 w 37"/>
                  <a:gd name="T71" fmla="*/ 9 h 43"/>
                  <a:gd name="T72" fmla="*/ 33 w 37"/>
                  <a:gd name="T73" fmla="*/ 9 h 43"/>
                  <a:gd name="T74" fmla="*/ 31 w 37"/>
                  <a:gd name="T75" fmla="*/ 5 h 43"/>
                  <a:gd name="T76" fmla="*/ 29 w 37"/>
                  <a:gd name="T77" fmla="*/ 3 h 43"/>
                  <a:gd name="T78" fmla="*/ 24 w 37"/>
                  <a:gd name="T79" fmla="*/ 2 h 43"/>
                  <a:gd name="T80" fmla="*/ 13 w 37"/>
                  <a:gd name="T81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" h="43">
                    <a:moveTo>
                      <a:pt x="13" y="2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4" y="19"/>
                      <a:pt x="26" y="19"/>
                      <a:pt x="27" y="18"/>
                    </a:cubicBezTo>
                    <a:cubicBezTo>
                      <a:pt x="27" y="18"/>
                      <a:pt x="28" y="17"/>
                      <a:pt x="28" y="16"/>
                    </a:cubicBezTo>
                    <a:cubicBezTo>
                      <a:pt x="29" y="15"/>
                      <a:pt x="29" y="14"/>
                      <a:pt x="29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28" y="26"/>
                      <a:pt x="28" y="25"/>
                      <a:pt x="28" y="24"/>
                    </a:cubicBezTo>
                    <a:cubicBezTo>
                      <a:pt x="27" y="23"/>
                      <a:pt x="27" y="23"/>
                      <a:pt x="26" y="22"/>
                    </a:cubicBezTo>
                    <a:cubicBezTo>
                      <a:pt x="25" y="22"/>
                      <a:pt x="24" y="22"/>
                      <a:pt x="22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8"/>
                      <a:pt x="13" y="39"/>
                      <a:pt x="13" y="39"/>
                    </a:cubicBezTo>
                    <a:cubicBezTo>
                      <a:pt x="13" y="40"/>
                      <a:pt x="13" y="40"/>
                      <a:pt x="14" y="40"/>
                    </a:cubicBezTo>
                    <a:cubicBezTo>
                      <a:pt x="14" y="41"/>
                      <a:pt x="15" y="41"/>
                      <a:pt x="16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6" y="41"/>
                      <a:pt x="28" y="41"/>
                      <a:pt x="29" y="40"/>
                    </a:cubicBezTo>
                    <a:cubicBezTo>
                      <a:pt x="30" y="40"/>
                      <a:pt x="31" y="39"/>
                      <a:pt x="32" y="38"/>
                    </a:cubicBezTo>
                    <a:cubicBezTo>
                      <a:pt x="33" y="37"/>
                      <a:pt x="35" y="35"/>
                      <a:pt x="36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3" y="42"/>
                      <a:pt x="4" y="42"/>
                      <a:pt x="5" y="41"/>
                    </a:cubicBezTo>
                    <a:cubicBezTo>
                      <a:pt x="5" y="41"/>
                      <a:pt x="6" y="40"/>
                      <a:pt x="6" y="40"/>
                    </a:cubicBezTo>
                    <a:cubicBezTo>
                      <a:pt x="6" y="39"/>
                      <a:pt x="6" y="38"/>
                      <a:pt x="6" y="35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5"/>
                      <a:pt x="6" y="3"/>
                      <a:pt x="6" y="2"/>
                    </a:cubicBezTo>
                    <a:cubicBezTo>
                      <a:pt x="5" y="2"/>
                      <a:pt x="4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2" y="7"/>
                      <a:pt x="32" y="5"/>
                      <a:pt x="31" y="5"/>
                    </a:cubicBezTo>
                    <a:cubicBezTo>
                      <a:pt x="31" y="4"/>
                      <a:pt x="30" y="3"/>
                      <a:pt x="29" y="3"/>
                    </a:cubicBezTo>
                    <a:cubicBezTo>
                      <a:pt x="28" y="2"/>
                      <a:pt x="27" y="2"/>
                      <a:pt x="24" y="2"/>
                    </a:cubicBezTo>
                    <a:lnTo>
                      <a:pt x="1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58"/>
              <p:cNvSpPr>
                <a:spLocks noEditPoints="1"/>
              </p:cNvSpPr>
              <p:nvPr/>
            </p:nvSpPr>
            <p:spPr bwMode="auto">
              <a:xfrm>
                <a:off x="3640138" y="996950"/>
                <a:ext cx="141287" cy="142875"/>
              </a:xfrm>
              <a:custGeom>
                <a:avLst/>
                <a:gdLst>
                  <a:gd name="T0" fmla="*/ 43 w 43"/>
                  <a:gd name="T1" fmla="*/ 43 h 43"/>
                  <a:gd name="T2" fmla="*/ 31 w 43"/>
                  <a:gd name="T3" fmla="*/ 43 h 43"/>
                  <a:gd name="T4" fmla="*/ 17 w 43"/>
                  <a:gd name="T5" fmla="*/ 23 h 43"/>
                  <a:gd name="T6" fmla="*/ 14 w 43"/>
                  <a:gd name="T7" fmla="*/ 23 h 43"/>
                  <a:gd name="T8" fmla="*/ 13 w 43"/>
                  <a:gd name="T9" fmla="*/ 23 h 43"/>
                  <a:gd name="T10" fmla="*/ 13 w 43"/>
                  <a:gd name="T11" fmla="*/ 23 h 43"/>
                  <a:gd name="T12" fmla="*/ 12 w 43"/>
                  <a:gd name="T13" fmla="*/ 23 h 43"/>
                  <a:gd name="T14" fmla="*/ 12 w 43"/>
                  <a:gd name="T15" fmla="*/ 35 h 43"/>
                  <a:gd name="T16" fmla="*/ 13 w 43"/>
                  <a:gd name="T17" fmla="*/ 40 h 43"/>
                  <a:gd name="T18" fmla="*/ 17 w 43"/>
                  <a:gd name="T19" fmla="*/ 42 h 43"/>
                  <a:gd name="T20" fmla="*/ 18 w 43"/>
                  <a:gd name="T21" fmla="*/ 42 h 43"/>
                  <a:gd name="T22" fmla="*/ 18 w 43"/>
                  <a:gd name="T23" fmla="*/ 43 h 43"/>
                  <a:gd name="T24" fmla="*/ 0 w 43"/>
                  <a:gd name="T25" fmla="*/ 43 h 43"/>
                  <a:gd name="T26" fmla="*/ 0 w 43"/>
                  <a:gd name="T27" fmla="*/ 42 h 43"/>
                  <a:gd name="T28" fmla="*/ 1 w 43"/>
                  <a:gd name="T29" fmla="*/ 42 h 43"/>
                  <a:gd name="T30" fmla="*/ 5 w 43"/>
                  <a:gd name="T31" fmla="*/ 40 h 43"/>
                  <a:gd name="T32" fmla="*/ 6 w 43"/>
                  <a:gd name="T33" fmla="*/ 35 h 43"/>
                  <a:gd name="T34" fmla="*/ 6 w 43"/>
                  <a:gd name="T35" fmla="*/ 8 h 43"/>
                  <a:gd name="T36" fmla="*/ 5 w 43"/>
                  <a:gd name="T37" fmla="*/ 2 h 43"/>
                  <a:gd name="T38" fmla="*/ 1 w 43"/>
                  <a:gd name="T39" fmla="*/ 1 h 43"/>
                  <a:gd name="T40" fmla="*/ 0 w 43"/>
                  <a:gd name="T41" fmla="*/ 1 h 43"/>
                  <a:gd name="T42" fmla="*/ 0 w 43"/>
                  <a:gd name="T43" fmla="*/ 0 h 43"/>
                  <a:gd name="T44" fmla="*/ 16 w 43"/>
                  <a:gd name="T45" fmla="*/ 0 h 43"/>
                  <a:gd name="T46" fmla="*/ 26 w 43"/>
                  <a:gd name="T47" fmla="*/ 1 h 43"/>
                  <a:gd name="T48" fmla="*/ 31 w 43"/>
                  <a:gd name="T49" fmla="*/ 5 h 43"/>
                  <a:gd name="T50" fmla="*/ 33 w 43"/>
                  <a:gd name="T51" fmla="*/ 11 h 43"/>
                  <a:gd name="T52" fmla="*/ 31 w 43"/>
                  <a:gd name="T53" fmla="*/ 18 h 43"/>
                  <a:gd name="T54" fmla="*/ 23 w 43"/>
                  <a:gd name="T55" fmla="*/ 22 h 43"/>
                  <a:gd name="T56" fmla="*/ 32 w 43"/>
                  <a:gd name="T57" fmla="*/ 34 h 43"/>
                  <a:gd name="T58" fmla="*/ 37 w 43"/>
                  <a:gd name="T59" fmla="*/ 40 h 43"/>
                  <a:gd name="T60" fmla="*/ 43 w 43"/>
                  <a:gd name="T61" fmla="*/ 42 h 43"/>
                  <a:gd name="T62" fmla="*/ 43 w 43"/>
                  <a:gd name="T63" fmla="*/ 43 h 43"/>
                  <a:gd name="T64" fmla="*/ 12 w 43"/>
                  <a:gd name="T65" fmla="*/ 21 h 43"/>
                  <a:gd name="T66" fmla="*/ 13 w 43"/>
                  <a:gd name="T67" fmla="*/ 21 h 43"/>
                  <a:gd name="T68" fmla="*/ 14 w 43"/>
                  <a:gd name="T69" fmla="*/ 21 h 43"/>
                  <a:gd name="T70" fmla="*/ 23 w 43"/>
                  <a:gd name="T71" fmla="*/ 18 h 43"/>
                  <a:gd name="T72" fmla="*/ 26 w 43"/>
                  <a:gd name="T73" fmla="*/ 11 h 43"/>
                  <a:gd name="T74" fmla="*/ 24 w 43"/>
                  <a:gd name="T75" fmla="*/ 5 h 43"/>
                  <a:gd name="T76" fmla="*/ 17 w 43"/>
                  <a:gd name="T77" fmla="*/ 2 h 43"/>
                  <a:gd name="T78" fmla="*/ 12 w 43"/>
                  <a:gd name="T79" fmla="*/ 3 h 43"/>
                  <a:gd name="T80" fmla="*/ 12 w 43"/>
                  <a:gd name="T81" fmla="*/ 2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3" h="43">
                    <a:moveTo>
                      <a:pt x="43" y="43"/>
                    </a:moveTo>
                    <a:cubicBezTo>
                      <a:pt x="31" y="43"/>
                      <a:pt x="31" y="43"/>
                      <a:pt x="31" y="4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2" y="23"/>
                      <a:pt x="12" y="23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8"/>
                      <a:pt x="12" y="40"/>
                      <a:pt x="13" y="40"/>
                    </a:cubicBezTo>
                    <a:cubicBezTo>
                      <a:pt x="14" y="41"/>
                      <a:pt x="15" y="42"/>
                      <a:pt x="17" y="4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3" y="42"/>
                      <a:pt x="5" y="41"/>
                      <a:pt x="5" y="40"/>
                    </a:cubicBezTo>
                    <a:cubicBezTo>
                      <a:pt x="6" y="39"/>
                      <a:pt x="6" y="38"/>
                      <a:pt x="6" y="3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3"/>
                      <a:pt x="5" y="2"/>
                    </a:cubicBezTo>
                    <a:cubicBezTo>
                      <a:pt x="4" y="2"/>
                      <a:pt x="3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0" y="0"/>
                      <a:pt x="24" y="0"/>
                      <a:pt x="26" y="1"/>
                    </a:cubicBezTo>
                    <a:cubicBezTo>
                      <a:pt x="28" y="2"/>
                      <a:pt x="30" y="3"/>
                      <a:pt x="31" y="5"/>
                    </a:cubicBezTo>
                    <a:cubicBezTo>
                      <a:pt x="33" y="6"/>
                      <a:pt x="33" y="9"/>
                      <a:pt x="33" y="11"/>
                    </a:cubicBezTo>
                    <a:cubicBezTo>
                      <a:pt x="33" y="14"/>
                      <a:pt x="33" y="16"/>
                      <a:pt x="31" y="18"/>
                    </a:cubicBezTo>
                    <a:cubicBezTo>
                      <a:pt x="29" y="20"/>
                      <a:pt x="26" y="21"/>
                      <a:pt x="23" y="22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4" y="37"/>
                      <a:pt x="36" y="39"/>
                      <a:pt x="37" y="40"/>
                    </a:cubicBezTo>
                    <a:cubicBezTo>
                      <a:pt x="38" y="41"/>
                      <a:pt x="40" y="42"/>
                      <a:pt x="43" y="42"/>
                    </a:cubicBezTo>
                    <a:lnTo>
                      <a:pt x="43" y="43"/>
                    </a:lnTo>
                    <a:close/>
                    <a:moveTo>
                      <a:pt x="12" y="21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21"/>
                      <a:pt x="21" y="20"/>
                      <a:pt x="23" y="18"/>
                    </a:cubicBezTo>
                    <a:cubicBezTo>
                      <a:pt x="25" y="16"/>
                      <a:pt x="26" y="14"/>
                      <a:pt x="26" y="11"/>
                    </a:cubicBezTo>
                    <a:cubicBezTo>
                      <a:pt x="26" y="9"/>
                      <a:pt x="25" y="7"/>
                      <a:pt x="24" y="5"/>
                    </a:cubicBezTo>
                    <a:cubicBezTo>
                      <a:pt x="22" y="3"/>
                      <a:pt x="20" y="2"/>
                      <a:pt x="17" y="2"/>
                    </a:cubicBezTo>
                    <a:cubicBezTo>
                      <a:pt x="16" y="2"/>
                      <a:pt x="14" y="3"/>
                      <a:pt x="12" y="3"/>
                    </a:cubicBezTo>
                    <a:lnTo>
                      <a:pt x="12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59"/>
              <p:cNvSpPr>
                <a:spLocks/>
              </p:cNvSpPr>
              <p:nvPr/>
            </p:nvSpPr>
            <p:spPr bwMode="auto">
              <a:xfrm>
                <a:off x="3792538" y="993775"/>
                <a:ext cx="95250" cy="149225"/>
              </a:xfrm>
              <a:custGeom>
                <a:avLst/>
                <a:gdLst>
                  <a:gd name="T0" fmla="*/ 26 w 29"/>
                  <a:gd name="T1" fmla="*/ 0 h 45"/>
                  <a:gd name="T2" fmla="*/ 26 w 29"/>
                  <a:gd name="T3" fmla="*/ 15 h 45"/>
                  <a:gd name="T4" fmla="*/ 25 w 29"/>
                  <a:gd name="T5" fmla="*/ 15 h 45"/>
                  <a:gd name="T6" fmla="*/ 24 w 29"/>
                  <a:gd name="T7" fmla="*/ 11 h 45"/>
                  <a:gd name="T8" fmla="*/ 23 w 29"/>
                  <a:gd name="T9" fmla="*/ 8 h 45"/>
                  <a:gd name="T10" fmla="*/ 19 w 29"/>
                  <a:gd name="T11" fmla="*/ 4 h 45"/>
                  <a:gd name="T12" fmla="*/ 13 w 29"/>
                  <a:gd name="T13" fmla="*/ 2 h 45"/>
                  <a:gd name="T14" fmla="*/ 7 w 29"/>
                  <a:gd name="T15" fmla="*/ 5 h 45"/>
                  <a:gd name="T16" fmla="*/ 5 w 29"/>
                  <a:gd name="T17" fmla="*/ 9 h 45"/>
                  <a:gd name="T18" fmla="*/ 7 w 29"/>
                  <a:gd name="T19" fmla="*/ 13 h 45"/>
                  <a:gd name="T20" fmla="*/ 16 w 29"/>
                  <a:gd name="T21" fmla="*/ 19 h 45"/>
                  <a:gd name="T22" fmla="*/ 24 w 29"/>
                  <a:gd name="T23" fmla="*/ 24 h 45"/>
                  <a:gd name="T24" fmla="*/ 28 w 29"/>
                  <a:gd name="T25" fmla="*/ 28 h 45"/>
                  <a:gd name="T26" fmla="*/ 29 w 29"/>
                  <a:gd name="T27" fmla="*/ 33 h 45"/>
                  <a:gd name="T28" fmla="*/ 25 w 29"/>
                  <a:gd name="T29" fmla="*/ 41 h 45"/>
                  <a:gd name="T30" fmla="*/ 15 w 29"/>
                  <a:gd name="T31" fmla="*/ 45 h 45"/>
                  <a:gd name="T32" fmla="*/ 12 w 29"/>
                  <a:gd name="T33" fmla="*/ 45 h 45"/>
                  <a:gd name="T34" fmla="*/ 8 w 29"/>
                  <a:gd name="T35" fmla="*/ 44 h 45"/>
                  <a:gd name="T36" fmla="*/ 4 w 29"/>
                  <a:gd name="T37" fmla="*/ 43 h 45"/>
                  <a:gd name="T38" fmla="*/ 2 w 29"/>
                  <a:gd name="T39" fmla="*/ 43 h 45"/>
                  <a:gd name="T40" fmla="*/ 2 w 29"/>
                  <a:gd name="T41" fmla="*/ 45 h 45"/>
                  <a:gd name="T42" fmla="*/ 1 w 29"/>
                  <a:gd name="T43" fmla="*/ 45 h 45"/>
                  <a:gd name="T44" fmla="*/ 1 w 29"/>
                  <a:gd name="T45" fmla="*/ 30 h 45"/>
                  <a:gd name="T46" fmla="*/ 2 w 29"/>
                  <a:gd name="T47" fmla="*/ 30 h 45"/>
                  <a:gd name="T48" fmla="*/ 3 w 29"/>
                  <a:gd name="T49" fmla="*/ 34 h 45"/>
                  <a:gd name="T50" fmla="*/ 4 w 29"/>
                  <a:gd name="T51" fmla="*/ 37 h 45"/>
                  <a:gd name="T52" fmla="*/ 8 w 29"/>
                  <a:gd name="T53" fmla="*/ 41 h 45"/>
                  <a:gd name="T54" fmla="*/ 15 w 29"/>
                  <a:gd name="T55" fmla="*/ 43 h 45"/>
                  <a:gd name="T56" fmla="*/ 21 w 29"/>
                  <a:gd name="T57" fmla="*/ 40 h 45"/>
                  <a:gd name="T58" fmla="*/ 23 w 29"/>
                  <a:gd name="T59" fmla="*/ 35 h 45"/>
                  <a:gd name="T60" fmla="*/ 22 w 29"/>
                  <a:gd name="T61" fmla="*/ 32 h 45"/>
                  <a:gd name="T62" fmla="*/ 20 w 29"/>
                  <a:gd name="T63" fmla="*/ 29 h 45"/>
                  <a:gd name="T64" fmla="*/ 13 w 29"/>
                  <a:gd name="T65" fmla="*/ 25 h 45"/>
                  <a:gd name="T66" fmla="*/ 8 w 29"/>
                  <a:gd name="T67" fmla="*/ 22 h 45"/>
                  <a:gd name="T68" fmla="*/ 5 w 29"/>
                  <a:gd name="T69" fmla="*/ 20 h 45"/>
                  <a:gd name="T70" fmla="*/ 1 w 29"/>
                  <a:gd name="T71" fmla="*/ 16 h 45"/>
                  <a:gd name="T72" fmla="*/ 0 w 29"/>
                  <a:gd name="T73" fmla="*/ 11 h 45"/>
                  <a:gd name="T74" fmla="*/ 4 w 29"/>
                  <a:gd name="T75" fmla="*/ 3 h 45"/>
                  <a:gd name="T76" fmla="*/ 13 w 29"/>
                  <a:gd name="T77" fmla="*/ 0 h 45"/>
                  <a:gd name="T78" fmla="*/ 20 w 29"/>
                  <a:gd name="T79" fmla="*/ 2 h 45"/>
                  <a:gd name="T80" fmla="*/ 22 w 29"/>
                  <a:gd name="T81" fmla="*/ 2 h 45"/>
                  <a:gd name="T82" fmla="*/ 23 w 29"/>
                  <a:gd name="T83" fmla="*/ 2 h 45"/>
                  <a:gd name="T84" fmla="*/ 24 w 29"/>
                  <a:gd name="T85" fmla="*/ 2 h 45"/>
                  <a:gd name="T86" fmla="*/ 25 w 29"/>
                  <a:gd name="T87" fmla="*/ 0 h 45"/>
                  <a:gd name="T88" fmla="*/ 26 w 29"/>
                  <a:gd name="T8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" h="45">
                    <a:moveTo>
                      <a:pt x="26" y="0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3"/>
                      <a:pt x="24" y="12"/>
                      <a:pt x="24" y="11"/>
                    </a:cubicBezTo>
                    <a:cubicBezTo>
                      <a:pt x="24" y="10"/>
                      <a:pt x="23" y="9"/>
                      <a:pt x="23" y="8"/>
                    </a:cubicBezTo>
                    <a:cubicBezTo>
                      <a:pt x="22" y="6"/>
                      <a:pt x="20" y="5"/>
                      <a:pt x="19" y="4"/>
                    </a:cubicBezTo>
                    <a:cubicBezTo>
                      <a:pt x="17" y="3"/>
                      <a:pt x="15" y="2"/>
                      <a:pt x="13" y="2"/>
                    </a:cubicBezTo>
                    <a:cubicBezTo>
                      <a:pt x="11" y="2"/>
                      <a:pt x="9" y="3"/>
                      <a:pt x="7" y="5"/>
                    </a:cubicBezTo>
                    <a:cubicBezTo>
                      <a:pt x="6" y="6"/>
                      <a:pt x="5" y="7"/>
                      <a:pt x="5" y="9"/>
                    </a:cubicBezTo>
                    <a:cubicBezTo>
                      <a:pt x="5" y="10"/>
                      <a:pt x="6" y="12"/>
                      <a:pt x="7" y="13"/>
                    </a:cubicBezTo>
                    <a:cubicBezTo>
                      <a:pt x="8" y="14"/>
                      <a:pt x="11" y="16"/>
                      <a:pt x="16" y="19"/>
                    </a:cubicBezTo>
                    <a:cubicBezTo>
                      <a:pt x="20" y="21"/>
                      <a:pt x="23" y="23"/>
                      <a:pt x="24" y="24"/>
                    </a:cubicBezTo>
                    <a:cubicBezTo>
                      <a:pt x="26" y="25"/>
                      <a:pt x="27" y="27"/>
                      <a:pt x="28" y="28"/>
                    </a:cubicBezTo>
                    <a:cubicBezTo>
                      <a:pt x="28" y="30"/>
                      <a:pt x="29" y="31"/>
                      <a:pt x="29" y="33"/>
                    </a:cubicBezTo>
                    <a:cubicBezTo>
                      <a:pt x="29" y="36"/>
                      <a:pt x="28" y="39"/>
                      <a:pt x="25" y="41"/>
                    </a:cubicBezTo>
                    <a:cubicBezTo>
                      <a:pt x="23" y="44"/>
                      <a:pt x="19" y="45"/>
                      <a:pt x="15" y="45"/>
                    </a:cubicBezTo>
                    <a:cubicBezTo>
                      <a:pt x="14" y="45"/>
                      <a:pt x="13" y="45"/>
                      <a:pt x="12" y="45"/>
                    </a:cubicBezTo>
                    <a:cubicBezTo>
                      <a:pt x="11" y="45"/>
                      <a:pt x="10" y="44"/>
                      <a:pt x="8" y="44"/>
                    </a:cubicBezTo>
                    <a:cubicBezTo>
                      <a:pt x="6" y="43"/>
                      <a:pt x="4" y="43"/>
                      <a:pt x="4" y="43"/>
                    </a:cubicBezTo>
                    <a:cubicBezTo>
                      <a:pt x="3" y="43"/>
                      <a:pt x="3" y="43"/>
                      <a:pt x="2" y="43"/>
                    </a:cubicBezTo>
                    <a:cubicBezTo>
                      <a:pt x="2" y="43"/>
                      <a:pt x="2" y="44"/>
                      <a:pt x="2" y="45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2" y="32"/>
                      <a:pt x="2" y="33"/>
                      <a:pt x="3" y="34"/>
                    </a:cubicBezTo>
                    <a:cubicBezTo>
                      <a:pt x="3" y="35"/>
                      <a:pt x="4" y="36"/>
                      <a:pt x="4" y="37"/>
                    </a:cubicBezTo>
                    <a:cubicBezTo>
                      <a:pt x="5" y="39"/>
                      <a:pt x="6" y="40"/>
                      <a:pt x="8" y="41"/>
                    </a:cubicBezTo>
                    <a:cubicBezTo>
                      <a:pt x="10" y="42"/>
                      <a:pt x="12" y="43"/>
                      <a:pt x="15" y="43"/>
                    </a:cubicBezTo>
                    <a:cubicBezTo>
                      <a:pt x="17" y="43"/>
                      <a:pt x="19" y="42"/>
                      <a:pt x="21" y="40"/>
                    </a:cubicBezTo>
                    <a:cubicBezTo>
                      <a:pt x="22" y="39"/>
                      <a:pt x="23" y="37"/>
                      <a:pt x="23" y="35"/>
                    </a:cubicBezTo>
                    <a:cubicBezTo>
                      <a:pt x="23" y="34"/>
                      <a:pt x="23" y="33"/>
                      <a:pt x="22" y="32"/>
                    </a:cubicBezTo>
                    <a:cubicBezTo>
                      <a:pt x="22" y="31"/>
                      <a:pt x="21" y="30"/>
                      <a:pt x="20" y="29"/>
                    </a:cubicBezTo>
                    <a:cubicBezTo>
                      <a:pt x="19" y="29"/>
                      <a:pt x="17" y="27"/>
                      <a:pt x="13" y="25"/>
                    </a:cubicBezTo>
                    <a:cubicBezTo>
                      <a:pt x="11" y="24"/>
                      <a:pt x="10" y="23"/>
                      <a:pt x="8" y="22"/>
                    </a:cubicBezTo>
                    <a:cubicBezTo>
                      <a:pt x="7" y="22"/>
                      <a:pt x="6" y="21"/>
                      <a:pt x="5" y="20"/>
                    </a:cubicBezTo>
                    <a:cubicBezTo>
                      <a:pt x="3" y="19"/>
                      <a:pt x="2" y="18"/>
                      <a:pt x="1" y="16"/>
                    </a:cubicBezTo>
                    <a:cubicBezTo>
                      <a:pt x="1" y="15"/>
                      <a:pt x="0" y="13"/>
                      <a:pt x="0" y="11"/>
                    </a:cubicBezTo>
                    <a:cubicBezTo>
                      <a:pt x="0" y="8"/>
                      <a:pt x="1" y="6"/>
                      <a:pt x="4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5" y="0"/>
                      <a:pt x="18" y="1"/>
                      <a:pt x="20" y="2"/>
                    </a:cubicBezTo>
                    <a:cubicBezTo>
                      <a:pt x="21" y="2"/>
                      <a:pt x="21" y="2"/>
                      <a:pt x="22" y="2"/>
                    </a:cubicBezTo>
                    <a:cubicBezTo>
                      <a:pt x="22" y="2"/>
                      <a:pt x="22" y="2"/>
                      <a:pt x="23" y="2"/>
                    </a:cubicBezTo>
                    <a:cubicBezTo>
                      <a:pt x="23" y="2"/>
                      <a:pt x="24" y="2"/>
                      <a:pt x="24" y="2"/>
                    </a:cubicBezTo>
                    <a:cubicBezTo>
                      <a:pt x="24" y="2"/>
                      <a:pt x="25" y="1"/>
                      <a:pt x="25" y="0"/>
                    </a:cubicBez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60"/>
              <p:cNvSpPr>
                <a:spLocks/>
              </p:cNvSpPr>
              <p:nvPr/>
            </p:nvSpPr>
            <p:spPr bwMode="auto">
              <a:xfrm>
                <a:off x="3903663" y="996950"/>
                <a:ext cx="63500" cy="142875"/>
              </a:xfrm>
              <a:custGeom>
                <a:avLst/>
                <a:gdLst>
                  <a:gd name="T0" fmla="*/ 19 w 19"/>
                  <a:gd name="T1" fmla="*/ 42 h 43"/>
                  <a:gd name="T2" fmla="*/ 19 w 19"/>
                  <a:gd name="T3" fmla="*/ 43 h 43"/>
                  <a:gd name="T4" fmla="*/ 0 w 19"/>
                  <a:gd name="T5" fmla="*/ 43 h 43"/>
                  <a:gd name="T6" fmla="*/ 0 w 19"/>
                  <a:gd name="T7" fmla="*/ 42 h 43"/>
                  <a:gd name="T8" fmla="*/ 2 w 19"/>
                  <a:gd name="T9" fmla="*/ 42 h 43"/>
                  <a:gd name="T10" fmla="*/ 5 w 19"/>
                  <a:gd name="T11" fmla="*/ 40 h 43"/>
                  <a:gd name="T12" fmla="*/ 6 w 19"/>
                  <a:gd name="T13" fmla="*/ 35 h 43"/>
                  <a:gd name="T14" fmla="*/ 6 w 19"/>
                  <a:gd name="T15" fmla="*/ 8 h 43"/>
                  <a:gd name="T16" fmla="*/ 6 w 19"/>
                  <a:gd name="T17" fmla="*/ 3 h 43"/>
                  <a:gd name="T18" fmla="*/ 4 w 19"/>
                  <a:gd name="T19" fmla="*/ 2 h 43"/>
                  <a:gd name="T20" fmla="*/ 2 w 19"/>
                  <a:gd name="T21" fmla="*/ 1 h 43"/>
                  <a:gd name="T22" fmla="*/ 0 w 19"/>
                  <a:gd name="T23" fmla="*/ 1 h 43"/>
                  <a:gd name="T24" fmla="*/ 0 w 19"/>
                  <a:gd name="T25" fmla="*/ 0 h 43"/>
                  <a:gd name="T26" fmla="*/ 19 w 19"/>
                  <a:gd name="T27" fmla="*/ 0 h 43"/>
                  <a:gd name="T28" fmla="*/ 19 w 19"/>
                  <a:gd name="T29" fmla="*/ 1 h 43"/>
                  <a:gd name="T30" fmla="*/ 17 w 19"/>
                  <a:gd name="T31" fmla="*/ 1 h 43"/>
                  <a:gd name="T32" fmla="*/ 13 w 19"/>
                  <a:gd name="T33" fmla="*/ 3 h 43"/>
                  <a:gd name="T34" fmla="*/ 12 w 19"/>
                  <a:gd name="T35" fmla="*/ 8 h 43"/>
                  <a:gd name="T36" fmla="*/ 12 w 19"/>
                  <a:gd name="T37" fmla="*/ 35 h 43"/>
                  <a:gd name="T38" fmla="*/ 13 w 19"/>
                  <a:gd name="T39" fmla="*/ 40 h 43"/>
                  <a:gd name="T40" fmla="*/ 14 w 19"/>
                  <a:gd name="T41" fmla="*/ 41 h 43"/>
                  <a:gd name="T42" fmla="*/ 17 w 19"/>
                  <a:gd name="T43" fmla="*/ 42 h 43"/>
                  <a:gd name="T44" fmla="*/ 19 w 19"/>
                  <a:gd name="T45" fmla="*/ 4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" h="43">
                    <a:moveTo>
                      <a:pt x="19" y="42"/>
                    </a:moveTo>
                    <a:cubicBezTo>
                      <a:pt x="19" y="43"/>
                      <a:pt x="19" y="43"/>
                      <a:pt x="19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3" y="42"/>
                      <a:pt x="5" y="41"/>
                      <a:pt x="5" y="40"/>
                    </a:cubicBezTo>
                    <a:cubicBezTo>
                      <a:pt x="6" y="40"/>
                      <a:pt x="6" y="38"/>
                      <a:pt x="6" y="3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4"/>
                      <a:pt x="6" y="3"/>
                    </a:cubicBezTo>
                    <a:cubicBezTo>
                      <a:pt x="6" y="3"/>
                      <a:pt x="5" y="2"/>
                      <a:pt x="4" y="2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2"/>
                      <a:pt x="13" y="3"/>
                    </a:cubicBezTo>
                    <a:cubicBezTo>
                      <a:pt x="13" y="3"/>
                      <a:pt x="12" y="5"/>
                      <a:pt x="12" y="8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8"/>
                      <a:pt x="12" y="39"/>
                      <a:pt x="13" y="40"/>
                    </a:cubicBezTo>
                    <a:cubicBezTo>
                      <a:pt x="13" y="40"/>
                      <a:pt x="13" y="41"/>
                      <a:pt x="14" y="41"/>
                    </a:cubicBezTo>
                    <a:cubicBezTo>
                      <a:pt x="15" y="42"/>
                      <a:pt x="16" y="42"/>
                      <a:pt x="17" y="42"/>
                    </a:cubicBezTo>
                    <a:lnTo>
                      <a:pt x="19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61"/>
              <p:cNvSpPr>
                <a:spLocks/>
              </p:cNvSpPr>
              <p:nvPr/>
            </p:nvSpPr>
            <p:spPr bwMode="auto">
              <a:xfrm>
                <a:off x="3976688" y="996950"/>
                <a:ext cx="119062" cy="142875"/>
              </a:xfrm>
              <a:custGeom>
                <a:avLst/>
                <a:gdLst>
                  <a:gd name="T0" fmla="*/ 36 w 36"/>
                  <a:gd name="T1" fmla="*/ 0 h 43"/>
                  <a:gd name="T2" fmla="*/ 36 w 36"/>
                  <a:gd name="T3" fmla="*/ 10 h 43"/>
                  <a:gd name="T4" fmla="*/ 35 w 36"/>
                  <a:gd name="T5" fmla="*/ 10 h 43"/>
                  <a:gd name="T6" fmla="*/ 34 w 36"/>
                  <a:gd name="T7" fmla="*/ 6 h 43"/>
                  <a:gd name="T8" fmla="*/ 31 w 36"/>
                  <a:gd name="T9" fmla="*/ 3 h 43"/>
                  <a:gd name="T10" fmla="*/ 27 w 36"/>
                  <a:gd name="T11" fmla="*/ 3 h 43"/>
                  <a:gd name="T12" fmla="*/ 21 w 36"/>
                  <a:gd name="T13" fmla="*/ 3 h 43"/>
                  <a:gd name="T14" fmla="*/ 21 w 36"/>
                  <a:gd name="T15" fmla="*/ 36 h 43"/>
                  <a:gd name="T16" fmla="*/ 22 w 36"/>
                  <a:gd name="T17" fmla="*/ 41 h 43"/>
                  <a:gd name="T18" fmla="*/ 26 w 36"/>
                  <a:gd name="T19" fmla="*/ 42 h 43"/>
                  <a:gd name="T20" fmla="*/ 27 w 36"/>
                  <a:gd name="T21" fmla="*/ 42 h 43"/>
                  <a:gd name="T22" fmla="*/ 27 w 36"/>
                  <a:gd name="T23" fmla="*/ 43 h 43"/>
                  <a:gd name="T24" fmla="*/ 9 w 36"/>
                  <a:gd name="T25" fmla="*/ 43 h 43"/>
                  <a:gd name="T26" fmla="*/ 9 w 36"/>
                  <a:gd name="T27" fmla="*/ 42 h 43"/>
                  <a:gd name="T28" fmla="*/ 10 w 36"/>
                  <a:gd name="T29" fmla="*/ 42 h 43"/>
                  <a:gd name="T30" fmla="*/ 14 w 36"/>
                  <a:gd name="T31" fmla="*/ 40 h 43"/>
                  <a:gd name="T32" fmla="*/ 15 w 36"/>
                  <a:gd name="T33" fmla="*/ 39 h 43"/>
                  <a:gd name="T34" fmla="*/ 15 w 36"/>
                  <a:gd name="T35" fmla="*/ 36 h 43"/>
                  <a:gd name="T36" fmla="*/ 15 w 36"/>
                  <a:gd name="T37" fmla="*/ 3 h 43"/>
                  <a:gd name="T38" fmla="*/ 10 w 36"/>
                  <a:gd name="T39" fmla="*/ 3 h 43"/>
                  <a:gd name="T40" fmla="*/ 6 w 36"/>
                  <a:gd name="T41" fmla="*/ 3 h 43"/>
                  <a:gd name="T42" fmla="*/ 3 w 36"/>
                  <a:gd name="T43" fmla="*/ 5 h 43"/>
                  <a:gd name="T44" fmla="*/ 1 w 36"/>
                  <a:gd name="T45" fmla="*/ 10 h 43"/>
                  <a:gd name="T46" fmla="*/ 0 w 36"/>
                  <a:gd name="T47" fmla="*/ 10 h 43"/>
                  <a:gd name="T48" fmla="*/ 1 w 36"/>
                  <a:gd name="T49" fmla="*/ 0 h 43"/>
                  <a:gd name="T50" fmla="*/ 36 w 36"/>
                  <a:gd name="T5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6" h="43">
                    <a:moveTo>
                      <a:pt x="36" y="0"/>
                    </a:moveTo>
                    <a:cubicBezTo>
                      <a:pt x="36" y="10"/>
                      <a:pt x="36" y="10"/>
                      <a:pt x="36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8"/>
                      <a:pt x="35" y="7"/>
                      <a:pt x="34" y="6"/>
                    </a:cubicBezTo>
                    <a:cubicBezTo>
                      <a:pt x="33" y="5"/>
                      <a:pt x="33" y="4"/>
                      <a:pt x="31" y="3"/>
                    </a:cubicBezTo>
                    <a:cubicBezTo>
                      <a:pt x="30" y="3"/>
                      <a:pt x="29" y="3"/>
                      <a:pt x="27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8"/>
                      <a:pt x="21" y="40"/>
                      <a:pt x="22" y="41"/>
                    </a:cubicBezTo>
                    <a:cubicBezTo>
                      <a:pt x="23" y="41"/>
                      <a:pt x="24" y="42"/>
                      <a:pt x="26" y="42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2" y="42"/>
                      <a:pt x="14" y="41"/>
                      <a:pt x="14" y="40"/>
                    </a:cubicBezTo>
                    <a:cubicBezTo>
                      <a:pt x="15" y="40"/>
                      <a:pt x="15" y="39"/>
                      <a:pt x="15" y="39"/>
                    </a:cubicBezTo>
                    <a:cubicBezTo>
                      <a:pt x="15" y="38"/>
                      <a:pt x="15" y="37"/>
                      <a:pt x="15" y="36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8" y="3"/>
                      <a:pt x="6" y="3"/>
                      <a:pt x="6" y="3"/>
                    </a:cubicBezTo>
                    <a:cubicBezTo>
                      <a:pt x="4" y="3"/>
                      <a:pt x="4" y="4"/>
                      <a:pt x="3" y="5"/>
                    </a:cubicBezTo>
                    <a:cubicBezTo>
                      <a:pt x="2" y="6"/>
                      <a:pt x="1" y="8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62"/>
              <p:cNvSpPr>
                <a:spLocks/>
              </p:cNvSpPr>
              <p:nvPr/>
            </p:nvSpPr>
            <p:spPr bwMode="auto">
              <a:xfrm>
                <a:off x="4105275" y="996950"/>
                <a:ext cx="149225" cy="142875"/>
              </a:xfrm>
              <a:custGeom>
                <a:avLst/>
                <a:gdLst>
                  <a:gd name="T0" fmla="*/ 30 w 45"/>
                  <a:gd name="T1" fmla="*/ 0 h 43"/>
                  <a:gd name="T2" fmla="*/ 45 w 45"/>
                  <a:gd name="T3" fmla="*/ 0 h 43"/>
                  <a:gd name="T4" fmla="*/ 45 w 45"/>
                  <a:gd name="T5" fmla="*/ 1 h 43"/>
                  <a:gd name="T6" fmla="*/ 44 w 45"/>
                  <a:gd name="T7" fmla="*/ 1 h 43"/>
                  <a:gd name="T8" fmla="*/ 42 w 45"/>
                  <a:gd name="T9" fmla="*/ 2 h 43"/>
                  <a:gd name="T10" fmla="*/ 39 w 45"/>
                  <a:gd name="T11" fmla="*/ 4 h 43"/>
                  <a:gd name="T12" fmla="*/ 36 w 45"/>
                  <a:gd name="T13" fmla="*/ 8 h 43"/>
                  <a:gd name="T14" fmla="*/ 25 w 45"/>
                  <a:gd name="T15" fmla="*/ 25 h 43"/>
                  <a:gd name="T16" fmla="*/ 25 w 45"/>
                  <a:gd name="T17" fmla="*/ 36 h 43"/>
                  <a:gd name="T18" fmla="*/ 26 w 45"/>
                  <a:gd name="T19" fmla="*/ 41 h 43"/>
                  <a:gd name="T20" fmla="*/ 30 w 45"/>
                  <a:gd name="T21" fmla="*/ 42 h 43"/>
                  <a:gd name="T22" fmla="*/ 31 w 45"/>
                  <a:gd name="T23" fmla="*/ 42 h 43"/>
                  <a:gd name="T24" fmla="*/ 31 w 45"/>
                  <a:gd name="T25" fmla="*/ 43 h 43"/>
                  <a:gd name="T26" fmla="*/ 13 w 45"/>
                  <a:gd name="T27" fmla="*/ 43 h 43"/>
                  <a:gd name="T28" fmla="*/ 13 w 45"/>
                  <a:gd name="T29" fmla="*/ 42 h 43"/>
                  <a:gd name="T30" fmla="*/ 15 w 45"/>
                  <a:gd name="T31" fmla="*/ 42 h 43"/>
                  <a:gd name="T32" fmla="*/ 18 w 45"/>
                  <a:gd name="T33" fmla="*/ 40 h 43"/>
                  <a:gd name="T34" fmla="*/ 19 w 45"/>
                  <a:gd name="T35" fmla="*/ 39 h 43"/>
                  <a:gd name="T36" fmla="*/ 19 w 45"/>
                  <a:gd name="T37" fmla="*/ 36 h 43"/>
                  <a:gd name="T38" fmla="*/ 19 w 45"/>
                  <a:gd name="T39" fmla="*/ 25 h 43"/>
                  <a:gd name="T40" fmla="*/ 7 w 45"/>
                  <a:gd name="T41" fmla="*/ 7 h 43"/>
                  <a:gd name="T42" fmla="*/ 4 w 45"/>
                  <a:gd name="T43" fmla="*/ 3 h 43"/>
                  <a:gd name="T44" fmla="*/ 1 w 45"/>
                  <a:gd name="T45" fmla="*/ 1 h 43"/>
                  <a:gd name="T46" fmla="*/ 0 w 45"/>
                  <a:gd name="T47" fmla="*/ 1 h 43"/>
                  <a:gd name="T48" fmla="*/ 0 w 45"/>
                  <a:gd name="T49" fmla="*/ 0 h 43"/>
                  <a:gd name="T50" fmla="*/ 18 w 45"/>
                  <a:gd name="T51" fmla="*/ 0 h 43"/>
                  <a:gd name="T52" fmla="*/ 18 w 45"/>
                  <a:gd name="T53" fmla="*/ 1 h 43"/>
                  <a:gd name="T54" fmla="*/ 17 w 45"/>
                  <a:gd name="T55" fmla="*/ 1 h 43"/>
                  <a:gd name="T56" fmla="*/ 14 w 45"/>
                  <a:gd name="T57" fmla="*/ 2 h 43"/>
                  <a:gd name="T58" fmla="*/ 13 w 45"/>
                  <a:gd name="T59" fmla="*/ 4 h 43"/>
                  <a:gd name="T60" fmla="*/ 15 w 45"/>
                  <a:gd name="T61" fmla="*/ 8 h 43"/>
                  <a:gd name="T62" fmla="*/ 24 w 45"/>
                  <a:gd name="T63" fmla="*/ 22 h 43"/>
                  <a:gd name="T64" fmla="*/ 32 w 45"/>
                  <a:gd name="T65" fmla="*/ 9 h 43"/>
                  <a:gd name="T66" fmla="*/ 34 w 45"/>
                  <a:gd name="T67" fmla="*/ 4 h 43"/>
                  <a:gd name="T68" fmla="*/ 34 w 45"/>
                  <a:gd name="T69" fmla="*/ 3 h 43"/>
                  <a:gd name="T70" fmla="*/ 33 w 45"/>
                  <a:gd name="T71" fmla="*/ 1 h 43"/>
                  <a:gd name="T72" fmla="*/ 30 w 45"/>
                  <a:gd name="T73" fmla="*/ 1 h 43"/>
                  <a:gd name="T74" fmla="*/ 30 w 45"/>
                  <a:gd name="T7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5" h="43">
                    <a:moveTo>
                      <a:pt x="30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4" y="1"/>
                      <a:pt x="43" y="1"/>
                      <a:pt x="42" y="2"/>
                    </a:cubicBezTo>
                    <a:cubicBezTo>
                      <a:pt x="41" y="2"/>
                      <a:pt x="40" y="3"/>
                      <a:pt x="39" y="4"/>
                    </a:cubicBezTo>
                    <a:cubicBezTo>
                      <a:pt x="38" y="5"/>
                      <a:pt x="37" y="6"/>
                      <a:pt x="36" y="8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5" y="38"/>
                      <a:pt x="26" y="40"/>
                      <a:pt x="26" y="41"/>
                    </a:cubicBezTo>
                    <a:cubicBezTo>
                      <a:pt x="27" y="41"/>
                      <a:pt x="28" y="42"/>
                      <a:pt x="30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5" y="42"/>
                      <a:pt x="15" y="42"/>
                      <a:pt x="15" y="42"/>
                    </a:cubicBezTo>
                    <a:cubicBezTo>
                      <a:pt x="16" y="42"/>
                      <a:pt x="18" y="41"/>
                      <a:pt x="18" y="40"/>
                    </a:cubicBezTo>
                    <a:cubicBezTo>
                      <a:pt x="19" y="40"/>
                      <a:pt x="19" y="39"/>
                      <a:pt x="19" y="39"/>
                    </a:cubicBezTo>
                    <a:cubicBezTo>
                      <a:pt x="19" y="38"/>
                      <a:pt x="19" y="37"/>
                      <a:pt x="19" y="36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5"/>
                      <a:pt x="5" y="4"/>
                      <a:pt x="4" y="3"/>
                    </a:cubicBezTo>
                    <a:cubicBezTo>
                      <a:pt x="4" y="3"/>
                      <a:pt x="3" y="2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5" y="1"/>
                      <a:pt x="14" y="2"/>
                    </a:cubicBezTo>
                    <a:cubicBezTo>
                      <a:pt x="13" y="2"/>
                      <a:pt x="13" y="3"/>
                      <a:pt x="13" y="4"/>
                    </a:cubicBezTo>
                    <a:cubicBezTo>
                      <a:pt x="13" y="5"/>
                      <a:pt x="14" y="6"/>
                      <a:pt x="15" y="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4" y="7"/>
                      <a:pt x="34" y="5"/>
                      <a:pt x="34" y="4"/>
                    </a:cubicBezTo>
                    <a:cubicBezTo>
                      <a:pt x="34" y="4"/>
                      <a:pt x="34" y="3"/>
                      <a:pt x="34" y="3"/>
                    </a:cubicBezTo>
                    <a:cubicBezTo>
                      <a:pt x="34" y="2"/>
                      <a:pt x="33" y="2"/>
                      <a:pt x="33" y="1"/>
                    </a:cubicBezTo>
                    <a:cubicBezTo>
                      <a:pt x="32" y="1"/>
                      <a:pt x="31" y="1"/>
                      <a:pt x="30" y="1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24499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78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699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251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902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A79CC-5A06-404B-8469-5684ED583AD4}" type="datetimeFigureOut">
              <a:rPr lang="zh-CN" altLang="en-US" smtClean="0"/>
              <a:t>2019/8/16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15B13-CBD6-4598-9191-7B2667D007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194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5" r:id="rId4"/>
    <p:sldLayoutId id="2147483660" r:id="rId5"/>
  </p:sldLayoutIdLst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698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0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2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4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6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文本框 279"/>
          <p:cNvSpPr txBox="1"/>
          <p:nvPr/>
        </p:nvSpPr>
        <p:spPr>
          <a:xfrm>
            <a:off x="923904" y="2576484"/>
            <a:ext cx="69557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实用论文答</a:t>
            </a:r>
            <a:r>
              <a:rPr lang="zh-CN" altLang="en-US" sz="4400" dirty="0" smtClean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辩</a:t>
            </a:r>
            <a:r>
              <a:rPr lang="zh-CN" altLang="en-US" sz="44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开题报告</a:t>
            </a:r>
            <a:r>
              <a:rPr lang="zh-CN" altLang="en-US" sz="4400" dirty="0" smtClean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模</a:t>
            </a:r>
            <a:r>
              <a:rPr lang="zh-CN" altLang="en-US" sz="4400" dirty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板</a:t>
            </a:r>
          </a:p>
        </p:txBody>
      </p:sp>
      <p:sp>
        <p:nvSpPr>
          <p:cNvPr id="281" name="文本框 280"/>
          <p:cNvSpPr txBox="1"/>
          <p:nvPr/>
        </p:nvSpPr>
        <p:spPr>
          <a:xfrm>
            <a:off x="1184450" y="3479326"/>
            <a:ext cx="5971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2"/>
                </a:solidFill>
                <a:latin typeface="+mn-ea"/>
              </a:rPr>
              <a:t>适用于毕业论文、学术论坛、教师培训、述职报告</a:t>
            </a:r>
            <a:r>
              <a:rPr lang="en-US" altLang="zh-CN" sz="16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chemeClr val="tx2"/>
                </a:solidFill>
                <a:latin typeface="+mn-ea"/>
              </a:rPr>
              <a:t>模板</a:t>
            </a:r>
          </a:p>
        </p:txBody>
      </p:sp>
      <p:sp>
        <p:nvSpPr>
          <p:cNvPr id="282" name="矩形: 圆角 281"/>
          <p:cNvSpPr/>
          <p:nvPr/>
        </p:nvSpPr>
        <p:spPr>
          <a:xfrm>
            <a:off x="1378906" y="4105034"/>
            <a:ext cx="4596891" cy="364003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答辩人：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XXX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         答辩时间：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XX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XX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月</a:t>
            </a:r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6773862" y="0"/>
            <a:ext cx="5418138" cy="2924175"/>
          </a:xfrm>
          <a:custGeom>
            <a:avLst/>
            <a:gdLst>
              <a:gd name="T0" fmla="*/ 1670 w 3413"/>
              <a:gd name="T1" fmla="*/ 1842 h 1842"/>
              <a:gd name="T2" fmla="*/ 0 w 3413"/>
              <a:gd name="T3" fmla="*/ 0 h 1842"/>
              <a:gd name="T4" fmla="*/ 3413 w 3413"/>
              <a:gd name="T5" fmla="*/ 0 h 1842"/>
              <a:gd name="T6" fmla="*/ 3413 w 3413"/>
              <a:gd name="T7" fmla="*/ 351 h 1842"/>
              <a:gd name="T8" fmla="*/ 1670 w 3413"/>
              <a:gd name="T9" fmla="*/ 1842 h 1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13" h="1842">
                <a:moveTo>
                  <a:pt x="1670" y="1842"/>
                </a:moveTo>
                <a:lnTo>
                  <a:pt x="0" y="0"/>
                </a:lnTo>
                <a:lnTo>
                  <a:pt x="3413" y="0"/>
                </a:lnTo>
                <a:lnTo>
                  <a:pt x="3413" y="351"/>
                </a:lnTo>
                <a:lnTo>
                  <a:pt x="1670" y="1842"/>
                </a:lnTo>
                <a:close/>
              </a:path>
            </a:pathLst>
          </a:cu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70000" sy="70000" flip="none" algn="ctr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8362951" y="4027487"/>
            <a:ext cx="3416300" cy="2830513"/>
          </a:xfrm>
          <a:custGeom>
            <a:avLst/>
            <a:gdLst>
              <a:gd name="T0" fmla="*/ 112 w 2152"/>
              <a:gd name="T1" fmla="*/ 0 h 1783"/>
              <a:gd name="T2" fmla="*/ 0 w 2152"/>
              <a:gd name="T3" fmla="*/ 97 h 1783"/>
              <a:gd name="T4" fmla="*/ 1938 w 2152"/>
              <a:gd name="T5" fmla="*/ 1783 h 1783"/>
              <a:gd name="T6" fmla="*/ 2152 w 2152"/>
              <a:gd name="T7" fmla="*/ 1783 h 1783"/>
              <a:gd name="T8" fmla="*/ 112 w 2152"/>
              <a:gd name="T9" fmla="*/ 0 h 1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2" h="1783">
                <a:moveTo>
                  <a:pt x="112" y="0"/>
                </a:moveTo>
                <a:lnTo>
                  <a:pt x="0" y="97"/>
                </a:lnTo>
                <a:lnTo>
                  <a:pt x="1938" y="1783"/>
                </a:lnTo>
                <a:lnTo>
                  <a:pt x="2152" y="1783"/>
                </a:lnTo>
                <a:lnTo>
                  <a:pt x="112" y="0"/>
                </a:lnTo>
                <a:close/>
              </a:path>
            </a:pathLst>
          </a:custGeom>
          <a:solidFill>
            <a:srgbClr val="1D42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5264151" y="4508500"/>
            <a:ext cx="5468938" cy="2349500"/>
          </a:xfrm>
          <a:custGeom>
            <a:avLst/>
            <a:gdLst>
              <a:gd name="T0" fmla="*/ 1721 w 3445"/>
              <a:gd name="T1" fmla="*/ 0 h 1480"/>
              <a:gd name="T2" fmla="*/ 0 w 3445"/>
              <a:gd name="T3" fmla="*/ 1480 h 1480"/>
              <a:gd name="T4" fmla="*/ 3445 w 3445"/>
              <a:gd name="T5" fmla="*/ 1480 h 1480"/>
              <a:gd name="T6" fmla="*/ 1721 w 3445"/>
              <a:gd name="T7" fmla="*/ 0 h 1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5" h="1480">
                <a:moveTo>
                  <a:pt x="1721" y="0"/>
                </a:moveTo>
                <a:lnTo>
                  <a:pt x="0" y="1480"/>
                </a:lnTo>
                <a:lnTo>
                  <a:pt x="3445" y="1480"/>
                </a:lnTo>
                <a:lnTo>
                  <a:pt x="1721" y="0"/>
                </a:lnTo>
                <a:close/>
              </a:path>
            </a:pathLst>
          </a:custGeom>
          <a:solidFill>
            <a:srgbClr val="1D42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8731250" y="887412"/>
            <a:ext cx="3460750" cy="5932488"/>
          </a:xfrm>
          <a:custGeom>
            <a:avLst/>
            <a:gdLst>
              <a:gd name="T0" fmla="*/ 2180 w 2180"/>
              <a:gd name="T1" fmla="*/ 0 h 3737"/>
              <a:gd name="T2" fmla="*/ 0 w 2180"/>
              <a:gd name="T3" fmla="*/ 1867 h 3737"/>
              <a:gd name="T4" fmla="*/ 2180 w 2180"/>
              <a:gd name="T5" fmla="*/ 3737 h 3737"/>
              <a:gd name="T6" fmla="*/ 2180 w 2180"/>
              <a:gd name="T7" fmla="*/ 0 h 3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80" h="3737">
                <a:moveTo>
                  <a:pt x="2180" y="0"/>
                </a:moveTo>
                <a:lnTo>
                  <a:pt x="0" y="1867"/>
                </a:lnTo>
                <a:lnTo>
                  <a:pt x="2180" y="3737"/>
                </a:lnTo>
                <a:lnTo>
                  <a:pt x="218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1" name="组合 180"/>
          <p:cNvGrpSpPr/>
          <p:nvPr/>
        </p:nvGrpSpPr>
        <p:grpSpPr>
          <a:xfrm>
            <a:off x="1079675" y="1115984"/>
            <a:ext cx="3119389" cy="979487"/>
            <a:chOff x="814388" y="303213"/>
            <a:chExt cx="3119389" cy="979487"/>
          </a:xfrm>
        </p:grpSpPr>
        <p:grpSp>
          <p:nvGrpSpPr>
            <p:cNvPr id="179" name="组合 178"/>
            <p:cNvGrpSpPr/>
            <p:nvPr/>
          </p:nvGrpSpPr>
          <p:grpSpPr>
            <a:xfrm>
              <a:off x="814388" y="303213"/>
              <a:ext cx="971550" cy="979487"/>
              <a:chOff x="814388" y="303213"/>
              <a:chExt cx="971550" cy="979487"/>
            </a:xfrm>
            <a:solidFill>
              <a:schemeClr val="accent1"/>
            </a:solidFill>
          </p:grpSpPr>
          <p:sp>
            <p:nvSpPr>
              <p:cNvPr id="297" name="Freeform 12"/>
              <p:cNvSpPr>
                <a:spLocks noEditPoints="1"/>
              </p:cNvSpPr>
              <p:nvPr/>
            </p:nvSpPr>
            <p:spPr bwMode="auto">
              <a:xfrm>
                <a:off x="881063" y="917575"/>
                <a:ext cx="76200" cy="60325"/>
              </a:xfrm>
              <a:custGeom>
                <a:avLst/>
                <a:gdLst>
                  <a:gd name="T0" fmla="*/ 12 w 23"/>
                  <a:gd name="T1" fmla="*/ 7 h 18"/>
                  <a:gd name="T2" fmla="*/ 17 w 23"/>
                  <a:gd name="T3" fmla="*/ 5 h 18"/>
                  <a:gd name="T4" fmla="*/ 19 w 23"/>
                  <a:gd name="T5" fmla="*/ 5 h 18"/>
                  <a:gd name="T6" fmla="*/ 19 w 23"/>
                  <a:gd name="T7" fmla="*/ 4 h 18"/>
                  <a:gd name="T8" fmla="*/ 19 w 23"/>
                  <a:gd name="T9" fmla="*/ 2 h 18"/>
                  <a:gd name="T10" fmla="*/ 19 w 23"/>
                  <a:gd name="T11" fmla="*/ 2 h 18"/>
                  <a:gd name="T12" fmla="*/ 23 w 23"/>
                  <a:gd name="T13" fmla="*/ 11 h 18"/>
                  <a:gd name="T14" fmla="*/ 22 w 23"/>
                  <a:gd name="T15" fmla="*/ 11 h 18"/>
                  <a:gd name="T16" fmla="*/ 21 w 23"/>
                  <a:gd name="T17" fmla="*/ 9 h 18"/>
                  <a:gd name="T18" fmla="*/ 20 w 23"/>
                  <a:gd name="T19" fmla="*/ 9 h 18"/>
                  <a:gd name="T20" fmla="*/ 19 w 23"/>
                  <a:gd name="T21" fmla="*/ 10 h 18"/>
                  <a:gd name="T22" fmla="*/ 7 w 23"/>
                  <a:gd name="T23" fmla="*/ 14 h 18"/>
                  <a:gd name="T24" fmla="*/ 5 w 23"/>
                  <a:gd name="T25" fmla="*/ 15 h 18"/>
                  <a:gd name="T26" fmla="*/ 5 w 23"/>
                  <a:gd name="T27" fmla="*/ 16 h 18"/>
                  <a:gd name="T28" fmla="*/ 5 w 23"/>
                  <a:gd name="T29" fmla="*/ 18 h 18"/>
                  <a:gd name="T30" fmla="*/ 5 w 23"/>
                  <a:gd name="T31" fmla="*/ 18 h 18"/>
                  <a:gd name="T32" fmla="*/ 2 w 23"/>
                  <a:gd name="T33" fmla="*/ 10 h 18"/>
                  <a:gd name="T34" fmla="*/ 1 w 23"/>
                  <a:gd name="T35" fmla="*/ 4 h 18"/>
                  <a:gd name="T36" fmla="*/ 4 w 23"/>
                  <a:gd name="T37" fmla="*/ 1 h 18"/>
                  <a:gd name="T38" fmla="*/ 7 w 23"/>
                  <a:gd name="T39" fmla="*/ 1 h 18"/>
                  <a:gd name="T40" fmla="*/ 10 w 23"/>
                  <a:gd name="T41" fmla="*/ 3 h 18"/>
                  <a:gd name="T42" fmla="*/ 12 w 23"/>
                  <a:gd name="T43" fmla="*/ 7 h 18"/>
                  <a:gd name="T44" fmla="*/ 3 w 23"/>
                  <a:gd name="T45" fmla="*/ 11 h 18"/>
                  <a:gd name="T46" fmla="*/ 11 w 23"/>
                  <a:gd name="T47" fmla="*/ 8 h 18"/>
                  <a:gd name="T48" fmla="*/ 11 w 23"/>
                  <a:gd name="T49" fmla="*/ 7 h 18"/>
                  <a:gd name="T50" fmla="*/ 9 w 23"/>
                  <a:gd name="T51" fmla="*/ 5 h 18"/>
                  <a:gd name="T52" fmla="*/ 5 w 23"/>
                  <a:gd name="T53" fmla="*/ 5 h 18"/>
                  <a:gd name="T54" fmla="*/ 3 w 23"/>
                  <a:gd name="T55" fmla="*/ 7 h 18"/>
                  <a:gd name="T56" fmla="*/ 3 w 23"/>
                  <a:gd name="T57" fmla="*/ 10 h 18"/>
                  <a:gd name="T58" fmla="*/ 3 w 23"/>
                  <a:gd name="T59" fmla="*/ 1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3" h="18">
                    <a:moveTo>
                      <a:pt x="12" y="7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18" y="5"/>
                      <a:pt x="19" y="5"/>
                      <a:pt x="19" y="5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3"/>
                      <a:pt x="19" y="3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0"/>
                      <a:pt x="22" y="10"/>
                      <a:pt x="21" y="9"/>
                    </a:cubicBezTo>
                    <a:cubicBezTo>
                      <a:pt x="21" y="9"/>
                      <a:pt x="21" y="9"/>
                      <a:pt x="20" y="9"/>
                    </a:cubicBezTo>
                    <a:cubicBezTo>
                      <a:pt x="20" y="9"/>
                      <a:pt x="20" y="9"/>
                      <a:pt x="19" y="10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6" y="14"/>
                      <a:pt x="5" y="15"/>
                      <a:pt x="5" y="15"/>
                    </a:cubicBezTo>
                    <a:cubicBezTo>
                      <a:pt x="5" y="15"/>
                      <a:pt x="5" y="16"/>
                      <a:pt x="5" y="16"/>
                    </a:cubicBezTo>
                    <a:cubicBezTo>
                      <a:pt x="5" y="16"/>
                      <a:pt x="5" y="17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7"/>
                      <a:pt x="0" y="5"/>
                      <a:pt x="1" y="4"/>
                    </a:cubicBezTo>
                    <a:cubicBezTo>
                      <a:pt x="1" y="2"/>
                      <a:pt x="2" y="1"/>
                      <a:pt x="4" y="1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8" y="1"/>
                      <a:pt x="9" y="2"/>
                      <a:pt x="10" y="3"/>
                    </a:cubicBezTo>
                    <a:cubicBezTo>
                      <a:pt x="10" y="4"/>
                      <a:pt x="11" y="5"/>
                      <a:pt x="12" y="7"/>
                    </a:cubicBezTo>
                    <a:close/>
                    <a:moveTo>
                      <a:pt x="3" y="11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6"/>
                      <a:pt x="10" y="5"/>
                      <a:pt x="9" y="5"/>
                    </a:cubicBezTo>
                    <a:cubicBezTo>
                      <a:pt x="8" y="5"/>
                      <a:pt x="7" y="5"/>
                      <a:pt x="5" y="5"/>
                    </a:cubicBezTo>
                    <a:cubicBezTo>
                      <a:pt x="4" y="6"/>
                      <a:pt x="3" y="6"/>
                      <a:pt x="3" y="7"/>
                    </a:cubicBezTo>
                    <a:cubicBezTo>
                      <a:pt x="2" y="8"/>
                      <a:pt x="2" y="9"/>
                      <a:pt x="3" y="10"/>
                    </a:cubicBez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" name="Freeform 13"/>
              <p:cNvSpPr>
                <a:spLocks/>
              </p:cNvSpPr>
              <p:nvPr/>
            </p:nvSpPr>
            <p:spPr bwMode="auto">
              <a:xfrm>
                <a:off x="857250" y="811213"/>
                <a:ext cx="69850" cy="63500"/>
              </a:xfrm>
              <a:custGeom>
                <a:avLst/>
                <a:gdLst>
                  <a:gd name="T0" fmla="*/ 2 w 21"/>
                  <a:gd name="T1" fmla="*/ 11 h 19"/>
                  <a:gd name="T2" fmla="*/ 10 w 21"/>
                  <a:gd name="T3" fmla="*/ 10 h 19"/>
                  <a:gd name="T4" fmla="*/ 10 w 21"/>
                  <a:gd name="T5" fmla="*/ 10 h 19"/>
                  <a:gd name="T6" fmla="*/ 8 w 21"/>
                  <a:gd name="T7" fmla="*/ 8 h 19"/>
                  <a:gd name="T8" fmla="*/ 5 w 21"/>
                  <a:gd name="T9" fmla="*/ 7 h 19"/>
                  <a:gd name="T10" fmla="*/ 5 w 21"/>
                  <a:gd name="T11" fmla="*/ 6 h 19"/>
                  <a:gd name="T12" fmla="*/ 15 w 21"/>
                  <a:gd name="T13" fmla="*/ 5 h 19"/>
                  <a:gd name="T14" fmla="*/ 15 w 21"/>
                  <a:gd name="T15" fmla="*/ 6 h 19"/>
                  <a:gd name="T16" fmla="*/ 12 w 21"/>
                  <a:gd name="T17" fmla="*/ 7 h 19"/>
                  <a:gd name="T18" fmla="*/ 11 w 21"/>
                  <a:gd name="T19" fmla="*/ 8 h 19"/>
                  <a:gd name="T20" fmla="*/ 11 w 21"/>
                  <a:gd name="T21" fmla="*/ 10 h 19"/>
                  <a:gd name="T22" fmla="*/ 16 w 21"/>
                  <a:gd name="T23" fmla="*/ 10 h 19"/>
                  <a:gd name="T24" fmla="*/ 18 w 21"/>
                  <a:gd name="T25" fmla="*/ 9 h 19"/>
                  <a:gd name="T26" fmla="*/ 19 w 21"/>
                  <a:gd name="T27" fmla="*/ 9 h 19"/>
                  <a:gd name="T28" fmla="*/ 19 w 21"/>
                  <a:gd name="T29" fmla="*/ 8 h 19"/>
                  <a:gd name="T30" fmla="*/ 19 w 21"/>
                  <a:gd name="T31" fmla="*/ 6 h 19"/>
                  <a:gd name="T32" fmla="*/ 17 w 21"/>
                  <a:gd name="T33" fmla="*/ 2 h 19"/>
                  <a:gd name="T34" fmla="*/ 13 w 21"/>
                  <a:gd name="T35" fmla="*/ 0 h 19"/>
                  <a:gd name="T36" fmla="*/ 13 w 21"/>
                  <a:gd name="T37" fmla="*/ 0 h 19"/>
                  <a:gd name="T38" fmla="*/ 19 w 21"/>
                  <a:gd name="T39" fmla="*/ 0 h 19"/>
                  <a:gd name="T40" fmla="*/ 21 w 21"/>
                  <a:gd name="T41" fmla="*/ 17 h 19"/>
                  <a:gd name="T42" fmla="*/ 21 w 21"/>
                  <a:gd name="T43" fmla="*/ 17 h 19"/>
                  <a:gd name="T44" fmla="*/ 20 w 21"/>
                  <a:gd name="T45" fmla="*/ 16 h 19"/>
                  <a:gd name="T46" fmla="*/ 20 w 21"/>
                  <a:gd name="T47" fmla="*/ 15 h 19"/>
                  <a:gd name="T48" fmla="*/ 19 w 21"/>
                  <a:gd name="T49" fmla="*/ 14 h 19"/>
                  <a:gd name="T50" fmla="*/ 17 w 21"/>
                  <a:gd name="T51" fmla="*/ 14 h 19"/>
                  <a:gd name="T52" fmla="*/ 5 w 21"/>
                  <a:gd name="T53" fmla="*/ 16 h 19"/>
                  <a:gd name="T54" fmla="*/ 3 w 21"/>
                  <a:gd name="T55" fmla="*/ 16 h 19"/>
                  <a:gd name="T56" fmla="*/ 2 w 21"/>
                  <a:gd name="T57" fmla="*/ 17 h 19"/>
                  <a:gd name="T58" fmla="*/ 2 w 21"/>
                  <a:gd name="T59" fmla="*/ 18 h 19"/>
                  <a:gd name="T60" fmla="*/ 2 w 21"/>
                  <a:gd name="T61" fmla="*/ 19 h 19"/>
                  <a:gd name="T62" fmla="*/ 2 w 21"/>
                  <a:gd name="T63" fmla="*/ 19 h 19"/>
                  <a:gd name="T64" fmla="*/ 0 w 21"/>
                  <a:gd name="T65" fmla="*/ 3 h 19"/>
                  <a:gd name="T66" fmla="*/ 6 w 21"/>
                  <a:gd name="T67" fmla="*/ 2 h 19"/>
                  <a:gd name="T68" fmla="*/ 6 w 21"/>
                  <a:gd name="T69" fmla="*/ 3 h 19"/>
                  <a:gd name="T70" fmla="*/ 3 w 21"/>
                  <a:gd name="T71" fmla="*/ 4 h 19"/>
                  <a:gd name="T72" fmla="*/ 2 w 21"/>
                  <a:gd name="T73" fmla="*/ 6 h 19"/>
                  <a:gd name="T74" fmla="*/ 2 w 21"/>
                  <a:gd name="T75" fmla="*/ 9 h 19"/>
                  <a:gd name="T76" fmla="*/ 2 w 21"/>
                  <a:gd name="T77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" h="19">
                    <a:moveTo>
                      <a:pt x="2" y="11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9" y="8"/>
                      <a:pt x="8" y="8"/>
                    </a:cubicBezTo>
                    <a:cubicBezTo>
                      <a:pt x="8" y="7"/>
                      <a:pt x="6" y="7"/>
                      <a:pt x="5" y="7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6"/>
                      <a:pt x="13" y="6"/>
                      <a:pt x="12" y="7"/>
                    </a:cubicBezTo>
                    <a:cubicBezTo>
                      <a:pt x="12" y="7"/>
                      <a:pt x="11" y="8"/>
                      <a:pt x="11" y="8"/>
                    </a:cubicBezTo>
                    <a:cubicBezTo>
                      <a:pt x="11" y="9"/>
                      <a:pt x="11" y="9"/>
                      <a:pt x="11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8" y="9"/>
                      <a:pt x="18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5"/>
                      <a:pt x="18" y="3"/>
                      <a:pt x="17" y="2"/>
                    </a:cubicBezTo>
                    <a:cubicBezTo>
                      <a:pt x="16" y="1"/>
                      <a:pt x="15" y="1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4"/>
                      <a:pt x="20" y="14"/>
                      <a:pt x="19" y="14"/>
                    </a:cubicBezTo>
                    <a:cubicBezTo>
                      <a:pt x="19" y="14"/>
                      <a:pt x="18" y="14"/>
                      <a:pt x="17" y="14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4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2" y="17"/>
                    </a:cubicBezTo>
                    <a:cubicBezTo>
                      <a:pt x="2" y="17"/>
                      <a:pt x="2" y="17"/>
                      <a:pt x="2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4" y="3"/>
                      <a:pt x="3" y="3"/>
                      <a:pt x="3" y="4"/>
                    </a:cubicBezTo>
                    <a:cubicBezTo>
                      <a:pt x="2" y="5"/>
                      <a:pt x="2" y="5"/>
                      <a:pt x="2" y="6"/>
                    </a:cubicBezTo>
                    <a:cubicBezTo>
                      <a:pt x="2" y="7"/>
                      <a:pt x="2" y="8"/>
                      <a:pt x="2" y="9"/>
                    </a:cubicBez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" name="Freeform 14"/>
              <p:cNvSpPr>
                <a:spLocks/>
              </p:cNvSpPr>
              <p:nvPr/>
            </p:nvSpPr>
            <p:spPr bwMode="auto">
              <a:xfrm>
                <a:off x="857250" y="688975"/>
                <a:ext cx="73025" cy="79375"/>
              </a:xfrm>
              <a:custGeom>
                <a:avLst/>
                <a:gdLst>
                  <a:gd name="T0" fmla="*/ 9 w 22"/>
                  <a:gd name="T1" fmla="*/ 11 h 24"/>
                  <a:gd name="T2" fmla="*/ 18 w 22"/>
                  <a:gd name="T3" fmla="*/ 6 h 24"/>
                  <a:gd name="T4" fmla="*/ 21 w 22"/>
                  <a:gd name="T5" fmla="*/ 4 h 24"/>
                  <a:gd name="T6" fmla="*/ 22 w 22"/>
                  <a:gd name="T7" fmla="*/ 2 h 24"/>
                  <a:gd name="T8" fmla="*/ 22 w 22"/>
                  <a:gd name="T9" fmla="*/ 2 h 24"/>
                  <a:gd name="T10" fmla="*/ 21 w 22"/>
                  <a:gd name="T11" fmla="*/ 12 h 24"/>
                  <a:gd name="T12" fmla="*/ 20 w 22"/>
                  <a:gd name="T13" fmla="*/ 12 h 24"/>
                  <a:gd name="T14" fmla="*/ 20 w 22"/>
                  <a:gd name="T15" fmla="*/ 11 h 24"/>
                  <a:gd name="T16" fmla="*/ 20 w 22"/>
                  <a:gd name="T17" fmla="*/ 10 h 24"/>
                  <a:gd name="T18" fmla="*/ 17 w 22"/>
                  <a:gd name="T19" fmla="*/ 11 h 24"/>
                  <a:gd name="T20" fmla="*/ 11 w 22"/>
                  <a:gd name="T21" fmla="*/ 15 h 24"/>
                  <a:gd name="T22" fmla="*/ 12 w 22"/>
                  <a:gd name="T23" fmla="*/ 16 h 24"/>
                  <a:gd name="T24" fmla="*/ 17 w 22"/>
                  <a:gd name="T25" fmla="*/ 17 h 24"/>
                  <a:gd name="T26" fmla="*/ 19 w 22"/>
                  <a:gd name="T27" fmla="*/ 17 h 24"/>
                  <a:gd name="T28" fmla="*/ 19 w 22"/>
                  <a:gd name="T29" fmla="*/ 16 h 24"/>
                  <a:gd name="T30" fmla="*/ 20 w 22"/>
                  <a:gd name="T31" fmla="*/ 15 h 24"/>
                  <a:gd name="T32" fmla="*/ 20 w 22"/>
                  <a:gd name="T33" fmla="*/ 15 h 24"/>
                  <a:gd name="T34" fmla="*/ 19 w 22"/>
                  <a:gd name="T35" fmla="*/ 24 h 24"/>
                  <a:gd name="T36" fmla="*/ 18 w 22"/>
                  <a:gd name="T37" fmla="*/ 24 h 24"/>
                  <a:gd name="T38" fmla="*/ 19 w 22"/>
                  <a:gd name="T39" fmla="*/ 24 h 24"/>
                  <a:gd name="T40" fmla="*/ 18 w 22"/>
                  <a:gd name="T41" fmla="*/ 22 h 24"/>
                  <a:gd name="T42" fmla="*/ 18 w 22"/>
                  <a:gd name="T43" fmla="*/ 22 h 24"/>
                  <a:gd name="T44" fmla="*/ 16 w 22"/>
                  <a:gd name="T45" fmla="*/ 21 h 24"/>
                  <a:gd name="T46" fmla="*/ 3 w 22"/>
                  <a:gd name="T47" fmla="*/ 19 h 24"/>
                  <a:gd name="T48" fmla="*/ 2 w 22"/>
                  <a:gd name="T49" fmla="*/ 19 h 24"/>
                  <a:gd name="T50" fmla="*/ 1 w 22"/>
                  <a:gd name="T51" fmla="*/ 20 h 24"/>
                  <a:gd name="T52" fmla="*/ 0 w 22"/>
                  <a:gd name="T53" fmla="*/ 21 h 24"/>
                  <a:gd name="T54" fmla="*/ 0 w 22"/>
                  <a:gd name="T55" fmla="*/ 22 h 24"/>
                  <a:gd name="T56" fmla="*/ 0 w 22"/>
                  <a:gd name="T57" fmla="*/ 21 h 24"/>
                  <a:gd name="T58" fmla="*/ 1 w 22"/>
                  <a:gd name="T59" fmla="*/ 12 h 24"/>
                  <a:gd name="T60" fmla="*/ 2 w 22"/>
                  <a:gd name="T61" fmla="*/ 12 h 24"/>
                  <a:gd name="T62" fmla="*/ 2 w 22"/>
                  <a:gd name="T63" fmla="*/ 13 h 24"/>
                  <a:gd name="T64" fmla="*/ 2 w 22"/>
                  <a:gd name="T65" fmla="*/ 14 h 24"/>
                  <a:gd name="T66" fmla="*/ 4 w 22"/>
                  <a:gd name="T67" fmla="*/ 15 h 24"/>
                  <a:gd name="T68" fmla="*/ 10 w 22"/>
                  <a:gd name="T69" fmla="*/ 16 h 24"/>
                  <a:gd name="T70" fmla="*/ 5 w 22"/>
                  <a:gd name="T71" fmla="*/ 8 h 24"/>
                  <a:gd name="T72" fmla="*/ 4 w 22"/>
                  <a:gd name="T73" fmla="*/ 6 h 24"/>
                  <a:gd name="T74" fmla="*/ 3 w 22"/>
                  <a:gd name="T75" fmla="*/ 6 h 24"/>
                  <a:gd name="T76" fmla="*/ 2 w 22"/>
                  <a:gd name="T77" fmla="*/ 8 h 24"/>
                  <a:gd name="T78" fmla="*/ 2 w 22"/>
                  <a:gd name="T79" fmla="*/ 8 h 24"/>
                  <a:gd name="T80" fmla="*/ 3 w 22"/>
                  <a:gd name="T81" fmla="*/ 0 h 24"/>
                  <a:gd name="T82" fmla="*/ 4 w 22"/>
                  <a:gd name="T83" fmla="*/ 0 h 24"/>
                  <a:gd name="T84" fmla="*/ 4 w 22"/>
                  <a:gd name="T85" fmla="*/ 2 h 24"/>
                  <a:gd name="T86" fmla="*/ 5 w 22"/>
                  <a:gd name="T87" fmla="*/ 5 h 24"/>
                  <a:gd name="T88" fmla="*/ 9 w 22"/>
                  <a:gd name="T8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" h="24">
                    <a:moveTo>
                      <a:pt x="9" y="11"/>
                    </a:moveTo>
                    <a:cubicBezTo>
                      <a:pt x="18" y="6"/>
                      <a:pt x="18" y="6"/>
                      <a:pt x="18" y="6"/>
                    </a:cubicBezTo>
                    <a:cubicBezTo>
                      <a:pt x="20" y="5"/>
                      <a:pt x="21" y="4"/>
                      <a:pt x="21" y="4"/>
                    </a:cubicBezTo>
                    <a:cubicBezTo>
                      <a:pt x="22" y="3"/>
                      <a:pt x="22" y="3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0" y="10"/>
                      <a:pt x="20" y="10"/>
                    </a:cubicBezTo>
                    <a:cubicBezTo>
                      <a:pt x="19" y="10"/>
                      <a:pt x="19" y="11"/>
                      <a:pt x="17" y="11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7"/>
                      <a:pt x="19" y="17"/>
                    </a:cubicBezTo>
                    <a:cubicBezTo>
                      <a:pt x="19" y="17"/>
                      <a:pt x="19" y="16"/>
                      <a:pt x="19" y="16"/>
                    </a:cubicBezTo>
                    <a:cubicBezTo>
                      <a:pt x="20" y="16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3"/>
                      <a:pt x="19" y="23"/>
                      <a:pt x="18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1"/>
                      <a:pt x="17" y="21"/>
                      <a:pt x="16" y="21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20"/>
                    </a:cubicBezTo>
                    <a:cubicBezTo>
                      <a:pt x="1" y="20"/>
                      <a:pt x="0" y="20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3" y="14"/>
                      <a:pt x="3" y="14"/>
                      <a:pt x="4" y="15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6"/>
                      <a:pt x="4" y="6"/>
                      <a:pt x="4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7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4" y="1"/>
                      <a:pt x="4" y="2"/>
                    </a:cubicBezTo>
                    <a:cubicBezTo>
                      <a:pt x="4" y="2"/>
                      <a:pt x="4" y="3"/>
                      <a:pt x="5" y="5"/>
                    </a:cubicBezTo>
                    <a:lnTo>
                      <a:pt x="9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Freeform 15"/>
              <p:cNvSpPr>
                <a:spLocks/>
              </p:cNvSpPr>
              <p:nvPr/>
            </p:nvSpPr>
            <p:spPr bwMode="auto">
              <a:xfrm>
                <a:off x="884238" y="608013"/>
                <a:ext cx="73025" cy="53975"/>
              </a:xfrm>
              <a:custGeom>
                <a:avLst/>
                <a:gdLst>
                  <a:gd name="T0" fmla="*/ 21 w 22"/>
                  <a:gd name="T1" fmla="*/ 7 h 16"/>
                  <a:gd name="T2" fmla="*/ 22 w 22"/>
                  <a:gd name="T3" fmla="*/ 7 h 16"/>
                  <a:gd name="T4" fmla="*/ 18 w 22"/>
                  <a:gd name="T5" fmla="*/ 16 h 16"/>
                  <a:gd name="T6" fmla="*/ 17 w 22"/>
                  <a:gd name="T7" fmla="*/ 16 h 16"/>
                  <a:gd name="T8" fmla="*/ 18 w 22"/>
                  <a:gd name="T9" fmla="*/ 16 h 16"/>
                  <a:gd name="T10" fmla="*/ 18 w 22"/>
                  <a:gd name="T11" fmla="*/ 14 h 16"/>
                  <a:gd name="T12" fmla="*/ 17 w 22"/>
                  <a:gd name="T13" fmla="*/ 13 h 16"/>
                  <a:gd name="T14" fmla="*/ 16 w 22"/>
                  <a:gd name="T15" fmla="*/ 13 h 16"/>
                  <a:gd name="T16" fmla="*/ 4 w 22"/>
                  <a:gd name="T17" fmla="*/ 8 h 16"/>
                  <a:gd name="T18" fmla="*/ 2 w 22"/>
                  <a:gd name="T19" fmla="*/ 7 h 16"/>
                  <a:gd name="T20" fmla="*/ 1 w 22"/>
                  <a:gd name="T21" fmla="*/ 8 h 16"/>
                  <a:gd name="T22" fmla="*/ 1 w 22"/>
                  <a:gd name="T23" fmla="*/ 9 h 16"/>
                  <a:gd name="T24" fmla="*/ 0 w 22"/>
                  <a:gd name="T25" fmla="*/ 9 h 16"/>
                  <a:gd name="T26" fmla="*/ 0 w 22"/>
                  <a:gd name="T27" fmla="*/ 9 h 16"/>
                  <a:gd name="T28" fmla="*/ 4 w 22"/>
                  <a:gd name="T29" fmla="*/ 0 h 16"/>
                  <a:gd name="T30" fmla="*/ 4 w 22"/>
                  <a:gd name="T31" fmla="*/ 0 h 16"/>
                  <a:gd name="T32" fmla="*/ 4 w 22"/>
                  <a:gd name="T33" fmla="*/ 0 h 16"/>
                  <a:gd name="T34" fmla="*/ 4 w 22"/>
                  <a:gd name="T35" fmla="*/ 2 h 16"/>
                  <a:gd name="T36" fmla="*/ 4 w 22"/>
                  <a:gd name="T37" fmla="*/ 3 h 16"/>
                  <a:gd name="T38" fmla="*/ 6 w 22"/>
                  <a:gd name="T39" fmla="*/ 3 h 16"/>
                  <a:gd name="T40" fmla="*/ 18 w 22"/>
                  <a:gd name="T41" fmla="*/ 8 h 16"/>
                  <a:gd name="T42" fmla="*/ 19 w 22"/>
                  <a:gd name="T43" fmla="*/ 9 h 16"/>
                  <a:gd name="T44" fmla="*/ 20 w 22"/>
                  <a:gd name="T45" fmla="*/ 8 h 16"/>
                  <a:gd name="T46" fmla="*/ 21 w 22"/>
                  <a:gd name="T4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16">
                    <a:moveTo>
                      <a:pt x="21" y="7"/>
                    </a:moveTo>
                    <a:cubicBezTo>
                      <a:pt x="22" y="7"/>
                      <a:pt x="22" y="7"/>
                      <a:pt x="22" y="7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8" y="15"/>
                      <a:pt x="18" y="15"/>
                      <a:pt x="18" y="14"/>
                    </a:cubicBezTo>
                    <a:cubicBezTo>
                      <a:pt x="18" y="14"/>
                      <a:pt x="18" y="14"/>
                      <a:pt x="17" y="13"/>
                    </a:cubicBezTo>
                    <a:cubicBezTo>
                      <a:pt x="17" y="13"/>
                      <a:pt x="17" y="13"/>
                      <a:pt x="16" y="13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7"/>
                      <a:pt x="2" y="7"/>
                    </a:cubicBezTo>
                    <a:cubicBezTo>
                      <a:pt x="2" y="7"/>
                      <a:pt x="2" y="7"/>
                      <a:pt x="1" y="8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1"/>
                      <a:pt x="4" y="2"/>
                    </a:cubicBezTo>
                    <a:cubicBezTo>
                      <a:pt x="4" y="2"/>
                      <a:pt x="4" y="2"/>
                      <a:pt x="4" y="3"/>
                    </a:cubicBezTo>
                    <a:cubicBezTo>
                      <a:pt x="4" y="3"/>
                      <a:pt x="5" y="3"/>
                      <a:pt x="6" y="3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0" y="9"/>
                      <a:pt x="20" y="9"/>
                      <a:pt x="20" y="8"/>
                    </a:cubicBezTo>
                    <a:cubicBezTo>
                      <a:pt x="21" y="8"/>
                      <a:pt x="21" y="8"/>
                      <a:pt x="2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16"/>
              <p:cNvSpPr>
                <a:spLocks/>
              </p:cNvSpPr>
              <p:nvPr/>
            </p:nvSpPr>
            <p:spPr bwMode="auto">
              <a:xfrm>
                <a:off x="920750" y="504825"/>
                <a:ext cx="85725" cy="93662"/>
              </a:xfrm>
              <a:custGeom>
                <a:avLst/>
                <a:gdLst>
                  <a:gd name="T0" fmla="*/ 4 w 26"/>
                  <a:gd name="T1" fmla="*/ 11 h 28"/>
                  <a:gd name="T2" fmla="*/ 19 w 26"/>
                  <a:gd name="T3" fmla="*/ 10 h 28"/>
                  <a:gd name="T4" fmla="*/ 12 w 26"/>
                  <a:gd name="T5" fmla="*/ 5 h 28"/>
                  <a:gd name="T6" fmla="*/ 10 w 26"/>
                  <a:gd name="T7" fmla="*/ 4 h 28"/>
                  <a:gd name="T8" fmla="*/ 8 w 26"/>
                  <a:gd name="T9" fmla="*/ 6 h 28"/>
                  <a:gd name="T10" fmla="*/ 8 w 26"/>
                  <a:gd name="T11" fmla="*/ 5 h 28"/>
                  <a:gd name="T12" fmla="*/ 12 w 26"/>
                  <a:gd name="T13" fmla="*/ 0 h 28"/>
                  <a:gd name="T14" fmla="*/ 12 w 26"/>
                  <a:gd name="T15" fmla="*/ 1 h 28"/>
                  <a:gd name="T16" fmla="*/ 11 w 26"/>
                  <a:gd name="T17" fmla="*/ 2 h 28"/>
                  <a:gd name="T18" fmla="*/ 12 w 26"/>
                  <a:gd name="T19" fmla="*/ 3 h 28"/>
                  <a:gd name="T20" fmla="*/ 13 w 26"/>
                  <a:gd name="T21" fmla="*/ 4 h 28"/>
                  <a:gd name="T22" fmla="*/ 26 w 26"/>
                  <a:gd name="T23" fmla="*/ 14 h 28"/>
                  <a:gd name="T24" fmla="*/ 26 w 26"/>
                  <a:gd name="T25" fmla="*/ 14 h 28"/>
                  <a:gd name="T26" fmla="*/ 5 w 26"/>
                  <a:gd name="T27" fmla="*/ 16 h 28"/>
                  <a:gd name="T28" fmla="*/ 15 w 26"/>
                  <a:gd name="T29" fmla="*/ 23 h 28"/>
                  <a:gd name="T30" fmla="*/ 17 w 26"/>
                  <a:gd name="T31" fmla="*/ 23 h 28"/>
                  <a:gd name="T32" fmla="*/ 19 w 26"/>
                  <a:gd name="T33" fmla="*/ 22 h 28"/>
                  <a:gd name="T34" fmla="*/ 19 w 26"/>
                  <a:gd name="T35" fmla="*/ 22 h 28"/>
                  <a:gd name="T36" fmla="*/ 20 w 26"/>
                  <a:gd name="T37" fmla="*/ 22 h 28"/>
                  <a:gd name="T38" fmla="*/ 16 w 26"/>
                  <a:gd name="T39" fmla="*/ 28 h 28"/>
                  <a:gd name="T40" fmla="*/ 15 w 26"/>
                  <a:gd name="T41" fmla="*/ 28 h 28"/>
                  <a:gd name="T42" fmla="*/ 16 w 26"/>
                  <a:gd name="T43" fmla="*/ 25 h 28"/>
                  <a:gd name="T44" fmla="*/ 15 w 26"/>
                  <a:gd name="T45" fmla="*/ 24 h 28"/>
                  <a:gd name="T46" fmla="*/ 3 w 26"/>
                  <a:gd name="T47" fmla="*/ 16 h 28"/>
                  <a:gd name="T48" fmla="*/ 3 w 26"/>
                  <a:gd name="T49" fmla="*/ 16 h 28"/>
                  <a:gd name="T50" fmla="*/ 1 w 26"/>
                  <a:gd name="T51" fmla="*/ 16 h 28"/>
                  <a:gd name="T52" fmla="*/ 0 w 26"/>
                  <a:gd name="T53" fmla="*/ 17 h 28"/>
                  <a:gd name="T54" fmla="*/ 0 w 26"/>
                  <a:gd name="T55" fmla="*/ 17 h 28"/>
                  <a:gd name="T56" fmla="*/ 4 w 26"/>
                  <a:gd name="T57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6" h="28">
                    <a:moveTo>
                      <a:pt x="4" y="11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1" y="5"/>
                      <a:pt x="11" y="4"/>
                      <a:pt x="10" y="4"/>
                    </a:cubicBezTo>
                    <a:cubicBezTo>
                      <a:pt x="9" y="4"/>
                      <a:pt x="9" y="5"/>
                      <a:pt x="8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1" y="2"/>
                      <a:pt x="11" y="2"/>
                    </a:cubicBezTo>
                    <a:cubicBezTo>
                      <a:pt x="11" y="2"/>
                      <a:pt x="11" y="3"/>
                      <a:pt x="12" y="3"/>
                    </a:cubicBezTo>
                    <a:cubicBezTo>
                      <a:pt x="12" y="4"/>
                      <a:pt x="12" y="4"/>
                      <a:pt x="13" y="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6" y="23"/>
                      <a:pt x="17" y="24"/>
                      <a:pt x="17" y="23"/>
                    </a:cubicBezTo>
                    <a:cubicBezTo>
                      <a:pt x="18" y="23"/>
                      <a:pt x="19" y="23"/>
                      <a:pt x="19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6" y="27"/>
                      <a:pt x="16" y="26"/>
                      <a:pt x="16" y="25"/>
                    </a:cubicBezTo>
                    <a:cubicBezTo>
                      <a:pt x="16" y="25"/>
                      <a:pt x="15" y="24"/>
                      <a:pt x="15" y="2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2" y="16"/>
                      <a:pt x="1" y="16"/>
                    </a:cubicBezTo>
                    <a:cubicBezTo>
                      <a:pt x="1" y="16"/>
                      <a:pt x="1" y="16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17"/>
              <p:cNvSpPr>
                <a:spLocks/>
              </p:cNvSpPr>
              <p:nvPr/>
            </p:nvSpPr>
            <p:spPr bwMode="auto">
              <a:xfrm>
                <a:off x="1009650" y="425450"/>
                <a:ext cx="73025" cy="76200"/>
              </a:xfrm>
              <a:custGeom>
                <a:avLst/>
                <a:gdLst>
                  <a:gd name="T0" fmla="*/ 11 w 22"/>
                  <a:gd name="T1" fmla="*/ 0 h 23"/>
                  <a:gd name="T2" fmla="*/ 15 w 22"/>
                  <a:gd name="T3" fmla="*/ 5 h 23"/>
                  <a:gd name="T4" fmla="*/ 14 w 22"/>
                  <a:gd name="T5" fmla="*/ 5 h 23"/>
                  <a:gd name="T6" fmla="*/ 10 w 22"/>
                  <a:gd name="T7" fmla="*/ 4 h 23"/>
                  <a:gd name="T8" fmla="*/ 5 w 22"/>
                  <a:gd name="T9" fmla="*/ 5 h 23"/>
                  <a:gd name="T10" fmla="*/ 3 w 22"/>
                  <a:gd name="T11" fmla="*/ 9 h 23"/>
                  <a:gd name="T12" fmla="*/ 4 w 22"/>
                  <a:gd name="T13" fmla="*/ 13 h 23"/>
                  <a:gd name="T14" fmla="*/ 6 w 22"/>
                  <a:gd name="T15" fmla="*/ 16 h 23"/>
                  <a:gd name="T16" fmla="*/ 10 w 22"/>
                  <a:gd name="T17" fmla="*/ 20 h 23"/>
                  <a:gd name="T18" fmla="*/ 13 w 22"/>
                  <a:gd name="T19" fmla="*/ 21 h 23"/>
                  <a:gd name="T20" fmla="*/ 17 w 22"/>
                  <a:gd name="T21" fmla="*/ 19 h 23"/>
                  <a:gd name="T22" fmla="*/ 18 w 22"/>
                  <a:gd name="T23" fmla="*/ 18 h 23"/>
                  <a:gd name="T24" fmla="*/ 19 w 22"/>
                  <a:gd name="T25" fmla="*/ 17 h 23"/>
                  <a:gd name="T26" fmla="*/ 16 w 22"/>
                  <a:gd name="T27" fmla="*/ 14 h 23"/>
                  <a:gd name="T28" fmla="*/ 15 w 22"/>
                  <a:gd name="T29" fmla="*/ 13 h 23"/>
                  <a:gd name="T30" fmla="*/ 14 w 22"/>
                  <a:gd name="T31" fmla="*/ 13 h 23"/>
                  <a:gd name="T32" fmla="*/ 13 w 22"/>
                  <a:gd name="T33" fmla="*/ 13 h 23"/>
                  <a:gd name="T34" fmla="*/ 13 w 22"/>
                  <a:gd name="T35" fmla="*/ 14 h 23"/>
                  <a:gd name="T36" fmla="*/ 12 w 22"/>
                  <a:gd name="T37" fmla="*/ 13 h 23"/>
                  <a:gd name="T38" fmla="*/ 20 w 22"/>
                  <a:gd name="T39" fmla="*/ 7 h 23"/>
                  <a:gd name="T40" fmla="*/ 20 w 22"/>
                  <a:gd name="T41" fmla="*/ 8 h 23"/>
                  <a:gd name="T42" fmla="*/ 19 w 22"/>
                  <a:gd name="T43" fmla="*/ 9 h 23"/>
                  <a:gd name="T44" fmla="*/ 19 w 22"/>
                  <a:gd name="T45" fmla="*/ 10 h 23"/>
                  <a:gd name="T46" fmla="*/ 20 w 22"/>
                  <a:gd name="T47" fmla="*/ 11 h 23"/>
                  <a:gd name="T48" fmla="*/ 22 w 22"/>
                  <a:gd name="T49" fmla="*/ 14 h 23"/>
                  <a:gd name="T50" fmla="*/ 20 w 22"/>
                  <a:gd name="T51" fmla="*/ 18 h 23"/>
                  <a:gd name="T52" fmla="*/ 17 w 22"/>
                  <a:gd name="T53" fmla="*/ 21 h 23"/>
                  <a:gd name="T54" fmla="*/ 13 w 22"/>
                  <a:gd name="T55" fmla="*/ 23 h 23"/>
                  <a:gd name="T56" fmla="*/ 9 w 22"/>
                  <a:gd name="T57" fmla="*/ 23 h 23"/>
                  <a:gd name="T58" fmla="*/ 6 w 22"/>
                  <a:gd name="T59" fmla="*/ 23 h 23"/>
                  <a:gd name="T60" fmla="*/ 2 w 22"/>
                  <a:gd name="T61" fmla="*/ 20 h 23"/>
                  <a:gd name="T62" fmla="*/ 0 w 22"/>
                  <a:gd name="T63" fmla="*/ 12 h 23"/>
                  <a:gd name="T64" fmla="*/ 4 w 22"/>
                  <a:gd name="T65" fmla="*/ 5 h 23"/>
                  <a:gd name="T66" fmla="*/ 6 w 22"/>
                  <a:gd name="T67" fmla="*/ 3 h 23"/>
                  <a:gd name="T68" fmla="*/ 8 w 22"/>
                  <a:gd name="T69" fmla="*/ 3 h 23"/>
                  <a:gd name="T70" fmla="*/ 10 w 22"/>
                  <a:gd name="T71" fmla="*/ 2 h 23"/>
                  <a:gd name="T72" fmla="*/ 10 w 22"/>
                  <a:gd name="T73" fmla="*/ 1 h 23"/>
                  <a:gd name="T74" fmla="*/ 10 w 22"/>
                  <a:gd name="T75" fmla="*/ 0 h 23"/>
                  <a:gd name="T76" fmla="*/ 11 w 22"/>
                  <a:gd name="T7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3">
                    <a:moveTo>
                      <a:pt x="11" y="0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1" y="4"/>
                      <a:pt x="10" y="4"/>
                    </a:cubicBezTo>
                    <a:cubicBezTo>
                      <a:pt x="8" y="4"/>
                      <a:pt x="7" y="4"/>
                      <a:pt x="5" y="5"/>
                    </a:cubicBezTo>
                    <a:cubicBezTo>
                      <a:pt x="4" y="6"/>
                      <a:pt x="4" y="7"/>
                      <a:pt x="3" y="9"/>
                    </a:cubicBezTo>
                    <a:cubicBezTo>
                      <a:pt x="3" y="10"/>
                      <a:pt x="3" y="11"/>
                      <a:pt x="4" y="13"/>
                    </a:cubicBezTo>
                    <a:cubicBezTo>
                      <a:pt x="4" y="14"/>
                      <a:pt x="5" y="15"/>
                      <a:pt x="6" y="16"/>
                    </a:cubicBezTo>
                    <a:cubicBezTo>
                      <a:pt x="7" y="18"/>
                      <a:pt x="9" y="19"/>
                      <a:pt x="10" y="20"/>
                    </a:cubicBezTo>
                    <a:cubicBezTo>
                      <a:pt x="11" y="21"/>
                      <a:pt x="12" y="21"/>
                      <a:pt x="13" y="21"/>
                    </a:cubicBezTo>
                    <a:cubicBezTo>
                      <a:pt x="15" y="21"/>
                      <a:pt x="16" y="20"/>
                      <a:pt x="17" y="19"/>
                    </a:cubicBezTo>
                    <a:cubicBezTo>
                      <a:pt x="17" y="19"/>
                      <a:pt x="17" y="19"/>
                      <a:pt x="18" y="18"/>
                    </a:cubicBezTo>
                    <a:cubicBezTo>
                      <a:pt x="18" y="18"/>
                      <a:pt x="18" y="18"/>
                      <a:pt x="19" y="17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4" y="13"/>
                    </a:cubicBezTo>
                    <a:cubicBezTo>
                      <a:pt x="14" y="13"/>
                      <a:pt x="13" y="13"/>
                      <a:pt x="13" y="13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19" y="9"/>
                      <a:pt x="19" y="9"/>
                    </a:cubicBezTo>
                    <a:cubicBezTo>
                      <a:pt x="19" y="9"/>
                      <a:pt x="19" y="10"/>
                      <a:pt x="19" y="10"/>
                    </a:cubicBezTo>
                    <a:cubicBezTo>
                      <a:pt x="19" y="10"/>
                      <a:pt x="19" y="11"/>
                      <a:pt x="20" y="1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5"/>
                      <a:pt x="21" y="17"/>
                      <a:pt x="20" y="18"/>
                    </a:cubicBezTo>
                    <a:cubicBezTo>
                      <a:pt x="19" y="19"/>
                      <a:pt x="18" y="20"/>
                      <a:pt x="17" y="21"/>
                    </a:cubicBezTo>
                    <a:cubicBezTo>
                      <a:pt x="16" y="22"/>
                      <a:pt x="14" y="22"/>
                      <a:pt x="13" y="23"/>
                    </a:cubicBezTo>
                    <a:cubicBezTo>
                      <a:pt x="12" y="23"/>
                      <a:pt x="10" y="23"/>
                      <a:pt x="9" y="23"/>
                    </a:cubicBezTo>
                    <a:cubicBezTo>
                      <a:pt x="8" y="23"/>
                      <a:pt x="7" y="23"/>
                      <a:pt x="6" y="23"/>
                    </a:cubicBezTo>
                    <a:cubicBezTo>
                      <a:pt x="4" y="22"/>
                      <a:pt x="3" y="21"/>
                      <a:pt x="2" y="20"/>
                    </a:cubicBezTo>
                    <a:cubicBezTo>
                      <a:pt x="0" y="17"/>
                      <a:pt x="0" y="15"/>
                      <a:pt x="0" y="12"/>
                    </a:cubicBezTo>
                    <a:cubicBezTo>
                      <a:pt x="0" y="9"/>
                      <a:pt x="2" y="7"/>
                      <a:pt x="4" y="5"/>
                    </a:cubicBezTo>
                    <a:cubicBezTo>
                      <a:pt x="5" y="4"/>
                      <a:pt x="6" y="4"/>
                      <a:pt x="6" y="3"/>
                    </a:cubicBezTo>
                    <a:cubicBezTo>
                      <a:pt x="7" y="3"/>
                      <a:pt x="7" y="3"/>
                      <a:pt x="8" y="3"/>
                    </a:cubicBezTo>
                    <a:cubicBezTo>
                      <a:pt x="9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1"/>
                    </a:cubicBezTo>
                    <a:cubicBezTo>
                      <a:pt x="10" y="1"/>
                      <a:pt x="10" y="1"/>
                      <a:pt x="10" y="0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18"/>
              <p:cNvSpPr>
                <a:spLocks/>
              </p:cNvSpPr>
              <p:nvPr/>
            </p:nvSpPr>
            <p:spPr bwMode="auto">
              <a:xfrm>
                <a:off x="1147763" y="352425"/>
                <a:ext cx="69850" cy="76200"/>
              </a:xfrm>
              <a:custGeom>
                <a:avLst/>
                <a:gdLst>
                  <a:gd name="T0" fmla="*/ 0 w 21"/>
                  <a:gd name="T1" fmla="*/ 6 h 23"/>
                  <a:gd name="T2" fmla="*/ 10 w 21"/>
                  <a:gd name="T3" fmla="*/ 3 h 23"/>
                  <a:gd name="T4" fmla="*/ 10 w 21"/>
                  <a:gd name="T5" fmla="*/ 3 h 23"/>
                  <a:gd name="T6" fmla="*/ 10 w 21"/>
                  <a:gd name="T7" fmla="*/ 3 h 23"/>
                  <a:gd name="T8" fmla="*/ 8 w 21"/>
                  <a:gd name="T9" fmla="*/ 4 h 23"/>
                  <a:gd name="T10" fmla="*/ 8 w 21"/>
                  <a:gd name="T11" fmla="*/ 5 h 23"/>
                  <a:gd name="T12" fmla="*/ 8 w 21"/>
                  <a:gd name="T13" fmla="*/ 7 h 23"/>
                  <a:gd name="T14" fmla="*/ 11 w 21"/>
                  <a:gd name="T15" fmla="*/ 16 h 23"/>
                  <a:gd name="T16" fmla="*/ 12 w 21"/>
                  <a:gd name="T17" fmla="*/ 19 h 23"/>
                  <a:gd name="T18" fmla="*/ 14 w 21"/>
                  <a:gd name="T19" fmla="*/ 20 h 23"/>
                  <a:gd name="T20" fmla="*/ 16 w 21"/>
                  <a:gd name="T21" fmla="*/ 20 h 23"/>
                  <a:gd name="T22" fmla="*/ 18 w 21"/>
                  <a:gd name="T23" fmla="*/ 19 h 23"/>
                  <a:gd name="T24" fmla="*/ 20 w 21"/>
                  <a:gd name="T25" fmla="*/ 17 h 23"/>
                  <a:gd name="T26" fmla="*/ 19 w 21"/>
                  <a:gd name="T27" fmla="*/ 12 h 23"/>
                  <a:gd name="T28" fmla="*/ 17 w 21"/>
                  <a:gd name="T29" fmla="*/ 5 h 23"/>
                  <a:gd name="T30" fmla="*/ 16 w 21"/>
                  <a:gd name="T31" fmla="*/ 3 h 23"/>
                  <a:gd name="T32" fmla="*/ 15 w 21"/>
                  <a:gd name="T33" fmla="*/ 2 h 23"/>
                  <a:gd name="T34" fmla="*/ 13 w 21"/>
                  <a:gd name="T35" fmla="*/ 2 h 23"/>
                  <a:gd name="T36" fmla="*/ 13 w 21"/>
                  <a:gd name="T37" fmla="*/ 2 h 23"/>
                  <a:gd name="T38" fmla="*/ 20 w 21"/>
                  <a:gd name="T39" fmla="*/ 0 h 23"/>
                  <a:gd name="T40" fmla="*/ 20 w 21"/>
                  <a:gd name="T41" fmla="*/ 1 h 23"/>
                  <a:gd name="T42" fmla="*/ 19 w 21"/>
                  <a:gd name="T43" fmla="*/ 1 h 23"/>
                  <a:gd name="T44" fmla="*/ 18 w 21"/>
                  <a:gd name="T45" fmla="*/ 1 h 23"/>
                  <a:gd name="T46" fmla="*/ 18 w 21"/>
                  <a:gd name="T47" fmla="*/ 3 h 23"/>
                  <a:gd name="T48" fmla="*/ 18 w 21"/>
                  <a:gd name="T49" fmla="*/ 4 h 23"/>
                  <a:gd name="T50" fmla="*/ 20 w 21"/>
                  <a:gd name="T51" fmla="*/ 11 h 23"/>
                  <a:gd name="T52" fmla="*/ 21 w 21"/>
                  <a:gd name="T53" fmla="*/ 16 h 23"/>
                  <a:gd name="T54" fmla="*/ 19 w 21"/>
                  <a:gd name="T55" fmla="*/ 20 h 23"/>
                  <a:gd name="T56" fmla="*/ 15 w 21"/>
                  <a:gd name="T57" fmla="*/ 22 h 23"/>
                  <a:gd name="T58" fmla="*/ 11 w 21"/>
                  <a:gd name="T59" fmla="*/ 22 h 23"/>
                  <a:gd name="T60" fmla="*/ 8 w 21"/>
                  <a:gd name="T61" fmla="*/ 21 h 23"/>
                  <a:gd name="T62" fmla="*/ 6 w 21"/>
                  <a:gd name="T63" fmla="*/ 17 h 23"/>
                  <a:gd name="T64" fmla="*/ 4 w 21"/>
                  <a:gd name="T65" fmla="*/ 8 h 23"/>
                  <a:gd name="T66" fmla="*/ 3 w 21"/>
                  <a:gd name="T67" fmla="*/ 6 h 23"/>
                  <a:gd name="T68" fmla="*/ 2 w 21"/>
                  <a:gd name="T69" fmla="*/ 6 h 23"/>
                  <a:gd name="T70" fmla="*/ 1 w 21"/>
                  <a:gd name="T71" fmla="*/ 6 h 23"/>
                  <a:gd name="T72" fmla="*/ 0 w 21"/>
                  <a:gd name="T73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" h="23">
                    <a:moveTo>
                      <a:pt x="0" y="6"/>
                    </a:move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4"/>
                      <a:pt x="8" y="4"/>
                      <a:pt x="8" y="4"/>
                    </a:cubicBezTo>
                    <a:cubicBezTo>
                      <a:pt x="8" y="4"/>
                      <a:pt x="8" y="5"/>
                      <a:pt x="8" y="5"/>
                    </a:cubicBezTo>
                    <a:cubicBezTo>
                      <a:pt x="8" y="5"/>
                      <a:pt x="8" y="6"/>
                      <a:pt x="8" y="7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8"/>
                      <a:pt x="12" y="19"/>
                      <a:pt x="12" y="19"/>
                    </a:cubicBezTo>
                    <a:cubicBezTo>
                      <a:pt x="13" y="20"/>
                      <a:pt x="13" y="20"/>
                      <a:pt x="14" y="20"/>
                    </a:cubicBezTo>
                    <a:cubicBezTo>
                      <a:pt x="14" y="21"/>
                      <a:pt x="15" y="21"/>
                      <a:pt x="16" y="20"/>
                    </a:cubicBezTo>
                    <a:cubicBezTo>
                      <a:pt x="17" y="20"/>
                      <a:pt x="18" y="20"/>
                      <a:pt x="18" y="19"/>
                    </a:cubicBezTo>
                    <a:cubicBezTo>
                      <a:pt x="19" y="18"/>
                      <a:pt x="19" y="17"/>
                      <a:pt x="20" y="17"/>
                    </a:cubicBezTo>
                    <a:cubicBezTo>
                      <a:pt x="20" y="16"/>
                      <a:pt x="19" y="14"/>
                      <a:pt x="19" y="12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4"/>
                      <a:pt x="16" y="3"/>
                      <a:pt x="16" y="3"/>
                    </a:cubicBezTo>
                    <a:cubicBezTo>
                      <a:pt x="16" y="3"/>
                      <a:pt x="15" y="2"/>
                      <a:pt x="15" y="2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8" y="1"/>
                      <a:pt x="18" y="1"/>
                    </a:cubicBezTo>
                    <a:cubicBezTo>
                      <a:pt x="18" y="2"/>
                      <a:pt x="18" y="2"/>
                      <a:pt x="18" y="3"/>
                    </a:cubicBezTo>
                    <a:cubicBezTo>
                      <a:pt x="18" y="3"/>
                      <a:pt x="18" y="4"/>
                      <a:pt x="18" y="4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1" y="14"/>
                      <a:pt x="21" y="15"/>
                      <a:pt x="21" y="16"/>
                    </a:cubicBezTo>
                    <a:cubicBezTo>
                      <a:pt x="21" y="17"/>
                      <a:pt x="20" y="18"/>
                      <a:pt x="19" y="20"/>
                    </a:cubicBezTo>
                    <a:cubicBezTo>
                      <a:pt x="19" y="21"/>
                      <a:pt x="17" y="21"/>
                      <a:pt x="15" y="22"/>
                    </a:cubicBezTo>
                    <a:cubicBezTo>
                      <a:pt x="14" y="22"/>
                      <a:pt x="12" y="23"/>
                      <a:pt x="11" y="22"/>
                    </a:cubicBezTo>
                    <a:cubicBezTo>
                      <a:pt x="10" y="22"/>
                      <a:pt x="9" y="22"/>
                      <a:pt x="8" y="21"/>
                    </a:cubicBezTo>
                    <a:cubicBezTo>
                      <a:pt x="7" y="20"/>
                      <a:pt x="7" y="19"/>
                      <a:pt x="6" y="1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7"/>
                      <a:pt x="3" y="6"/>
                    </a:cubicBezTo>
                    <a:cubicBezTo>
                      <a:pt x="3" y="6"/>
                      <a:pt x="3" y="6"/>
                      <a:pt x="2" y="6"/>
                    </a:cubicBezTo>
                    <a:cubicBezTo>
                      <a:pt x="2" y="6"/>
                      <a:pt x="1" y="6"/>
                      <a:pt x="1" y="6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19"/>
              <p:cNvSpPr>
                <a:spLocks/>
              </p:cNvSpPr>
              <p:nvPr/>
            </p:nvSpPr>
            <p:spPr bwMode="auto">
              <a:xfrm>
                <a:off x="1263650" y="346075"/>
                <a:ext cx="66675" cy="66675"/>
              </a:xfrm>
              <a:custGeom>
                <a:avLst/>
                <a:gdLst>
                  <a:gd name="T0" fmla="*/ 7 w 20"/>
                  <a:gd name="T1" fmla="*/ 0 h 20"/>
                  <a:gd name="T2" fmla="*/ 17 w 20"/>
                  <a:gd name="T3" fmla="*/ 12 h 20"/>
                  <a:gd name="T4" fmla="*/ 17 w 20"/>
                  <a:gd name="T5" fmla="*/ 4 h 20"/>
                  <a:gd name="T6" fmla="*/ 16 w 20"/>
                  <a:gd name="T7" fmla="*/ 1 h 20"/>
                  <a:gd name="T8" fmla="*/ 14 w 20"/>
                  <a:gd name="T9" fmla="*/ 0 h 20"/>
                  <a:gd name="T10" fmla="*/ 14 w 20"/>
                  <a:gd name="T11" fmla="*/ 0 h 20"/>
                  <a:gd name="T12" fmla="*/ 20 w 20"/>
                  <a:gd name="T13" fmla="*/ 0 h 20"/>
                  <a:gd name="T14" fmla="*/ 20 w 20"/>
                  <a:gd name="T15" fmla="*/ 0 h 20"/>
                  <a:gd name="T16" fmla="*/ 19 w 20"/>
                  <a:gd name="T17" fmla="*/ 1 h 20"/>
                  <a:gd name="T18" fmla="*/ 18 w 20"/>
                  <a:gd name="T19" fmla="*/ 2 h 20"/>
                  <a:gd name="T20" fmla="*/ 18 w 20"/>
                  <a:gd name="T21" fmla="*/ 4 h 20"/>
                  <a:gd name="T22" fmla="*/ 18 w 20"/>
                  <a:gd name="T23" fmla="*/ 20 h 20"/>
                  <a:gd name="T24" fmla="*/ 18 w 20"/>
                  <a:gd name="T25" fmla="*/ 20 h 20"/>
                  <a:gd name="T26" fmla="*/ 4 w 20"/>
                  <a:gd name="T27" fmla="*/ 4 h 20"/>
                  <a:gd name="T28" fmla="*/ 4 w 20"/>
                  <a:gd name="T29" fmla="*/ 16 h 20"/>
                  <a:gd name="T30" fmla="*/ 5 w 20"/>
                  <a:gd name="T31" fmla="*/ 18 h 20"/>
                  <a:gd name="T32" fmla="*/ 7 w 20"/>
                  <a:gd name="T33" fmla="*/ 19 h 20"/>
                  <a:gd name="T34" fmla="*/ 7 w 20"/>
                  <a:gd name="T35" fmla="*/ 19 h 20"/>
                  <a:gd name="T36" fmla="*/ 7 w 20"/>
                  <a:gd name="T37" fmla="*/ 19 h 20"/>
                  <a:gd name="T38" fmla="*/ 1 w 20"/>
                  <a:gd name="T39" fmla="*/ 20 h 20"/>
                  <a:gd name="T40" fmla="*/ 1 w 20"/>
                  <a:gd name="T41" fmla="*/ 19 h 20"/>
                  <a:gd name="T42" fmla="*/ 3 w 20"/>
                  <a:gd name="T43" fmla="*/ 18 h 20"/>
                  <a:gd name="T44" fmla="*/ 3 w 20"/>
                  <a:gd name="T45" fmla="*/ 16 h 20"/>
                  <a:gd name="T46" fmla="*/ 3 w 20"/>
                  <a:gd name="T47" fmla="*/ 2 h 20"/>
                  <a:gd name="T48" fmla="*/ 3 w 20"/>
                  <a:gd name="T49" fmla="*/ 2 h 20"/>
                  <a:gd name="T50" fmla="*/ 2 w 20"/>
                  <a:gd name="T51" fmla="*/ 1 h 20"/>
                  <a:gd name="T52" fmla="*/ 0 w 20"/>
                  <a:gd name="T53" fmla="*/ 1 h 20"/>
                  <a:gd name="T54" fmla="*/ 0 w 20"/>
                  <a:gd name="T55" fmla="*/ 0 h 20"/>
                  <a:gd name="T56" fmla="*/ 7 w 20"/>
                  <a:gd name="T5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" h="20">
                    <a:moveTo>
                      <a:pt x="7" y="0"/>
                    </a:move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2"/>
                      <a:pt x="17" y="2"/>
                      <a:pt x="16" y="1"/>
                    </a:cubicBezTo>
                    <a:cubicBezTo>
                      <a:pt x="16" y="1"/>
                      <a:pt x="15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19" y="1"/>
                      <a:pt x="19" y="1"/>
                    </a:cubicBezTo>
                    <a:cubicBezTo>
                      <a:pt x="18" y="1"/>
                      <a:pt x="18" y="1"/>
                      <a:pt x="18" y="2"/>
                    </a:cubicBezTo>
                    <a:cubicBezTo>
                      <a:pt x="18" y="2"/>
                      <a:pt x="18" y="3"/>
                      <a:pt x="18" y="4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7"/>
                      <a:pt x="5" y="18"/>
                      <a:pt x="5" y="18"/>
                    </a:cubicBezTo>
                    <a:cubicBezTo>
                      <a:pt x="6" y="19"/>
                      <a:pt x="6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2" y="19"/>
                      <a:pt x="2" y="19"/>
                      <a:pt x="3" y="18"/>
                    </a:cubicBezTo>
                    <a:cubicBezTo>
                      <a:pt x="3" y="18"/>
                      <a:pt x="3" y="17"/>
                      <a:pt x="3" y="16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" name="Freeform 20"/>
              <p:cNvSpPr>
                <a:spLocks/>
              </p:cNvSpPr>
              <p:nvPr/>
            </p:nvSpPr>
            <p:spPr bwMode="auto">
              <a:xfrm>
                <a:off x="1370013" y="352425"/>
                <a:ext cx="46037" cy="69850"/>
              </a:xfrm>
              <a:custGeom>
                <a:avLst/>
                <a:gdLst>
                  <a:gd name="T0" fmla="*/ 10 w 14"/>
                  <a:gd name="T1" fmla="*/ 21 h 21"/>
                  <a:gd name="T2" fmla="*/ 10 w 14"/>
                  <a:gd name="T3" fmla="*/ 21 h 21"/>
                  <a:gd name="T4" fmla="*/ 0 w 14"/>
                  <a:gd name="T5" fmla="*/ 19 h 21"/>
                  <a:gd name="T6" fmla="*/ 0 w 14"/>
                  <a:gd name="T7" fmla="*/ 19 h 21"/>
                  <a:gd name="T8" fmla="*/ 1 w 14"/>
                  <a:gd name="T9" fmla="*/ 19 h 21"/>
                  <a:gd name="T10" fmla="*/ 2 w 14"/>
                  <a:gd name="T11" fmla="*/ 19 h 21"/>
                  <a:gd name="T12" fmla="*/ 3 w 14"/>
                  <a:gd name="T13" fmla="*/ 18 h 21"/>
                  <a:gd name="T14" fmla="*/ 3 w 14"/>
                  <a:gd name="T15" fmla="*/ 16 h 21"/>
                  <a:gd name="T16" fmla="*/ 6 w 14"/>
                  <a:gd name="T17" fmla="*/ 4 h 21"/>
                  <a:gd name="T18" fmla="*/ 6 w 14"/>
                  <a:gd name="T19" fmla="*/ 2 h 21"/>
                  <a:gd name="T20" fmla="*/ 6 w 14"/>
                  <a:gd name="T21" fmla="*/ 1 h 21"/>
                  <a:gd name="T22" fmla="*/ 5 w 14"/>
                  <a:gd name="T23" fmla="*/ 1 h 21"/>
                  <a:gd name="T24" fmla="*/ 4 w 14"/>
                  <a:gd name="T25" fmla="*/ 1 h 21"/>
                  <a:gd name="T26" fmla="*/ 4 w 14"/>
                  <a:gd name="T27" fmla="*/ 0 h 21"/>
                  <a:gd name="T28" fmla="*/ 14 w 14"/>
                  <a:gd name="T29" fmla="*/ 2 h 21"/>
                  <a:gd name="T30" fmla="*/ 14 w 14"/>
                  <a:gd name="T31" fmla="*/ 3 h 21"/>
                  <a:gd name="T32" fmla="*/ 13 w 14"/>
                  <a:gd name="T33" fmla="*/ 3 h 21"/>
                  <a:gd name="T34" fmla="*/ 12 w 14"/>
                  <a:gd name="T35" fmla="*/ 3 h 21"/>
                  <a:gd name="T36" fmla="*/ 11 w 14"/>
                  <a:gd name="T37" fmla="*/ 3 h 21"/>
                  <a:gd name="T38" fmla="*/ 11 w 14"/>
                  <a:gd name="T39" fmla="*/ 5 h 21"/>
                  <a:gd name="T40" fmla="*/ 8 w 14"/>
                  <a:gd name="T41" fmla="*/ 17 h 21"/>
                  <a:gd name="T42" fmla="*/ 8 w 14"/>
                  <a:gd name="T43" fmla="*/ 19 h 21"/>
                  <a:gd name="T44" fmla="*/ 8 w 14"/>
                  <a:gd name="T45" fmla="*/ 20 h 21"/>
                  <a:gd name="T46" fmla="*/ 9 w 14"/>
                  <a:gd name="T47" fmla="*/ 21 h 21"/>
                  <a:gd name="T48" fmla="*/ 10 w 14"/>
                  <a:gd name="T4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" h="21">
                    <a:moveTo>
                      <a:pt x="10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2" y="19"/>
                      <a:pt x="2" y="19"/>
                    </a:cubicBezTo>
                    <a:cubicBezTo>
                      <a:pt x="2" y="19"/>
                      <a:pt x="2" y="18"/>
                      <a:pt x="3" y="18"/>
                    </a:cubicBezTo>
                    <a:cubicBezTo>
                      <a:pt x="3" y="18"/>
                      <a:pt x="3" y="17"/>
                      <a:pt x="3" y="16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3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1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2" y="3"/>
                      <a:pt x="12" y="3"/>
                    </a:cubicBezTo>
                    <a:cubicBezTo>
                      <a:pt x="12" y="3"/>
                      <a:pt x="11" y="3"/>
                      <a:pt x="11" y="3"/>
                    </a:cubicBezTo>
                    <a:cubicBezTo>
                      <a:pt x="11" y="3"/>
                      <a:pt x="11" y="4"/>
                      <a:pt x="11" y="5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8"/>
                      <a:pt x="7" y="19"/>
                      <a:pt x="8" y="19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9" y="21"/>
                      <a:pt x="9" y="21"/>
                    </a:cubicBezTo>
                    <a:lnTo>
                      <a:pt x="1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" name="Freeform 21"/>
              <p:cNvSpPr>
                <a:spLocks/>
              </p:cNvSpPr>
              <p:nvPr/>
            </p:nvSpPr>
            <p:spPr bwMode="auto">
              <a:xfrm>
                <a:off x="1465263" y="376238"/>
                <a:ext cx="60325" cy="73025"/>
              </a:xfrm>
              <a:custGeom>
                <a:avLst/>
                <a:gdLst>
                  <a:gd name="T0" fmla="*/ 18 w 18"/>
                  <a:gd name="T1" fmla="*/ 9 h 22"/>
                  <a:gd name="T2" fmla="*/ 18 w 18"/>
                  <a:gd name="T3" fmla="*/ 9 h 22"/>
                  <a:gd name="T4" fmla="*/ 16 w 18"/>
                  <a:gd name="T5" fmla="*/ 10 h 22"/>
                  <a:gd name="T6" fmla="*/ 13 w 18"/>
                  <a:gd name="T7" fmla="*/ 12 h 22"/>
                  <a:gd name="T8" fmla="*/ 0 w 18"/>
                  <a:gd name="T9" fmla="*/ 22 h 22"/>
                  <a:gd name="T10" fmla="*/ 0 w 18"/>
                  <a:gd name="T11" fmla="*/ 22 h 22"/>
                  <a:gd name="T12" fmla="*/ 1 w 18"/>
                  <a:gd name="T13" fmla="*/ 5 h 22"/>
                  <a:gd name="T14" fmla="*/ 1 w 18"/>
                  <a:gd name="T15" fmla="*/ 2 h 22"/>
                  <a:gd name="T16" fmla="*/ 0 w 18"/>
                  <a:gd name="T17" fmla="*/ 0 h 22"/>
                  <a:gd name="T18" fmla="*/ 0 w 18"/>
                  <a:gd name="T19" fmla="*/ 0 h 22"/>
                  <a:gd name="T20" fmla="*/ 8 w 18"/>
                  <a:gd name="T21" fmla="*/ 4 h 22"/>
                  <a:gd name="T22" fmla="*/ 8 w 18"/>
                  <a:gd name="T23" fmla="*/ 5 h 22"/>
                  <a:gd name="T24" fmla="*/ 8 w 18"/>
                  <a:gd name="T25" fmla="*/ 4 h 22"/>
                  <a:gd name="T26" fmla="*/ 6 w 18"/>
                  <a:gd name="T27" fmla="*/ 4 h 22"/>
                  <a:gd name="T28" fmla="*/ 5 w 18"/>
                  <a:gd name="T29" fmla="*/ 4 h 22"/>
                  <a:gd name="T30" fmla="*/ 5 w 18"/>
                  <a:gd name="T31" fmla="*/ 5 h 22"/>
                  <a:gd name="T32" fmla="*/ 5 w 18"/>
                  <a:gd name="T33" fmla="*/ 7 h 22"/>
                  <a:gd name="T34" fmla="*/ 5 w 18"/>
                  <a:gd name="T35" fmla="*/ 17 h 22"/>
                  <a:gd name="T36" fmla="*/ 12 w 18"/>
                  <a:gd name="T37" fmla="*/ 11 h 22"/>
                  <a:gd name="T38" fmla="*/ 13 w 18"/>
                  <a:gd name="T39" fmla="*/ 10 h 22"/>
                  <a:gd name="T40" fmla="*/ 14 w 18"/>
                  <a:gd name="T41" fmla="*/ 9 h 22"/>
                  <a:gd name="T42" fmla="*/ 14 w 18"/>
                  <a:gd name="T43" fmla="*/ 8 h 22"/>
                  <a:gd name="T44" fmla="*/ 14 w 18"/>
                  <a:gd name="T45" fmla="*/ 8 h 22"/>
                  <a:gd name="T46" fmla="*/ 12 w 18"/>
                  <a:gd name="T47" fmla="*/ 7 h 22"/>
                  <a:gd name="T48" fmla="*/ 13 w 18"/>
                  <a:gd name="T49" fmla="*/ 6 h 22"/>
                  <a:gd name="T50" fmla="*/ 18 w 18"/>
                  <a:gd name="T51" fmla="*/ 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" h="22">
                    <a:moveTo>
                      <a:pt x="18" y="9"/>
                    </a:moveTo>
                    <a:cubicBezTo>
                      <a:pt x="18" y="9"/>
                      <a:pt x="18" y="9"/>
                      <a:pt x="18" y="9"/>
                    </a:cubicBezTo>
                    <a:cubicBezTo>
                      <a:pt x="17" y="9"/>
                      <a:pt x="17" y="9"/>
                      <a:pt x="16" y="10"/>
                    </a:cubicBezTo>
                    <a:cubicBezTo>
                      <a:pt x="15" y="10"/>
                      <a:pt x="14" y="11"/>
                      <a:pt x="13" y="1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4"/>
                      <a:pt x="6" y="4"/>
                      <a:pt x="6" y="4"/>
                    </a:cubicBezTo>
                    <a:cubicBezTo>
                      <a:pt x="6" y="4"/>
                      <a:pt x="5" y="4"/>
                      <a:pt x="5" y="4"/>
                    </a:cubicBezTo>
                    <a:cubicBezTo>
                      <a:pt x="5" y="4"/>
                      <a:pt x="5" y="5"/>
                      <a:pt x="5" y="5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11"/>
                      <a:pt x="13" y="10"/>
                      <a:pt x="13" y="10"/>
                    </a:cubicBezTo>
                    <a:cubicBezTo>
                      <a:pt x="14" y="10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3" y="7"/>
                      <a:pt x="13" y="7"/>
                      <a:pt x="12" y="7"/>
                    </a:cubicBezTo>
                    <a:cubicBezTo>
                      <a:pt x="13" y="6"/>
                      <a:pt x="13" y="6"/>
                      <a:pt x="13" y="6"/>
                    </a:cubicBez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" name="Freeform 22"/>
              <p:cNvSpPr>
                <a:spLocks/>
              </p:cNvSpPr>
              <p:nvPr/>
            </p:nvSpPr>
            <p:spPr bwMode="auto">
              <a:xfrm>
                <a:off x="1528763" y="434975"/>
                <a:ext cx="82550" cy="87312"/>
              </a:xfrm>
              <a:custGeom>
                <a:avLst/>
                <a:gdLst>
                  <a:gd name="T0" fmla="*/ 17 w 25"/>
                  <a:gd name="T1" fmla="*/ 6 h 26"/>
                  <a:gd name="T2" fmla="*/ 12 w 25"/>
                  <a:gd name="T3" fmla="*/ 12 h 26"/>
                  <a:gd name="T4" fmla="*/ 12 w 25"/>
                  <a:gd name="T5" fmla="*/ 12 h 26"/>
                  <a:gd name="T6" fmla="*/ 15 w 25"/>
                  <a:gd name="T7" fmla="*/ 13 h 26"/>
                  <a:gd name="T8" fmla="*/ 18 w 25"/>
                  <a:gd name="T9" fmla="*/ 11 h 26"/>
                  <a:gd name="T10" fmla="*/ 19 w 25"/>
                  <a:gd name="T11" fmla="*/ 11 h 26"/>
                  <a:gd name="T12" fmla="*/ 12 w 25"/>
                  <a:gd name="T13" fmla="*/ 19 h 26"/>
                  <a:gd name="T14" fmla="*/ 11 w 25"/>
                  <a:gd name="T15" fmla="*/ 18 h 26"/>
                  <a:gd name="T16" fmla="*/ 13 w 25"/>
                  <a:gd name="T17" fmla="*/ 16 h 26"/>
                  <a:gd name="T18" fmla="*/ 13 w 25"/>
                  <a:gd name="T19" fmla="*/ 14 h 26"/>
                  <a:gd name="T20" fmla="*/ 11 w 25"/>
                  <a:gd name="T21" fmla="*/ 12 h 26"/>
                  <a:gd name="T22" fmla="*/ 8 w 25"/>
                  <a:gd name="T23" fmla="*/ 16 h 26"/>
                  <a:gd name="T24" fmla="*/ 7 w 25"/>
                  <a:gd name="T25" fmla="*/ 18 h 26"/>
                  <a:gd name="T26" fmla="*/ 7 w 25"/>
                  <a:gd name="T27" fmla="*/ 19 h 26"/>
                  <a:gd name="T28" fmla="*/ 7 w 25"/>
                  <a:gd name="T29" fmla="*/ 20 h 26"/>
                  <a:gd name="T30" fmla="*/ 8 w 25"/>
                  <a:gd name="T31" fmla="*/ 21 h 26"/>
                  <a:gd name="T32" fmla="*/ 12 w 25"/>
                  <a:gd name="T33" fmla="*/ 22 h 26"/>
                  <a:gd name="T34" fmla="*/ 17 w 25"/>
                  <a:gd name="T35" fmla="*/ 21 h 26"/>
                  <a:gd name="T36" fmla="*/ 17 w 25"/>
                  <a:gd name="T37" fmla="*/ 21 h 26"/>
                  <a:gd name="T38" fmla="*/ 12 w 25"/>
                  <a:gd name="T39" fmla="*/ 26 h 26"/>
                  <a:gd name="T40" fmla="*/ 0 w 25"/>
                  <a:gd name="T41" fmla="*/ 14 h 26"/>
                  <a:gd name="T42" fmla="*/ 0 w 25"/>
                  <a:gd name="T43" fmla="*/ 14 h 26"/>
                  <a:gd name="T44" fmla="*/ 0 w 25"/>
                  <a:gd name="T45" fmla="*/ 15 h 26"/>
                  <a:gd name="T46" fmla="*/ 2 w 25"/>
                  <a:gd name="T47" fmla="*/ 15 h 26"/>
                  <a:gd name="T48" fmla="*/ 3 w 25"/>
                  <a:gd name="T49" fmla="*/ 15 h 26"/>
                  <a:gd name="T50" fmla="*/ 4 w 25"/>
                  <a:gd name="T51" fmla="*/ 14 h 26"/>
                  <a:gd name="T52" fmla="*/ 12 w 25"/>
                  <a:gd name="T53" fmla="*/ 4 h 26"/>
                  <a:gd name="T54" fmla="*/ 13 w 25"/>
                  <a:gd name="T55" fmla="*/ 3 h 26"/>
                  <a:gd name="T56" fmla="*/ 13 w 25"/>
                  <a:gd name="T57" fmla="*/ 2 h 26"/>
                  <a:gd name="T58" fmla="*/ 13 w 25"/>
                  <a:gd name="T59" fmla="*/ 1 h 26"/>
                  <a:gd name="T60" fmla="*/ 12 w 25"/>
                  <a:gd name="T61" fmla="*/ 0 h 26"/>
                  <a:gd name="T62" fmla="*/ 12 w 25"/>
                  <a:gd name="T63" fmla="*/ 0 h 26"/>
                  <a:gd name="T64" fmla="*/ 25 w 25"/>
                  <a:gd name="T65" fmla="*/ 11 h 26"/>
                  <a:gd name="T66" fmla="*/ 21 w 25"/>
                  <a:gd name="T67" fmla="*/ 15 h 26"/>
                  <a:gd name="T68" fmla="*/ 20 w 25"/>
                  <a:gd name="T69" fmla="*/ 14 h 26"/>
                  <a:gd name="T70" fmla="*/ 22 w 25"/>
                  <a:gd name="T71" fmla="*/ 11 h 26"/>
                  <a:gd name="T72" fmla="*/ 21 w 25"/>
                  <a:gd name="T73" fmla="*/ 9 h 26"/>
                  <a:gd name="T74" fmla="*/ 19 w 25"/>
                  <a:gd name="T75" fmla="*/ 7 h 26"/>
                  <a:gd name="T76" fmla="*/ 17 w 25"/>
                  <a:gd name="T77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5" h="26">
                    <a:moveTo>
                      <a:pt x="17" y="6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3"/>
                      <a:pt x="14" y="13"/>
                      <a:pt x="15" y="13"/>
                    </a:cubicBezTo>
                    <a:cubicBezTo>
                      <a:pt x="16" y="12"/>
                      <a:pt x="17" y="12"/>
                      <a:pt x="18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3" y="17"/>
                      <a:pt x="13" y="16"/>
                    </a:cubicBezTo>
                    <a:cubicBezTo>
                      <a:pt x="13" y="15"/>
                      <a:pt x="13" y="14"/>
                      <a:pt x="13" y="14"/>
                    </a:cubicBezTo>
                    <a:cubicBezTo>
                      <a:pt x="12" y="13"/>
                      <a:pt x="12" y="13"/>
                      <a:pt x="11" y="12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7" y="17"/>
                      <a:pt x="7" y="18"/>
                      <a:pt x="7" y="18"/>
                    </a:cubicBezTo>
                    <a:cubicBezTo>
                      <a:pt x="6" y="18"/>
                      <a:pt x="6" y="19"/>
                      <a:pt x="7" y="19"/>
                    </a:cubicBezTo>
                    <a:cubicBezTo>
                      <a:pt x="7" y="19"/>
                      <a:pt x="7" y="19"/>
                      <a:pt x="7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0" y="22"/>
                      <a:pt x="11" y="22"/>
                      <a:pt x="12" y="22"/>
                    </a:cubicBezTo>
                    <a:cubicBezTo>
                      <a:pt x="14" y="23"/>
                      <a:pt x="15" y="22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1" y="15"/>
                      <a:pt x="2" y="15"/>
                    </a:cubicBezTo>
                    <a:cubicBezTo>
                      <a:pt x="2" y="15"/>
                      <a:pt x="2" y="15"/>
                      <a:pt x="3" y="15"/>
                    </a:cubicBezTo>
                    <a:cubicBezTo>
                      <a:pt x="3" y="15"/>
                      <a:pt x="3" y="15"/>
                      <a:pt x="4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2"/>
                      <a:pt x="13" y="2"/>
                    </a:cubicBezTo>
                    <a:cubicBezTo>
                      <a:pt x="13" y="2"/>
                      <a:pt x="13" y="1"/>
                      <a:pt x="13" y="1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11"/>
                      <a:pt x="21" y="10"/>
                      <a:pt x="21" y="9"/>
                    </a:cubicBezTo>
                    <a:cubicBezTo>
                      <a:pt x="21" y="9"/>
                      <a:pt x="20" y="8"/>
                      <a:pt x="19" y="7"/>
                    </a:cubicBezTo>
                    <a:lnTo>
                      <a:pt x="1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" name="Freeform 23"/>
              <p:cNvSpPr>
                <a:spLocks noEditPoints="1"/>
              </p:cNvSpPr>
              <p:nvPr/>
            </p:nvSpPr>
            <p:spPr bwMode="auto">
              <a:xfrm>
                <a:off x="1597025" y="515938"/>
                <a:ext cx="79375" cy="92075"/>
              </a:xfrm>
              <a:custGeom>
                <a:avLst/>
                <a:gdLst>
                  <a:gd name="T0" fmla="*/ 11 w 24"/>
                  <a:gd name="T1" fmla="*/ 12 h 28"/>
                  <a:gd name="T2" fmla="*/ 7 w 24"/>
                  <a:gd name="T3" fmla="*/ 15 h 28"/>
                  <a:gd name="T4" fmla="*/ 5 w 24"/>
                  <a:gd name="T5" fmla="*/ 16 h 28"/>
                  <a:gd name="T6" fmla="*/ 5 w 24"/>
                  <a:gd name="T7" fmla="*/ 17 h 28"/>
                  <a:gd name="T8" fmla="*/ 6 w 24"/>
                  <a:gd name="T9" fmla="*/ 19 h 28"/>
                  <a:gd name="T10" fmla="*/ 5 w 24"/>
                  <a:gd name="T11" fmla="*/ 19 h 28"/>
                  <a:gd name="T12" fmla="*/ 0 w 24"/>
                  <a:gd name="T13" fmla="*/ 11 h 28"/>
                  <a:gd name="T14" fmla="*/ 0 w 24"/>
                  <a:gd name="T15" fmla="*/ 10 h 28"/>
                  <a:gd name="T16" fmla="*/ 2 w 24"/>
                  <a:gd name="T17" fmla="*/ 12 h 28"/>
                  <a:gd name="T18" fmla="*/ 2 w 24"/>
                  <a:gd name="T19" fmla="*/ 12 h 28"/>
                  <a:gd name="T20" fmla="*/ 4 w 24"/>
                  <a:gd name="T21" fmla="*/ 11 h 28"/>
                  <a:gd name="T22" fmla="*/ 15 w 24"/>
                  <a:gd name="T23" fmla="*/ 4 h 28"/>
                  <a:gd name="T24" fmla="*/ 16 w 24"/>
                  <a:gd name="T25" fmla="*/ 3 h 28"/>
                  <a:gd name="T26" fmla="*/ 16 w 24"/>
                  <a:gd name="T27" fmla="*/ 2 h 28"/>
                  <a:gd name="T28" fmla="*/ 16 w 24"/>
                  <a:gd name="T29" fmla="*/ 0 h 28"/>
                  <a:gd name="T30" fmla="*/ 16 w 24"/>
                  <a:gd name="T31" fmla="*/ 0 h 28"/>
                  <a:gd name="T32" fmla="*/ 21 w 24"/>
                  <a:gd name="T33" fmla="*/ 7 h 28"/>
                  <a:gd name="T34" fmla="*/ 23 w 24"/>
                  <a:gd name="T35" fmla="*/ 12 h 28"/>
                  <a:gd name="T36" fmla="*/ 23 w 24"/>
                  <a:gd name="T37" fmla="*/ 15 h 28"/>
                  <a:gd name="T38" fmla="*/ 22 w 24"/>
                  <a:gd name="T39" fmla="*/ 18 h 28"/>
                  <a:gd name="T40" fmla="*/ 18 w 24"/>
                  <a:gd name="T41" fmla="*/ 18 h 28"/>
                  <a:gd name="T42" fmla="*/ 15 w 24"/>
                  <a:gd name="T43" fmla="*/ 17 h 28"/>
                  <a:gd name="T44" fmla="*/ 12 w 24"/>
                  <a:gd name="T45" fmla="*/ 24 h 28"/>
                  <a:gd name="T46" fmla="*/ 12 w 24"/>
                  <a:gd name="T47" fmla="*/ 26 h 28"/>
                  <a:gd name="T48" fmla="*/ 12 w 24"/>
                  <a:gd name="T49" fmla="*/ 28 h 28"/>
                  <a:gd name="T50" fmla="*/ 12 w 24"/>
                  <a:gd name="T51" fmla="*/ 28 h 28"/>
                  <a:gd name="T52" fmla="*/ 8 w 24"/>
                  <a:gd name="T53" fmla="*/ 23 h 28"/>
                  <a:gd name="T54" fmla="*/ 12 w 24"/>
                  <a:gd name="T55" fmla="*/ 13 h 28"/>
                  <a:gd name="T56" fmla="*/ 11 w 24"/>
                  <a:gd name="T57" fmla="*/ 12 h 28"/>
                  <a:gd name="T58" fmla="*/ 19 w 24"/>
                  <a:gd name="T59" fmla="*/ 6 h 28"/>
                  <a:gd name="T60" fmla="*/ 12 w 24"/>
                  <a:gd name="T61" fmla="*/ 11 h 28"/>
                  <a:gd name="T62" fmla="*/ 13 w 24"/>
                  <a:gd name="T63" fmla="*/ 12 h 28"/>
                  <a:gd name="T64" fmla="*/ 15 w 24"/>
                  <a:gd name="T65" fmla="*/ 14 h 28"/>
                  <a:gd name="T66" fmla="*/ 16 w 24"/>
                  <a:gd name="T67" fmla="*/ 15 h 28"/>
                  <a:gd name="T68" fmla="*/ 19 w 24"/>
                  <a:gd name="T69" fmla="*/ 14 h 28"/>
                  <a:gd name="T70" fmla="*/ 21 w 24"/>
                  <a:gd name="T71" fmla="*/ 11 h 28"/>
                  <a:gd name="T72" fmla="*/ 20 w 24"/>
                  <a:gd name="T73" fmla="*/ 8 h 28"/>
                  <a:gd name="T74" fmla="*/ 19 w 24"/>
                  <a:gd name="T75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28">
                    <a:moveTo>
                      <a:pt x="11" y="12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6" y="15"/>
                      <a:pt x="5" y="16"/>
                      <a:pt x="5" y="16"/>
                    </a:cubicBezTo>
                    <a:cubicBezTo>
                      <a:pt x="5" y="16"/>
                      <a:pt x="5" y="17"/>
                      <a:pt x="5" y="17"/>
                    </a:cubicBezTo>
                    <a:cubicBezTo>
                      <a:pt x="5" y="17"/>
                      <a:pt x="5" y="18"/>
                      <a:pt x="6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3" y="12"/>
                      <a:pt x="3" y="12"/>
                      <a:pt x="4" y="1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3"/>
                      <a:pt x="16" y="3"/>
                      <a:pt x="16" y="3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1"/>
                      <a:pt x="16" y="1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2" y="9"/>
                      <a:pt x="23" y="11"/>
                      <a:pt x="23" y="12"/>
                    </a:cubicBezTo>
                    <a:cubicBezTo>
                      <a:pt x="24" y="13"/>
                      <a:pt x="24" y="14"/>
                      <a:pt x="23" y="15"/>
                    </a:cubicBezTo>
                    <a:cubicBezTo>
                      <a:pt x="23" y="16"/>
                      <a:pt x="22" y="17"/>
                      <a:pt x="22" y="18"/>
                    </a:cubicBezTo>
                    <a:cubicBezTo>
                      <a:pt x="20" y="18"/>
                      <a:pt x="19" y="19"/>
                      <a:pt x="18" y="18"/>
                    </a:cubicBezTo>
                    <a:cubicBezTo>
                      <a:pt x="17" y="18"/>
                      <a:pt x="16" y="18"/>
                      <a:pt x="15" y="17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5"/>
                      <a:pt x="12" y="26"/>
                      <a:pt x="12" y="26"/>
                    </a:cubicBezTo>
                    <a:cubicBezTo>
                      <a:pt x="12" y="27"/>
                      <a:pt x="12" y="27"/>
                      <a:pt x="12" y="28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12" y="13"/>
                      <a:pt x="12" y="13"/>
                      <a:pt x="12" y="13"/>
                    </a:cubicBezTo>
                    <a:lnTo>
                      <a:pt x="11" y="12"/>
                    </a:lnTo>
                    <a:close/>
                    <a:moveTo>
                      <a:pt x="19" y="6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3"/>
                      <a:pt x="14" y="14"/>
                      <a:pt x="15" y="14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17" y="15"/>
                      <a:pt x="18" y="14"/>
                      <a:pt x="19" y="14"/>
                    </a:cubicBezTo>
                    <a:cubicBezTo>
                      <a:pt x="20" y="13"/>
                      <a:pt x="21" y="12"/>
                      <a:pt x="21" y="11"/>
                    </a:cubicBezTo>
                    <a:cubicBezTo>
                      <a:pt x="21" y="10"/>
                      <a:pt x="21" y="9"/>
                      <a:pt x="20" y="8"/>
                    </a:cubicBezTo>
                    <a:lnTo>
                      <a:pt x="19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" name="Freeform 24"/>
              <p:cNvSpPr>
                <a:spLocks/>
              </p:cNvSpPr>
              <p:nvPr/>
            </p:nvSpPr>
            <p:spPr bwMode="auto">
              <a:xfrm>
                <a:off x="1651000" y="625475"/>
                <a:ext cx="76200" cy="55562"/>
              </a:xfrm>
              <a:custGeom>
                <a:avLst/>
                <a:gdLst>
                  <a:gd name="T0" fmla="*/ 23 w 23"/>
                  <a:gd name="T1" fmla="*/ 10 h 17"/>
                  <a:gd name="T2" fmla="*/ 17 w 23"/>
                  <a:gd name="T3" fmla="*/ 12 h 17"/>
                  <a:gd name="T4" fmla="*/ 17 w 23"/>
                  <a:gd name="T5" fmla="*/ 12 h 17"/>
                  <a:gd name="T6" fmla="*/ 20 w 23"/>
                  <a:gd name="T7" fmla="*/ 9 h 17"/>
                  <a:gd name="T8" fmla="*/ 20 w 23"/>
                  <a:gd name="T9" fmla="*/ 5 h 17"/>
                  <a:gd name="T10" fmla="*/ 18 w 23"/>
                  <a:gd name="T11" fmla="*/ 3 h 17"/>
                  <a:gd name="T12" fmla="*/ 16 w 23"/>
                  <a:gd name="T13" fmla="*/ 3 h 17"/>
                  <a:gd name="T14" fmla="*/ 15 w 23"/>
                  <a:gd name="T15" fmla="*/ 3 h 17"/>
                  <a:gd name="T16" fmla="*/ 15 w 23"/>
                  <a:gd name="T17" fmla="*/ 5 h 17"/>
                  <a:gd name="T18" fmla="*/ 14 w 23"/>
                  <a:gd name="T19" fmla="*/ 8 h 17"/>
                  <a:gd name="T20" fmla="*/ 13 w 23"/>
                  <a:gd name="T21" fmla="*/ 14 h 17"/>
                  <a:gd name="T22" fmla="*/ 10 w 23"/>
                  <a:gd name="T23" fmla="*/ 16 h 17"/>
                  <a:gd name="T24" fmla="*/ 5 w 23"/>
                  <a:gd name="T25" fmla="*/ 16 h 17"/>
                  <a:gd name="T26" fmla="*/ 2 w 23"/>
                  <a:gd name="T27" fmla="*/ 12 h 17"/>
                  <a:gd name="T28" fmla="*/ 2 w 23"/>
                  <a:gd name="T29" fmla="*/ 10 h 17"/>
                  <a:gd name="T30" fmla="*/ 2 w 23"/>
                  <a:gd name="T31" fmla="*/ 8 h 17"/>
                  <a:gd name="T32" fmla="*/ 1 w 23"/>
                  <a:gd name="T33" fmla="*/ 7 h 17"/>
                  <a:gd name="T34" fmla="*/ 1 w 23"/>
                  <a:gd name="T35" fmla="*/ 6 h 17"/>
                  <a:gd name="T36" fmla="*/ 0 w 23"/>
                  <a:gd name="T37" fmla="*/ 6 h 17"/>
                  <a:gd name="T38" fmla="*/ 0 w 23"/>
                  <a:gd name="T39" fmla="*/ 5 h 17"/>
                  <a:gd name="T40" fmla="*/ 7 w 23"/>
                  <a:gd name="T41" fmla="*/ 3 h 17"/>
                  <a:gd name="T42" fmla="*/ 7 w 23"/>
                  <a:gd name="T43" fmla="*/ 3 h 17"/>
                  <a:gd name="T44" fmla="*/ 3 w 23"/>
                  <a:gd name="T45" fmla="*/ 7 h 17"/>
                  <a:gd name="T46" fmla="*/ 3 w 23"/>
                  <a:gd name="T47" fmla="*/ 11 h 17"/>
                  <a:gd name="T48" fmla="*/ 5 w 23"/>
                  <a:gd name="T49" fmla="*/ 14 h 17"/>
                  <a:gd name="T50" fmla="*/ 7 w 23"/>
                  <a:gd name="T51" fmla="*/ 14 h 17"/>
                  <a:gd name="T52" fmla="*/ 8 w 23"/>
                  <a:gd name="T53" fmla="*/ 13 h 17"/>
                  <a:gd name="T54" fmla="*/ 9 w 23"/>
                  <a:gd name="T55" fmla="*/ 11 h 17"/>
                  <a:gd name="T56" fmla="*/ 9 w 23"/>
                  <a:gd name="T57" fmla="*/ 8 h 17"/>
                  <a:gd name="T58" fmla="*/ 10 w 23"/>
                  <a:gd name="T59" fmla="*/ 4 h 17"/>
                  <a:gd name="T60" fmla="*/ 11 w 23"/>
                  <a:gd name="T61" fmla="*/ 2 h 17"/>
                  <a:gd name="T62" fmla="*/ 14 w 23"/>
                  <a:gd name="T63" fmla="*/ 0 h 17"/>
                  <a:gd name="T64" fmla="*/ 18 w 23"/>
                  <a:gd name="T65" fmla="*/ 1 h 17"/>
                  <a:gd name="T66" fmla="*/ 21 w 23"/>
                  <a:gd name="T67" fmla="*/ 4 h 17"/>
                  <a:gd name="T68" fmla="*/ 21 w 23"/>
                  <a:gd name="T69" fmla="*/ 6 h 17"/>
                  <a:gd name="T70" fmla="*/ 21 w 23"/>
                  <a:gd name="T71" fmla="*/ 8 h 17"/>
                  <a:gd name="T72" fmla="*/ 21 w 23"/>
                  <a:gd name="T73" fmla="*/ 9 h 17"/>
                  <a:gd name="T74" fmla="*/ 22 w 23"/>
                  <a:gd name="T75" fmla="*/ 10 h 17"/>
                  <a:gd name="T76" fmla="*/ 23 w 23"/>
                  <a:gd name="T77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" h="17">
                    <a:moveTo>
                      <a:pt x="23" y="10"/>
                    </a:move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8" y="11"/>
                      <a:pt x="19" y="10"/>
                      <a:pt x="20" y="9"/>
                    </a:cubicBezTo>
                    <a:cubicBezTo>
                      <a:pt x="20" y="7"/>
                      <a:pt x="20" y="6"/>
                      <a:pt x="20" y="5"/>
                    </a:cubicBezTo>
                    <a:cubicBezTo>
                      <a:pt x="20" y="4"/>
                      <a:pt x="19" y="3"/>
                      <a:pt x="18" y="3"/>
                    </a:cubicBezTo>
                    <a:cubicBezTo>
                      <a:pt x="18" y="2"/>
                      <a:pt x="17" y="2"/>
                      <a:pt x="16" y="3"/>
                    </a:cubicBezTo>
                    <a:cubicBezTo>
                      <a:pt x="16" y="3"/>
                      <a:pt x="16" y="3"/>
                      <a:pt x="15" y="3"/>
                    </a:cubicBezTo>
                    <a:cubicBezTo>
                      <a:pt x="15" y="4"/>
                      <a:pt x="15" y="4"/>
                      <a:pt x="15" y="5"/>
                    </a:cubicBezTo>
                    <a:cubicBezTo>
                      <a:pt x="15" y="6"/>
                      <a:pt x="14" y="7"/>
                      <a:pt x="14" y="8"/>
                    </a:cubicBezTo>
                    <a:cubicBezTo>
                      <a:pt x="14" y="11"/>
                      <a:pt x="13" y="13"/>
                      <a:pt x="13" y="14"/>
                    </a:cubicBezTo>
                    <a:cubicBezTo>
                      <a:pt x="12" y="15"/>
                      <a:pt x="11" y="16"/>
                      <a:pt x="10" y="16"/>
                    </a:cubicBezTo>
                    <a:cubicBezTo>
                      <a:pt x="8" y="17"/>
                      <a:pt x="7" y="17"/>
                      <a:pt x="5" y="16"/>
                    </a:cubicBezTo>
                    <a:cubicBezTo>
                      <a:pt x="4" y="15"/>
                      <a:pt x="3" y="14"/>
                      <a:pt x="2" y="12"/>
                    </a:cubicBezTo>
                    <a:cubicBezTo>
                      <a:pt x="2" y="11"/>
                      <a:pt x="2" y="11"/>
                      <a:pt x="2" y="10"/>
                    </a:cubicBezTo>
                    <a:cubicBezTo>
                      <a:pt x="2" y="10"/>
                      <a:pt x="2" y="9"/>
                      <a:pt x="2" y="8"/>
                    </a:cubicBezTo>
                    <a:cubicBezTo>
                      <a:pt x="2" y="7"/>
                      <a:pt x="2" y="7"/>
                      <a:pt x="1" y="7"/>
                    </a:cubicBezTo>
                    <a:cubicBezTo>
                      <a:pt x="1" y="7"/>
                      <a:pt x="1" y="6"/>
                      <a:pt x="1" y="6"/>
                    </a:cubicBezTo>
                    <a:cubicBezTo>
                      <a:pt x="1" y="6"/>
                      <a:pt x="0" y="6"/>
                      <a:pt x="0" y="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5" y="4"/>
                      <a:pt x="4" y="6"/>
                      <a:pt x="3" y="7"/>
                    </a:cubicBezTo>
                    <a:cubicBezTo>
                      <a:pt x="3" y="9"/>
                      <a:pt x="2" y="10"/>
                      <a:pt x="3" y="11"/>
                    </a:cubicBezTo>
                    <a:cubicBezTo>
                      <a:pt x="3" y="12"/>
                      <a:pt x="4" y="13"/>
                      <a:pt x="5" y="14"/>
                    </a:cubicBezTo>
                    <a:cubicBezTo>
                      <a:pt x="5" y="14"/>
                      <a:pt x="6" y="14"/>
                      <a:pt x="7" y="14"/>
                    </a:cubicBezTo>
                    <a:cubicBezTo>
                      <a:pt x="7" y="14"/>
                      <a:pt x="8" y="13"/>
                      <a:pt x="8" y="13"/>
                    </a:cubicBezTo>
                    <a:cubicBezTo>
                      <a:pt x="8" y="13"/>
                      <a:pt x="9" y="12"/>
                      <a:pt x="9" y="11"/>
                    </a:cubicBezTo>
                    <a:cubicBezTo>
                      <a:pt x="9" y="11"/>
                      <a:pt x="9" y="10"/>
                      <a:pt x="9" y="8"/>
                    </a:cubicBezTo>
                    <a:cubicBezTo>
                      <a:pt x="10" y="7"/>
                      <a:pt x="10" y="5"/>
                      <a:pt x="10" y="4"/>
                    </a:cubicBezTo>
                    <a:cubicBezTo>
                      <a:pt x="10" y="3"/>
                      <a:pt x="11" y="2"/>
                      <a:pt x="11" y="2"/>
                    </a:cubicBezTo>
                    <a:cubicBezTo>
                      <a:pt x="12" y="1"/>
                      <a:pt x="13" y="1"/>
                      <a:pt x="14" y="0"/>
                    </a:cubicBezTo>
                    <a:cubicBezTo>
                      <a:pt x="15" y="0"/>
                      <a:pt x="16" y="0"/>
                      <a:pt x="18" y="1"/>
                    </a:cubicBezTo>
                    <a:cubicBezTo>
                      <a:pt x="19" y="1"/>
                      <a:pt x="20" y="2"/>
                      <a:pt x="21" y="4"/>
                    </a:cubicBezTo>
                    <a:cubicBezTo>
                      <a:pt x="21" y="5"/>
                      <a:pt x="21" y="5"/>
                      <a:pt x="21" y="6"/>
                    </a:cubicBezTo>
                    <a:cubicBezTo>
                      <a:pt x="21" y="6"/>
                      <a:pt x="21" y="7"/>
                      <a:pt x="21" y="8"/>
                    </a:cubicBezTo>
                    <a:cubicBezTo>
                      <a:pt x="21" y="8"/>
                      <a:pt x="21" y="9"/>
                      <a:pt x="21" y="9"/>
                    </a:cubicBezTo>
                    <a:cubicBezTo>
                      <a:pt x="21" y="9"/>
                      <a:pt x="21" y="9"/>
                      <a:pt x="22" y="10"/>
                    </a:cubicBezTo>
                    <a:cubicBezTo>
                      <a:pt x="22" y="10"/>
                      <a:pt x="22" y="10"/>
                      <a:pt x="2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" name="Freeform 25"/>
              <p:cNvSpPr>
                <a:spLocks/>
              </p:cNvSpPr>
              <p:nvPr/>
            </p:nvSpPr>
            <p:spPr bwMode="auto">
              <a:xfrm>
                <a:off x="1673225" y="714375"/>
                <a:ext cx="69850" cy="42862"/>
              </a:xfrm>
              <a:custGeom>
                <a:avLst/>
                <a:gdLst>
                  <a:gd name="T0" fmla="*/ 2 w 21"/>
                  <a:gd name="T1" fmla="*/ 13 h 13"/>
                  <a:gd name="T2" fmla="*/ 2 w 21"/>
                  <a:gd name="T3" fmla="*/ 13 h 13"/>
                  <a:gd name="T4" fmla="*/ 0 w 21"/>
                  <a:gd name="T5" fmla="*/ 3 h 13"/>
                  <a:gd name="T6" fmla="*/ 1 w 21"/>
                  <a:gd name="T7" fmla="*/ 3 h 13"/>
                  <a:gd name="T8" fmla="*/ 1 w 21"/>
                  <a:gd name="T9" fmla="*/ 3 h 13"/>
                  <a:gd name="T10" fmla="*/ 1 w 21"/>
                  <a:gd name="T11" fmla="*/ 5 h 13"/>
                  <a:gd name="T12" fmla="*/ 2 w 21"/>
                  <a:gd name="T13" fmla="*/ 5 h 13"/>
                  <a:gd name="T14" fmla="*/ 4 w 21"/>
                  <a:gd name="T15" fmla="*/ 5 h 13"/>
                  <a:gd name="T16" fmla="*/ 17 w 21"/>
                  <a:gd name="T17" fmla="*/ 3 h 13"/>
                  <a:gd name="T18" fmla="*/ 19 w 21"/>
                  <a:gd name="T19" fmla="*/ 3 h 13"/>
                  <a:gd name="T20" fmla="*/ 19 w 21"/>
                  <a:gd name="T21" fmla="*/ 2 h 13"/>
                  <a:gd name="T22" fmla="*/ 19 w 21"/>
                  <a:gd name="T23" fmla="*/ 1 h 13"/>
                  <a:gd name="T24" fmla="*/ 19 w 21"/>
                  <a:gd name="T25" fmla="*/ 0 h 13"/>
                  <a:gd name="T26" fmla="*/ 20 w 21"/>
                  <a:gd name="T27" fmla="*/ 0 h 13"/>
                  <a:gd name="T28" fmla="*/ 21 w 21"/>
                  <a:gd name="T29" fmla="*/ 10 h 13"/>
                  <a:gd name="T30" fmla="*/ 20 w 21"/>
                  <a:gd name="T31" fmla="*/ 10 h 13"/>
                  <a:gd name="T32" fmla="*/ 20 w 21"/>
                  <a:gd name="T33" fmla="*/ 10 h 13"/>
                  <a:gd name="T34" fmla="*/ 20 w 21"/>
                  <a:gd name="T35" fmla="*/ 8 h 13"/>
                  <a:gd name="T36" fmla="*/ 19 w 21"/>
                  <a:gd name="T37" fmla="*/ 8 h 13"/>
                  <a:gd name="T38" fmla="*/ 17 w 21"/>
                  <a:gd name="T39" fmla="*/ 8 h 13"/>
                  <a:gd name="T40" fmla="*/ 5 w 21"/>
                  <a:gd name="T41" fmla="*/ 10 h 13"/>
                  <a:gd name="T42" fmla="*/ 3 w 21"/>
                  <a:gd name="T43" fmla="*/ 10 h 13"/>
                  <a:gd name="T44" fmla="*/ 2 w 21"/>
                  <a:gd name="T45" fmla="*/ 11 h 13"/>
                  <a:gd name="T46" fmla="*/ 2 w 21"/>
                  <a:gd name="T47" fmla="*/ 12 h 13"/>
                  <a:gd name="T48" fmla="*/ 2 w 21"/>
                  <a:gd name="T4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3">
                    <a:moveTo>
                      <a:pt x="2" y="13"/>
                    </a:moveTo>
                    <a:cubicBezTo>
                      <a:pt x="2" y="13"/>
                      <a:pt x="2" y="13"/>
                      <a:pt x="2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3" y="5"/>
                      <a:pt x="4" y="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8" y="3"/>
                      <a:pt x="18" y="3"/>
                      <a:pt x="19" y="3"/>
                    </a:cubicBezTo>
                    <a:cubicBezTo>
                      <a:pt x="19" y="3"/>
                      <a:pt x="19" y="3"/>
                      <a:pt x="19" y="2"/>
                    </a:cubicBezTo>
                    <a:cubicBezTo>
                      <a:pt x="19" y="2"/>
                      <a:pt x="19" y="1"/>
                      <a:pt x="19" y="1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9"/>
                      <a:pt x="20" y="9"/>
                      <a:pt x="20" y="8"/>
                    </a:cubicBezTo>
                    <a:cubicBezTo>
                      <a:pt x="20" y="8"/>
                      <a:pt x="19" y="8"/>
                      <a:pt x="19" y="8"/>
                    </a:cubicBezTo>
                    <a:cubicBezTo>
                      <a:pt x="19" y="8"/>
                      <a:pt x="18" y="8"/>
                      <a:pt x="17" y="8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10"/>
                      <a:pt x="3" y="10"/>
                      <a:pt x="3" y="10"/>
                    </a:cubicBezTo>
                    <a:cubicBezTo>
                      <a:pt x="3" y="10"/>
                      <a:pt x="2" y="11"/>
                      <a:pt x="2" y="11"/>
                    </a:cubicBezTo>
                    <a:cubicBezTo>
                      <a:pt x="2" y="11"/>
                      <a:pt x="2" y="12"/>
                      <a:pt x="2" y="12"/>
                    </a:cubicBezTo>
                    <a:lnTo>
                      <a:pt x="2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1" name="Freeform 26"/>
              <p:cNvSpPr>
                <a:spLocks/>
              </p:cNvSpPr>
              <p:nvPr/>
            </p:nvSpPr>
            <p:spPr bwMode="auto">
              <a:xfrm>
                <a:off x="1676400" y="801688"/>
                <a:ext cx="69850" cy="58737"/>
              </a:xfrm>
              <a:custGeom>
                <a:avLst/>
                <a:gdLst>
                  <a:gd name="T0" fmla="*/ 19 w 21"/>
                  <a:gd name="T1" fmla="*/ 18 h 18"/>
                  <a:gd name="T2" fmla="*/ 14 w 21"/>
                  <a:gd name="T3" fmla="*/ 17 h 18"/>
                  <a:gd name="T4" fmla="*/ 14 w 21"/>
                  <a:gd name="T5" fmla="*/ 17 h 18"/>
                  <a:gd name="T6" fmla="*/ 17 w 21"/>
                  <a:gd name="T7" fmla="*/ 16 h 18"/>
                  <a:gd name="T8" fmla="*/ 18 w 21"/>
                  <a:gd name="T9" fmla="*/ 15 h 18"/>
                  <a:gd name="T10" fmla="*/ 19 w 21"/>
                  <a:gd name="T11" fmla="*/ 13 h 18"/>
                  <a:gd name="T12" fmla="*/ 19 w 21"/>
                  <a:gd name="T13" fmla="*/ 11 h 18"/>
                  <a:gd name="T14" fmla="*/ 4 w 21"/>
                  <a:gd name="T15" fmla="*/ 10 h 18"/>
                  <a:gd name="T16" fmla="*/ 2 w 21"/>
                  <a:gd name="T17" fmla="*/ 10 h 18"/>
                  <a:gd name="T18" fmla="*/ 1 w 21"/>
                  <a:gd name="T19" fmla="*/ 11 h 18"/>
                  <a:gd name="T20" fmla="*/ 1 w 21"/>
                  <a:gd name="T21" fmla="*/ 12 h 18"/>
                  <a:gd name="T22" fmla="*/ 1 w 21"/>
                  <a:gd name="T23" fmla="*/ 12 h 18"/>
                  <a:gd name="T24" fmla="*/ 0 w 21"/>
                  <a:gd name="T25" fmla="*/ 12 h 18"/>
                  <a:gd name="T26" fmla="*/ 1 w 21"/>
                  <a:gd name="T27" fmla="*/ 2 h 18"/>
                  <a:gd name="T28" fmla="*/ 2 w 21"/>
                  <a:gd name="T29" fmla="*/ 2 h 18"/>
                  <a:gd name="T30" fmla="*/ 2 w 21"/>
                  <a:gd name="T31" fmla="*/ 3 h 18"/>
                  <a:gd name="T32" fmla="*/ 2 w 21"/>
                  <a:gd name="T33" fmla="*/ 4 h 18"/>
                  <a:gd name="T34" fmla="*/ 2 w 21"/>
                  <a:gd name="T35" fmla="*/ 5 h 18"/>
                  <a:gd name="T36" fmla="*/ 4 w 21"/>
                  <a:gd name="T37" fmla="*/ 5 h 18"/>
                  <a:gd name="T38" fmla="*/ 19 w 21"/>
                  <a:gd name="T39" fmla="*/ 7 h 18"/>
                  <a:gd name="T40" fmla="*/ 19 w 21"/>
                  <a:gd name="T41" fmla="*/ 5 h 18"/>
                  <a:gd name="T42" fmla="*/ 19 w 21"/>
                  <a:gd name="T43" fmla="*/ 2 h 18"/>
                  <a:gd name="T44" fmla="*/ 15 w 21"/>
                  <a:gd name="T45" fmla="*/ 0 h 18"/>
                  <a:gd name="T46" fmla="*/ 16 w 21"/>
                  <a:gd name="T47" fmla="*/ 0 h 18"/>
                  <a:gd name="T48" fmla="*/ 21 w 21"/>
                  <a:gd name="T49" fmla="*/ 0 h 18"/>
                  <a:gd name="T50" fmla="*/ 19 w 21"/>
                  <a:gd name="T5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18">
                    <a:moveTo>
                      <a:pt x="19" y="18"/>
                    </a:moveTo>
                    <a:cubicBezTo>
                      <a:pt x="14" y="17"/>
                      <a:pt x="14" y="17"/>
                      <a:pt x="14" y="17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5" y="17"/>
                      <a:pt x="16" y="16"/>
                      <a:pt x="17" y="16"/>
                    </a:cubicBezTo>
                    <a:cubicBezTo>
                      <a:pt x="17" y="16"/>
                      <a:pt x="18" y="15"/>
                      <a:pt x="18" y="15"/>
                    </a:cubicBezTo>
                    <a:cubicBezTo>
                      <a:pt x="18" y="14"/>
                      <a:pt x="18" y="14"/>
                      <a:pt x="19" y="13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10"/>
                      <a:pt x="2" y="10"/>
                      <a:pt x="2" y="10"/>
                    </a:cubicBezTo>
                    <a:cubicBezTo>
                      <a:pt x="2" y="10"/>
                      <a:pt x="1" y="10"/>
                      <a:pt x="1" y="11"/>
                    </a:cubicBezTo>
                    <a:cubicBezTo>
                      <a:pt x="1" y="11"/>
                      <a:pt x="1" y="11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4" y="5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4"/>
                      <a:pt x="19" y="3"/>
                      <a:pt x="19" y="2"/>
                    </a:cubicBezTo>
                    <a:cubicBezTo>
                      <a:pt x="18" y="1"/>
                      <a:pt x="17" y="1"/>
                      <a:pt x="15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1" y="0"/>
                      <a:pt x="21" y="0"/>
                      <a:pt x="21" y="0"/>
                    </a:cubicBezTo>
                    <a:lnTo>
                      <a:pt x="1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2" name="Freeform 27"/>
              <p:cNvSpPr>
                <a:spLocks/>
              </p:cNvSpPr>
              <p:nvPr/>
            </p:nvSpPr>
            <p:spPr bwMode="auto">
              <a:xfrm>
                <a:off x="1651000" y="908050"/>
                <a:ext cx="79375" cy="69850"/>
              </a:xfrm>
              <a:custGeom>
                <a:avLst/>
                <a:gdLst>
                  <a:gd name="T0" fmla="*/ 17 w 24"/>
                  <a:gd name="T1" fmla="*/ 21 h 21"/>
                  <a:gd name="T2" fmla="*/ 16 w 24"/>
                  <a:gd name="T3" fmla="*/ 21 h 21"/>
                  <a:gd name="T4" fmla="*/ 16 w 24"/>
                  <a:gd name="T5" fmla="*/ 19 h 21"/>
                  <a:gd name="T6" fmla="*/ 14 w 24"/>
                  <a:gd name="T7" fmla="*/ 16 h 21"/>
                  <a:gd name="T8" fmla="*/ 9 w 24"/>
                  <a:gd name="T9" fmla="*/ 10 h 21"/>
                  <a:gd name="T10" fmla="*/ 4 w 24"/>
                  <a:gd name="T11" fmla="*/ 8 h 21"/>
                  <a:gd name="T12" fmla="*/ 3 w 24"/>
                  <a:gd name="T13" fmla="*/ 8 h 21"/>
                  <a:gd name="T14" fmla="*/ 2 w 24"/>
                  <a:gd name="T15" fmla="*/ 8 h 21"/>
                  <a:gd name="T16" fmla="*/ 1 w 24"/>
                  <a:gd name="T17" fmla="*/ 9 h 21"/>
                  <a:gd name="T18" fmla="*/ 1 w 24"/>
                  <a:gd name="T19" fmla="*/ 10 h 21"/>
                  <a:gd name="T20" fmla="*/ 0 w 24"/>
                  <a:gd name="T21" fmla="*/ 10 h 21"/>
                  <a:gd name="T22" fmla="*/ 4 w 24"/>
                  <a:gd name="T23" fmla="*/ 0 h 21"/>
                  <a:gd name="T24" fmla="*/ 5 w 24"/>
                  <a:gd name="T25" fmla="*/ 0 h 21"/>
                  <a:gd name="T26" fmla="*/ 4 w 24"/>
                  <a:gd name="T27" fmla="*/ 1 h 21"/>
                  <a:gd name="T28" fmla="*/ 4 w 24"/>
                  <a:gd name="T29" fmla="*/ 2 h 21"/>
                  <a:gd name="T30" fmla="*/ 4 w 24"/>
                  <a:gd name="T31" fmla="*/ 3 h 21"/>
                  <a:gd name="T32" fmla="*/ 6 w 24"/>
                  <a:gd name="T33" fmla="*/ 4 h 21"/>
                  <a:gd name="T34" fmla="*/ 10 w 24"/>
                  <a:gd name="T35" fmla="*/ 5 h 21"/>
                  <a:gd name="T36" fmla="*/ 19 w 24"/>
                  <a:gd name="T37" fmla="*/ 4 h 21"/>
                  <a:gd name="T38" fmla="*/ 23 w 24"/>
                  <a:gd name="T39" fmla="*/ 3 h 21"/>
                  <a:gd name="T40" fmla="*/ 23 w 24"/>
                  <a:gd name="T41" fmla="*/ 1 h 21"/>
                  <a:gd name="T42" fmla="*/ 24 w 24"/>
                  <a:gd name="T43" fmla="*/ 2 h 21"/>
                  <a:gd name="T44" fmla="*/ 21 w 24"/>
                  <a:gd name="T45" fmla="*/ 10 h 21"/>
                  <a:gd name="T46" fmla="*/ 20 w 24"/>
                  <a:gd name="T47" fmla="*/ 10 h 21"/>
                  <a:gd name="T48" fmla="*/ 20 w 24"/>
                  <a:gd name="T49" fmla="*/ 10 h 21"/>
                  <a:gd name="T50" fmla="*/ 21 w 24"/>
                  <a:gd name="T51" fmla="*/ 9 h 21"/>
                  <a:gd name="T52" fmla="*/ 20 w 24"/>
                  <a:gd name="T53" fmla="*/ 8 h 21"/>
                  <a:gd name="T54" fmla="*/ 17 w 24"/>
                  <a:gd name="T55" fmla="*/ 8 h 21"/>
                  <a:gd name="T56" fmla="*/ 10 w 24"/>
                  <a:gd name="T57" fmla="*/ 9 h 21"/>
                  <a:gd name="T58" fmla="*/ 14 w 24"/>
                  <a:gd name="T59" fmla="*/ 15 h 21"/>
                  <a:gd name="T60" fmla="*/ 17 w 24"/>
                  <a:gd name="T61" fmla="*/ 17 h 21"/>
                  <a:gd name="T62" fmla="*/ 17 w 24"/>
                  <a:gd name="T63" fmla="*/ 17 h 21"/>
                  <a:gd name="T64" fmla="*/ 18 w 24"/>
                  <a:gd name="T65" fmla="*/ 15 h 21"/>
                  <a:gd name="T66" fmla="*/ 19 w 24"/>
                  <a:gd name="T67" fmla="*/ 15 h 21"/>
                  <a:gd name="T68" fmla="*/ 17 w 24"/>
                  <a:gd name="T6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" h="21">
                    <a:moveTo>
                      <a:pt x="17" y="21"/>
                    </a:moveTo>
                    <a:cubicBezTo>
                      <a:pt x="16" y="21"/>
                      <a:pt x="16" y="21"/>
                      <a:pt x="16" y="21"/>
                    </a:cubicBezTo>
                    <a:cubicBezTo>
                      <a:pt x="17" y="20"/>
                      <a:pt x="17" y="20"/>
                      <a:pt x="16" y="19"/>
                    </a:cubicBezTo>
                    <a:cubicBezTo>
                      <a:pt x="16" y="19"/>
                      <a:pt x="15" y="18"/>
                      <a:pt x="14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1" y="8"/>
                      <a:pt x="1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5" y="3"/>
                      <a:pt x="5" y="3"/>
                      <a:pt x="6" y="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1" y="3"/>
                      <a:pt x="22" y="3"/>
                      <a:pt x="23" y="3"/>
                    </a:cubicBezTo>
                    <a:cubicBezTo>
                      <a:pt x="23" y="2"/>
                      <a:pt x="23" y="2"/>
                      <a:pt x="23" y="1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19" y="8"/>
                      <a:pt x="17" y="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5" y="16"/>
                      <a:pt x="16" y="17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6"/>
                      <a:pt x="18" y="15"/>
                    </a:cubicBezTo>
                    <a:cubicBezTo>
                      <a:pt x="19" y="15"/>
                      <a:pt x="19" y="15"/>
                      <a:pt x="19" y="15"/>
                    </a:cubicBezTo>
                    <a:lnTo>
                      <a:pt x="17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28"/>
              <p:cNvSpPr>
                <a:spLocks noEditPoints="1"/>
              </p:cNvSpPr>
              <p:nvPr/>
            </p:nvSpPr>
            <p:spPr bwMode="auto">
              <a:xfrm>
                <a:off x="966788" y="455613"/>
                <a:ext cx="666750" cy="671512"/>
              </a:xfrm>
              <a:custGeom>
                <a:avLst/>
                <a:gdLst>
                  <a:gd name="T0" fmla="*/ 0 w 202"/>
                  <a:gd name="T1" fmla="*/ 101 h 202"/>
                  <a:gd name="T2" fmla="*/ 202 w 202"/>
                  <a:gd name="T3" fmla="*/ 101 h 202"/>
                  <a:gd name="T4" fmla="*/ 30 w 202"/>
                  <a:gd name="T5" fmla="*/ 129 h 202"/>
                  <a:gd name="T6" fmla="*/ 16 w 202"/>
                  <a:gd name="T7" fmla="*/ 123 h 202"/>
                  <a:gd name="T8" fmla="*/ 77 w 202"/>
                  <a:gd name="T9" fmla="*/ 70 h 202"/>
                  <a:gd name="T10" fmla="*/ 33 w 202"/>
                  <a:gd name="T11" fmla="*/ 75 h 202"/>
                  <a:gd name="T12" fmla="*/ 20 w 202"/>
                  <a:gd name="T13" fmla="*/ 66 h 202"/>
                  <a:gd name="T14" fmla="*/ 77 w 202"/>
                  <a:gd name="T15" fmla="*/ 35 h 202"/>
                  <a:gd name="T16" fmla="*/ 85 w 202"/>
                  <a:gd name="T17" fmla="*/ 17 h 202"/>
                  <a:gd name="T18" fmla="*/ 93 w 202"/>
                  <a:gd name="T19" fmla="*/ 78 h 202"/>
                  <a:gd name="T20" fmla="*/ 30 w 202"/>
                  <a:gd name="T21" fmla="*/ 129 h 202"/>
                  <a:gd name="T22" fmla="*/ 152 w 202"/>
                  <a:gd name="T23" fmla="*/ 159 h 202"/>
                  <a:gd name="T24" fmla="*/ 109 w 202"/>
                  <a:gd name="T25" fmla="*/ 131 h 202"/>
                  <a:gd name="T26" fmla="*/ 135 w 202"/>
                  <a:gd name="T27" fmla="*/ 182 h 202"/>
                  <a:gd name="T28" fmla="*/ 111 w 202"/>
                  <a:gd name="T29" fmla="*/ 151 h 202"/>
                  <a:gd name="T30" fmla="*/ 79 w 202"/>
                  <a:gd name="T31" fmla="*/ 177 h 202"/>
                  <a:gd name="T32" fmla="*/ 63 w 202"/>
                  <a:gd name="T33" fmla="*/ 178 h 202"/>
                  <a:gd name="T34" fmla="*/ 92 w 202"/>
                  <a:gd name="T35" fmla="*/ 114 h 202"/>
                  <a:gd name="T36" fmla="*/ 40 w 202"/>
                  <a:gd name="T37" fmla="*/ 167 h 202"/>
                  <a:gd name="T38" fmla="*/ 56 w 202"/>
                  <a:gd name="T39" fmla="*/ 120 h 202"/>
                  <a:gd name="T40" fmla="*/ 92 w 202"/>
                  <a:gd name="T41" fmla="*/ 92 h 202"/>
                  <a:gd name="T42" fmla="*/ 109 w 202"/>
                  <a:gd name="T43" fmla="*/ 94 h 202"/>
                  <a:gd name="T44" fmla="*/ 164 w 202"/>
                  <a:gd name="T45" fmla="*/ 149 h 202"/>
                  <a:gd name="T46" fmla="*/ 171 w 202"/>
                  <a:gd name="T47" fmla="*/ 129 h 202"/>
                  <a:gd name="T48" fmla="*/ 108 w 202"/>
                  <a:gd name="T49" fmla="*/ 78 h 202"/>
                  <a:gd name="T50" fmla="*/ 116 w 202"/>
                  <a:gd name="T51" fmla="*/ 17 h 202"/>
                  <a:gd name="T52" fmla="*/ 124 w 202"/>
                  <a:gd name="T53" fmla="*/ 35 h 202"/>
                  <a:gd name="T54" fmla="*/ 181 w 202"/>
                  <a:gd name="T55" fmla="*/ 66 h 202"/>
                  <a:gd name="T56" fmla="*/ 168 w 202"/>
                  <a:gd name="T57" fmla="*/ 75 h 202"/>
                  <a:gd name="T58" fmla="*/ 124 w 202"/>
                  <a:gd name="T59" fmla="*/ 70 h 202"/>
                  <a:gd name="T60" fmla="*/ 185 w 202"/>
                  <a:gd name="T61" fmla="*/ 123 h 202"/>
                  <a:gd name="T62" fmla="*/ 171 w 202"/>
                  <a:gd name="T63" fmla="*/ 129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2" h="202">
                    <a:moveTo>
                      <a:pt x="101" y="0"/>
                    </a:moveTo>
                    <a:cubicBezTo>
                      <a:pt x="45" y="0"/>
                      <a:pt x="0" y="46"/>
                      <a:pt x="0" y="101"/>
                    </a:cubicBezTo>
                    <a:cubicBezTo>
                      <a:pt x="0" y="157"/>
                      <a:pt x="45" y="202"/>
                      <a:pt x="101" y="202"/>
                    </a:cubicBezTo>
                    <a:cubicBezTo>
                      <a:pt x="157" y="202"/>
                      <a:pt x="202" y="157"/>
                      <a:pt x="202" y="101"/>
                    </a:cubicBezTo>
                    <a:cubicBezTo>
                      <a:pt x="202" y="46"/>
                      <a:pt x="157" y="0"/>
                      <a:pt x="101" y="0"/>
                    </a:cubicBezTo>
                    <a:close/>
                    <a:moveTo>
                      <a:pt x="30" y="129"/>
                    </a:moveTo>
                    <a:cubicBezTo>
                      <a:pt x="24" y="136"/>
                      <a:pt x="19" y="132"/>
                      <a:pt x="19" y="132"/>
                    </a:cubicBezTo>
                    <a:cubicBezTo>
                      <a:pt x="13" y="125"/>
                      <a:pt x="16" y="123"/>
                      <a:pt x="16" y="123"/>
                    </a:cubicBezTo>
                    <a:cubicBezTo>
                      <a:pt x="20" y="116"/>
                      <a:pt x="27" y="106"/>
                      <a:pt x="27" y="106"/>
                    </a:cubicBezTo>
                    <a:cubicBezTo>
                      <a:pt x="47" y="79"/>
                      <a:pt x="77" y="70"/>
                      <a:pt x="77" y="70"/>
                    </a:cubicBezTo>
                    <a:cubicBezTo>
                      <a:pt x="77" y="51"/>
                      <a:pt x="77" y="51"/>
                      <a:pt x="77" y="51"/>
                    </a:cubicBezTo>
                    <a:cubicBezTo>
                      <a:pt x="58" y="54"/>
                      <a:pt x="33" y="75"/>
                      <a:pt x="33" y="75"/>
                    </a:cubicBezTo>
                    <a:cubicBezTo>
                      <a:pt x="25" y="81"/>
                      <a:pt x="22" y="77"/>
                      <a:pt x="22" y="77"/>
                    </a:cubicBezTo>
                    <a:cubicBezTo>
                      <a:pt x="18" y="73"/>
                      <a:pt x="20" y="66"/>
                      <a:pt x="20" y="66"/>
                    </a:cubicBezTo>
                    <a:cubicBezTo>
                      <a:pt x="31" y="56"/>
                      <a:pt x="40" y="51"/>
                      <a:pt x="40" y="51"/>
                    </a:cubicBezTo>
                    <a:cubicBezTo>
                      <a:pt x="61" y="38"/>
                      <a:pt x="77" y="35"/>
                      <a:pt x="77" y="35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9" y="16"/>
                      <a:pt x="85" y="17"/>
                      <a:pt x="85" y="17"/>
                    </a:cubicBezTo>
                    <a:cubicBezTo>
                      <a:pt x="93" y="17"/>
                      <a:pt x="93" y="23"/>
                      <a:pt x="93" y="23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90" y="82"/>
                      <a:pt x="83" y="84"/>
                      <a:pt x="83" y="84"/>
                    </a:cubicBezTo>
                    <a:cubicBezTo>
                      <a:pt x="50" y="94"/>
                      <a:pt x="30" y="129"/>
                      <a:pt x="30" y="129"/>
                    </a:cubicBezTo>
                    <a:close/>
                    <a:moveTo>
                      <a:pt x="162" y="163"/>
                    </a:moveTo>
                    <a:cubicBezTo>
                      <a:pt x="151" y="167"/>
                      <a:pt x="152" y="159"/>
                      <a:pt x="152" y="159"/>
                    </a:cubicBezTo>
                    <a:cubicBezTo>
                      <a:pt x="136" y="120"/>
                      <a:pt x="109" y="113"/>
                      <a:pt x="109" y="113"/>
                    </a:cubicBezTo>
                    <a:cubicBezTo>
                      <a:pt x="109" y="131"/>
                      <a:pt x="109" y="131"/>
                      <a:pt x="109" y="131"/>
                    </a:cubicBezTo>
                    <a:cubicBezTo>
                      <a:pt x="134" y="148"/>
                      <a:pt x="138" y="170"/>
                      <a:pt x="138" y="170"/>
                    </a:cubicBezTo>
                    <a:cubicBezTo>
                      <a:pt x="141" y="179"/>
                      <a:pt x="135" y="182"/>
                      <a:pt x="135" y="182"/>
                    </a:cubicBezTo>
                    <a:cubicBezTo>
                      <a:pt x="127" y="186"/>
                      <a:pt x="124" y="179"/>
                      <a:pt x="124" y="179"/>
                    </a:cubicBezTo>
                    <a:cubicBezTo>
                      <a:pt x="120" y="165"/>
                      <a:pt x="111" y="151"/>
                      <a:pt x="111" y="151"/>
                    </a:cubicBezTo>
                    <a:cubicBezTo>
                      <a:pt x="106" y="146"/>
                      <a:pt x="101" y="146"/>
                      <a:pt x="101" y="146"/>
                    </a:cubicBezTo>
                    <a:cubicBezTo>
                      <a:pt x="85" y="146"/>
                      <a:pt x="79" y="177"/>
                      <a:pt x="79" y="177"/>
                    </a:cubicBezTo>
                    <a:cubicBezTo>
                      <a:pt x="74" y="186"/>
                      <a:pt x="69" y="184"/>
                      <a:pt x="69" y="184"/>
                    </a:cubicBezTo>
                    <a:cubicBezTo>
                      <a:pt x="63" y="183"/>
                      <a:pt x="63" y="178"/>
                      <a:pt x="63" y="178"/>
                    </a:cubicBezTo>
                    <a:cubicBezTo>
                      <a:pt x="69" y="141"/>
                      <a:pt x="92" y="131"/>
                      <a:pt x="92" y="131"/>
                    </a:cubicBezTo>
                    <a:cubicBezTo>
                      <a:pt x="92" y="114"/>
                      <a:pt x="92" y="114"/>
                      <a:pt x="92" y="114"/>
                    </a:cubicBezTo>
                    <a:cubicBezTo>
                      <a:pt x="63" y="120"/>
                      <a:pt x="51" y="160"/>
                      <a:pt x="51" y="160"/>
                    </a:cubicBezTo>
                    <a:cubicBezTo>
                      <a:pt x="47" y="169"/>
                      <a:pt x="40" y="167"/>
                      <a:pt x="40" y="167"/>
                    </a:cubicBezTo>
                    <a:cubicBezTo>
                      <a:pt x="33" y="164"/>
                      <a:pt x="35" y="156"/>
                      <a:pt x="35" y="156"/>
                    </a:cubicBezTo>
                    <a:cubicBezTo>
                      <a:pt x="45" y="132"/>
                      <a:pt x="56" y="120"/>
                      <a:pt x="56" y="120"/>
                    </a:cubicBezTo>
                    <a:cubicBezTo>
                      <a:pt x="75" y="99"/>
                      <a:pt x="92" y="99"/>
                      <a:pt x="92" y="99"/>
                    </a:cubicBezTo>
                    <a:cubicBezTo>
                      <a:pt x="92" y="92"/>
                      <a:pt x="92" y="92"/>
                      <a:pt x="92" y="92"/>
                    </a:cubicBezTo>
                    <a:cubicBezTo>
                      <a:pt x="93" y="86"/>
                      <a:pt x="100" y="86"/>
                      <a:pt x="100" y="86"/>
                    </a:cubicBezTo>
                    <a:cubicBezTo>
                      <a:pt x="108" y="86"/>
                      <a:pt x="109" y="94"/>
                      <a:pt x="109" y="94"/>
                    </a:cubicBezTo>
                    <a:cubicBezTo>
                      <a:pt x="109" y="100"/>
                      <a:pt x="109" y="100"/>
                      <a:pt x="109" y="100"/>
                    </a:cubicBezTo>
                    <a:cubicBezTo>
                      <a:pt x="146" y="105"/>
                      <a:pt x="164" y="149"/>
                      <a:pt x="164" y="149"/>
                    </a:cubicBezTo>
                    <a:cubicBezTo>
                      <a:pt x="170" y="160"/>
                      <a:pt x="162" y="163"/>
                      <a:pt x="162" y="163"/>
                    </a:cubicBezTo>
                    <a:close/>
                    <a:moveTo>
                      <a:pt x="171" y="129"/>
                    </a:moveTo>
                    <a:cubicBezTo>
                      <a:pt x="171" y="129"/>
                      <a:pt x="151" y="94"/>
                      <a:pt x="118" y="84"/>
                    </a:cubicBezTo>
                    <a:cubicBezTo>
                      <a:pt x="118" y="84"/>
                      <a:pt x="111" y="82"/>
                      <a:pt x="108" y="78"/>
                    </a:cubicBezTo>
                    <a:cubicBezTo>
                      <a:pt x="108" y="23"/>
                      <a:pt x="108" y="23"/>
                      <a:pt x="108" y="23"/>
                    </a:cubicBezTo>
                    <a:cubicBezTo>
                      <a:pt x="108" y="23"/>
                      <a:pt x="108" y="17"/>
                      <a:pt x="116" y="17"/>
                    </a:cubicBezTo>
                    <a:cubicBezTo>
                      <a:pt x="116" y="17"/>
                      <a:pt x="122" y="16"/>
                      <a:pt x="124" y="23"/>
                    </a:cubicBezTo>
                    <a:cubicBezTo>
                      <a:pt x="124" y="35"/>
                      <a:pt x="124" y="35"/>
                      <a:pt x="124" y="35"/>
                    </a:cubicBezTo>
                    <a:cubicBezTo>
                      <a:pt x="124" y="35"/>
                      <a:pt x="140" y="38"/>
                      <a:pt x="161" y="51"/>
                    </a:cubicBezTo>
                    <a:cubicBezTo>
                      <a:pt x="161" y="51"/>
                      <a:pt x="170" y="56"/>
                      <a:pt x="181" y="66"/>
                    </a:cubicBezTo>
                    <a:cubicBezTo>
                      <a:pt x="181" y="66"/>
                      <a:pt x="183" y="73"/>
                      <a:pt x="179" y="77"/>
                    </a:cubicBezTo>
                    <a:cubicBezTo>
                      <a:pt x="179" y="77"/>
                      <a:pt x="176" y="81"/>
                      <a:pt x="168" y="75"/>
                    </a:cubicBezTo>
                    <a:cubicBezTo>
                      <a:pt x="168" y="75"/>
                      <a:pt x="143" y="54"/>
                      <a:pt x="124" y="51"/>
                    </a:cubicBezTo>
                    <a:cubicBezTo>
                      <a:pt x="124" y="70"/>
                      <a:pt x="124" y="70"/>
                      <a:pt x="124" y="70"/>
                    </a:cubicBezTo>
                    <a:cubicBezTo>
                      <a:pt x="124" y="70"/>
                      <a:pt x="154" y="79"/>
                      <a:pt x="174" y="106"/>
                    </a:cubicBezTo>
                    <a:cubicBezTo>
                      <a:pt x="174" y="106"/>
                      <a:pt x="181" y="116"/>
                      <a:pt x="185" y="123"/>
                    </a:cubicBezTo>
                    <a:cubicBezTo>
                      <a:pt x="185" y="123"/>
                      <a:pt x="188" y="125"/>
                      <a:pt x="182" y="132"/>
                    </a:cubicBezTo>
                    <a:cubicBezTo>
                      <a:pt x="182" y="132"/>
                      <a:pt x="177" y="136"/>
                      <a:pt x="171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29"/>
              <p:cNvSpPr>
                <a:spLocks/>
              </p:cNvSpPr>
              <p:nvPr/>
            </p:nvSpPr>
            <p:spPr bwMode="auto">
              <a:xfrm>
                <a:off x="1101725" y="1143000"/>
                <a:ext cx="53975" cy="66675"/>
              </a:xfrm>
              <a:custGeom>
                <a:avLst/>
                <a:gdLst>
                  <a:gd name="T0" fmla="*/ 9 w 16"/>
                  <a:gd name="T1" fmla="*/ 15 h 20"/>
                  <a:gd name="T2" fmla="*/ 10 w 16"/>
                  <a:gd name="T3" fmla="*/ 20 h 20"/>
                  <a:gd name="T4" fmla="*/ 10 w 16"/>
                  <a:gd name="T5" fmla="*/ 20 h 20"/>
                  <a:gd name="T6" fmla="*/ 0 w 16"/>
                  <a:gd name="T7" fmla="*/ 16 h 20"/>
                  <a:gd name="T8" fmla="*/ 0 w 16"/>
                  <a:gd name="T9" fmla="*/ 15 h 20"/>
                  <a:gd name="T10" fmla="*/ 5 w 16"/>
                  <a:gd name="T11" fmla="*/ 13 h 20"/>
                  <a:gd name="T12" fmla="*/ 9 w 16"/>
                  <a:gd name="T13" fmla="*/ 4 h 20"/>
                  <a:gd name="T14" fmla="*/ 9 w 16"/>
                  <a:gd name="T15" fmla="*/ 1 h 20"/>
                  <a:gd name="T16" fmla="*/ 7 w 16"/>
                  <a:gd name="T17" fmla="*/ 0 h 20"/>
                  <a:gd name="T18" fmla="*/ 7 w 16"/>
                  <a:gd name="T19" fmla="*/ 0 h 20"/>
                  <a:gd name="T20" fmla="*/ 15 w 16"/>
                  <a:gd name="T21" fmla="*/ 0 h 20"/>
                  <a:gd name="T22" fmla="*/ 16 w 16"/>
                  <a:gd name="T23" fmla="*/ 0 h 20"/>
                  <a:gd name="T24" fmla="*/ 9 w 16"/>
                  <a:gd name="T25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" h="20">
                    <a:moveTo>
                      <a:pt x="9" y="15"/>
                    </a:moveTo>
                    <a:cubicBezTo>
                      <a:pt x="8" y="18"/>
                      <a:pt x="7" y="19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7"/>
                      <a:pt x="4" y="16"/>
                      <a:pt x="5" y="1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0" y="2"/>
                      <a:pt x="10" y="1"/>
                      <a:pt x="9" y="1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Freeform 30"/>
              <p:cNvSpPr>
                <a:spLocks noEditPoints="1"/>
              </p:cNvSpPr>
              <p:nvPr/>
            </p:nvSpPr>
            <p:spPr bwMode="auto">
              <a:xfrm>
                <a:off x="1223963" y="1173163"/>
                <a:ext cx="46037" cy="69850"/>
              </a:xfrm>
              <a:custGeom>
                <a:avLst/>
                <a:gdLst>
                  <a:gd name="T0" fmla="*/ 14 w 14"/>
                  <a:gd name="T1" fmla="*/ 15 h 21"/>
                  <a:gd name="T2" fmla="*/ 7 w 14"/>
                  <a:gd name="T3" fmla="*/ 21 h 21"/>
                  <a:gd name="T4" fmla="*/ 0 w 14"/>
                  <a:gd name="T5" fmla="*/ 16 h 21"/>
                  <a:gd name="T6" fmla="*/ 4 w 14"/>
                  <a:gd name="T7" fmla="*/ 11 h 21"/>
                  <a:gd name="T8" fmla="*/ 0 w 14"/>
                  <a:gd name="T9" fmla="*/ 5 h 21"/>
                  <a:gd name="T10" fmla="*/ 7 w 14"/>
                  <a:gd name="T11" fmla="*/ 0 h 21"/>
                  <a:gd name="T12" fmla="*/ 13 w 14"/>
                  <a:gd name="T13" fmla="*/ 5 h 21"/>
                  <a:gd name="T14" fmla="*/ 10 w 14"/>
                  <a:gd name="T15" fmla="*/ 9 h 21"/>
                  <a:gd name="T16" fmla="*/ 14 w 14"/>
                  <a:gd name="T17" fmla="*/ 15 h 21"/>
                  <a:gd name="T18" fmla="*/ 4 w 14"/>
                  <a:gd name="T19" fmla="*/ 16 h 21"/>
                  <a:gd name="T20" fmla="*/ 7 w 14"/>
                  <a:gd name="T21" fmla="*/ 20 h 21"/>
                  <a:gd name="T22" fmla="*/ 9 w 14"/>
                  <a:gd name="T23" fmla="*/ 17 h 21"/>
                  <a:gd name="T24" fmla="*/ 5 w 14"/>
                  <a:gd name="T25" fmla="*/ 12 h 21"/>
                  <a:gd name="T26" fmla="*/ 4 w 14"/>
                  <a:gd name="T27" fmla="*/ 16 h 21"/>
                  <a:gd name="T28" fmla="*/ 10 w 14"/>
                  <a:gd name="T29" fmla="*/ 5 h 21"/>
                  <a:gd name="T30" fmla="*/ 7 w 14"/>
                  <a:gd name="T31" fmla="*/ 1 h 21"/>
                  <a:gd name="T32" fmla="*/ 5 w 14"/>
                  <a:gd name="T33" fmla="*/ 3 h 21"/>
                  <a:gd name="T34" fmla="*/ 9 w 14"/>
                  <a:gd name="T35" fmla="*/ 9 h 21"/>
                  <a:gd name="T36" fmla="*/ 10 w 14"/>
                  <a:gd name="T37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" h="21">
                    <a:moveTo>
                      <a:pt x="14" y="15"/>
                    </a:moveTo>
                    <a:cubicBezTo>
                      <a:pt x="14" y="19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6"/>
                    </a:cubicBezTo>
                    <a:cubicBezTo>
                      <a:pt x="0" y="13"/>
                      <a:pt x="2" y="12"/>
                      <a:pt x="4" y="11"/>
                    </a:cubicBezTo>
                    <a:cubicBezTo>
                      <a:pt x="2" y="9"/>
                      <a:pt x="0" y="8"/>
                      <a:pt x="0" y="5"/>
                    </a:cubicBezTo>
                    <a:cubicBezTo>
                      <a:pt x="0" y="3"/>
                      <a:pt x="2" y="0"/>
                      <a:pt x="7" y="0"/>
                    </a:cubicBezTo>
                    <a:cubicBezTo>
                      <a:pt x="11" y="0"/>
                      <a:pt x="13" y="2"/>
                      <a:pt x="13" y="5"/>
                    </a:cubicBezTo>
                    <a:cubicBezTo>
                      <a:pt x="13" y="7"/>
                      <a:pt x="12" y="8"/>
                      <a:pt x="10" y="9"/>
                    </a:cubicBezTo>
                    <a:cubicBezTo>
                      <a:pt x="12" y="11"/>
                      <a:pt x="14" y="13"/>
                      <a:pt x="14" y="15"/>
                    </a:cubicBezTo>
                    <a:close/>
                    <a:moveTo>
                      <a:pt x="4" y="16"/>
                    </a:moveTo>
                    <a:cubicBezTo>
                      <a:pt x="4" y="18"/>
                      <a:pt x="4" y="20"/>
                      <a:pt x="7" y="20"/>
                    </a:cubicBezTo>
                    <a:cubicBezTo>
                      <a:pt x="9" y="20"/>
                      <a:pt x="9" y="19"/>
                      <a:pt x="9" y="17"/>
                    </a:cubicBezTo>
                    <a:cubicBezTo>
                      <a:pt x="9" y="15"/>
                      <a:pt x="7" y="13"/>
                      <a:pt x="5" y="12"/>
                    </a:cubicBezTo>
                    <a:cubicBezTo>
                      <a:pt x="4" y="13"/>
                      <a:pt x="4" y="15"/>
                      <a:pt x="4" y="16"/>
                    </a:cubicBezTo>
                    <a:close/>
                    <a:moveTo>
                      <a:pt x="10" y="5"/>
                    </a:moveTo>
                    <a:cubicBezTo>
                      <a:pt x="10" y="3"/>
                      <a:pt x="9" y="1"/>
                      <a:pt x="7" y="1"/>
                    </a:cubicBezTo>
                    <a:cubicBezTo>
                      <a:pt x="6" y="1"/>
                      <a:pt x="5" y="2"/>
                      <a:pt x="5" y="3"/>
                    </a:cubicBezTo>
                    <a:cubicBezTo>
                      <a:pt x="5" y="6"/>
                      <a:pt x="7" y="7"/>
                      <a:pt x="9" y="9"/>
                    </a:cubicBezTo>
                    <a:cubicBezTo>
                      <a:pt x="9" y="7"/>
                      <a:pt x="10" y="6"/>
                      <a:pt x="1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Freeform 31"/>
              <p:cNvSpPr>
                <a:spLocks noEditPoints="1"/>
              </p:cNvSpPr>
              <p:nvPr/>
            </p:nvSpPr>
            <p:spPr bwMode="auto">
              <a:xfrm>
                <a:off x="1333500" y="1173163"/>
                <a:ext cx="46037" cy="69850"/>
              </a:xfrm>
              <a:custGeom>
                <a:avLst/>
                <a:gdLst>
                  <a:gd name="T0" fmla="*/ 0 w 14"/>
                  <a:gd name="T1" fmla="*/ 21 h 21"/>
                  <a:gd name="T2" fmla="*/ 9 w 14"/>
                  <a:gd name="T3" fmla="*/ 13 h 21"/>
                  <a:gd name="T4" fmla="*/ 6 w 14"/>
                  <a:gd name="T5" fmla="*/ 14 h 21"/>
                  <a:gd name="T6" fmla="*/ 0 w 14"/>
                  <a:gd name="T7" fmla="*/ 7 h 21"/>
                  <a:gd name="T8" fmla="*/ 7 w 14"/>
                  <a:gd name="T9" fmla="*/ 0 h 21"/>
                  <a:gd name="T10" fmla="*/ 14 w 14"/>
                  <a:gd name="T11" fmla="*/ 8 h 21"/>
                  <a:gd name="T12" fmla="*/ 0 w 14"/>
                  <a:gd name="T13" fmla="*/ 21 h 21"/>
                  <a:gd name="T14" fmla="*/ 9 w 14"/>
                  <a:gd name="T15" fmla="*/ 8 h 21"/>
                  <a:gd name="T16" fmla="*/ 6 w 14"/>
                  <a:gd name="T17" fmla="*/ 1 h 21"/>
                  <a:gd name="T18" fmla="*/ 5 w 14"/>
                  <a:gd name="T19" fmla="*/ 5 h 21"/>
                  <a:gd name="T20" fmla="*/ 8 w 14"/>
                  <a:gd name="T21" fmla="*/ 12 h 21"/>
                  <a:gd name="T22" fmla="*/ 9 w 14"/>
                  <a:gd name="T23" fmla="*/ 11 h 21"/>
                  <a:gd name="T24" fmla="*/ 9 w 14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21">
                    <a:moveTo>
                      <a:pt x="0" y="21"/>
                    </a:moveTo>
                    <a:cubicBezTo>
                      <a:pt x="5" y="20"/>
                      <a:pt x="8" y="17"/>
                      <a:pt x="9" y="13"/>
                    </a:cubicBezTo>
                    <a:cubicBezTo>
                      <a:pt x="8" y="13"/>
                      <a:pt x="7" y="14"/>
                      <a:pt x="6" y="14"/>
                    </a:cubicBezTo>
                    <a:cubicBezTo>
                      <a:pt x="2" y="14"/>
                      <a:pt x="0" y="10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2" y="0"/>
                      <a:pt x="14" y="4"/>
                      <a:pt x="14" y="8"/>
                    </a:cubicBezTo>
                    <a:cubicBezTo>
                      <a:pt x="14" y="16"/>
                      <a:pt x="8" y="21"/>
                      <a:pt x="0" y="21"/>
                    </a:cubicBezTo>
                    <a:close/>
                    <a:moveTo>
                      <a:pt x="9" y="8"/>
                    </a:moveTo>
                    <a:cubicBezTo>
                      <a:pt x="9" y="7"/>
                      <a:pt x="9" y="1"/>
                      <a:pt x="6" y="1"/>
                    </a:cubicBezTo>
                    <a:cubicBezTo>
                      <a:pt x="5" y="1"/>
                      <a:pt x="5" y="4"/>
                      <a:pt x="5" y="5"/>
                    </a:cubicBezTo>
                    <a:cubicBezTo>
                      <a:pt x="5" y="10"/>
                      <a:pt x="6" y="12"/>
                      <a:pt x="8" y="12"/>
                    </a:cubicBezTo>
                    <a:cubicBezTo>
                      <a:pt x="8" y="12"/>
                      <a:pt x="9" y="12"/>
                      <a:pt x="9" y="11"/>
                    </a:cubicBezTo>
                    <a:cubicBezTo>
                      <a:pt x="9" y="10"/>
                      <a:pt x="9" y="1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Freeform 32"/>
              <p:cNvSpPr>
                <a:spLocks noEditPoints="1"/>
              </p:cNvSpPr>
              <p:nvPr/>
            </p:nvSpPr>
            <p:spPr bwMode="auto">
              <a:xfrm>
                <a:off x="1439863" y="1139825"/>
                <a:ext cx="61912" cy="76200"/>
              </a:xfrm>
              <a:custGeom>
                <a:avLst/>
                <a:gdLst>
                  <a:gd name="T0" fmla="*/ 17 w 19"/>
                  <a:gd name="T1" fmla="*/ 12 h 23"/>
                  <a:gd name="T2" fmla="*/ 13 w 19"/>
                  <a:gd name="T3" fmla="*/ 21 h 23"/>
                  <a:gd name="T4" fmla="*/ 5 w 19"/>
                  <a:gd name="T5" fmla="*/ 19 h 23"/>
                  <a:gd name="T6" fmla="*/ 7 w 19"/>
                  <a:gd name="T7" fmla="*/ 12 h 23"/>
                  <a:gd name="T8" fmla="*/ 1 w 19"/>
                  <a:gd name="T9" fmla="*/ 9 h 23"/>
                  <a:gd name="T10" fmla="*/ 5 w 19"/>
                  <a:gd name="T11" fmla="*/ 1 h 23"/>
                  <a:gd name="T12" fmla="*/ 12 w 19"/>
                  <a:gd name="T13" fmla="*/ 3 h 23"/>
                  <a:gd name="T14" fmla="*/ 11 w 19"/>
                  <a:gd name="T15" fmla="*/ 8 h 23"/>
                  <a:gd name="T16" fmla="*/ 17 w 19"/>
                  <a:gd name="T17" fmla="*/ 12 h 23"/>
                  <a:gd name="T18" fmla="*/ 9 w 19"/>
                  <a:gd name="T19" fmla="*/ 17 h 23"/>
                  <a:gd name="T20" fmla="*/ 13 w 19"/>
                  <a:gd name="T21" fmla="*/ 20 h 23"/>
                  <a:gd name="T22" fmla="*/ 14 w 19"/>
                  <a:gd name="T23" fmla="*/ 16 h 23"/>
                  <a:gd name="T24" fmla="*/ 8 w 19"/>
                  <a:gd name="T25" fmla="*/ 12 h 23"/>
                  <a:gd name="T26" fmla="*/ 9 w 19"/>
                  <a:gd name="T27" fmla="*/ 17 h 23"/>
                  <a:gd name="T28" fmla="*/ 9 w 19"/>
                  <a:gd name="T29" fmla="*/ 4 h 23"/>
                  <a:gd name="T30" fmla="*/ 5 w 19"/>
                  <a:gd name="T31" fmla="*/ 2 h 23"/>
                  <a:gd name="T32" fmla="*/ 4 w 19"/>
                  <a:gd name="T33" fmla="*/ 5 h 23"/>
                  <a:gd name="T34" fmla="*/ 10 w 19"/>
                  <a:gd name="T35" fmla="*/ 8 h 23"/>
                  <a:gd name="T36" fmla="*/ 9 w 19"/>
                  <a:gd name="T37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7" y="12"/>
                    </a:moveTo>
                    <a:cubicBezTo>
                      <a:pt x="19" y="16"/>
                      <a:pt x="16" y="19"/>
                      <a:pt x="13" y="21"/>
                    </a:cubicBezTo>
                    <a:cubicBezTo>
                      <a:pt x="9" y="23"/>
                      <a:pt x="6" y="21"/>
                      <a:pt x="5" y="19"/>
                    </a:cubicBezTo>
                    <a:cubicBezTo>
                      <a:pt x="4" y="16"/>
                      <a:pt x="5" y="14"/>
                      <a:pt x="7" y="12"/>
                    </a:cubicBezTo>
                    <a:cubicBezTo>
                      <a:pt x="4" y="12"/>
                      <a:pt x="2" y="11"/>
                      <a:pt x="1" y="9"/>
                    </a:cubicBezTo>
                    <a:cubicBezTo>
                      <a:pt x="0" y="7"/>
                      <a:pt x="0" y="3"/>
                      <a:pt x="5" y="1"/>
                    </a:cubicBezTo>
                    <a:cubicBezTo>
                      <a:pt x="8" y="0"/>
                      <a:pt x="11" y="0"/>
                      <a:pt x="12" y="3"/>
                    </a:cubicBezTo>
                    <a:cubicBezTo>
                      <a:pt x="13" y="5"/>
                      <a:pt x="12" y="7"/>
                      <a:pt x="11" y="8"/>
                    </a:cubicBezTo>
                    <a:cubicBezTo>
                      <a:pt x="13" y="9"/>
                      <a:pt x="16" y="10"/>
                      <a:pt x="17" y="12"/>
                    </a:cubicBezTo>
                    <a:close/>
                    <a:moveTo>
                      <a:pt x="9" y="17"/>
                    </a:moveTo>
                    <a:cubicBezTo>
                      <a:pt x="9" y="19"/>
                      <a:pt x="11" y="21"/>
                      <a:pt x="13" y="20"/>
                    </a:cubicBezTo>
                    <a:cubicBezTo>
                      <a:pt x="15" y="19"/>
                      <a:pt x="15" y="17"/>
                      <a:pt x="14" y="16"/>
                    </a:cubicBezTo>
                    <a:cubicBezTo>
                      <a:pt x="13" y="14"/>
                      <a:pt x="10" y="13"/>
                      <a:pt x="8" y="12"/>
                    </a:cubicBezTo>
                    <a:cubicBezTo>
                      <a:pt x="7" y="14"/>
                      <a:pt x="8" y="16"/>
                      <a:pt x="9" y="17"/>
                    </a:cubicBezTo>
                    <a:close/>
                    <a:moveTo>
                      <a:pt x="9" y="4"/>
                    </a:moveTo>
                    <a:cubicBezTo>
                      <a:pt x="8" y="3"/>
                      <a:pt x="7" y="1"/>
                      <a:pt x="5" y="2"/>
                    </a:cubicBezTo>
                    <a:cubicBezTo>
                      <a:pt x="4" y="3"/>
                      <a:pt x="3" y="4"/>
                      <a:pt x="4" y="5"/>
                    </a:cubicBezTo>
                    <a:cubicBezTo>
                      <a:pt x="5" y="7"/>
                      <a:pt x="7" y="8"/>
                      <a:pt x="10" y="8"/>
                    </a:cubicBezTo>
                    <a:cubicBezTo>
                      <a:pt x="10" y="7"/>
                      <a:pt x="9" y="6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Freeform 33"/>
              <p:cNvSpPr>
                <a:spLocks noEditPoints="1"/>
              </p:cNvSpPr>
              <p:nvPr/>
            </p:nvSpPr>
            <p:spPr bwMode="auto">
              <a:xfrm>
                <a:off x="939800" y="428625"/>
                <a:ext cx="720725" cy="725487"/>
              </a:xfrm>
              <a:custGeom>
                <a:avLst/>
                <a:gdLst>
                  <a:gd name="T0" fmla="*/ 109 w 218"/>
                  <a:gd name="T1" fmla="*/ 0 h 218"/>
                  <a:gd name="T2" fmla="*/ 0 w 218"/>
                  <a:gd name="T3" fmla="*/ 109 h 218"/>
                  <a:gd name="T4" fmla="*/ 109 w 218"/>
                  <a:gd name="T5" fmla="*/ 218 h 218"/>
                  <a:gd name="T6" fmla="*/ 218 w 218"/>
                  <a:gd name="T7" fmla="*/ 109 h 218"/>
                  <a:gd name="T8" fmla="*/ 109 w 218"/>
                  <a:gd name="T9" fmla="*/ 0 h 218"/>
                  <a:gd name="T10" fmla="*/ 109 w 218"/>
                  <a:gd name="T11" fmla="*/ 214 h 218"/>
                  <a:gd name="T12" fmla="*/ 4 w 218"/>
                  <a:gd name="T13" fmla="*/ 109 h 218"/>
                  <a:gd name="T14" fmla="*/ 109 w 218"/>
                  <a:gd name="T15" fmla="*/ 4 h 218"/>
                  <a:gd name="T16" fmla="*/ 214 w 218"/>
                  <a:gd name="T17" fmla="*/ 109 h 218"/>
                  <a:gd name="T18" fmla="*/ 109 w 218"/>
                  <a:gd name="T19" fmla="*/ 214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8" h="218">
                    <a:moveTo>
                      <a:pt x="109" y="0"/>
                    </a:moveTo>
                    <a:cubicBezTo>
                      <a:pt x="49" y="0"/>
                      <a:pt x="0" y="49"/>
                      <a:pt x="0" y="109"/>
                    </a:cubicBezTo>
                    <a:cubicBezTo>
                      <a:pt x="0" y="170"/>
                      <a:pt x="49" y="218"/>
                      <a:pt x="109" y="218"/>
                    </a:cubicBezTo>
                    <a:cubicBezTo>
                      <a:pt x="169" y="218"/>
                      <a:pt x="218" y="170"/>
                      <a:pt x="218" y="109"/>
                    </a:cubicBezTo>
                    <a:cubicBezTo>
                      <a:pt x="218" y="49"/>
                      <a:pt x="169" y="0"/>
                      <a:pt x="109" y="0"/>
                    </a:cubicBezTo>
                    <a:close/>
                    <a:moveTo>
                      <a:pt x="109" y="214"/>
                    </a:moveTo>
                    <a:cubicBezTo>
                      <a:pt x="51" y="214"/>
                      <a:pt x="4" y="167"/>
                      <a:pt x="4" y="109"/>
                    </a:cubicBezTo>
                    <a:cubicBezTo>
                      <a:pt x="4" y="51"/>
                      <a:pt x="51" y="4"/>
                      <a:pt x="109" y="4"/>
                    </a:cubicBezTo>
                    <a:cubicBezTo>
                      <a:pt x="167" y="4"/>
                      <a:pt x="214" y="51"/>
                      <a:pt x="214" y="109"/>
                    </a:cubicBezTo>
                    <a:cubicBezTo>
                      <a:pt x="214" y="167"/>
                      <a:pt x="167" y="214"/>
                      <a:pt x="109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Freeform 34"/>
              <p:cNvSpPr>
                <a:spLocks noEditPoints="1"/>
              </p:cNvSpPr>
              <p:nvPr/>
            </p:nvSpPr>
            <p:spPr bwMode="auto">
              <a:xfrm>
                <a:off x="814388" y="303213"/>
                <a:ext cx="971550" cy="979487"/>
              </a:xfrm>
              <a:custGeom>
                <a:avLst/>
                <a:gdLst>
                  <a:gd name="T0" fmla="*/ 147 w 294"/>
                  <a:gd name="T1" fmla="*/ 0 h 295"/>
                  <a:gd name="T2" fmla="*/ 0 w 294"/>
                  <a:gd name="T3" fmla="*/ 147 h 295"/>
                  <a:gd name="T4" fmla="*/ 147 w 294"/>
                  <a:gd name="T5" fmla="*/ 295 h 295"/>
                  <a:gd name="T6" fmla="*/ 294 w 294"/>
                  <a:gd name="T7" fmla="*/ 147 h 295"/>
                  <a:gd name="T8" fmla="*/ 147 w 294"/>
                  <a:gd name="T9" fmla="*/ 0 h 295"/>
                  <a:gd name="T10" fmla="*/ 147 w 294"/>
                  <a:gd name="T11" fmla="*/ 289 h 295"/>
                  <a:gd name="T12" fmla="*/ 5 w 294"/>
                  <a:gd name="T13" fmla="*/ 147 h 295"/>
                  <a:gd name="T14" fmla="*/ 147 w 294"/>
                  <a:gd name="T15" fmla="*/ 5 h 295"/>
                  <a:gd name="T16" fmla="*/ 289 w 294"/>
                  <a:gd name="T17" fmla="*/ 147 h 295"/>
                  <a:gd name="T18" fmla="*/ 147 w 294"/>
                  <a:gd name="T19" fmla="*/ 289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5">
                    <a:moveTo>
                      <a:pt x="147" y="0"/>
                    </a:moveTo>
                    <a:cubicBezTo>
                      <a:pt x="66" y="0"/>
                      <a:pt x="0" y="66"/>
                      <a:pt x="0" y="147"/>
                    </a:cubicBezTo>
                    <a:cubicBezTo>
                      <a:pt x="0" y="229"/>
                      <a:pt x="66" y="295"/>
                      <a:pt x="147" y="295"/>
                    </a:cubicBezTo>
                    <a:cubicBezTo>
                      <a:pt x="229" y="295"/>
                      <a:pt x="294" y="229"/>
                      <a:pt x="294" y="147"/>
                    </a:cubicBezTo>
                    <a:cubicBezTo>
                      <a:pt x="294" y="66"/>
                      <a:pt x="229" y="0"/>
                      <a:pt x="147" y="0"/>
                    </a:cubicBezTo>
                    <a:close/>
                    <a:moveTo>
                      <a:pt x="147" y="289"/>
                    </a:moveTo>
                    <a:cubicBezTo>
                      <a:pt x="69" y="289"/>
                      <a:pt x="5" y="226"/>
                      <a:pt x="5" y="147"/>
                    </a:cubicBezTo>
                    <a:cubicBezTo>
                      <a:pt x="5" y="69"/>
                      <a:pt x="69" y="5"/>
                      <a:pt x="147" y="5"/>
                    </a:cubicBezTo>
                    <a:cubicBezTo>
                      <a:pt x="226" y="5"/>
                      <a:pt x="289" y="69"/>
                      <a:pt x="289" y="147"/>
                    </a:cubicBezTo>
                    <a:cubicBezTo>
                      <a:pt x="289" y="226"/>
                      <a:pt x="226" y="289"/>
                      <a:pt x="147" y="2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0" name="组合 179"/>
            <p:cNvGrpSpPr/>
            <p:nvPr/>
          </p:nvGrpSpPr>
          <p:grpSpPr>
            <a:xfrm>
              <a:off x="1939909" y="401406"/>
              <a:ext cx="1993868" cy="790575"/>
              <a:chOff x="2079625" y="242888"/>
              <a:chExt cx="2270125" cy="900112"/>
            </a:xfrm>
            <a:solidFill>
              <a:schemeClr val="bg2">
                <a:lumMod val="50000"/>
              </a:schemeClr>
            </a:solidFill>
          </p:grpSpPr>
          <p:sp>
            <p:nvSpPr>
              <p:cNvPr id="126" name="Freeform 35"/>
              <p:cNvSpPr>
                <a:spLocks noEditPoints="1"/>
              </p:cNvSpPr>
              <p:nvPr/>
            </p:nvSpPr>
            <p:spPr bwMode="auto">
              <a:xfrm>
                <a:off x="2079625" y="333375"/>
                <a:ext cx="244475" cy="530225"/>
              </a:xfrm>
              <a:custGeom>
                <a:avLst/>
                <a:gdLst>
                  <a:gd name="T0" fmla="*/ 68 w 74"/>
                  <a:gd name="T1" fmla="*/ 34 h 160"/>
                  <a:gd name="T2" fmla="*/ 57 w 74"/>
                  <a:gd name="T3" fmla="*/ 17 h 160"/>
                  <a:gd name="T4" fmla="*/ 39 w 74"/>
                  <a:gd name="T5" fmla="*/ 7 h 160"/>
                  <a:gd name="T6" fmla="*/ 34 w 74"/>
                  <a:gd name="T7" fmla="*/ 2 h 160"/>
                  <a:gd name="T8" fmla="*/ 30 w 74"/>
                  <a:gd name="T9" fmla="*/ 1 h 160"/>
                  <a:gd name="T10" fmla="*/ 30 w 74"/>
                  <a:gd name="T11" fmla="*/ 9 h 160"/>
                  <a:gd name="T12" fmla="*/ 43 w 74"/>
                  <a:gd name="T13" fmla="*/ 25 h 160"/>
                  <a:gd name="T14" fmla="*/ 49 w 74"/>
                  <a:gd name="T15" fmla="*/ 41 h 160"/>
                  <a:gd name="T16" fmla="*/ 48 w 74"/>
                  <a:gd name="T17" fmla="*/ 81 h 160"/>
                  <a:gd name="T18" fmla="*/ 42 w 74"/>
                  <a:gd name="T19" fmla="*/ 79 h 160"/>
                  <a:gd name="T20" fmla="*/ 36 w 74"/>
                  <a:gd name="T21" fmla="*/ 77 h 160"/>
                  <a:gd name="T22" fmla="*/ 21 w 74"/>
                  <a:gd name="T23" fmla="*/ 70 h 160"/>
                  <a:gd name="T24" fmla="*/ 14 w 74"/>
                  <a:gd name="T25" fmla="*/ 73 h 160"/>
                  <a:gd name="T26" fmla="*/ 19 w 74"/>
                  <a:gd name="T27" fmla="*/ 81 h 160"/>
                  <a:gd name="T28" fmla="*/ 19 w 74"/>
                  <a:gd name="T29" fmla="*/ 89 h 160"/>
                  <a:gd name="T30" fmla="*/ 20 w 74"/>
                  <a:gd name="T31" fmla="*/ 97 h 160"/>
                  <a:gd name="T32" fmla="*/ 12 w 74"/>
                  <a:gd name="T33" fmla="*/ 117 h 160"/>
                  <a:gd name="T34" fmla="*/ 6 w 74"/>
                  <a:gd name="T35" fmla="*/ 127 h 160"/>
                  <a:gd name="T36" fmla="*/ 2 w 74"/>
                  <a:gd name="T37" fmla="*/ 140 h 160"/>
                  <a:gd name="T38" fmla="*/ 7 w 74"/>
                  <a:gd name="T39" fmla="*/ 152 h 160"/>
                  <a:gd name="T40" fmla="*/ 23 w 74"/>
                  <a:gd name="T41" fmla="*/ 143 h 160"/>
                  <a:gd name="T42" fmla="*/ 36 w 74"/>
                  <a:gd name="T43" fmla="*/ 136 h 160"/>
                  <a:gd name="T44" fmla="*/ 48 w 74"/>
                  <a:gd name="T45" fmla="*/ 127 h 160"/>
                  <a:gd name="T46" fmla="*/ 48 w 74"/>
                  <a:gd name="T47" fmla="*/ 141 h 160"/>
                  <a:gd name="T48" fmla="*/ 51 w 74"/>
                  <a:gd name="T49" fmla="*/ 149 h 160"/>
                  <a:gd name="T50" fmla="*/ 59 w 74"/>
                  <a:gd name="T51" fmla="*/ 143 h 160"/>
                  <a:gd name="T52" fmla="*/ 68 w 74"/>
                  <a:gd name="T53" fmla="*/ 34 h 160"/>
                  <a:gd name="T54" fmla="*/ 48 w 74"/>
                  <a:gd name="T55" fmla="*/ 116 h 160"/>
                  <a:gd name="T56" fmla="*/ 19 w 74"/>
                  <a:gd name="T57" fmla="*/ 132 h 160"/>
                  <a:gd name="T58" fmla="*/ 13 w 74"/>
                  <a:gd name="T59" fmla="*/ 130 h 160"/>
                  <a:gd name="T60" fmla="*/ 15 w 74"/>
                  <a:gd name="T61" fmla="*/ 124 h 160"/>
                  <a:gd name="T62" fmla="*/ 30 w 74"/>
                  <a:gd name="T63" fmla="*/ 103 h 160"/>
                  <a:gd name="T64" fmla="*/ 37 w 74"/>
                  <a:gd name="T65" fmla="*/ 97 h 160"/>
                  <a:gd name="T66" fmla="*/ 48 w 74"/>
                  <a:gd name="T67" fmla="*/ 88 h 160"/>
                  <a:gd name="T68" fmla="*/ 48 w 74"/>
                  <a:gd name="T69" fmla="*/ 116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4" h="160">
                    <a:moveTo>
                      <a:pt x="68" y="34"/>
                    </a:moveTo>
                    <a:cubicBezTo>
                      <a:pt x="68" y="24"/>
                      <a:pt x="57" y="17"/>
                      <a:pt x="57" y="17"/>
                    </a:cubicBezTo>
                    <a:cubicBezTo>
                      <a:pt x="53" y="15"/>
                      <a:pt x="39" y="7"/>
                      <a:pt x="39" y="7"/>
                    </a:cubicBezTo>
                    <a:cubicBezTo>
                      <a:pt x="37" y="5"/>
                      <a:pt x="34" y="2"/>
                      <a:pt x="34" y="2"/>
                    </a:cubicBezTo>
                    <a:cubicBezTo>
                      <a:pt x="33" y="0"/>
                      <a:pt x="30" y="1"/>
                      <a:pt x="30" y="1"/>
                    </a:cubicBezTo>
                    <a:cubicBezTo>
                      <a:pt x="27" y="6"/>
                      <a:pt x="30" y="9"/>
                      <a:pt x="30" y="9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50" y="32"/>
                      <a:pt x="49" y="41"/>
                      <a:pt x="49" y="41"/>
                    </a:cubicBezTo>
                    <a:cubicBezTo>
                      <a:pt x="48" y="81"/>
                      <a:pt x="48" y="81"/>
                      <a:pt x="48" y="81"/>
                    </a:cubicBezTo>
                    <a:cubicBezTo>
                      <a:pt x="46" y="77"/>
                      <a:pt x="42" y="79"/>
                      <a:pt x="42" y="79"/>
                    </a:cubicBezTo>
                    <a:cubicBezTo>
                      <a:pt x="40" y="79"/>
                      <a:pt x="36" y="77"/>
                      <a:pt x="36" y="77"/>
                    </a:cubicBezTo>
                    <a:cubicBezTo>
                      <a:pt x="21" y="70"/>
                      <a:pt x="21" y="70"/>
                      <a:pt x="21" y="70"/>
                    </a:cubicBezTo>
                    <a:cubicBezTo>
                      <a:pt x="14" y="68"/>
                      <a:pt x="14" y="73"/>
                      <a:pt x="14" y="73"/>
                    </a:cubicBezTo>
                    <a:cubicBezTo>
                      <a:pt x="16" y="74"/>
                      <a:pt x="19" y="81"/>
                      <a:pt x="19" y="81"/>
                    </a:cubicBezTo>
                    <a:cubicBezTo>
                      <a:pt x="17" y="85"/>
                      <a:pt x="19" y="89"/>
                      <a:pt x="19" y="89"/>
                    </a:cubicBezTo>
                    <a:cubicBezTo>
                      <a:pt x="22" y="91"/>
                      <a:pt x="20" y="97"/>
                      <a:pt x="20" y="97"/>
                    </a:cubicBezTo>
                    <a:cubicBezTo>
                      <a:pt x="16" y="101"/>
                      <a:pt x="12" y="117"/>
                      <a:pt x="12" y="117"/>
                    </a:cubicBezTo>
                    <a:cubicBezTo>
                      <a:pt x="9" y="123"/>
                      <a:pt x="6" y="127"/>
                      <a:pt x="6" y="127"/>
                    </a:cubicBezTo>
                    <a:cubicBezTo>
                      <a:pt x="0" y="133"/>
                      <a:pt x="2" y="140"/>
                      <a:pt x="2" y="140"/>
                    </a:cubicBezTo>
                    <a:cubicBezTo>
                      <a:pt x="3" y="152"/>
                      <a:pt x="7" y="152"/>
                      <a:pt x="7" y="152"/>
                    </a:cubicBezTo>
                    <a:cubicBezTo>
                      <a:pt x="14" y="160"/>
                      <a:pt x="23" y="143"/>
                      <a:pt x="23" y="143"/>
                    </a:cubicBezTo>
                    <a:cubicBezTo>
                      <a:pt x="32" y="143"/>
                      <a:pt x="36" y="136"/>
                      <a:pt x="36" y="136"/>
                    </a:cubicBezTo>
                    <a:cubicBezTo>
                      <a:pt x="48" y="127"/>
                      <a:pt x="48" y="127"/>
                      <a:pt x="48" y="127"/>
                    </a:cubicBezTo>
                    <a:cubicBezTo>
                      <a:pt x="48" y="141"/>
                      <a:pt x="48" y="141"/>
                      <a:pt x="48" y="141"/>
                    </a:cubicBezTo>
                    <a:cubicBezTo>
                      <a:pt x="47" y="150"/>
                      <a:pt x="51" y="149"/>
                      <a:pt x="51" y="149"/>
                    </a:cubicBezTo>
                    <a:cubicBezTo>
                      <a:pt x="57" y="150"/>
                      <a:pt x="59" y="143"/>
                      <a:pt x="59" y="143"/>
                    </a:cubicBezTo>
                    <a:cubicBezTo>
                      <a:pt x="74" y="106"/>
                      <a:pt x="68" y="34"/>
                      <a:pt x="68" y="34"/>
                    </a:cubicBezTo>
                    <a:close/>
                    <a:moveTo>
                      <a:pt x="48" y="116"/>
                    </a:moveTo>
                    <a:cubicBezTo>
                      <a:pt x="48" y="116"/>
                      <a:pt x="26" y="130"/>
                      <a:pt x="19" y="132"/>
                    </a:cubicBezTo>
                    <a:cubicBezTo>
                      <a:pt x="19" y="132"/>
                      <a:pt x="14" y="135"/>
                      <a:pt x="13" y="130"/>
                    </a:cubicBezTo>
                    <a:cubicBezTo>
                      <a:pt x="13" y="130"/>
                      <a:pt x="12" y="128"/>
                      <a:pt x="15" y="124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30" y="103"/>
                      <a:pt x="33" y="97"/>
                      <a:pt x="37" y="97"/>
                    </a:cubicBezTo>
                    <a:cubicBezTo>
                      <a:pt x="37" y="97"/>
                      <a:pt x="44" y="94"/>
                      <a:pt x="48" y="88"/>
                    </a:cubicBezTo>
                    <a:lnTo>
                      <a:pt x="48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36"/>
              <p:cNvSpPr>
                <a:spLocks/>
              </p:cNvSpPr>
              <p:nvPr/>
            </p:nvSpPr>
            <p:spPr bwMode="auto">
              <a:xfrm>
                <a:off x="2387600" y="406400"/>
                <a:ext cx="271462" cy="381000"/>
              </a:xfrm>
              <a:custGeom>
                <a:avLst/>
                <a:gdLst>
                  <a:gd name="T0" fmla="*/ 54 w 82"/>
                  <a:gd name="T1" fmla="*/ 30 h 115"/>
                  <a:gd name="T2" fmla="*/ 56 w 82"/>
                  <a:gd name="T3" fmla="*/ 24 h 115"/>
                  <a:gd name="T4" fmla="*/ 60 w 82"/>
                  <a:gd name="T5" fmla="*/ 29 h 115"/>
                  <a:gd name="T6" fmla="*/ 70 w 82"/>
                  <a:gd name="T7" fmla="*/ 35 h 115"/>
                  <a:gd name="T8" fmla="*/ 75 w 82"/>
                  <a:gd name="T9" fmla="*/ 40 h 115"/>
                  <a:gd name="T10" fmla="*/ 44 w 82"/>
                  <a:gd name="T11" fmla="*/ 60 h 115"/>
                  <a:gd name="T12" fmla="*/ 42 w 82"/>
                  <a:gd name="T13" fmla="*/ 68 h 115"/>
                  <a:gd name="T14" fmla="*/ 42 w 82"/>
                  <a:gd name="T15" fmla="*/ 74 h 115"/>
                  <a:gd name="T16" fmla="*/ 39 w 82"/>
                  <a:gd name="T17" fmla="*/ 78 h 115"/>
                  <a:gd name="T18" fmla="*/ 32 w 82"/>
                  <a:gd name="T19" fmla="*/ 88 h 115"/>
                  <a:gd name="T20" fmla="*/ 38 w 82"/>
                  <a:gd name="T21" fmla="*/ 91 h 115"/>
                  <a:gd name="T22" fmla="*/ 57 w 82"/>
                  <a:gd name="T23" fmla="*/ 85 h 115"/>
                  <a:gd name="T24" fmla="*/ 67 w 82"/>
                  <a:gd name="T25" fmla="*/ 82 h 115"/>
                  <a:gd name="T26" fmla="*/ 74 w 82"/>
                  <a:gd name="T27" fmla="*/ 79 h 115"/>
                  <a:gd name="T28" fmla="*/ 81 w 82"/>
                  <a:gd name="T29" fmla="*/ 82 h 115"/>
                  <a:gd name="T30" fmla="*/ 79 w 82"/>
                  <a:gd name="T31" fmla="*/ 87 h 115"/>
                  <a:gd name="T32" fmla="*/ 66 w 82"/>
                  <a:gd name="T33" fmla="*/ 99 h 115"/>
                  <a:gd name="T34" fmla="*/ 44 w 82"/>
                  <a:gd name="T35" fmla="*/ 102 h 115"/>
                  <a:gd name="T36" fmla="*/ 20 w 82"/>
                  <a:gd name="T37" fmla="*/ 104 h 115"/>
                  <a:gd name="T38" fmla="*/ 10 w 82"/>
                  <a:gd name="T39" fmla="*/ 78 h 115"/>
                  <a:gd name="T40" fmla="*/ 3 w 82"/>
                  <a:gd name="T41" fmla="*/ 50 h 115"/>
                  <a:gd name="T42" fmla="*/ 4 w 82"/>
                  <a:gd name="T43" fmla="*/ 38 h 115"/>
                  <a:gd name="T44" fmla="*/ 14 w 82"/>
                  <a:gd name="T45" fmla="*/ 0 h 115"/>
                  <a:gd name="T46" fmla="*/ 17 w 82"/>
                  <a:gd name="T47" fmla="*/ 3 h 115"/>
                  <a:gd name="T48" fmla="*/ 32 w 82"/>
                  <a:gd name="T49" fmla="*/ 22 h 115"/>
                  <a:gd name="T50" fmla="*/ 37 w 82"/>
                  <a:gd name="T51" fmla="*/ 40 h 115"/>
                  <a:gd name="T52" fmla="*/ 42 w 82"/>
                  <a:gd name="T53" fmla="*/ 47 h 115"/>
                  <a:gd name="T54" fmla="*/ 53 w 82"/>
                  <a:gd name="T55" fmla="*/ 38 h 115"/>
                  <a:gd name="T56" fmla="*/ 54 w 82"/>
                  <a:gd name="T57" fmla="*/ 3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2" h="115">
                    <a:moveTo>
                      <a:pt x="54" y="30"/>
                    </a:moveTo>
                    <a:cubicBezTo>
                      <a:pt x="54" y="30"/>
                      <a:pt x="52" y="25"/>
                      <a:pt x="56" y="24"/>
                    </a:cubicBezTo>
                    <a:cubicBezTo>
                      <a:pt x="56" y="24"/>
                      <a:pt x="61" y="22"/>
                      <a:pt x="60" y="29"/>
                    </a:cubicBezTo>
                    <a:cubicBezTo>
                      <a:pt x="60" y="29"/>
                      <a:pt x="65" y="34"/>
                      <a:pt x="70" y="35"/>
                    </a:cubicBezTo>
                    <a:cubicBezTo>
                      <a:pt x="70" y="35"/>
                      <a:pt x="76" y="33"/>
                      <a:pt x="75" y="40"/>
                    </a:cubicBezTo>
                    <a:cubicBezTo>
                      <a:pt x="75" y="40"/>
                      <a:pt x="75" y="63"/>
                      <a:pt x="44" y="60"/>
                    </a:cubicBezTo>
                    <a:cubicBezTo>
                      <a:pt x="44" y="60"/>
                      <a:pt x="41" y="61"/>
                      <a:pt x="42" y="68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2" y="74"/>
                      <a:pt x="43" y="77"/>
                      <a:pt x="39" y="78"/>
                    </a:cubicBezTo>
                    <a:cubicBezTo>
                      <a:pt x="39" y="78"/>
                      <a:pt x="34" y="84"/>
                      <a:pt x="32" y="88"/>
                    </a:cubicBezTo>
                    <a:cubicBezTo>
                      <a:pt x="38" y="91"/>
                      <a:pt x="38" y="91"/>
                      <a:pt x="38" y="91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67" y="82"/>
                      <a:pt x="67" y="82"/>
                      <a:pt x="67" y="82"/>
                    </a:cubicBezTo>
                    <a:cubicBezTo>
                      <a:pt x="67" y="82"/>
                      <a:pt x="71" y="79"/>
                      <a:pt x="74" y="79"/>
                    </a:cubicBezTo>
                    <a:cubicBezTo>
                      <a:pt x="74" y="79"/>
                      <a:pt x="82" y="78"/>
                      <a:pt x="81" y="82"/>
                    </a:cubicBezTo>
                    <a:cubicBezTo>
                      <a:pt x="79" y="87"/>
                      <a:pt x="79" y="87"/>
                      <a:pt x="79" y="87"/>
                    </a:cubicBezTo>
                    <a:cubicBezTo>
                      <a:pt x="79" y="87"/>
                      <a:pt x="74" y="97"/>
                      <a:pt x="66" y="99"/>
                    </a:cubicBezTo>
                    <a:cubicBezTo>
                      <a:pt x="66" y="99"/>
                      <a:pt x="54" y="102"/>
                      <a:pt x="44" y="102"/>
                    </a:cubicBezTo>
                    <a:cubicBezTo>
                      <a:pt x="44" y="102"/>
                      <a:pt x="34" y="115"/>
                      <a:pt x="20" y="104"/>
                    </a:cubicBezTo>
                    <a:cubicBezTo>
                      <a:pt x="20" y="104"/>
                      <a:pt x="10" y="88"/>
                      <a:pt x="10" y="78"/>
                    </a:cubicBezTo>
                    <a:cubicBezTo>
                      <a:pt x="10" y="78"/>
                      <a:pt x="4" y="52"/>
                      <a:pt x="3" y="50"/>
                    </a:cubicBezTo>
                    <a:cubicBezTo>
                      <a:pt x="3" y="50"/>
                      <a:pt x="0" y="50"/>
                      <a:pt x="4" y="38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7" y="3"/>
                    </a:cubicBezTo>
                    <a:cubicBezTo>
                      <a:pt x="17" y="3"/>
                      <a:pt x="31" y="14"/>
                      <a:pt x="32" y="22"/>
                    </a:cubicBezTo>
                    <a:cubicBezTo>
                      <a:pt x="32" y="22"/>
                      <a:pt x="35" y="30"/>
                      <a:pt x="37" y="40"/>
                    </a:cubicBezTo>
                    <a:cubicBezTo>
                      <a:pt x="37" y="40"/>
                      <a:pt x="36" y="44"/>
                      <a:pt x="42" y="47"/>
                    </a:cubicBezTo>
                    <a:cubicBezTo>
                      <a:pt x="42" y="47"/>
                      <a:pt x="48" y="38"/>
                      <a:pt x="53" y="38"/>
                    </a:cubicBezTo>
                    <a:cubicBezTo>
                      <a:pt x="53" y="38"/>
                      <a:pt x="54" y="38"/>
                      <a:pt x="54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2" name="Freeform 37"/>
              <p:cNvSpPr>
                <a:spLocks/>
              </p:cNvSpPr>
              <p:nvPr/>
            </p:nvSpPr>
            <p:spPr bwMode="auto">
              <a:xfrm>
                <a:off x="2949575" y="242888"/>
                <a:ext cx="152400" cy="149225"/>
              </a:xfrm>
              <a:custGeom>
                <a:avLst/>
                <a:gdLst>
                  <a:gd name="T0" fmla="*/ 11 w 46"/>
                  <a:gd name="T1" fmla="*/ 40 h 45"/>
                  <a:gd name="T2" fmla="*/ 13 w 46"/>
                  <a:gd name="T3" fmla="*/ 45 h 45"/>
                  <a:gd name="T4" fmla="*/ 26 w 46"/>
                  <a:gd name="T5" fmla="*/ 36 h 45"/>
                  <a:gd name="T6" fmla="*/ 41 w 46"/>
                  <a:gd name="T7" fmla="*/ 29 h 45"/>
                  <a:gd name="T8" fmla="*/ 39 w 46"/>
                  <a:gd name="T9" fmla="*/ 19 h 45"/>
                  <a:gd name="T10" fmla="*/ 15 w 46"/>
                  <a:gd name="T11" fmla="*/ 3 h 45"/>
                  <a:gd name="T12" fmla="*/ 3 w 46"/>
                  <a:gd name="T13" fmla="*/ 2 h 45"/>
                  <a:gd name="T14" fmla="*/ 3 w 46"/>
                  <a:gd name="T15" fmla="*/ 8 h 45"/>
                  <a:gd name="T16" fmla="*/ 4 w 46"/>
                  <a:gd name="T17" fmla="*/ 13 h 45"/>
                  <a:gd name="T18" fmla="*/ 9 w 46"/>
                  <a:gd name="T19" fmla="*/ 19 h 45"/>
                  <a:gd name="T20" fmla="*/ 13 w 46"/>
                  <a:gd name="T21" fmla="*/ 32 h 45"/>
                  <a:gd name="T22" fmla="*/ 11 w 46"/>
                  <a:gd name="T23" fmla="*/ 4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6" h="45">
                    <a:moveTo>
                      <a:pt x="11" y="40"/>
                    </a:moveTo>
                    <a:cubicBezTo>
                      <a:pt x="11" y="40"/>
                      <a:pt x="7" y="45"/>
                      <a:pt x="13" y="45"/>
                    </a:cubicBezTo>
                    <a:cubicBezTo>
                      <a:pt x="13" y="45"/>
                      <a:pt x="18" y="44"/>
                      <a:pt x="26" y="36"/>
                    </a:cubicBezTo>
                    <a:cubicBezTo>
                      <a:pt x="26" y="36"/>
                      <a:pt x="38" y="36"/>
                      <a:pt x="41" y="29"/>
                    </a:cubicBezTo>
                    <a:cubicBezTo>
                      <a:pt x="41" y="29"/>
                      <a:pt x="46" y="22"/>
                      <a:pt x="39" y="19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3"/>
                      <a:pt x="6" y="0"/>
                      <a:pt x="3" y="2"/>
                    </a:cubicBezTo>
                    <a:cubicBezTo>
                      <a:pt x="3" y="2"/>
                      <a:pt x="0" y="6"/>
                      <a:pt x="3" y="8"/>
                    </a:cubicBezTo>
                    <a:cubicBezTo>
                      <a:pt x="3" y="8"/>
                      <a:pt x="4" y="10"/>
                      <a:pt x="4" y="13"/>
                    </a:cubicBezTo>
                    <a:cubicBezTo>
                      <a:pt x="4" y="13"/>
                      <a:pt x="5" y="16"/>
                      <a:pt x="9" y="19"/>
                    </a:cubicBezTo>
                    <a:cubicBezTo>
                      <a:pt x="9" y="19"/>
                      <a:pt x="13" y="28"/>
                      <a:pt x="13" y="32"/>
                    </a:cubicBezTo>
                    <a:cubicBezTo>
                      <a:pt x="13" y="32"/>
                      <a:pt x="12" y="39"/>
                      <a:pt x="11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" name="Freeform 38"/>
              <p:cNvSpPr>
                <a:spLocks/>
              </p:cNvSpPr>
              <p:nvPr/>
            </p:nvSpPr>
            <p:spPr bwMode="auto">
              <a:xfrm>
                <a:off x="2870200" y="403225"/>
                <a:ext cx="250825" cy="146050"/>
              </a:xfrm>
              <a:custGeom>
                <a:avLst/>
                <a:gdLst>
                  <a:gd name="T0" fmla="*/ 72 w 76"/>
                  <a:gd name="T1" fmla="*/ 1 h 44"/>
                  <a:gd name="T2" fmla="*/ 75 w 76"/>
                  <a:gd name="T3" fmla="*/ 7 h 44"/>
                  <a:gd name="T4" fmla="*/ 65 w 76"/>
                  <a:gd name="T5" fmla="*/ 11 h 44"/>
                  <a:gd name="T6" fmla="*/ 53 w 76"/>
                  <a:gd name="T7" fmla="*/ 20 h 44"/>
                  <a:gd name="T8" fmla="*/ 39 w 76"/>
                  <a:gd name="T9" fmla="*/ 35 h 44"/>
                  <a:gd name="T10" fmla="*/ 14 w 76"/>
                  <a:gd name="T11" fmla="*/ 38 h 44"/>
                  <a:gd name="T12" fmla="*/ 4 w 76"/>
                  <a:gd name="T13" fmla="*/ 26 h 44"/>
                  <a:gd name="T14" fmla="*/ 17 w 76"/>
                  <a:gd name="T15" fmla="*/ 19 h 44"/>
                  <a:gd name="T16" fmla="*/ 61 w 76"/>
                  <a:gd name="T17" fmla="*/ 4 h 44"/>
                  <a:gd name="T18" fmla="*/ 72 w 76"/>
                  <a:gd name="T19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" h="44">
                    <a:moveTo>
                      <a:pt x="72" y="1"/>
                    </a:moveTo>
                    <a:cubicBezTo>
                      <a:pt x="72" y="1"/>
                      <a:pt x="76" y="0"/>
                      <a:pt x="75" y="7"/>
                    </a:cubicBezTo>
                    <a:cubicBezTo>
                      <a:pt x="75" y="7"/>
                      <a:pt x="72" y="11"/>
                      <a:pt x="65" y="11"/>
                    </a:cubicBezTo>
                    <a:cubicBezTo>
                      <a:pt x="65" y="11"/>
                      <a:pt x="59" y="13"/>
                      <a:pt x="53" y="20"/>
                    </a:cubicBezTo>
                    <a:cubicBezTo>
                      <a:pt x="53" y="20"/>
                      <a:pt x="44" y="30"/>
                      <a:pt x="39" y="35"/>
                    </a:cubicBezTo>
                    <a:cubicBezTo>
                      <a:pt x="39" y="35"/>
                      <a:pt x="30" y="44"/>
                      <a:pt x="14" y="38"/>
                    </a:cubicBezTo>
                    <a:cubicBezTo>
                      <a:pt x="14" y="38"/>
                      <a:pt x="0" y="33"/>
                      <a:pt x="4" y="26"/>
                    </a:cubicBezTo>
                    <a:cubicBezTo>
                      <a:pt x="4" y="26"/>
                      <a:pt x="4" y="23"/>
                      <a:pt x="17" y="19"/>
                    </a:cubicBezTo>
                    <a:cubicBezTo>
                      <a:pt x="61" y="4"/>
                      <a:pt x="61" y="4"/>
                      <a:pt x="61" y="4"/>
                    </a:cubicBezTo>
                    <a:lnTo>
                      <a:pt x="7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" name="Freeform 39"/>
              <p:cNvSpPr>
                <a:spLocks/>
              </p:cNvSpPr>
              <p:nvPr/>
            </p:nvSpPr>
            <p:spPr bwMode="auto">
              <a:xfrm>
                <a:off x="3062288" y="708025"/>
                <a:ext cx="114300" cy="109537"/>
              </a:xfrm>
              <a:custGeom>
                <a:avLst/>
                <a:gdLst>
                  <a:gd name="T0" fmla="*/ 3 w 35"/>
                  <a:gd name="T1" fmla="*/ 3 h 33"/>
                  <a:gd name="T2" fmla="*/ 8 w 35"/>
                  <a:gd name="T3" fmla="*/ 21 h 33"/>
                  <a:gd name="T4" fmla="*/ 11 w 35"/>
                  <a:gd name="T5" fmla="*/ 26 h 33"/>
                  <a:gd name="T6" fmla="*/ 22 w 35"/>
                  <a:gd name="T7" fmla="*/ 33 h 33"/>
                  <a:gd name="T8" fmla="*/ 29 w 35"/>
                  <a:gd name="T9" fmla="*/ 13 h 33"/>
                  <a:gd name="T10" fmla="*/ 11 w 35"/>
                  <a:gd name="T11" fmla="*/ 1 h 33"/>
                  <a:gd name="T12" fmla="*/ 3 w 35"/>
                  <a:gd name="T1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3">
                    <a:moveTo>
                      <a:pt x="3" y="3"/>
                    </a:moveTo>
                    <a:cubicBezTo>
                      <a:pt x="3" y="3"/>
                      <a:pt x="0" y="15"/>
                      <a:pt x="8" y="21"/>
                    </a:cubicBezTo>
                    <a:cubicBezTo>
                      <a:pt x="8" y="21"/>
                      <a:pt x="9" y="22"/>
                      <a:pt x="11" y="26"/>
                    </a:cubicBezTo>
                    <a:cubicBezTo>
                      <a:pt x="11" y="26"/>
                      <a:pt x="15" y="33"/>
                      <a:pt x="22" y="33"/>
                    </a:cubicBezTo>
                    <a:cubicBezTo>
                      <a:pt x="22" y="33"/>
                      <a:pt x="35" y="27"/>
                      <a:pt x="29" y="13"/>
                    </a:cubicBezTo>
                    <a:cubicBezTo>
                      <a:pt x="29" y="13"/>
                      <a:pt x="21" y="1"/>
                      <a:pt x="11" y="1"/>
                    </a:cubicBezTo>
                    <a:cubicBezTo>
                      <a:pt x="11" y="1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5" name="Freeform 40"/>
              <p:cNvSpPr>
                <a:spLocks/>
              </p:cNvSpPr>
              <p:nvPr/>
            </p:nvSpPr>
            <p:spPr bwMode="auto">
              <a:xfrm>
                <a:off x="2787650" y="531813"/>
                <a:ext cx="333375" cy="361950"/>
              </a:xfrm>
              <a:custGeom>
                <a:avLst/>
                <a:gdLst>
                  <a:gd name="T0" fmla="*/ 27 w 101"/>
                  <a:gd name="T1" fmla="*/ 21 h 109"/>
                  <a:gd name="T2" fmla="*/ 35 w 101"/>
                  <a:gd name="T3" fmla="*/ 26 h 109"/>
                  <a:gd name="T4" fmla="*/ 41 w 101"/>
                  <a:gd name="T5" fmla="*/ 27 h 109"/>
                  <a:gd name="T6" fmla="*/ 64 w 101"/>
                  <a:gd name="T7" fmla="*/ 12 h 109"/>
                  <a:gd name="T8" fmla="*/ 69 w 101"/>
                  <a:gd name="T9" fmla="*/ 10 h 109"/>
                  <a:gd name="T10" fmla="*/ 98 w 101"/>
                  <a:gd name="T11" fmla="*/ 9 h 109"/>
                  <a:gd name="T12" fmla="*/ 94 w 101"/>
                  <a:gd name="T13" fmla="*/ 14 h 109"/>
                  <a:gd name="T14" fmla="*/ 74 w 101"/>
                  <a:gd name="T15" fmla="*/ 32 h 109"/>
                  <a:gd name="T16" fmla="*/ 68 w 101"/>
                  <a:gd name="T17" fmla="*/ 37 h 109"/>
                  <a:gd name="T18" fmla="*/ 68 w 101"/>
                  <a:gd name="T19" fmla="*/ 41 h 109"/>
                  <a:gd name="T20" fmla="*/ 74 w 101"/>
                  <a:gd name="T21" fmla="*/ 38 h 109"/>
                  <a:gd name="T22" fmla="*/ 87 w 101"/>
                  <a:gd name="T23" fmla="*/ 40 h 109"/>
                  <a:gd name="T24" fmla="*/ 77 w 101"/>
                  <a:gd name="T25" fmla="*/ 50 h 109"/>
                  <a:gd name="T26" fmla="*/ 63 w 101"/>
                  <a:gd name="T27" fmla="*/ 57 h 109"/>
                  <a:gd name="T28" fmla="*/ 61 w 101"/>
                  <a:gd name="T29" fmla="*/ 67 h 109"/>
                  <a:gd name="T30" fmla="*/ 65 w 101"/>
                  <a:gd name="T31" fmla="*/ 81 h 109"/>
                  <a:gd name="T32" fmla="*/ 69 w 101"/>
                  <a:gd name="T33" fmla="*/ 102 h 109"/>
                  <a:gd name="T34" fmla="*/ 63 w 101"/>
                  <a:gd name="T35" fmla="*/ 107 h 109"/>
                  <a:gd name="T36" fmla="*/ 60 w 101"/>
                  <a:gd name="T37" fmla="*/ 103 h 109"/>
                  <a:gd name="T38" fmla="*/ 48 w 101"/>
                  <a:gd name="T39" fmla="*/ 94 h 109"/>
                  <a:gd name="T40" fmla="*/ 49 w 101"/>
                  <a:gd name="T41" fmla="*/ 89 h 109"/>
                  <a:gd name="T42" fmla="*/ 54 w 101"/>
                  <a:gd name="T43" fmla="*/ 86 h 109"/>
                  <a:gd name="T44" fmla="*/ 55 w 101"/>
                  <a:gd name="T45" fmla="*/ 81 h 109"/>
                  <a:gd name="T46" fmla="*/ 54 w 101"/>
                  <a:gd name="T47" fmla="*/ 71 h 109"/>
                  <a:gd name="T48" fmla="*/ 42 w 101"/>
                  <a:gd name="T49" fmla="*/ 82 h 109"/>
                  <a:gd name="T50" fmla="*/ 20 w 101"/>
                  <a:gd name="T51" fmla="*/ 103 h 109"/>
                  <a:gd name="T52" fmla="*/ 8 w 101"/>
                  <a:gd name="T53" fmla="*/ 102 h 109"/>
                  <a:gd name="T54" fmla="*/ 5 w 101"/>
                  <a:gd name="T55" fmla="*/ 86 h 109"/>
                  <a:gd name="T56" fmla="*/ 13 w 101"/>
                  <a:gd name="T57" fmla="*/ 87 h 109"/>
                  <a:gd name="T58" fmla="*/ 54 w 101"/>
                  <a:gd name="T59" fmla="*/ 62 h 109"/>
                  <a:gd name="T60" fmla="*/ 54 w 101"/>
                  <a:gd name="T61" fmla="*/ 58 h 109"/>
                  <a:gd name="T62" fmla="*/ 52 w 101"/>
                  <a:gd name="T63" fmla="*/ 50 h 109"/>
                  <a:gd name="T64" fmla="*/ 52 w 101"/>
                  <a:gd name="T65" fmla="*/ 41 h 109"/>
                  <a:gd name="T66" fmla="*/ 45 w 101"/>
                  <a:gd name="T67" fmla="*/ 43 h 109"/>
                  <a:gd name="T68" fmla="*/ 46 w 101"/>
                  <a:gd name="T69" fmla="*/ 53 h 109"/>
                  <a:gd name="T70" fmla="*/ 30 w 101"/>
                  <a:gd name="T71" fmla="*/ 66 h 109"/>
                  <a:gd name="T72" fmla="*/ 24 w 101"/>
                  <a:gd name="T73" fmla="*/ 40 h 109"/>
                  <a:gd name="T74" fmla="*/ 27 w 101"/>
                  <a:gd name="T75" fmla="*/ 21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1" h="109">
                    <a:moveTo>
                      <a:pt x="27" y="21"/>
                    </a:moveTo>
                    <a:cubicBezTo>
                      <a:pt x="27" y="21"/>
                      <a:pt x="32" y="19"/>
                      <a:pt x="35" y="26"/>
                    </a:cubicBezTo>
                    <a:cubicBezTo>
                      <a:pt x="35" y="26"/>
                      <a:pt x="37" y="29"/>
                      <a:pt x="41" y="27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64" y="12"/>
                      <a:pt x="68" y="11"/>
                      <a:pt x="69" y="10"/>
                    </a:cubicBezTo>
                    <a:cubicBezTo>
                      <a:pt x="69" y="10"/>
                      <a:pt x="82" y="0"/>
                      <a:pt x="98" y="9"/>
                    </a:cubicBezTo>
                    <a:cubicBezTo>
                      <a:pt x="98" y="9"/>
                      <a:pt x="101" y="10"/>
                      <a:pt x="94" y="14"/>
                    </a:cubicBezTo>
                    <a:cubicBezTo>
                      <a:pt x="74" y="32"/>
                      <a:pt x="74" y="32"/>
                      <a:pt x="74" y="32"/>
                    </a:cubicBezTo>
                    <a:cubicBezTo>
                      <a:pt x="68" y="37"/>
                      <a:pt x="68" y="37"/>
                      <a:pt x="68" y="37"/>
                    </a:cubicBezTo>
                    <a:cubicBezTo>
                      <a:pt x="68" y="37"/>
                      <a:pt x="63" y="40"/>
                      <a:pt x="68" y="41"/>
                    </a:cubicBezTo>
                    <a:cubicBezTo>
                      <a:pt x="74" y="38"/>
                      <a:pt x="74" y="38"/>
                      <a:pt x="74" y="38"/>
                    </a:cubicBezTo>
                    <a:cubicBezTo>
                      <a:pt x="74" y="38"/>
                      <a:pt x="86" y="34"/>
                      <a:pt x="87" y="40"/>
                    </a:cubicBezTo>
                    <a:cubicBezTo>
                      <a:pt x="87" y="40"/>
                      <a:pt x="89" y="44"/>
                      <a:pt x="77" y="50"/>
                    </a:cubicBezTo>
                    <a:cubicBezTo>
                      <a:pt x="77" y="50"/>
                      <a:pt x="68" y="57"/>
                      <a:pt x="63" y="57"/>
                    </a:cubicBezTo>
                    <a:cubicBezTo>
                      <a:pt x="63" y="57"/>
                      <a:pt x="60" y="60"/>
                      <a:pt x="61" y="67"/>
                    </a:cubicBezTo>
                    <a:cubicBezTo>
                      <a:pt x="61" y="67"/>
                      <a:pt x="63" y="76"/>
                      <a:pt x="65" y="81"/>
                    </a:cubicBezTo>
                    <a:cubicBezTo>
                      <a:pt x="69" y="102"/>
                      <a:pt x="69" y="102"/>
                      <a:pt x="69" y="102"/>
                    </a:cubicBezTo>
                    <a:cubicBezTo>
                      <a:pt x="69" y="102"/>
                      <a:pt x="71" y="109"/>
                      <a:pt x="63" y="107"/>
                    </a:cubicBezTo>
                    <a:cubicBezTo>
                      <a:pt x="63" y="107"/>
                      <a:pt x="60" y="107"/>
                      <a:pt x="60" y="103"/>
                    </a:cubicBezTo>
                    <a:cubicBezTo>
                      <a:pt x="60" y="103"/>
                      <a:pt x="60" y="94"/>
                      <a:pt x="48" y="94"/>
                    </a:cubicBezTo>
                    <a:cubicBezTo>
                      <a:pt x="48" y="94"/>
                      <a:pt x="46" y="91"/>
                      <a:pt x="49" y="89"/>
                    </a:cubicBezTo>
                    <a:cubicBezTo>
                      <a:pt x="49" y="89"/>
                      <a:pt x="51" y="86"/>
                      <a:pt x="54" y="86"/>
                    </a:cubicBezTo>
                    <a:cubicBezTo>
                      <a:pt x="54" y="86"/>
                      <a:pt x="55" y="85"/>
                      <a:pt x="55" y="81"/>
                    </a:cubicBezTo>
                    <a:cubicBezTo>
                      <a:pt x="54" y="71"/>
                      <a:pt x="54" y="71"/>
                      <a:pt x="54" y="71"/>
                    </a:cubicBezTo>
                    <a:cubicBezTo>
                      <a:pt x="54" y="71"/>
                      <a:pt x="48" y="76"/>
                      <a:pt x="42" y="82"/>
                    </a:cubicBezTo>
                    <a:cubicBezTo>
                      <a:pt x="20" y="103"/>
                      <a:pt x="20" y="103"/>
                      <a:pt x="20" y="103"/>
                    </a:cubicBezTo>
                    <a:cubicBezTo>
                      <a:pt x="20" y="103"/>
                      <a:pt x="15" y="109"/>
                      <a:pt x="8" y="102"/>
                    </a:cubicBezTo>
                    <a:cubicBezTo>
                      <a:pt x="8" y="102"/>
                      <a:pt x="0" y="91"/>
                      <a:pt x="5" y="86"/>
                    </a:cubicBezTo>
                    <a:cubicBezTo>
                      <a:pt x="5" y="86"/>
                      <a:pt x="8" y="84"/>
                      <a:pt x="13" y="87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58"/>
                      <a:pt x="54" y="58"/>
                      <a:pt x="54" y="58"/>
                    </a:cubicBezTo>
                    <a:cubicBezTo>
                      <a:pt x="54" y="58"/>
                      <a:pt x="46" y="57"/>
                      <a:pt x="52" y="50"/>
                    </a:cubicBezTo>
                    <a:cubicBezTo>
                      <a:pt x="52" y="50"/>
                      <a:pt x="56" y="41"/>
                      <a:pt x="52" y="41"/>
                    </a:cubicBezTo>
                    <a:cubicBezTo>
                      <a:pt x="52" y="41"/>
                      <a:pt x="45" y="39"/>
                      <a:pt x="45" y="4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3"/>
                      <a:pt x="37" y="79"/>
                      <a:pt x="30" y="66"/>
                    </a:cubicBezTo>
                    <a:cubicBezTo>
                      <a:pt x="30" y="66"/>
                      <a:pt x="21" y="57"/>
                      <a:pt x="24" y="40"/>
                    </a:cubicBezTo>
                    <a:cubicBezTo>
                      <a:pt x="24" y="40"/>
                      <a:pt x="28" y="33"/>
                      <a:pt x="27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6" name="Freeform 41"/>
              <p:cNvSpPr>
                <a:spLocks/>
              </p:cNvSpPr>
              <p:nvPr/>
            </p:nvSpPr>
            <p:spPr bwMode="auto">
              <a:xfrm>
                <a:off x="3646488" y="674688"/>
                <a:ext cx="128587" cy="133350"/>
              </a:xfrm>
              <a:custGeom>
                <a:avLst/>
                <a:gdLst>
                  <a:gd name="T0" fmla="*/ 6 w 39"/>
                  <a:gd name="T1" fmla="*/ 0 h 40"/>
                  <a:gd name="T2" fmla="*/ 12 w 39"/>
                  <a:gd name="T3" fmla="*/ 28 h 40"/>
                  <a:gd name="T4" fmla="*/ 11 w 39"/>
                  <a:gd name="T5" fmla="*/ 34 h 40"/>
                  <a:gd name="T6" fmla="*/ 25 w 39"/>
                  <a:gd name="T7" fmla="*/ 34 h 40"/>
                  <a:gd name="T8" fmla="*/ 31 w 39"/>
                  <a:gd name="T9" fmla="*/ 20 h 40"/>
                  <a:gd name="T10" fmla="*/ 6 w 39"/>
                  <a:gd name="T1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40">
                    <a:moveTo>
                      <a:pt x="6" y="0"/>
                    </a:moveTo>
                    <a:cubicBezTo>
                      <a:pt x="6" y="0"/>
                      <a:pt x="0" y="10"/>
                      <a:pt x="12" y="28"/>
                    </a:cubicBezTo>
                    <a:cubicBezTo>
                      <a:pt x="12" y="28"/>
                      <a:pt x="15" y="30"/>
                      <a:pt x="11" y="34"/>
                    </a:cubicBezTo>
                    <a:cubicBezTo>
                      <a:pt x="11" y="34"/>
                      <a:pt x="11" y="40"/>
                      <a:pt x="25" y="34"/>
                    </a:cubicBezTo>
                    <a:cubicBezTo>
                      <a:pt x="25" y="34"/>
                      <a:pt x="39" y="32"/>
                      <a:pt x="31" y="20"/>
                    </a:cubicBezTo>
                    <a:cubicBezTo>
                      <a:pt x="31" y="20"/>
                      <a:pt x="18" y="4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7" name="Freeform 42"/>
              <p:cNvSpPr>
                <a:spLocks/>
              </p:cNvSpPr>
              <p:nvPr/>
            </p:nvSpPr>
            <p:spPr bwMode="auto">
              <a:xfrm>
                <a:off x="3267075" y="328613"/>
                <a:ext cx="455612" cy="485775"/>
              </a:xfrm>
              <a:custGeom>
                <a:avLst/>
                <a:gdLst>
                  <a:gd name="T0" fmla="*/ 98 w 138"/>
                  <a:gd name="T1" fmla="*/ 64 h 146"/>
                  <a:gd name="T2" fmla="*/ 97 w 138"/>
                  <a:gd name="T3" fmla="*/ 26 h 146"/>
                  <a:gd name="T4" fmla="*/ 96 w 138"/>
                  <a:gd name="T5" fmla="*/ 11 h 146"/>
                  <a:gd name="T6" fmla="*/ 89 w 138"/>
                  <a:gd name="T7" fmla="*/ 9 h 146"/>
                  <a:gd name="T8" fmla="*/ 73 w 138"/>
                  <a:gd name="T9" fmla="*/ 1 h 146"/>
                  <a:gd name="T10" fmla="*/ 70 w 138"/>
                  <a:gd name="T11" fmla="*/ 13 h 146"/>
                  <a:gd name="T12" fmla="*/ 79 w 138"/>
                  <a:gd name="T13" fmla="*/ 33 h 146"/>
                  <a:gd name="T14" fmla="*/ 79 w 138"/>
                  <a:gd name="T15" fmla="*/ 70 h 146"/>
                  <a:gd name="T16" fmla="*/ 69 w 138"/>
                  <a:gd name="T17" fmla="*/ 80 h 146"/>
                  <a:gd name="T18" fmla="*/ 44 w 138"/>
                  <a:gd name="T19" fmla="*/ 90 h 146"/>
                  <a:gd name="T20" fmla="*/ 33 w 138"/>
                  <a:gd name="T21" fmla="*/ 97 h 146"/>
                  <a:gd name="T22" fmla="*/ 10 w 138"/>
                  <a:gd name="T23" fmla="*/ 104 h 146"/>
                  <a:gd name="T24" fmla="*/ 3 w 138"/>
                  <a:gd name="T25" fmla="*/ 97 h 146"/>
                  <a:gd name="T26" fmla="*/ 2 w 138"/>
                  <a:gd name="T27" fmla="*/ 103 h 146"/>
                  <a:gd name="T28" fmla="*/ 15 w 138"/>
                  <a:gd name="T29" fmla="*/ 122 h 146"/>
                  <a:gd name="T30" fmla="*/ 49 w 138"/>
                  <a:gd name="T31" fmla="*/ 104 h 146"/>
                  <a:gd name="T32" fmla="*/ 62 w 138"/>
                  <a:gd name="T33" fmla="*/ 99 h 146"/>
                  <a:gd name="T34" fmla="*/ 74 w 138"/>
                  <a:gd name="T35" fmla="*/ 96 h 146"/>
                  <a:gd name="T36" fmla="*/ 38 w 138"/>
                  <a:gd name="T37" fmla="*/ 134 h 146"/>
                  <a:gd name="T38" fmla="*/ 35 w 138"/>
                  <a:gd name="T39" fmla="*/ 137 h 146"/>
                  <a:gd name="T40" fmla="*/ 33 w 138"/>
                  <a:gd name="T41" fmla="*/ 140 h 146"/>
                  <a:gd name="T42" fmla="*/ 36 w 138"/>
                  <a:gd name="T43" fmla="*/ 143 h 146"/>
                  <a:gd name="T44" fmla="*/ 91 w 138"/>
                  <a:gd name="T45" fmla="*/ 111 h 146"/>
                  <a:gd name="T46" fmla="*/ 97 w 138"/>
                  <a:gd name="T47" fmla="*/ 81 h 146"/>
                  <a:gd name="T48" fmla="*/ 120 w 138"/>
                  <a:gd name="T49" fmla="*/ 63 h 146"/>
                  <a:gd name="T50" fmla="*/ 134 w 138"/>
                  <a:gd name="T51" fmla="*/ 44 h 146"/>
                  <a:gd name="T52" fmla="*/ 118 w 138"/>
                  <a:gd name="T53" fmla="*/ 47 h 146"/>
                  <a:gd name="T54" fmla="*/ 98 w 138"/>
                  <a:gd name="T55" fmla="*/ 6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8" h="146">
                    <a:moveTo>
                      <a:pt x="98" y="64"/>
                    </a:moveTo>
                    <a:cubicBezTo>
                      <a:pt x="97" y="26"/>
                      <a:pt x="97" y="26"/>
                      <a:pt x="97" y="26"/>
                    </a:cubicBezTo>
                    <a:cubicBezTo>
                      <a:pt x="97" y="26"/>
                      <a:pt x="103" y="16"/>
                      <a:pt x="96" y="11"/>
                    </a:cubicBezTo>
                    <a:cubicBezTo>
                      <a:pt x="89" y="9"/>
                      <a:pt x="89" y="9"/>
                      <a:pt x="89" y="9"/>
                    </a:cubicBezTo>
                    <a:cubicBezTo>
                      <a:pt x="89" y="9"/>
                      <a:pt x="85" y="0"/>
                      <a:pt x="73" y="1"/>
                    </a:cubicBezTo>
                    <a:cubicBezTo>
                      <a:pt x="73" y="1"/>
                      <a:pt x="67" y="0"/>
                      <a:pt x="70" y="13"/>
                    </a:cubicBezTo>
                    <a:cubicBezTo>
                      <a:pt x="70" y="13"/>
                      <a:pt x="76" y="30"/>
                      <a:pt x="79" y="33"/>
                    </a:cubicBezTo>
                    <a:cubicBezTo>
                      <a:pt x="79" y="70"/>
                      <a:pt x="79" y="70"/>
                      <a:pt x="79" y="70"/>
                    </a:cubicBezTo>
                    <a:cubicBezTo>
                      <a:pt x="79" y="70"/>
                      <a:pt x="77" y="78"/>
                      <a:pt x="69" y="8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0" y="91"/>
                      <a:pt x="33" y="97"/>
                    </a:cubicBezTo>
                    <a:cubicBezTo>
                      <a:pt x="33" y="97"/>
                      <a:pt x="17" y="104"/>
                      <a:pt x="10" y="104"/>
                    </a:cubicBezTo>
                    <a:cubicBezTo>
                      <a:pt x="10" y="104"/>
                      <a:pt x="4" y="99"/>
                      <a:pt x="3" y="97"/>
                    </a:cubicBezTo>
                    <a:cubicBezTo>
                      <a:pt x="3" y="97"/>
                      <a:pt x="2" y="96"/>
                      <a:pt x="2" y="103"/>
                    </a:cubicBezTo>
                    <a:cubicBezTo>
                      <a:pt x="2" y="103"/>
                      <a:pt x="0" y="125"/>
                      <a:pt x="15" y="122"/>
                    </a:cubicBezTo>
                    <a:cubicBezTo>
                      <a:pt x="15" y="122"/>
                      <a:pt x="28" y="123"/>
                      <a:pt x="49" y="104"/>
                    </a:cubicBezTo>
                    <a:cubicBezTo>
                      <a:pt x="49" y="104"/>
                      <a:pt x="53" y="102"/>
                      <a:pt x="62" y="99"/>
                    </a:cubicBezTo>
                    <a:cubicBezTo>
                      <a:pt x="62" y="99"/>
                      <a:pt x="70" y="95"/>
                      <a:pt x="74" y="96"/>
                    </a:cubicBezTo>
                    <a:cubicBezTo>
                      <a:pt x="74" y="96"/>
                      <a:pt x="69" y="125"/>
                      <a:pt x="38" y="134"/>
                    </a:cubicBezTo>
                    <a:cubicBezTo>
                      <a:pt x="38" y="134"/>
                      <a:pt x="35" y="135"/>
                      <a:pt x="35" y="137"/>
                    </a:cubicBezTo>
                    <a:cubicBezTo>
                      <a:pt x="35" y="137"/>
                      <a:pt x="34" y="138"/>
                      <a:pt x="33" y="140"/>
                    </a:cubicBezTo>
                    <a:cubicBezTo>
                      <a:pt x="33" y="140"/>
                      <a:pt x="29" y="143"/>
                      <a:pt x="36" y="143"/>
                    </a:cubicBezTo>
                    <a:cubicBezTo>
                      <a:pt x="36" y="143"/>
                      <a:pt x="65" y="146"/>
                      <a:pt x="91" y="111"/>
                    </a:cubicBezTo>
                    <a:cubicBezTo>
                      <a:pt x="91" y="111"/>
                      <a:pt x="96" y="102"/>
                      <a:pt x="97" y="81"/>
                    </a:cubicBezTo>
                    <a:cubicBezTo>
                      <a:pt x="120" y="63"/>
                      <a:pt x="120" y="63"/>
                      <a:pt x="120" y="63"/>
                    </a:cubicBezTo>
                    <a:cubicBezTo>
                      <a:pt x="120" y="63"/>
                      <a:pt x="138" y="51"/>
                      <a:pt x="134" y="44"/>
                    </a:cubicBezTo>
                    <a:cubicBezTo>
                      <a:pt x="134" y="44"/>
                      <a:pt x="124" y="39"/>
                      <a:pt x="118" y="47"/>
                    </a:cubicBezTo>
                    <a:cubicBezTo>
                      <a:pt x="118" y="47"/>
                      <a:pt x="108" y="61"/>
                      <a:pt x="9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8" name="Freeform 43"/>
              <p:cNvSpPr>
                <a:spLocks/>
              </p:cNvSpPr>
              <p:nvPr/>
            </p:nvSpPr>
            <p:spPr bwMode="auto">
              <a:xfrm>
                <a:off x="3930650" y="515938"/>
                <a:ext cx="66675" cy="112712"/>
              </a:xfrm>
              <a:custGeom>
                <a:avLst/>
                <a:gdLst>
                  <a:gd name="T0" fmla="*/ 3 w 20"/>
                  <a:gd name="T1" fmla="*/ 5 h 34"/>
                  <a:gd name="T2" fmla="*/ 6 w 20"/>
                  <a:gd name="T3" fmla="*/ 2 h 34"/>
                  <a:gd name="T4" fmla="*/ 18 w 20"/>
                  <a:gd name="T5" fmla="*/ 18 h 34"/>
                  <a:gd name="T6" fmla="*/ 9 w 20"/>
                  <a:gd name="T7" fmla="*/ 31 h 34"/>
                  <a:gd name="T8" fmla="*/ 4 w 20"/>
                  <a:gd name="T9" fmla="*/ 21 h 34"/>
                  <a:gd name="T10" fmla="*/ 3 w 20"/>
                  <a:gd name="T11" fmla="*/ 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34">
                    <a:moveTo>
                      <a:pt x="3" y="5"/>
                    </a:moveTo>
                    <a:cubicBezTo>
                      <a:pt x="3" y="5"/>
                      <a:pt x="0" y="0"/>
                      <a:pt x="6" y="2"/>
                    </a:cubicBezTo>
                    <a:cubicBezTo>
                      <a:pt x="6" y="2"/>
                      <a:pt x="14" y="7"/>
                      <a:pt x="18" y="18"/>
                    </a:cubicBezTo>
                    <a:cubicBezTo>
                      <a:pt x="18" y="18"/>
                      <a:pt x="20" y="34"/>
                      <a:pt x="9" y="31"/>
                    </a:cubicBezTo>
                    <a:cubicBezTo>
                      <a:pt x="9" y="31"/>
                      <a:pt x="5" y="28"/>
                      <a:pt x="4" y="21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9" name="Freeform 44"/>
              <p:cNvSpPr>
                <a:spLocks/>
              </p:cNvSpPr>
              <p:nvPr/>
            </p:nvSpPr>
            <p:spPr bwMode="auto">
              <a:xfrm>
                <a:off x="3906838" y="671513"/>
                <a:ext cx="331787" cy="206375"/>
              </a:xfrm>
              <a:custGeom>
                <a:avLst/>
                <a:gdLst>
                  <a:gd name="T0" fmla="*/ 63 w 100"/>
                  <a:gd name="T1" fmla="*/ 24 h 62"/>
                  <a:gd name="T2" fmla="*/ 68 w 100"/>
                  <a:gd name="T3" fmla="*/ 32 h 62"/>
                  <a:gd name="T4" fmla="*/ 68 w 100"/>
                  <a:gd name="T5" fmla="*/ 43 h 62"/>
                  <a:gd name="T6" fmla="*/ 50 w 100"/>
                  <a:gd name="T7" fmla="*/ 50 h 62"/>
                  <a:gd name="T8" fmla="*/ 43 w 100"/>
                  <a:gd name="T9" fmla="*/ 49 h 62"/>
                  <a:gd name="T10" fmla="*/ 43 w 100"/>
                  <a:gd name="T11" fmla="*/ 55 h 62"/>
                  <a:gd name="T12" fmla="*/ 49 w 100"/>
                  <a:gd name="T13" fmla="*/ 57 h 62"/>
                  <a:gd name="T14" fmla="*/ 56 w 100"/>
                  <a:gd name="T15" fmla="*/ 61 h 62"/>
                  <a:gd name="T16" fmla="*/ 65 w 100"/>
                  <a:gd name="T17" fmla="*/ 58 h 62"/>
                  <a:gd name="T18" fmla="*/ 74 w 100"/>
                  <a:gd name="T19" fmla="*/ 56 h 62"/>
                  <a:gd name="T20" fmla="*/ 80 w 100"/>
                  <a:gd name="T21" fmla="*/ 40 h 62"/>
                  <a:gd name="T22" fmla="*/ 74 w 100"/>
                  <a:gd name="T23" fmla="*/ 22 h 62"/>
                  <a:gd name="T24" fmla="*/ 81 w 100"/>
                  <a:gd name="T25" fmla="*/ 19 h 62"/>
                  <a:gd name="T26" fmla="*/ 97 w 100"/>
                  <a:gd name="T27" fmla="*/ 11 h 62"/>
                  <a:gd name="T28" fmla="*/ 90 w 100"/>
                  <a:gd name="T29" fmla="*/ 0 h 62"/>
                  <a:gd name="T30" fmla="*/ 45 w 100"/>
                  <a:gd name="T31" fmla="*/ 11 h 62"/>
                  <a:gd name="T32" fmla="*/ 11 w 100"/>
                  <a:gd name="T33" fmla="*/ 26 h 62"/>
                  <a:gd name="T34" fmla="*/ 2 w 100"/>
                  <a:gd name="T35" fmla="*/ 34 h 62"/>
                  <a:gd name="T36" fmla="*/ 8 w 100"/>
                  <a:gd name="T37" fmla="*/ 46 h 62"/>
                  <a:gd name="T38" fmla="*/ 21 w 100"/>
                  <a:gd name="T39" fmla="*/ 46 h 62"/>
                  <a:gd name="T40" fmla="*/ 44 w 100"/>
                  <a:gd name="T41" fmla="*/ 30 h 62"/>
                  <a:gd name="T42" fmla="*/ 54 w 100"/>
                  <a:gd name="T43" fmla="*/ 29 h 62"/>
                  <a:gd name="T44" fmla="*/ 60 w 100"/>
                  <a:gd name="T45" fmla="*/ 25 h 62"/>
                  <a:gd name="T46" fmla="*/ 63 w 100"/>
                  <a:gd name="T47" fmla="*/ 2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0" h="62">
                    <a:moveTo>
                      <a:pt x="63" y="24"/>
                    </a:moveTo>
                    <a:cubicBezTo>
                      <a:pt x="63" y="24"/>
                      <a:pt x="68" y="25"/>
                      <a:pt x="68" y="32"/>
                    </a:cubicBezTo>
                    <a:cubicBezTo>
                      <a:pt x="68" y="32"/>
                      <a:pt x="64" y="36"/>
                      <a:pt x="68" y="43"/>
                    </a:cubicBezTo>
                    <a:cubicBezTo>
                      <a:pt x="68" y="43"/>
                      <a:pt x="68" y="51"/>
                      <a:pt x="50" y="50"/>
                    </a:cubicBezTo>
                    <a:cubicBezTo>
                      <a:pt x="43" y="49"/>
                      <a:pt x="43" y="49"/>
                      <a:pt x="43" y="49"/>
                    </a:cubicBezTo>
                    <a:cubicBezTo>
                      <a:pt x="43" y="49"/>
                      <a:pt x="40" y="50"/>
                      <a:pt x="43" y="55"/>
                    </a:cubicBezTo>
                    <a:cubicBezTo>
                      <a:pt x="43" y="55"/>
                      <a:pt x="43" y="56"/>
                      <a:pt x="49" y="57"/>
                    </a:cubicBezTo>
                    <a:cubicBezTo>
                      <a:pt x="49" y="57"/>
                      <a:pt x="55" y="59"/>
                      <a:pt x="56" y="61"/>
                    </a:cubicBezTo>
                    <a:cubicBezTo>
                      <a:pt x="56" y="61"/>
                      <a:pt x="60" y="62"/>
                      <a:pt x="65" y="58"/>
                    </a:cubicBezTo>
                    <a:cubicBezTo>
                      <a:pt x="65" y="58"/>
                      <a:pt x="69" y="56"/>
                      <a:pt x="74" y="56"/>
                    </a:cubicBezTo>
                    <a:cubicBezTo>
                      <a:pt x="74" y="56"/>
                      <a:pt x="81" y="52"/>
                      <a:pt x="80" y="40"/>
                    </a:cubicBezTo>
                    <a:cubicBezTo>
                      <a:pt x="80" y="40"/>
                      <a:pt x="78" y="29"/>
                      <a:pt x="74" y="22"/>
                    </a:cubicBezTo>
                    <a:cubicBezTo>
                      <a:pt x="74" y="22"/>
                      <a:pt x="77" y="19"/>
                      <a:pt x="81" y="19"/>
                    </a:cubicBezTo>
                    <a:cubicBezTo>
                      <a:pt x="81" y="19"/>
                      <a:pt x="94" y="21"/>
                      <a:pt x="97" y="11"/>
                    </a:cubicBezTo>
                    <a:cubicBezTo>
                      <a:pt x="97" y="11"/>
                      <a:pt x="100" y="0"/>
                      <a:pt x="90" y="0"/>
                    </a:cubicBezTo>
                    <a:cubicBezTo>
                      <a:pt x="90" y="0"/>
                      <a:pt x="60" y="4"/>
                      <a:pt x="45" y="11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0" y="24"/>
                      <a:pt x="2" y="34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46"/>
                      <a:pt x="13" y="52"/>
                      <a:pt x="21" y="46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60" y="28"/>
                      <a:pt x="60" y="25"/>
                    </a:cubicBezTo>
                    <a:cubicBezTo>
                      <a:pt x="60" y="25"/>
                      <a:pt x="61" y="25"/>
                      <a:pt x="63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0" name="Freeform 45"/>
              <p:cNvSpPr>
                <a:spLocks/>
              </p:cNvSpPr>
              <p:nvPr/>
            </p:nvSpPr>
            <p:spPr bwMode="auto">
              <a:xfrm>
                <a:off x="3937000" y="369888"/>
                <a:ext cx="139700" cy="192087"/>
              </a:xfrm>
              <a:custGeom>
                <a:avLst/>
                <a:gdLst>
                  <a:gd name="T0" fmla="*/ 2 w 42"/>
                  <a:gd name="T1" fmla="*/ 11 h 58"/>
                  <a:gd name="T2" fmla="*/ 17 w 42"/>
                  <a:gd name="T3" fmla="*/ 28 h 58"/>
                  <a:gd name="T4" fmla="*/ 26 w 42"/>
                  <a:gd name="T5" fmla="*/ 54 h 58"/>
                  <a:gd name="T6" fmla="*/ 34 w 42"/>
                  <a:gd name="T7" fmla="*/ 53 h 58"/>
                  <a:gd name="T8" fmla="*/ 39 w 42"/>
                  <a:gd name="T9" fmla="*/ 46 h 58"/>
                  <a:gd name="T10" fmla="*/ 36 w 42"/>
                  <a:gd name="T11" fmla="*/ 32 h 58"/>
                  <a:gd name="T12" fmla="*/ 18 w 42"/>
                  <a:gd name="T13" fmla="*/ 14 h 58"/>
                  <a:gd name="T14" fmla="*/ 8 w 42"/>
                  <a:gd name="T15" fmla="*/ 6 h 58"/>
                  <a:gd name="T16" fmla="*/ 1 w 42"/>
                  <a:gd name="T17" fmla="*/ 5 h 58"/>
                  <a:gd name="T18" fmla="*/ 2 w 42"/>
                  <a:gd name="T19" fmla="*/ 1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58">
                    <a:moveTo>
                      <a:pt x="2" y="11"/>
                    </a:moveTo>
                    <a:cubicBezTo>
                      <a:pt x="2" y="11"/>
                      <a:pt x="15" y="26"/>
                      <a:pt x="17" y="28"/>
                    </a:cubicBezTo>
                    <a:cubicBezTo>
                      <a:pt x="17" y="28"/>
                      <a:pt x="24" y="34"/>
                      <a:pt x="26" y="54"/>
                    </a:cubicBezTo>
                    <a:cubicBezTo>
                      <a:pt x="26" y="54"/>
                      <a:pt x="28" y="58"/>
                      <a:pt x="34" y="53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9" y="46"/>
                      <a:pt x="42" y="43"/>
                      <a:pt x="36" y="32"/>
                    </a:cubicBezTo>
                    <a:cubicBezTo>
                      <a:pt x="36" y="32"/>
                      <a:pt x="31" y="20"/>
                      <a:pt x="18" y="14"/>
                    </a:cubicBezTo>
                    <a:cubicBezTo>
                      <a:pt x="18" y="14"/>
                      <a:pt x="11" y="10"/>
                      <a:pt x="8" y="6"/>
                    </a:cubicBezTo>
                    <a:cubicBezTo>
                      <a:pt x="8" y="6"/>
                      <a:pt x="5" y="0"/>
                      <a:pt x="1" y="5"/>
                    </a:cubicBezTo>
                    <a:cubicBezTo>
                      <a:pt x="1" y="5"/>
                      <a:pt x="0" y="8"/>
                      <a:pt x="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46"/>
              <p:cNvSpPr>
                <a:spLocks noEditPoints="1"/>
              </p:cNvSpPr>
              <p:nvPr/>
            </p:nvSpPr>
            <p:spPr bwMode="auto">
              <a:xfrm>
                <a:off x="3957638" y="255588"/>
                <a:ext cx="392112" cy="425450"/>
              </a:xfrm>
              <a:custGeom>
                <a:avLst/>
                <a:gdLst>
                  <a:gd name="T0" fmla="*/ 115 w 119"/>
                  <a:gd name="T1" fmla="*/ 38 h 128"/>
                  <a:gd name="T2" fmla="*/ 110 w 119"/>
                  <a:gd name="T3" fmla="*/ 30 h 128"/>
                  <a:gd name="T4" fmla="*/ 105 w 119"/>
                  <a:gd name="T5" fmla="*/ 28 h 128"/>
                  <a:gd name="T6" fmla="*/ 99 w 119"/>
                  <a:gd name="T7" fmla="*/ 29 h 128"/>
                  <a:gd name="T8" fmla="*/ 78 w 119"/>
                  <a:gd name="T9" fmla="*/ 36 h 128"/>
                  <a:gd name="T10" fmla="*/ 73 w 119"/>
                  <a:gd name="T11" fmla="*/ 31 h 128"/>
                  <a:gd name="T12" fmla="*/ 83 w 119"/>
                  <a:gd name="T13" fmla="*/ 8 h 128"/>
                  <a:gd name="T14" fmla="*/ 77 w 119"/>
                  <a:gd name="T15" fmla="*/ 1 h 128"/>
                  <a:gd name="T16" fmla="*/ 74 w 119"/>
                  <a:gd name="T17" fmla="*/ 4 h 128"/>
                  <a:gd name="T18" fmla="*/ 65 w 119"/>
                  <a:gd name="T19" fmla="*/ 26 h 128"/>
                  <a:gd name="T20" fmla="*/ 54 w 119"/>
                  <a:gd name="T21" fmla="*/ 31 h 128"/>
                  <a:gd name="T22" fmla="*/ 45 w 119"/>
                  <a:gd name="T23" fmla="*/ 31 h 128"/>
                  <a:gd name="T24" fmla="*/ 42 w 119"/>
                  <a:gd name="T25" fmla="*/ 35 h 128"/>
                  <a:gd name="T26" fmla="*/ 53 w 119"/>
                  <a:gd name="T27" fmla="*/ 39 h 128"/>
                  <a:gd name="T28" fmla="*/ 50 w 119"/>
                  <a:gd name="T29" fmla="*/ 46 h 128"/>
                  <a:gd name="T30" fmla="*/ 49 w 119"/>
                  <a:gd name="T31" fmla="*/ 51 h 128"/>
                  <a:gd name="T32" fmla="*/ 56 w 119"/>
                  <a:gd name="T33" fmla="*/ 48 h 128"/>
                  <a:gd name="T34" fmla="*/ 56 w 119"/>
                  <a:gd name="T35" fmla="*/ 54 h 128"/>
                  <a:gd name="T36" fmla="*/ 52 w 119"/>
                  <a:gd name="T37" fmla="*/ 60 h 128"/>
                  <a:gd name="T38" fmla="*/ 42 w 119"/>
                  <a:gd name="T39" fmla="*/ 61 h 128"/>
                  <a:gd name="T40" fmla="*/ 46 w 119"/>
                  <a:gd name="T41" fmla="*/ 65 h 128"/>
                  <a:gd name="T42" fmla="*/ 37 w 119"/>
                  <a:gd name="T43" fmla="*/ 78 h 128"/>
                  <a:gd name="T44" fmla="*/ 38 w 119"/>
                  <a:gd name="T45" fmla="*/ 82 h 128"/>
                  <a:gd name="T46" fmla="*/ 43 w 119"/>
                  <a:gd name="T47" fmla="*/ 80 h 128"/>
                  <a:gd name="T48" fmla="*/ 51 w 119"/>
                  <a:gd name="T49" fmla="*/ 70 h 128"/>
                  <a:gd name="T50" fmla="*/ 62 w 119"/>
                  <a:gd name="T51" fmla="*/ 76 h 128"/>
                  <a:gd name="T52" fmla="*/ 61 w 119"/>
                  <a:gd name="T53" fmla="*/ 85 h 128"/>
                  <a:gd name="T54" fmla="*/ 69 w 119"/>
                  <a:gd name="T55" fmla="*/ 81 h 128"/>
                  <a:gd name="T56" fmla="*/ 76 w 119"/>
                  <a:gd name="T57" fmla="*/ 82 h 128"/>
                  <a:gd name="T58" fmla="*/ 66 w 119"/>
                  <a:gd name="T59" fmla="*/ 88 h 128"/>
                  <a:gd name="T60" fmla="*/ 21 w 119"/>
                  <a:gd name="T61" fmla="*/ 111 h 128"/>
                  <a:gd name="T62" fmla="*/ 5 w 119"/>
                  <a:gd name="T63" fmla="*/ 120 h 128"/>
                  <a:gd name="T64" fmla="*/ 8 w 119"/>
                  <a:gd name="T65" fmla="*/ 126 h 128"/>
                  <a:gd name="T66" fmla="*/ 52 w 119"/>
                  <a:gd name="T67" fmla="*/ 109 h 128"/>
                  <a:gd name="T68" fmla="*/ 75 w 119"/>
                  <a:gd name="T69" fmla="*/ 91 h 128"/>
                  <a:gd name="T70" fmla="*/ 82 w 119"/>
                  <a:gd name="T71" fmla="*/ 87 h 128"/>
                  <a:gd name="T72" fmla="*/ 81 w 119"/>
                  <a:gd name="T73" fmla="*/ 93 h 128"/>
                  <a:gd name="T74" fmla="*/ 79 w 119"/>
                  <a:gd name="T75" fmla="*/ 96 h 128"/>
                  <a:gd name="T76" fmla="*/ 69 w 119"/>
                  <a:gd name="T77" fmla="*/ 108 h 128"/>
                  <a:gd name="T78" fmla="*/ 60 w 119"/>
                  <a:gd name="T79" fmla="*/ 118 h 128"/>
                  <a:gd name="T80" fmla="*/ 67 w 119"/>
                  <a:gd name="T81" fmla="*/ 116 h 128"/>
                  <a:gd name="T82" fmla="*/ 79 w 119"/>
                  <a:gd name="T83" fmla="*/ 111 h 128"/>
                  <a:gd name="T84" fmla="*/ 86 w 119"/>
                  <a:gd name="T85" fmla="*/ 106 h 128"/>
                  <a:gd name="T86" fmla="*/ 101 w 119"/>
                  <a:gd name="T87" fmla="*/ 80 h 128"/>
                  <a:gd name="T88" fmla="*/ 87 w 119"/>
                  <a:gd name="T89" fmla="*/ 79 h 128"/>
                  <a:gd name="T90" fmla="*/ 88 w 119"/>
                  <a:gd name="T91" fmla="*/ 75 h 128"/>
                  <a:gd name="T92" fmla="*/ 115 w 119"/>
                  <a:gd name="T93" fmla="*/ 38 h 128"/>
                  <a:gd name="T94" fmla="*/ 86 w 119"/>
                  <a:gd name="T95" fmla="*/ 60 h 128"/>
                  <a:gd name="T96" fmla="*/ 80 w 119"/>
                  <a:gd name="T97" fmla="*/ 70 h 128"/>
                  <a:gd name="T98" fmla="*/ 75 w 119"/>
                  <a:gd name="T99" fmla="*/ 67 h 128"/>
                  <a:gd name="T100" fmla="*/ 71 w 119"/>
                  <a:gd name="T101" fmla="*/ 56 h 128"/>
                  <a:gd name="T102" fmla="*/ 67 w 119"/>
                  <a:gd name="T103" fmla="*/ 60 h 128"/>
                  <a:gd name="T104" fmla="*/ 67 w 119"/>
                  <a:gd name="T105" fmla="*/ 66 h 128"/>
                  <a:gd name="T106" fmla="*/ 60 w 119"/>
                  <a:gd name="T107" fmla="*/ 64 h 128"/>
                  <a:gd name="T108" fmla="*/ 65 w 119"/>
                  <a:gd name="T109" fmla="*/ 53 h 128"/>
                  <a:gd name="T110" fmla="*/ 72 w 119"/>
                  <a:gd name="T111" fmla="*/ 42 h 128"/>
                  <a:gd name="T112" fmla="*/ 93 w 119"/>
                  <a:gd name="T113" fmla="*/ 47 h 128"/>
                  <a:gd name="T114" fmla="*/ 86 w 119"/>
                  <a:gd name="T115" fmla="*/ 6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9" h="128">
                    <a:moveTo>
                      <a:pt x="115" y="38"/>
                    </a:moveTo>
                    <a:cubicBezTo>
                      <a:pt x="115" y="38"/>
                      <a:pt x="119" y="30"/>
                      <a:pt x="110" y="30"/>
                    </a:cubicBezTo>
                    <a:cubicBezTo>
                      <a:pt x="110" y="30"/>
                      <a:pt x="107" y="29"/>
                      <a:pt x="105" y="28"/>
                    </a:cubicBezTo>
                    <a:cubicBezTo>
                      <a:pt x="105" y="28"/>
                      <a:pt x="103" y="27"/>
                      <a:pt x="99" y="29"/>
                    </a:cubicBezTo>
                    <a:cubicBezTo>
                      <a:pt x="99" y="29"/>
                      <a:pt x="87" y="32"/>
                      <a:pt x="78" y="36"/>
                    </a:cubicBezTo>
                    <a:cubicBezTo>
                      <a:pt x="78" y="36"/>
                      <a:pt x="71" y="38"/>
                      <a:pt x="73" y="31"/>
                    </a:cubicBezTo>
                    <a:cubicBezTo>
                      <a:pt x="73" y="31"/>
                      <a:pt x="83" y="15"/>
                      <a:pt x="83" y="8"/>
                    </a:cubicBezTo>
                    <a:cubicBezTo>
                      <a:pt x="83" y="8"/>
                      <a:pt x="83" y="5"/>
                      <a:pt x="77" y="1"/>
                    </a:cubicBezTo>
                    <a:cubicBezTo>
                      <a:pt x="77" y="1"/>
                      <a:pt x="73" y="0"/>
                      <a:pt x="74" y="4"/>
                    </a:cubicBezTo>
                    <a:cubicBezTo>
                      <a:pt x="74" y="4"/>
                      <a:pt x="73" y="22"/>
                      <a:pt x="65" y="26"/>
                    </a:cubicBezTo>
                    <a:cubicBezTo>
                      <a:pt x="65" y="26"/>
                      <a:pt x="54" y="28"/>
                      <a:pt x="54" y="31"/>
                    </a:cubicBezTo>
                    <a:cubicBezTo>
                      <a:pt x="54" y="31"/>
                      <a:pt x="48" y="31"/>
                      <a:pt x="45" y="31"/>
                    </a:cubicBezTo>
                    <a:cubicBezTo>
                      <a:pt x="45" y="31"/>
                      <a:pt x="40" y="30"/>
                      <a:pt x="42" y="35"/>
                    </a:cubicBezTo>
                    <a:cubicBezTo>
                      <a:pt x="42" y="35"/>
                      <a:pt x="43" y="41"/>
                      <a:pt x="53" y="39"/>
                    </a:cubicBezTo>
                    <a:cubicBezTo>
                      <a:pt x="53" y="39"/>
                      <a:pt x="53" y="43"/>
                      <a:pt x="50" y="46"/>
                    </a:cubicBezTo>
                    <a:cubicBezTo>
                      <a:pt x="50" y="46"/>
                      <a:pt x="45" y="48"/>
                      <a:pt x="49" y="51"/>
                    </a:cubicBezTo>
                    <a:cubicBezTo>
                      <a:pt x="49" y="51"/>
                      <a:pt x="54" y="52"/>
                      <a:pt x="56" y="48"/>
                    </a:cubicBezTo>
                    <a:cubicBezTo>
                      <a:pt x="56" y="48"/>
                      <a:pt x="58" y="49"/>
                      <a:pt x="56" y="54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2" y="60"/>
                      <a:pt x="40" y="58"/>
                      <a:pt x="42" y="61"/>
                    </a:cubicBezTo>
                    <a:cubicBezTo>
                      <a:pt x="42" y="61"/>
                      <a:pt x="43" y="64"/>
                      <a:pt x="46" y="65"/>
                    </a:cubicBezTo>
                    <a:cubicBezTo>
                      <a:pt x="46" y="65"/>
                      <a:pt x="42" y="74"/>
                      <a:pt x="37" y="78"/>
                    </a:cubicBezTo>
                    <a:cubicBezTo>
                      <a:pt x="37" y="78"/>
                      <a:pt x="34" y="80"/>
                      <a:pt x="38" y="82"/>
                    </a:cubicBezTo>
                    <a:cubicBezTo>
                      <a:pt x="38" y="82"/>
                      <a:pt x="39" y="85"/>
                      <a:pt x="43" y="80"/>
                    </a:cubicBezTo>
                    <a:cubicBezTo>
                      <a:pt x="43" y="80"/>
                      <a:pt x="48" y="77"/>
                      <a:pt x="51" y="70"/>
                    </a:cubicBezTo>
                    <a:cubicBezTo>
                      <a:pt x="51" y="70"/>
                      <a:pt x="60" y="71"/>
                      <a:pt x="62" y="76"/>
                    </a:cubicBezTo>
                    <a:cubicBezTo>
                      <a:pt x="62" y="76"/>
                      <a:pt x="57" y="81"/>
                      <a:pt x="61" y="85"/>
                    </a:cubicBezTo>
                    <a:cubicBezTo>
                      <a:pt x="61" y="85"/>
                      <a:pt x="66" y="86"/>
                      <a:pt x="69" y="81"/>
                    </a:cubicBezTo>
                    <a:cubicBezTo>
                      <a:pt x="69" y="81"/>
                      <a:pt x="76" y="80"/>
                      <a:pt x="76" y="82"/>
                    </a:cubicBezTo>
                    <a:cubicBezTo>
                      <a:pt x="76" y="82"/>
                      <a:pt x="71" y="85"/>
                      <a:pt x="66" y="88"/>
                    </a:cubicBezTo>
                    <a:cubicBezTo>
                      <a:pt x="21" y="111"/>
                      <a:pt x="21" y="111"/>
                      <a:pt x="21" y="111"/>
                    </a:cubicBezTo>
                    <a:cubicBezTo>
                      <a:pt x="21" y="111"/>
                      <a:pt x="10" y="117"/>
                      <a:pt x="5" y="120"/>
                    </a:cubicBezTo>
                    <a:cubicBezTo>
                      <a:pt x="5" y="120"/>
                      <a:pt x="0" y="126"/>
                      <a:pt x="8" y="126"/>
                    </a:cubicBezTo>
                    <a:cubicBezTo>
                      <a:pt x="8" y="126"/>
                      <a:pt x="25" y="128"/>
                      <a:pt x="52" y="109"/>
                    </a:cubicBezTo>
                    <a:cubicBezTo>
                      <a:pt x="52" y="109"/>
                      <a:pt x="68" y="99"/>
                      <a:pt x="75" y="91"/>
                    </a:cubicBezTo>
                    <a:cubicBezTo>
                      <a:pt x="75" y="91"/>
                      <a:pt x="80" y="91"/>
                      <a:pt x="82" y="87"/>
                    </a:cubicBezTo>
                    <a:cubicBezTo>
                      <a:pt x="82" y="87"/>
                      <a:pt x="83" y="90"/>
                      <a:pt x="81" y="93"/>
                    </a:cubicBezTo>
                    <a:cubicBezTo>
                      <a:pt x="81" y="93"/>
                      <a:pt x="79" y="94"/>
                      <a:pt x="79" y="96"/>
                    </a:cubicBezTo>
                    <a:cubicBezTo>
                      <a:pt x="79" y="96"/>
                      <a:pt x="72" y="102"/>
                      <a:pt x="69" y="108"/>
                    </a:cubicBezTo>
                    <a:cubicBezTo>
                      <a:pt x="69" y="108"/>
                      <a:pt x="58" y="111"/>
                      <a:pt x="60" y="118"/>
                    </a:cubicBezTo>
                    <a:cubicBezTo>
                      <a:pt x="60" y="118"/>
                      <a:pt x="61" y="121"/>
                      <a:pt x="67" y="116"/>
                    </a:cubicBezTo>
                    <a:cubicBezTo>
                      <a:pt x="67" y="116"/>
                      <a:pt x="76" y="111"/>
                      <a:pt x="79" y="111"/>
                    </a:cubicBezTo>
                    <a:cubicBezTo>
                      <a:pt x="79" y="111"/>
                      <a:pt x="83" y="112"/>
                      <a:pt x="86" y="106"/>
                    </a:cubicBezTo>
                    <a:cubicBezTo>
                      <a:pt x="86" y="106"/>
                      <a:pt x="104" y="99"/>
                      <a:pt x="101" y="80"/>
                    </a:cubicBezTo>
                    <a:cubicBezTo>
                      <a:pt x="101" y="80"/>
                      <a:pt x="100" y="78"/>
                      <a:pt x="87" y="79"/>
                    </a:cubicBezTo>
                    <a:cubicBezTo>
                      <a:pt x="87" y="79"/>
                      <a:pt x="85" y="77"/>
                      <a:pt x="88" y="75"/>
                    </a:cubicBezTo>
                    <a:cubicBezTo>
                      <a:pt x="88" y="75"/>
                      <a:pt x="102" y="68"/>
                      <a:pt x="115" y="38"/>
                    </a:cubicBezTo>
                    <a:close/>
                    <a:moveTo>
                      <a:pt x="86" y="60"/>
                    </a:moveTo>
                    <a:cubicBezTo>
                      <a:pt x="80" y="65"/>
                      <a:pt x="80" y="70"/>
                      <a:pt x="80" y="70"/>
                    </a:cubicBezTo>
                    <a:cubicBezTo>
                      <a:pt x="74" y="75"/>
                      <a:pt x="75" y="67"/>
                      <a:pt x="75" y="67"/>
                    </a:cubicBezTo>
                    <a:cubicBezTo>
                      <a:pt x="74" y="59"/>
                      <a:pt x="71" y="56"/>
                      <a:pt x="71" y="56"/>
                    </a:cubicBezTo>
                    <a:cubicBezTo>
                      <a:pt x="68" y="56"/>
                      <a:pt x="67" y="60"/>
                      <a:pt x="67" y="60"/>
                    </a:cubicBezTo>
                    <a:cubicBezTo>
                      <a:pt x="67" y="66"/>
                      <a:pt x="67" y="66"/>
                      <a:pt x="67" y="66"/>
                    </a:cubicBezTo>
                    <a:cubicBezTo>
                      <a:pt x="62" y="70"/>
                      <a:pt x="60" y="64"/>
                      <a:pt x="60" y="64"/>
                    </a:cubicBezTo>
                    <a:cubicBezTo>
                      <a:pt x="60" y="57"/>
                      <a:pt x="65" y="53"/>
                      <a:pt x="65" y="53"/>
                    </a:cubicBezTo>
                    <a:cubicBezTo>
                      <a:pt x="72" y="42"/>
                      <a:pt x="72" y="42"/>
                      <a:pt x="72" y="42"/>
                    </a:cubicBezTo>
                    <a:cubicBezTo>
                      <a:pt x="77" y="44"/>
                      <a:pt x="93" y="47"/>
                      <a:pt x="93" y="47"/>
                    </a:cubicBezTo>
                    <a:cubicBezTo>
                      <a:pt x="92" y="56"/>
                      <a:pt x="86" y="60"/>
                      <a:pt x="86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47"/>
              <p:cNvSpPr>
                <a:spLocks noEditPoints="1"/>
              </p:cNvSpPr>
              <p:nvPr/>
            </p:nvSpPr>
            <p:spPr bwMode="auto">
              <a:xfrm>
                <a:off x="2122488" y="996950"/>
                <a:ext cx="109537" cy="142875"/>
              </a:xfrm>
              <a:custGeom>
                <a:avLst/>
                <a:gdLst>
                  <a:gd name="T0" fmla="*/ 12 w 33"/>
                  <a:gd name="T1" fmla="*/ 23 h 43"/>
                  <a:gd name="T2" fmla="*/ 12 w 33"/>
                  <a:gd name="T3" fmla="*/ 35 h 43"/>
                  <a:gd name="T4" fmla="*/ 13 w 33"/>
                  <a:gd name="T5" fmla="*/ 40 h 43"/>
                  <a:gd name="T6" fmla="*/ 17 w 33"/>
                  <a:gd name="T7" fmla="*/ 42 h 43"/>
                  <a:gd name="T8" fmla="*/ 19 w 33"/>
                  <a:gd name="T9" fmla="*/ 42 h 43"/>
                  <a:gd name="T10" fmla="*/ 19 w 33"/>
                  <a:gd name="T11" fmla="*/ 43 h 43"/>
                  <a:gd name="T12" fmla="*/ 0 w 33"/>
                  <a:gd name="T13" fmla="*/ 43 h 43"/>
                  <a:gd name="T14" fmla="*/ 0 w 33"/>
                  <a:gd name="T15" fmla="*/ 42 h 43"/>
                  <a:gd name="T16" fmla="*/ 2 w 33"/>
                  <a:gd name="T17" fmla="*/ 42 h 43"/>
                  <a:gd name="T18" fmla="*/ 6 w 33"/>
                  <a:gd name="T19" fmla="*/ 40 h 43"/>
                  <a:gd name="T20" fmla="*/ 6 w 33"/>
                  <a:gd name="T21" fmla="*/ 35 h 43"/>
                  <a:gd name="T22" fmla="*/ 6 w 33"/>
                  <a:gd name="T23" fmla="*/ 8 h 43"/>
                  <a:gd name="T24" fmla="*/ 5 w 33"/>
                  <a:gd name="T25" fmla="*/ 2 h 43"/>
                  <a:gd name="T26" fmla="*/ 2 w 33"/>
                  <a:gd name="T27" fmla="*/ 1 h 43"/>
                  <a:gd name="T28" fmla="*/ 0 w 33"/>
                  <a:gd name="T29" fmla="*/ 1 h 43"/>
                  <a:gd name="T30" fmla="*/ 0 w 33"/>
                  <a:gd name="T31" fmla="*/ 0 h 43"/>
                  <a:gd name="T32" fmla="*/ 16 w 33"/>
                  <a:gd name="T33" fmla="*/ 0 h 43"/>
                  <a:gd name="T34" fmla="*/ 25 w 33"/>
                  <a:gd name="T35" fmla="*/ 1 h 43"/>
                  <a:gd name="T36" fmla="*/ 31 w 33"/>
                  <a:gd name="T37" fmla="*/ 5 h 43"/>
                  <a:gd name="T38" fmla="*/ 33 w 33"/>
                  <a:gd name="T39" fmla="*/ 12 h 43"/>
                  <a:gd name="T40" fmla="*/ 30 w 33"/>
                  <a:gd name="T41" fmla="*/ 20 h 43"/>
                  <a:gd name="T42" fmla="*/ 20 w 33"/>
                  <a:gd name="T43" fmla="*/ 24 h 43"/>
                  <a:gd name="T44" fmla="*/ 16 w 33"/>
                  <a:gd name="T45" fmla="*/ 24 h 43"/>
                  <a:gd name="T46" fmla="*/ 12 w 33"/>
                  <a:gd name="T47" fmla="*/ 23 h 43"/>
                  <a:gd name="T48" fmla="*/ 12 w 33"/>
                  <a:gd name="T49" fmla="*/ 21 h 43"/>
                  <a:gd name="T50" fmla="*/ 15 w 33"/>
                  <a:gd name="T51" fmla="*/ 22 h 43"/>
                  <a:gd name="T52" fmla="*/ 18 w 33"/>
                  <a:gd name="T53" fmla="*/ 22 h 43"/>
                  <a:gd name="T54" fmla="*/ 23 w 33"/>
                  <a:gd name="T55" fmla="*/ 19 h 43"/>
                  <a:gd name="T56" fmla="*/ 26 w 33"/>
                  <a:gd name="T57" fmla="*/ 12 h 43"/>
                  <a:gd name="T58" fmla="*/ 25 w 33"/>
                  <a:gd name="T59" fmla="*/ 7 h 43"/>
                  <a:gd name="T60" fmla="*/ 21 w 33"/>
                  <a:gd name="T61" fmla="*/ 4 h 43"/>
                  <a:gd name="T62" fmla="*/ 17 w 33"/>
                  <a:gd name="T63" fmla="*/ 2 h 43"/>
                  <a:gd name="T64" fmla="*/ 12 w 33"/>
                  <a:gd name="T65" fmla="*/ 3 h 43"/>
                  <a:gd name="T66" fmla="*/ 12 w 33"/>
                  <a:gd name="T67" fmla="*/ 2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3" h="43">
                    <a:moveTo>
                      <a:pt x="12" y="23"/>
                    </a:move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8"/>
                      <a:pt x="13" y="40"/>
                      <a:pt x="13" y="40"/>
                    </a:cubicBezTo>
                    <a:cubicBezTo>
                      <a:pt x="14" y="41"/>
                      <a:pt x="15" y="42"/>
                      <a:pt x="17" y="42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19" y="43"/>
                      <a:pt x="19" y="43"/>
                      <a:pt x="19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4" y="42"/>
                      <a:pt x="5" y="41"/>
                      <a:pt x="6" y="40"/>
                    </a:cubicBezTo>
                    <a:cubicBezTo>
                      <a:pt x="6" y="39"/>
                      <a:pt x="6" y="38"/>
                      <a:pt x="6" y="3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3"/>
                      <a:pt x="5" y="2"/>
                    </a:cubicBezTo>
                    <a:cubicBezTo>
                      <a:pt x="5" y="2"/>
                      <a:pt x="3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0" y="0"/>
                      <a:pt x="23" y="0"/>
                      <a:pt x="25" y="1"/>
                    </a:cubicBezTo>
                    <a:cubicBezTo>
                      <a:pt x="27" y="2"/>
                      <a:pt x="29" y="3"/>
                      <a:pt x="31" y="5"/>
                    </a:cubicBezTo>
                    <a:cubicBezTo>
                      <a:pt x="32" y="7"/>
                      <a:pt x="33" y="9"/>
                      <a:pt x="33" y="12"/>
                    </a:cubicBezTo>
                    <a:cubicBezTo>
                      <a:pt x="33" y="15"/>
                      <a:pt x="32" y="18"/>
                      <a:pt x="30" y="20"/>
                    </a:cubicBezTo>
                    <a:cubicBezTo>
                      <a:pt x="27" y="23"/>
                      <a:pt x="24" y="24"/>
                      <a:pt x="20" y="24"/>
                    </a:cubicBezTo>
                    <a:cubicBezTo>
                      <a:pt x="19" y="24"/>
                      <a:pt x="18" y="24"/>
                      <a:pt x="16" y="24"/>
                    </a:cubicBezTo>
                    <a:cubicBezTo>
                      <a:pt x="15" y="23"/>
                      <a:pt x="14" y="23"/>
                      <a:pt x="12" y="23"/>
                    </a:cubicBezTo>
                    <a:close/>
                    <a:moveTo>
                      <a:pt x="12" y="21"/>
                    </a:moveTo>
                    <a:cubicBezTo>
                      <a:pt x="15" y="22"/>
                      <a:pt x="15" y="22"/>
                      <a:pt x="15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20" y="22"/>
                      <a:pt x="22" y="21"/>
                      <a:pt x="23" y="19"/>
                    </a:cubicBezTo>
                    <a:cubicBezTo>
                      <a:pt x="25" y="17"/>
                      <a:pt x="26" y="15"/>
                      <a:pt x="26" y="12"/>
                    </a:cubicBezTo>
                    <a:cubicBezTo>
                      <a:pt x="26" y="11"/>
                      <a:pt x="25" y="9"/>
                      <a:pt x="25" y="7"/>
                    </a:cubicBezTo>
                    <a:cubicBezTo>
                      <a:pt x="24" y="6"/>
                      <a:pt x="23" y="5"/>
                      <a:pt x="21" y="4"/>
                    </a:cubicBezTo>
                    <a:cubicBezTo>
                      <a:pt x="20" y="3"/>
                      <a:pt x="18" y="2"/>
                      <a:pt x="17" y="2"/>
                    </a:cubicBezTo>
                    <a:cubicBezTo>
                      <a:pt x="16" y="2"/>
                      <a:pt x="14" y="3"/>
                      <a:pt x="12" y="3"/>
                    </a:cubicBezTo>
                    <a:lnTo>
                      <a:pt x="12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48"/>
              <p:cNvSpPr>
                <a:spLocks/>
              </p:cNvSpPr>
              <p:nvPr/>
            </p:nvSpPr>
            <p:spPr bwMode="auto">
              <a:xfrm>
                <a:off x="2244725" y="996950"/>
                <a:ext cx="122237" cy="142875"/>
              </a:xfrm>
              <a:custGeom>
                <a:avLst/>
                <a:gdLst>
                  <a:gd name="T0" fmla="*/ 12 w 37"/>
                  <a:gd name="T1" fmla="*/ 2 h 43"/>
                  <a:gd name="T2" fmla="*/ 12 w 37"/>
                  <a:gd name="T3" fmla="*/ 19 h 43"/>
                  <a:gd name="T4" fmla="*/ 21 w 37"/>
                  <a:gd name="T5" fmla="*/ 19 h 43"/>
                  <a:gd name="T6" fmla="*/ 26 w 37"/>
                  <a:gd name="T7" fmla="*/ 18 h 43"/>
                  <a:gd name="T8" fmla="*/ 28 w 37"/>
                  <a:gd name="T9" fmla="*/ 16 h 43"/>
                  <a:gd name="T10" fmla="*/ 28 w 37"/>
                  <a:gd name="T11" fmla="*/ 13 h 43"/>
                  <a:gd name="T12" fmla="*/ 29 w 37"/>
                  <a:gd name="T13" fmla="*/ 13 h 43"/>
                  <a:gd name="T14" fmla="*/ 29 w 37"/>
                  <a:gd name="T15" fmla="*/ 28 h 43"/>
                  <a:gd name="T16" fmla="*/ 28 w 37"/>
                  <a:gd name="T17" fmla="*/ 28 h 43"/>
                  <a:gd name="T18" fmla="*/ 27 w 37"/>
                  <a:gd name="T19" fmla="*/ 24 h 43"/>
                  <a:gd name="T20" fmla="*/ 25 w 37"/>
                  <a:gd name="T21" fmla="*/ 22 h 43"/>
                  <a:gd name="T22" fmla="*/ 21 w 37"/>
                  <a:gd name="T23" fmla="*/ 22 h 43"/>
                  <a:gd name="T24" fmla="*/ 12 w 37"/>
                  <a:gd name="T25" fmla="*/ 22 h 43"/>
                  <a:gd name="T26" fmla="*/ 12 w 37"/>
                  <a:gd name="T27" fmla="*/ 36 h 43"/>
                  <a:gd name="T28" fmla="*/ 12 w 37"/>
                  <a:gd name="T29" fmla="*/ 39 h 43"/>
                  <a:gd name="T30" fmla="*/ 13 w 37"/>
                  <a:gd name="T31" fmla="*/ 40 h 43"/>
                  <a:gd name="T32" fmla="*/ 16 w 37"/>
                  <a:gd name="T33" fmla="*/ 41 h 43"/>
                  <a:gd name="T34" fmla="*/ 23 w 37"/>
                  <a:gd name="T35" fmla="*/ 41 h 43"/>
                  <a:gd name="T36" fmla="*/ 28 w 37"/>
                  <a:gd name="T37" fmla="*/ 40 h 43"/>
                  <a:gd name="T38" fmla="*/ 31 w 37"/>
                  <a:gd name="T39" fmla="*/ 38 h 43"/>
                  <a:gd name="T40" fmla="*/ 35 w 37"/>
                  <a:gd name="T41" fmla="*/ 32 h 43"/>
                  <a:gd name="T42" fmla="*/ 37 w 37"/>
                  <a:gd name="T43" fmla="*/ 32 h 43"/>
                  <a:gd name="T44" fmla="*/ 33 w 37"/>
                  <a:gd name="T45" fmla="*/ 43 h 43"/>
                  <a:gd name="T46" fmla="*/ 0 w 37"/>
                  <a:gd name="T47" fmla="*/ 43 h 43"/>
                  <a:gd name="T48" fmla="*/ 0 w 37"/>
                  <a:gd name="T49" fmla="*/ 42 h 43"/>
                  <a:gd name="T50" fmla="*/ 1 w 37"/>
                  <a:gd name="T51" fmla="*/ 42 h 43"/>
                  <a:gd name="T52" fmla="*/ 4 w 37"/>
                  <a:gd name="T53" fmla="*/ 41 h 43"/>
                  <a:gd name="T54" fmla="*/ 5 w 37"/>
                  <a:gd name="T55" fmla="*/ 40 h 43"/>
                  <a:gd name="T56" fmla="*/ 6 w 37"/>
                  <a:gd name="T57" fmla="*/ 35 h 43"/>
                  <a:gd name="T58" fmla="*/ 6 w 37"/>
                  <a:gd name="T59" fmla="*/ 7 h 43"/>
                  <a:gd name="T60" fmla="*/ 5 w 37"/>
                  <a:gd name="T61" fmla="*/ 2 h 43"/>
                  <a:gd name="T62" fmla="*/ 1 w 37"/>
                  <a:gd name="T63" fmla="*/ 1 h 43"/>
                  <a:gd name="T64" fmla="*/ 0 w 37"/>
                  <a:gd name="T65" fmla="*/ 1 h 43"/>
                  <a:gd name="T66" fmla="*/ 0 w 37"/>
                  <a:gd name="T67" fmla="*/ 0 h 43"/>
                  <a:gd name="T68" fmla="*/ 33 w 37"/>
                  <a:gd name="T69" fmla="*/ 0 h 43"/>
                  <a:gd name="T70" fmla="*/ 33 w 37"/>
                  <a:gd name="T71" fmla="*/ 9 h 43"/>
                  <a:gd name="T72" fmla="*/ 32 w 37"/>
                  <a:gd name="T73" fmla="*/ 9 h 43"/>
                  <a:gd name="T74" fmla="*/ 31 w 37"/>
                  <a:gd name="T75" fmla="*/ 5 h 43"/>
                  <a:gd name="T76" fmla="*/ 28 w 37"/>
                  <a:gd name="T77" fmla="*/ 3 h 43"/>
                  <a:gd name="T78" fmla="*/ 24 w 37"/>
                  <a:gd name="T79" fmla="*/ 2 h 43"/>
                  <a:gd name="T80" fmla="*/ 12 w 37"/>
                  <a:gd name="T81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" h="43">
                    <a:moveTo>
                      <a:pt x="12" y="2"/>
                    </a:moveTo>
                    <a:cubicBezTo>
                      <a:pt x="12" y="19"/>
                      <a:pt x="12" y="19"/>
                      <a:pt x="12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4" y="19"/>
                      <a:pt x="26" y="19"/>
                      <a:pt x="26" y="18"/>
                    </a:cubicBezTo>
                    <a:cubicBezTo>
                      <a:pt x="27" y="18"/>
                      <a:pt x="27" y="17"/>
                      <a:pt x="28" y="16"/>
                    </a:cubicBezTo>
                    <a:cubicBezTo>
                      <a:pt x="28" y="15"/>
                      <a:pt x="28" y="14"/>
                      <a:pt x="28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6"/>
                      <a:pt x="28" y="25"/>
                      <a:pt x="27" y="24"/>
                    </a:cubicBezTo>
                    <a:cubicBezTo>
                      <a:pt x="27" y="23"/>
                      <a:pt x="26" y="23"/>
                      <a:pt x="25" y="22"/>
                    </a:cubicBezTo>
                    <a:cubicBezTo>
                      <a:pt x="25" y="22"/>
                      <a:pt x="23" y="22"/>
                      <a:pt x="21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38"/>
                      <a:pt x="12" y="39"/>
                      <a:pt x="12" y="39"/>
                    </a:cubicBezTo>
                    <a:cubicBezTo>
                      <a:pt x="12" y="40"/>
                      <a:pt x="13" y="40"/>
                      <a:pt x="13" y="40"/>
                    </a:cubicBezTo>
                    <a:cubicBezTo>
                      <a:pt x="14" y="41"/>
                      <a:pt x="14" y="41"/>
                      <a:pt x="16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5" y="41"/>
                      <a:pt x="27" y="41"/>
                      <a:pt x="28" y="40"/>
                    </a:cubicBezTo>
                    <a:cubicBezTo>
                      <a:pt x="29" y="40"/>
                      <a:pt x="30" y="39"/>
                      <a:pt x="31" y="38"/>
                    </a:cubicBezTo>
                    <a:cubicBezTo>
                      <a:pt x="33" y="37"/>
                      <a:pt x="34" y="35"/>
                      <a:pt x="35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2" y="42"/>
                      <a:pt x="3" y="42"/>
                      <a:pt x="4" y="41"/>
                    </a:cubicBezTo>
                    <a:cubicBezTo>
                      <a:pt x="5" y="41"/>
                      <a:pt x="5" y="40"/>
                      <a:pt x="5" y="40"/>
                    </a:cubicBezTo>
                    <a:cubicBezTo>
                      <a:pt x="6" y="39"/>
                      <a:pt x="6" y="38"/>
                      <a:pt x="6" y="35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5"/>
                      <a:pt x="6" y="3"/>
                      <a:pt x="5" y="2"/>
                    </a:cubicBezTo>
                    <a:cubicBezTo>
                      <a:pt x="4" y="2"/>
                      <a:pt x="3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2" y="7"/>
                      <a:pt x="31" y="5"/>
                      <a:pt x="31" y="5"/>
                    </a:cubicBezTo>
                    <a:cubicBezTo>
                      <a:pt x="30" y="4"/>
                      <a:pt x="29" y="3"/>
                      <a:pt x="28" y="3"/>
                    </a:cubicBezTo>
                    <a:cubicBezTo>
                      <a:pt x="27" y="2"/>
                      <a:pt x="26" y="2"/>
                      <a:pt x="24" y="2"/>
                    </a:cubicBez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49"/>
              <p:cNvSpPr>
                <a:spLocks/>
              </p:cNvSpPr>
              <p:nvPr/>
            </p:nvSpPr>
            <p:spPr bwMode="auto">
              <a:xfrm>
                <a:off x="2374900" y="996950"/>
                <a:ext cx="153987" cy="142875"/>
              </a:xfrm>
              <a:custGeom>
                <a:avLst/>
                <a:gdLst>
                  <a:gd name="T0" fmla="*/ 19 w 47"/>
                  <a:gd name="T1" fmla="*/ 19 h 43"/>
                  <a:gd name="T2" fmla="*/ 35 w 47"/>
                  <a:gd name="T3" fmla="*/ 35 h 43"/>
                  <a:gd name="T4" fmla="*/ 41 w 47"/>
                  <a:gd name="T5" fmla="*/ 40 h 43"/>
                  <a:gd name="T6" fmla="*/ 47 w 47"/>
                  <a:gd name="T7" fmla="*/ 42 h 43"/>
                  <a:gd name="T8" fmla="*/ 47 w 47"/>
                  <a:gd name="T9" fmla="*/ 43 h 43"/>
                  <a:gd name="T10" fmla="*/ 26 w 47"/>
                  <a:gd name="T11" fmla="*/ 43 h 43"/>
                  <a:gd name="T12" fmla="*/ 26 w 47"/>
                  <a:gd name="T13" fmla="*/ 42 h 43"/>
                  <a:gd name="T14" fmla="*/ 29 w 47"/>
                  <a:gd name="T15" fmla="*/ 41 h 43"/>
                  <a:gd name="T16" fmla="*/ 30 w 47"/>
                  <a:gd name="T17" fmla="*/ 40 h 43"/>
                  <a:gd name="T18" fmla="*/ 29 w 47"/>
                  <a:gd name="T19" fmla="*/ 39 h 43"/>
                  <a:gd name="T20" fmla="*/ 27 w 47"/>
                  <a:gd name="T21" fmla="*/ 36 h 43"/>
                  <a:gd name="T22" fmla="*/ 13 w 47"/>
                  <a:gd name="T23" fmla="*/ 22 h 43"/>
                  <a:gd name="T24" fmla="*/ 13 w 47"/>
                  <a:gd name="T25" fmla="*/ 35 h 43"/>
                  <a:gd name="T26" fmla="*/ 13 w 47"/>
                  <a:gd name="T27" fmla="*/ 40 h 43"/>
                  <a:gd name="T28" fmla="*/ 14 w 47"/>
                  <a:gd name="T29" fmla="*/ 41 h 43"/>
                  <a:gd name="T30" fmla="*/ 17 w 47"/>
                  <a:gd name="T31" fmla="*/ 42 h 43"/>
                  <a:gd name="T32" fmla="*/ 19 w 47"/>
                  <a:gd name="T33" fmla="*/ 42 h 43"/>
                  <a:gd name="T34" fmla="*/ 19 w 47"/>
                  <a:gd name="T35" fmla="*/ 43 h 43"/>
                  <a:gd name="T36" fmla="*/ 0 w 47"/>
                  <a:gd name="T37" fmla="*/ 43 h 43"/>
                  <a:gd name="T38" fmla="*/ 0 w 47"/>
                  <a:gd name="T39" fmla="*/ 42 h 43"/>
                  <a:gd name="T40" fmla="*/ 2 w 47"/>
                  <a:gd name="T41" fmla="*/ 42 h 43"/>
                  <a:gd name="T42" fmla="*/ 6 w 47"/>
                  <a:gd name="T43" fmla="*/ 40 h 43"/>
                  <a:gd name="T44" fmla="*/ 6 w 47"/>
                  <a:gd name="T45" fmla="*/ 35 h 43"/>
                  <a:gd name="T46" fmla="*/ 6 w 47"/>
                  <a:gd name="T47" fmla="*/ 8 h 43"/>
                  <a:gd name="T48" fmla="*/ 6 w 47"/>
                  <a:gd name="T49" fmla="*/ 3 h 43"/>
                  <a:gd name="T50" fmla="*/ 5 w 47"/>
                  <a:gd name="T51" fmla="*/ 2 h 43"/>
                  <a:gd name="T52" fmla="*/ 2 w 47"/>
                  <a:gd name="T53" fmla="*/ 1 h 43"/>
                  <a:gd name="T54" fmla="*/ 0 w 47"/>
                  <a:gd name="T55" fmla="*/ 1 h 43"/>
                  <a:gd name="T56" fmla="*/ 0 w 47"/>
                  <a:gd name="T57" fmla="*/ 0 h 43"/>
                  <a:gd name="T58" fmla="*/ 19 w 47"/>
                  <a:gd name="T59" fmla="*/ 0 h 43"/>
                  <a:gd name="T60" fmla="*/ 19 w 47"/>
                  <a:gd name="T61" fmla="*/ 1 h 43"/>
                  <a:gd name="T62" fmla="*/ 17 w 47"/>
                  <a:gd name="T63" fmla="*/ 1 h 43"/>
                  <a:gd name="T64" fmla="*/ 14 w 47"/>
                  <a:gd name="T65" fmla="*/ 2 h 43"/>
                  <a:gd name="T66" fmla="*/ 13 w 47"/>
                  <a:gd name="T67" fmla="*/ 3 h 43"/>
                  <a:gd name="T68" fmla="*/ 13 w 47"/>
                  <a:gd name="T69" fmla="*/ 8 h 43"/>
                  <a:gd name="T70" fmla="*/ 13 w 47"/>
                  <a:gd name="T71" fmla="*/ 21 h 43"/>
                  <a:gd name="T72" fmla="*/ 17 w 47"/>
                  <a:gd name="T73" fmla="*/ 17 h 43"/>
                  <a:gd name="T74" fmla="*/ 28 w 47"/>
                  <a:gd name="T75" fmla="*/ 5 h 43"/>
                  <a:gd name="T76" fmla="*/ 29 w 47"/>
                  <a:gd name="T77" fmla="*/ 3 h 43"/>
                  <a:gd name="T78" fmla="*/ 28 w 47"/>
                  <a:gd name="T79" fmla="*/ 2 h 43"/>
                  <a:gd name="T80" fmla="*/ 26 w 47"/>
                  <a:gd name="T81" fmla="*/ 1 h 43"/>
                  <a:gd name="T82" fmla="*/ 25 w 47"/>
                  <a:gd name="T83" fmla="*/ 1 h 43"/>
                  <a:gd name="T84" fmla="*/ 25 w 47"/>
                  <a:gd name="T85" fmla="*/ 0 h 43"/>
                  <a:gd name="T86" fmla="*/ 41 w 47"/>
                  <a:gd name="T87" fmla="*/ 0 h 43"/>
                  <a:gd name="T88" fmla="*/ 41 w 47"/>
                  <a:gd name="T89" fmla="*/ 1 h 43"/>
                  <a:gd name="T90" fmla="*/ 39 w 47"/>
                  <a:gd name="T91" fmla="*/ 1 h 43"/>
                  <a:gd name="T92" fmla="*/ 36 w 47"/>
                  <a:gd name="T93" fmla="*/ 3 h 43"/>
                  <a:gd name="T94" fmla="*/ 32 w 47"/>
                  <a:gd name="T95" fmla="*/ 6 h 43"/>
                  <a:gd name="T96" fmla="*/ 25 w 47"/>
                  <a:gd name="T97" fmla="*/ 13 h 43"/>
                  <a:gd name="T98" fmla="*/ 19 w 47"/>
                  <a:gd name="T99" fmla="*/ 1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7" h="43">
                    <a:moveTo>
                      <a:pt x="19" y="19"/>
                    </a:moveTo>
                    <a:cubicBezTo>
                      <a:pt x="35" y="35"/>
                      <a:pt x="35" y="35"/>
                      <a:pt x="35" y="35"/>
                    </a:cubicBezTo>
                    <a:cubicBezTo>
                      <a:pt x="37" y="38"/>
                      <a:pt x="39" y="39"/>
                      <a:pt x="41" y="40"/>
                    </a:cubicBezTo>
                    <a:cubicBezTo>
                      <a:pt x="43" y="41"/>
                      <a:pt x="45" y="42"/>
                      <a:pt x="47" y="42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7" y="42"/>
                      <a:pt x="28" y="42"/>
                      <a:pt x="29" y="41"/>
                    </a:cubicBezTo>
                    <a:cubicBezTo>
                      <a:pt x="29" y="41"/>
                      <a:pt x="30" y="40"/>
                      <a:pt x="30" y="40"/>
                    </a:cubicBezTo>
                    <a:cubicBezTo>
                      <a:pt x="30" y="39"/>
                      <a:pt x="30" y="39"/>
                      <a:pt x="29" y="39"/>
                    </a:cubicBezTo>
                    <a:cubicBezTo>
                      <a:pt x="29" y="38"/>
                      <a:pt x="29" y="37"/>
                      <a:pt x="27" y="36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38"/>
                      <a:pt x="13" y="39"/>
                      <a:pt x="13" y="40"/>
                    </a:cubicBezTo>
                    <a:cubicBezTo>
                      <a:pt x="13" y="40"/>
                      <a:pt x="14" y="41"/>
                      <a:pt x="14" y="41"/>
                    </a:cubicBezTo>
                    <a:cubicBezTo>
                      <a:pt x="15" y="42"/>
                      <a:pt x="16" y="42"/>
                      <a:pt x="17" y="42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19" y="43"/>
                      <a:pt x="19" y="43"/>
                      <a:pt x="19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4" y="42"/>
                      <a:pt x="5" y="41"/>
                      <a:pt x="6" y="40"/>
                    </a:cubicBezTo>
                    <a:cubicBezTo>
                      <a:pt x="6" y="40"/>
                      <a:pt x="6" y="38"/>
                      <a:pt x="6" y="3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4"/>
                      <a:pt x="6" y="3"/>
                    </a:cubicBezTo>
                    <a:cubicBezTo>
                      <a:pt x="6" y="3"/>
                      <a:pt x="5" y="2"/>
                      <a:pt x="5" y="2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5" y="1"/>
                      <a:pt x="14" y="2"/>
                    </a:cubicBezTo>
                    <a:cubicBezTo>
                      <a:pt x="14" y="2"/>
                      <a:pt x="13" y="3"/>
                      <a:pt x="13" y="3"/>
                    </a:cubicBezTo>
                    <a:cubicBezTo>
                      <a:pt x="13" y="4"/>
                      <a:pt x="13" y="5"/>
                      <a:pt x="13" y="8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3" y="11"/>
                      <a:pt x="27" y="7"/>
                      <a:pt x="28" y="5"/>
                    </a:cubicBezTo>
                    <a:cubicBezTo>
                      <a:pt x="29" y="4"/>
                      <a:pt x="29" y="4"/>
                      <a:pt x="29" y="3"/>
                    </a:cubicBezTo>
                    <a:cubicBezTo>
                      <a:pt x="29" y="2"/>
                      <a:pt x="29" y="2"/>
                      <a:pt x="28" y="2"/>
                    </a:cubicBezTo>
                    <a:cubicBezTo>
                      <a:pt x="28" y="1"/>
                      <a:pt x="27" y="1"/>
                      <a:pt x="26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0" y="1"/>
                      <a:pt x="39" y="1"/>
                      <a:pt x="39" y="1"/>
                    </a:cubicBezTo>
                    <a:cubicBezTo>
                      <a:pt x="38" y="2"/>
                      <a:pt x="37" y="2"/>
                      <a:pt x="36" y="3"/>
                    </a:cubicBezTo>
                    <a:cubicBezTo>
                      <a:pt x="35" y="3"/>
                      <a:pt x="33" y="5"/>
                      <a:pt x="32" y="6"/>
                    </a:cubicBezTo>
                    <a:cubicBezTo>
                      <a:pt x="25" y="13"/>
                      <a:pt x="25" y="13"/>
                      <a:pt x="25" y="13"/>
                    </a:cubicBezTo>
                    <a:lnTo>
                      <a:pt x="19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50"/>
              <p:cNvSpPr>
                <a:spLocks/>
              </p:cNvSpPr>
              <p:nvPr/>
            </p:nvSpPr>
            <p:spPr bwMode="auto">
              <a:xfrm>
                <a:off x="2532063" y="996950"/>
                <a:ext cx="60325" cy="142875"/>
              </a:xfrm>
              <a:custGeom>
                <a:avLst/>
                <a:gdLst>
                  <a:gd name="T0" fmla="*/ 18 w 18"/>
                  <a:gd name="T1" fmla="*/ 42 h 43"/>
                  <a:gd name="T2" fmla="*/ 18 w 18"/>
                  <a:gd name="T3" fmla="*/ 43 h 43"/>
                  <a:gd name="T4" fmla="*/ 0 w 18"/>
                  <a:gd name="T5" fmla="*/ 43 h 43"/>
                  <a:gd name="T6" fmla="*/ 0 w 18"/>
                  <a:gd name="T7" fmla="*/ 42 h 43"/>
                  <a:gd name="T8" fmla="*/ 1 w 18"/>
                  <a:gd name="T9" fmla="*/ 42 h 43"/>
                  <a:gd name="T10" fmla="*/ 5 w 18"/>
                  <a:gd name="T11" fmla="*/ 40 h 43"/>
                  <a:gd name="T12" fmla="*/ 6 w 18"/>
                  <a:gd name="T13" fmla="*/ 35 h 43"/>
                  <a:gd name="T14" fmla="*/ 6 w 18"/>
                  <a:gd name="T15" fmla="*/ 8 h 43"/>
                  <a:gd name="T16" fmla="*/ 6 w 18"/>
                  <a:gd name="T17" fmla="*/ 3 h 43"/>
                  <a:gd name="T18" fmla="*/ 4 w 18"/>
                  <a:gd name="T19" fmla="*/ 2 h 43"/>
                  <a:gd name="T20" fmla="*/ 1 w 18"/>
                  <a:gd name="T21" fmla="*/ 1 h 43"/>
                  <a:gd name="T22" fmla="*/ 0 w 18"/>
                  <a:gd name="T23" fmla="*/ 1 h 43"/>
                  <a:gd name="T24" fmla="*/ 0 w 18"/>
                  <a:gd name="T25" fmla="*/ 0 h 43"/>
                  <a:gd name="T26" fmla="*/ 18 w 18"/>
                  <a:gd name="T27" fmla="*/ 0 h 43"/>
                  <a:gd name="T28" fmla="*/ 18 w 18"/>
                  <a:gd name="T29" fmla="*/ 1 h 43"/>
                  <a:gd name="T30" fmla="*/ 17 w 18"/>
                  <a:gd name="T31" fmla="*/ 1 h 43"/>
                  <a:gd name="T32" fmla="*/ 13 w 18"/>
                  <a:gd name="T33" fmla="*/ 3 h 43"/>
                  <a:gd name="T34" fmla="*/ 12 w 18"/>
                  <a:gd name="T35" fmla="*/ 8 h 43"/>
                  <a:gd name="T36" fmla="*/ 12 w 18"/>
                  <a:gd name="T37" fmla="*/ 35 h 43"/>
                  <a:gd name="T38" fmla="*/ 13 w 18"/>
                  <a:gd name="T39" fmla="*/ 40 h 43"/>
                  <a:gd name="T40" fmla="*/ 14 w 18"/>
                  <a:gd name="T41" fmla="*/ 41 h 43"/>
                  <a:gd name="T42" fmla="*/ 17 w 18"/>
                  <a:gd name="T43" fmla="*/ 42 h 43"/>
                  <a:gd name="T44" fmla="*/ 18 w 18"/>
                  <a:gd name="T45" fmla="*/ 4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8" h="43">
                    <a:moveTo>
                      <a:pt x="18" y="42"/>
                    </a:moveTo>
                    <a:cubicBezTo>
                      <a:pt x="18" y="43"/>
                      <a:pt x="18" y="43"/>
                      <a:pt x="18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3" y="42"/>
                      <a:pt x="4" y="41"/>
                      <a:pt x="5" y="40"/>
                    </a:cubicBezTo>
                    <a:cubicBezTo>
                      <a:pt x="6" y="40"/>
                      <a:pt x="6" y="38"/>
                      <a:pt x="6" y="3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4"/>
                      <a:pt x="6" y="3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2"/>
                      <a:pt x="13" y="3"/>
                    </a:cubicBezTo>
                    <a:cubicBezTo>
                      <a:pt x="12" y="3"/>
                      <a:pt x="12" y="5"/>
                      <a:pt x="12" y="8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8"/>
                      <a:pt x="12" y="39"/>
                      <a:pt x="13" y="40"/>
                    </a:cubicBezTo>
                    <a:cubicBezTo>
                      <a:pt x="13" y="40"/>
                      <a:pt x="13" y="41"/>
                      <a:pt x="14" y="41"/>
                    </a:cubicBezTo>
                    <a:cubicBezTo>
                      <a:pt x="15" y="42"/>
                      <a:pt x="16" y="42"/>
                      <a:pt x="17" y="42"/>
                    </a:cubicBezTo>
                    <a:lnTo>
                      <a:pt x="18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51"/>
              <p:cNvSpPr>
                <a:spLocks/>
              </p:cNvSpPr>
              <p:nvPr/>
            </p:nvSpPr>
            <p:spPr bwMode="auto">
              <a:xfrm>
                <a:off x="2595563" y="996950"/>
                <a:ext cx="155575" cy="146050"/>
              </a:xfrm>
              <a:custGeom>
                <a:avLst/>
                <a:gdLst>
                  <a:gd name="T0" fmla="*/ 0 w 47"/>
                  <a:gd name="T1" fmla="*/ 0 h 44"/>
                  <a:gd name="T2" fmla="*/ 12 w 47"/>
                  <a:gd name="T3" fmla="*/ 0 h 44"/>
                  <a:gd name="T4" fmla="*/ 38 w 47"/>
                  <a:gd name="T5" fmla="*/ 32 h 44"/>
                  <a:gd name="T6" fmla="*/ 38 w 47"/>
                  <a:gd name="T7" fmla="*/ 7 h 44"/>
                  <a:gd name="T8" fmla="*/ 37 w 47"/>
                  <a:gd name="T9" fmla="*/ 2 h 44"/>
                  <a:gd name="T10" fmla="*/ 34 w 47"/>
                  <a:gd name="T11" fmla="*/ 1 h 44"/>
                  <a:gd name="T12" fmla="*/ 32 w 47"/>
                  <a:gd name="T13" fmla="*/ 1 h 44"/>
                  <a:gd name="T14" fmla="*/ 32 w 47"/>
                  <a:gd name="T15" fmla="*/ 0 h 44"/>
                  <a:gd name="T16" fmla="*/ 47 w 47"/>
                  <a:gd name="T17" fmla="*/ 0 h 44"/>
                  <a:gd name="T18" fmla="*/ 47 w 47"/>
                  <a:gd name="T19" fmla="*/ 1 h 44"/>
                  <a:gd name="T20" fmla="*/ 46 w 47"/>
                  <a:gd name="T21" fmla="*/ 1 h 44"/>
                  <a:gd name="T22" fmla="*/ 42 w 47"/>
                  <a:gd name="T23" fmla="*/ 3 h 44"/>
                  <a:gd name="T24" fmla="*/ 41 w 47"/>
                  <a:gd name="T25" fmla="*/ 4 h 44"/>
                  <a:gd name="T26" fmla="*/ 41 w 47"/>
                  <a:gd name="T27" fmla="*/ 7 h 44"/>
                  <a:gd name="T28" fmla="*/ 41 w 47"/>
                  <a:gd name="T29" fmla="*/ 44 h 44"/>
                  <a:gd name="T30" fmla="*/ 40 w 47"/>
                  <a:gd name="T31" fmla="*/ 44 h 44"/>
                  <a:gd name="T32" fmla="*/ 11 w 47"/>
                  <a:gd name="T33" fmla="*/ 9 h 44"/>
                  <a:gd name="T34" fmla="*/ 11 w 47"/>
                  <a:gd name="T35" fmla="*/ 36 h 44"/>
                  <a:gd name="T36" fmla="*/ 12 w 47"/>
                  <a:gd name="T37" fmla="*/ 41 h 44"/>
                  <a:gd name="T38" fmla="*/ 16 w 47"/>
                  <a:gd name="T39" fmla="*/ 42 h 44"/>
                  <a:gd name="T40" fmla="*/ 17 w 47"/>
                  <a:gd name="T41" fmla="*/ 42 h 44"/>
                  <a:gd name="T42" fmla="*/ 17 w 47"/>
                  <a:gd name="T43" fmla="*/ 43 h 44"/>
                  <a:gd name="T44" fmla="*/ 2 w 47"/>
                  <a:gd name="T45" fmla="*/ 43 h 44"/>
                  <a:gd name="T46" fmla="*/ 2 w 47"/>
                  <a:gd name="T47" fmla="*/ 42 h 44"/>
                  <a:gd name="T48" fmla="*/ 4 w 47"/>
                  <a:gd name="T49" fmla="*/ 42 h 44"/>
                  <a:gd name="T50" fmla="*/ 8 w 47"/>
                  <a:gd name="T51" fmla="*/ 40 h 44"/>
                  <a:gd name="T52" fmla="*/ 8 w 47"/>
                  <a:gd name="T53" fmla="*/ 39 h 44"/>
                  <a:gd name="T54" fmla="*/ 9 w 47"/>
                  <a:gd name="T55" fmla="*/ 36 h 44"/>
                  <a:gd name="T56" fmla="*/ 9 w 47"/>
                  <a:gd name="T57" fmla="*/ 6 h 44"/>
                  <a:gd name="T58" fmla="*/ 6 w 47"/>
                  <a:gd name="T59" fmla="*/ 3 h 44"/>
                  <a:gd name="T60" fmla="*/ 3 w 47"/>
                  <a:gd name="T61" fmla="*/ 1 h 44"/>
                  <a:gd name="T62" fmla="*/ 0 w 47"/>
                  <a:gd name="T63" fmla="*/ 1 h 44"/>
                  <a:gd name="T64" fmla="*/ 0 w 47"/>
                  <a:gd name="T6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7" h="44">
                    <a:moveTo>
                      <a:pt x="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5"/>
                      <a:pt x="38" y="3"/>
                      <a:pt x="37" y="2"/>
                    </a:cubicBezTo>
                    <a:cubicBezTo>
                      <a:pt x="36" y="2"/>
                      <a:pt x="35" y="1"/>
                      <a:pt x="34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4" y="1"/>
                      <a:pt x="42" y="2"/>
                      <a:pt x="42" y="3"/>
                    </a:cubicBezTo>
                    <a:cubicBezTo>
                      <a:pt x="41" y="3"/>
                      <a:pt x="41" y="4"/>
                      <a:pt x="41" y="4"/>
                    </a:cubicBezTo>
                    <a:cubicBezTo>
                      <a:pt x="41" y="5"/>
                      <a:pt x="41" y="6"/>
                      <a:pt x="41" y="7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8"/>
                      <a:pt x="12" y="40"/>
                      <a:pt x="12" y="41"/>
                    </a:cubicBezTo>
                    <a:cubicBezTo>
                      <a:pt x="13" y="41"/>
                      <a:pt x="14" y="42"/>
                      <a:pt x="16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6" y="42"/>
                      <a:pt x="7" y="41"/>
                      <a:pt x="8" y="40"/>
                    </a:cubicBezTo>
                    <a:cubicBezTo>
                      <a:pt x="8" y="40"/>
                      <a:pt x="8" y="39"/>
                      <a:pt x="8" y="39"/>
                    </a:cubicBezTo>
                    <a:cubicBezTo>
                      <a:pt x="8" y="38"/>
                      <a:pt x="9" y="37"/>
                      <a:pt x="9" y="3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7" y="4"/>
                      <a:pt x="6" y="3"/>
                      <a:pt x="6" y="3"/>
                    </a:cubicBezTo>
                    <a:cubicBezTo>
                      <a:pt x="5" y="2"/>
                      <a:pt x="4" y="2"/>
                      <a:pt x="3" y="1"/>
                    </a:cubicBezTo>
                    <a:cubicBezTo>
                      <a:pt x="2" y="1"/>
                      <a:pt x="1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52"/>
              <p:cNvSpPr>
                <a:spLocks/>
              </p:cNvSpPr>
              <p:nvPr/>
            </p:nvSpPr>
            <p:spPr bwMode="auto">
              <a:xfrm>
                <a:off x="2760663" y="993775"/>
                <a:ext cx="146050" cy="149225"/>
              </a:xfrm>
              <a:custGeom>
                <a:avLst/>
                <a:gdLst>
                  <a:gd name="T0" fmla="*/ 38 w 44"/>
                  <a:gd name="T1" fmla="*/ 0 h 45"/>
                  <a:gd name="T2" fmla="*/ 39 w 44"/>
                  <a:gd name="T3" fmla="*/ 14 h 45"/>
                  <a:gd name="T4" fmla="*/ 38 w 44"/>
                  <a:gd name="T5" fmla="*/ 14 h 45"/>
                  <a:gd name="T6" fmla="*/ 34 w 44"/>
                  <a:gd name="T7" fmla="*/ 6 h 45"/>
                  <a:gd name="T8" fmla="*/ 24 w 44"/>
                  <a:gd name="T9" fmla="*/ 2 h 45"/>
                  <a:gd name="T10" fmla="*/ 11 w 44"/>
                  <a:gd name="T11" fmla="*/ 9 h 45"/>
                  <a:gd name="T12" fmla="*/ 8 w 44"/>
                  <a:gd name="T13" fmla="*/ 22 h 45"/>
                  <a:gd name="T14" fmla="*/ 10 w 44"/>
                  <a:gd name="T15" fmla="*/ 33 h 45"/>
                  <a:gd name="T16" fmla="*/ 16 w 44"/>
                  <a:gd name="T17" fmla="*/ 40 h 45"/>
                  <a:gd name="T18" fmla="*/ 24 w 44"/>
                  <a:gd name="T19" fmla="*/ 43 h 45"/>
                  <a:gd name="T20" fmla="*/ 29 w 44"/>
                  <a:gd name="T21" fmla="*/ 42 h 45"/>
                  <a:gd name="T22" fmla="*/ 33 w 44"/>
                  <a:gd name="T23" fmla="*/ 40 h 45"/>
                  <a:gd name="T24" fmla="*/ 33 w 44"/>
                  <a:gd name="T25" fmla="*/ 28 h 45"/>
                  <a:gd name="T26" fmla="*/ 33 w 44"/>
                  <a:gd name="T27" fmla="*/ 24 h 45"/>
                  <a:gd name="T28" fmla="*/ 31 w 44"/>
                  <a:gd name="T29" fmla="*/ 22 h 45"/>
                  <a:gd name="T30" fmla="*/ 27 w 44"/>
                  <a:gd name="T31" fmla="*/ 22 h 45"/>
                  <a:gd name="T32" fmla="*/ 27 w 44"/>
                  <a:gd name="T33" fmla="*/ 21 h 45"/>
                  <a:gd name="T34" fmla="*/ 44 w 44"/>
                  <a:gd name="T35" fmla="*/ 21 h 45"/>
                  <a:gd name="T36" fmla="*/ 44 w 44"/>
                  <a:gd name="T37" fmla="*/ 22 h 45"/>
                  <a:gd name="T38" fmla="*/ 43 w 44"/>
                  <a:gd name="T39" fmla="*/ 22 h 45"/>
                  <a:gd name="T40" fmla="*/ 40 w 44"/>
                  <a:gd name="T41" fmla="*/ 23 h 45"/>
                  <a:gd name="T42" fmla="*/ 39 w 44"/>
                  <a:gd name="T43" fmla="*/ 25 h 45"/>
                  <a:gd name="T44" fmla="*/ 39 w 44"/>
                  <a:gd name="T45" fmla="*/ 28 h 45"/>
                  <a:gd name="T46" fmla="*/ 39 w 44"/>
                  <a:gd name="T47" fmla="*/ 41 h 45"/>
                  <a:gd name="T48" fmla="*/ 32 w 44"/>
                  <a:gd name="T49" fmla="*/ 44 h 45"/>
                  <a:gd name="T50" fmla="*/ 24 w 44"/>
                  <a:gd name="T51" fmla="*/ 45 h 45"/>
                  <a:gd name="T52" fmla="*/ 5 w 44"/>
                  <a:gd name="T53" fmla="*/ 37 h 45"/>
                  <a:gd name="T54" fmla="*/ 0 w 44"/>
                  <a:gd name="T55" fmla="*/ 23 h 45"/>
                  <a:gd name="T56" fmla="*/ 1 w 44"/>
                  <a:gd name="T57" fmla="*/ 18 h 45"/>
                  <a:gd name="T58" fmla="*/ 3 w 44"/>
                  <a:gd name="T59" fmla="*/ 12 h 45"/>
                  <a:gd name="T60" fmla="*/ 12 w 44"/>
                  <a:gd name="T61" fmla="*/ 3 h 45"/>
                  <a:gd name="T62" fmla="*/ 23 w 44"/>
                  <a:gd name="T63" fmla="*/ 0 h 45"/>
                  <a:gd name="T64" fmla="*/ 27 w 44"/>
                  <a:gd name="T65" fmla="*/ 0 h 45"/>
                  <a:gd name="T66" fmla="*/ 33 w 44"/>
                  <a:gd name="T67" fmla="*/ 2 h 45"/>
                  <a:gd name="T68" fmla="*/ 35 w 44"/>
                  <a:gd name="T69" fmla="*/ 3 h 45"/>
                  <a:gd name="T70" fmla="*/ 36 w 44"/>
                  <a:gd name="T71" fmla="*/ 2 h 45"/>
                  <a:gd name="T72" fmla="*/ 37 w 44"/>
                  <a:gd name="T73" fmla="*/ 0 h 45"/>
                  <a:gd name="T74" fmla="*/ 38 w 44"/>
                  <a:gd name="T7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45">
                    <a:moveTo>
                      <a:pt x="38" y="0"/>
                    </a:moveTo>
                    <a:cubicBezTo>
                      <a:pt x="39" y="14"/>
                      <a:pt x="39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7" y="10"/>
                      <a:pt x="35" y="8"/>
                      <a:pt x="34" y="6"/>
                    </a:cubicBezTo>
                    <a:cubicBezTo>
                      <a:pt x="31" y="3"/>
                      <a:pt x="28" y="2"/>
                      <a:pt x="24" y="2"/>
                    </a:cubicBezTo>
                    <a:cubicBezTo>
                      <a:pt x="18" y="2"/>
                      <a:pt x="14" y="4"/>
                      <a:pt x="11" y="9"/>
                    </a:cubicBezTo>
                    <a:cubicBezTo>
                      <a:pt x="9" y="12"/>
                      <a:pt x="8" y="17"/>
                      <a:pt x="8" y="22"/>
                    </a:cubicBezTo>
                    <a:cubicBezTo>
                      <a:pt x="8" y="26"/>
                      <a:pt x="8" y="30"/>
                      <a:pt x="10" y="33"/>
                    </a:cubicBezTo>
                    <a:cubicBezTo>
                      <a:pt x="12" y="36"/>
                      <a:pt x="14" y="39"/>
                      <a:pt x="16" y="40"/>
                    </a:cubicBezTo>
                    <a:cubicBezTo>
                      <a:pt x="19" y="42"/>
                      <a:pt x="21" y="43"/>
                      <a:pt x="24" y="43"/>
                    </a:cubicBezTo>
                    <a:cubicBezTo>
                      <a:pt x="26" y="43"/>
                      <a:pt x="27" y="43"/>
                      <a:pt x="29" y="42"/>
                    </a:cubicBezTo>
                    <a:cubicBezTo>
                      <a:pt x="30" y="42"/>
                      <a:pt x="32" y="41"/>
                      <a:pt x="33" y="40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33" y="26"/>
                      <a:pt x="33" y="24"/>
                      <a:pt x="33" y="24"/>
                    </a:cubicBezTo>
                    <a:cubicBezTo>
                      <a:pt x="32" y="23"/>
                      <a:pt x="32" y="23"/>
                      <a:pt x="31" y="22"/>
                    </a:cubicBezTo>
                    <a:cubicBezTo>
                      <a:pt x="30" y="22"/>
                      <a:pt x="29" y="22"/>
                      <a:pt x="27" y="22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3" y="22"/>
                      <a:pt x="43" y="22"/>
                      <a:pt x="43" y="22"/>
                    </a:cubicBezTo>
                    <a:cubicBezTo>
                      <a:pt x="42" y="22"/>
                      <a:pt x="41" y="22"/>
                      <a:pt x="40" y="23"/>
                    </a:cubicBezTo>
                    <a:cubicBezTo>
                      <a:pt x="40" y="24"/>
                      <a:pt x="40" y="24"/>
                      <a:pt x="39" y="25"/>
                    </a:cubicBezTo>
                    <a:cubicBezTo>
                      <a:pt x="39" y="26"/>
                      <a:pt x="39" y="27"/>
                      <a:pt x="39" y="28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37" y="43"/>
                      <a:pt x="34" y="43"/>
                      <a:pt x="32" y="44"/>
                    </a:cubicBezTo>
                    <a:cubicBezTo>
                      <a:pt x="30" y="45"/>
                      <a:pt x="27" y="45"/>
                      <a:pt x="24" y="45"/>
                    </a:cubicBezTo>
                    <a:cubicBezTo>
                      <a:pt x="16" y="45"/>
                      <a:pt x="9" y="42"/>
                      <a:pt x="5" y="37"/>
                    </a:cubicBezTo>
                    <a:cubicBezTo>
                      <a:pt x="2" y="33"/>
                      <a:pt x="0" y="28"/>
                      <a:pt x="0" y="23"/>
                    </a:cubicBezTo>
                    <a:cubicBezTo>
                      <a:pt x="0" y="21"/>
                      <a:pt x="0" y="19"/>
                      <a:pt x="1" y="18"/>
                    </a:cubicBezTo>
                    <a:cubicBezTo>
                      <a:pt x="1" y="16"/>
                      <a:pt x="2" y="14"/>
                      <a:pt x="3" y="12"/>
                    </a:cubicBezTo>
                    <a:cubicBezTo>
                      <a:pt x="5" y="8"/>
                      <a:pt x="8" y="5"/>
                      <a:pt x="12" y="3"/>
                    </a:cubicBezTo>
                    <a:cubicBezTo>
                      <a:pt x="15" y="1"/>
                      <a:pt x="19" y="0"/>
                      <a:pt x="23" y="0"/>
                    </a:cubicBezTo>
                    <a:cubicBezTo>
                      <a:pt x="25" y="0"/>
                      <a:pt x="26" y="0"/>
                      <a:pt x="27" y="0"/>
                    </a:cubicBezTo>
                    <a:cubicBezTo>
                      <a:pt x="29" y="1"/>
                      <a:pt x="31" y="1"/>
                      <a:pt x="33" y="2"/>
                    </a:cubicBezTo>
                    <a:cubicBezTo>
                      <a:pt x="34" y="2"/>
                      <a:pt x="35" y="3"/>
                      <a:pt x="35" y="3"/>
                    </a:cubicBezTo>
                    <a:cubicBezTo>
                      <a:pt x="36" y="3"/>
                      <a:pt x="36" y="3"/>
                      <a:pt x="36" y="2"/>
                    </a:cubicBezTo>
                    <a:cubicBezTo>
                      <a:pt x="37" y="2"/>
                      <a:pt x="37" y="1"/>
                      <a:pt x="37" y="0"/>
                    </a:cubicBezTo>
                    <a:lnTo>
                      <a:pt x="3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53"/>
              <p:cNvSpPr>
                <a:spLocks/>
              </p:cNvSpPr>
              <p:nvPr/>
            </p:nvSpPr>
            <p:spPr bwMode="auto">
              <a:xfrm>
                <a:off x="2965450" y="996950"/>
                <a:ext cx="152400" cy="146050"/>
              </a:xfrm>
              <a:custGeom>
                <a:avLst/>
                <a:gdLst>
                  <a:gd name="T0" fmla="*/ 31 w 46"/>
                  <a:gd name="T1" fmla="*/ 1 h 44"/>
                  <a:gd name="T2" fmla="*/ 31 w 46"/>
                  <a:gd name="T3" fmla="*/ 0 h 44"/>
                  <a:gd name="T4" fmla="*/ 46 w 46"/>
                  <a:gd name="T5" fmla="*/ 0 h 44"/>
                  <a:gd name="T6" fmla="*/ 46 w 46"/>
                  <a:gd name="T7" fmla="*/ 1 h 44"/>
                  <a:gd name="T8" fmla="*/ 45 w 46"/>
                  <a:gd name="T9" fmla="*/ 1 h 44"/>
                  <a:gd name="T10" fmla="*/ 41 w 46"/>
                  <a:gd name="T11" fmla="*/ 3 h 44"/>
                  <a:gd name="T12" fmla="*/ 40 w 46"/>
                  <a:gd name="T13" fmla="*/ 8 h 44"/>
                  <a:gd name="T14" fmla="*/ 40 w 46"/>
                  <a:gd name="T15" fmla="*/ 25 h 44"/>
                  <a:gd name="T16" fmla="*/ 39 w 46"/>
                  <a:gd name="T17" fmla="*/ 35 h 44"/>
                  <a:gd name="T18" fmla="*/ 34 w 46"/>
                  <a:gd name="T19" fmla="*/ 41 h 44"/>
                  <a:gd name="T20" fmla="*/ 24 w 46"/>
                  <a:gd name="T21" fmla="*/ 44 h 44"/>
                  <a:gd name="T22" fmla="*/ 13 w 46"/>
                  <a:gd name="T23" fmla="*/ 42 h 44"/>
                  <a:gd name="T24" fmla="*/ 8 w 46"/>
                  <a:gd name="T25" fmla="*/ 35 h 44"/>
                  <a:gd name="T26" fmla="*/ 7 w 46"/>
                  <a:gd name="T27" fmla="*/ 24 h 44"/>
                  <a:gd name="T28" fmla="*/ 7 w 46"/>
                  <a:gd name="T29" fmla="*/ 8 h 44"/>
                  <a:gd name="T30" fmla="*/ 6 w 46"/>
                  <a:gd name="T31" fmla="*/ 2 h 44"/>
                  <a:gd name="T32" fmla="*/ 2 w 46"/>
                  <a:gd name="T33" fmla="*/ 1 h 44"/>
                  <a:gd name="T34" fmla="*/ 0 w 46"/>
                  <a:gd name="T35" fmla="*/ 1 h 44"/>
                  <a:gd name="T36" fmla="*/ 0 w 46"/>
                  <a:gd name="T37" fmla="*/ 0 h 44"/>
                  <a:gd name="T38" fmla="*/ 19 w 46"/>
                  <a:gd name="T39" fmla="*/ 0 h 44"/>
                  <a:gd name="T40" fmla="*/ 19 w 46"/>
                  <a:gd name="T41" fmla="*/ 1 h 44"/>
                  <a:gd name="T42" fmla="*/ 17 w 46"/>
                  <a:gd name="T43" fmla="*/ 1 h 44"/>
                  <a:gd name="T44" fmla="*/ 14 w 46"/>
                  <a:gd name="T45" fmla="*/ 3 h 44"/>
                  <a:gd name="T46" fmla="*/ 13 w 46"/>
                  <a:gd name="T47" fmla="*/ 8 h 44"/>
                  <a:gd name="T48" fmla="*/ 13 w 46"/>
                  <a:gd name="T49" fmla="*/ 26 h 44"/>
                  <a:gd name="T50" fmla="*/ 13 w 46"/>
                  <a:gd name="T51" fmla="*/ 29 h 44"/>
                  <a:gd name="T52" fmla="*/ 13 w 46"/>
                  <a:gd name="T53" fmla="*/ 32 h 44"/>
                  <a:gd name="T54" fmla="*/ 15 w 46"/>
                  <a:gd name="T55" fmla="*/ 37 h 44"/>
                  <a:gd name="T56" fmla="*/ 18 w 46"/>
                  <a:gd name="T57" fmla="*/ 40 h 44"/>
                  <a:gd name="T58" fmla="*/ 21 w 46"/>
                  <a:gd name="T59" fmla="*/ 41 h 44"/>
                  <a:gd name="T60" fmla="*/ 24 w 46"/>
                  <a:gd name="T61" fmla="*/ 41 h 44"/>
                  <a:gd name="T62" fmla="*/ 31 w 46"/>
                  <a:gd name="T63" fmla="*/ 40 h 44"/>
                  <a:gd name="T64" fmla="*/ 36 w 46"/>
                  <a:gd name="T65" fmla="*/ 35 h 44"/>
                  <a:gd name="T66" fmla="*/ 37 w 46"/>
                  <a:gd name="T67" fmla="*/ 25 h 44"/>
                  <a:gd name="T68" fmla="*/ 37 w 46"/>
                  <a:gd name="T69" fmla="*/ 8 h 44"/>
                  <a:gd name="T70" fmla="*/ 36 w 46"/>
                  <a:gd name="T71" fmla="*/ 2 h 44"/>
                  <a:gd name="T72" fmla="*/ 33 w 46"/>
                  <a:gd name="T73" fmla="*/ 1 h 44"/>
                  <a:gd name="T74" fmla="*/ 31 w 46"/>
                  <a:gd name="T75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6" h="44">
                    <a:moveTo>
                      <a:pt x="31" y="1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3" y="1"/>
                      <a:pt x="42" y="2"/>
                      <a:pt x="41" y="3"/>
                    </a:cubicBezTo>
                    <a:cubicBezTo>
                      <a:pt x="40" y="4"/>
                      <a:pt x="40" y="5"/>
                      <a:pt x="40" y="8"/>
                    </a:cubicBezTo>
                    <a:cubicBezTo>
                      <a:pt x="40" y="25"/>
                      <a:pt x="40" y="25"/>
                      <a:pt x="40" y="25"/>
                    </a:cubicBezTo>
                    <a:cubicBezTo>
                      <a:pt x="40" y="30"/>
                      <a:pt x="40" y="33"/>
                      <a:pt x="39" y="35"/>
                    </a:cubicBezTo>
                    <a:cubicBezTo>
                      <a:pt x="38" y="38"/>
                      <a:pt x="36" y="40"/>
                      <a:pt x="34" y="41"/>
                    </a:cubicBezTo>
                    <a:cubicBezTo>
                      <a:pt x="31" y="43"/>
                      <a:pt x="28" y="44"/>
                      <a:pt x="24" y="44"/>
                    </a:cubicBezTo>
                    <a:cubicBezTo>
                      <a:pt x="19" y="44"/>
                      <a:pt x="15" y="43"/>
                      <a:pt x="13" y="42"/>
                    </a:cubicBezTo>
                    <a:cubicBezTo>
                      <a:pt x="10" y="40"/>
                      <a:pt x="9" y="38"/>
                      <a:pt x="8" y="35"/>
                    </a:cubicBezTo>
                    <a:cubicBezTo>
                      <a:pt x="7" y="33"/>
                      <a:pt x="7" y="30"/>
                      <a:pt x="7" y="24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5"/>
                      <a:pt x="6" y="3"/>
                      <a:pt x="6" y="2"/>
                    </a:cubicBezTo>
                    <a:cubicBezTo>
                      <a:pt x="5" y="1"/>
                      <a:pt x="4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4" y="2"/>
                      <a:pt x="14" y="3"/>
                    </a:cubicBezTo>
                    <a:cubicBezTo>
                      <a:pt x="13" y="4"/>
                      <a:pt x="13" y="5"/>
                      <a:pt x="13" y="8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7"/>
                      <a:pt x="13" y="28"/>
                      <a:pt x="13" y="29"/>
                    </a:cubicBezTo>
                    <a:cubicBezTo>
                      <a:pt x="13" y="30"/>
                      <a:pt x="13" y="31"/>
                      <a:pt x="13" y="32"/>
                    </a:cubicBezTo>
                    <a:cubicBezTo>
                      <a:pt x="13" y="34"/>
                      <a:pt x="14" y="36"/>
                      <a:pt x="15" y="37"/>
                    </a:cubicBezTo>
                    <a:cubicBezTo>
                      <a:pt x="16" y="38"/>
                      <a:pt x="17" y="39"/>
                      <a:pt x="18" y="40"/>
                    </a:cubicBezTo>
                    <a:cubicBezTo>
                      <a:pt x="19" y="41"/>
                      <a:pt x="20" y="41"/>
                      <a:pt x="21" y="41"/>
                    </a:cubicBezTo>
                    <a:cubicBezTo>
                      <a:pt x="22" y="41"/>
                      <a:pt x="23" y="41"/>
                      <a:pt x="24" y="41"/>
                    </a:cubicBezTo>
                    <a:cubicBezTo>
                      <a:pt x="27" y="41"/>
                      <a:pt x="29" y="41"/>
                      <a:pt x="31" y="40"/>
                    </a:cubicBezTo>
                    <a:cubicBezTo>
                      <a:pt x="34" y="38"/>
                      <a:pt x="35" y="37"/>
                      <a:pt x="36" y="35"/>
                    </a:cubicBezTo>
                    <a:cubicBezTo>
                      <a:pt x="37" y="33"/>
                      <a:pt x="37" y="30"/>
                      <a:pt x="37" y="25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5"/>
                      <a:pt x="37" y="3"/>
                      <a:pt x="36" y="2"/>
                    </a:cubicBezTo>
                    <a:cubicBezTo>
                      <a:pt x="36" y="2"/>
                      <a:pt x="34" y="1"/>
                      <a:pt x="33" y="1"/>
                    </a:cubicBezTo>
                    <a:lnTo>
                      <a:pt x="3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54"/>
              <p:cNvSpPr>
                <a:spLocks/>
              </p:cNvSpPr>
              <p:nvPr/>
            </p:nvSpPr>
            <p:spPr bwMode="auto">
              <a:xfrm>
                <a:off x="3117850" y="996950"/>
                <a:ext cx="155575" cy="146050"/>
              </a:xfrm>
              <a:custGeom>
                <a:avLst/>
                <a:gdLst>
                  <a:gd name="T0" fmla="*/ 0 w 47"/>
                  <a:gd name="T1" fmla="*/ 0 h 44"/>
                  <a:gd name="T2" fmla="*/ 12 w 47"/>
                  <a:gd name="T3" fmla="*/ 0 h 44"/>
                  <a:gd name="T4" fmla="*/ 38 w 47"/>
                  <a:gd name="T5" fmla="*/ 32 h 44"/>
                  <a:gd name="T6" fmla="*/ 38 w 47"/>
                  <a:gd name="T7" fmla="*/ 7 h 44"/>
                  <a:gd name="T8" fmla="*/ 37 w 47"/>
                  <a:gd name="T9" fmla="*/ 2 h 44"/>
                  <a:gd name="T10" fmla="*/ 34 w 47"/>
                  <a:gd name="T11" fmla="*/ 1 h 44"/>
                  <a:gd name="T12" fmla="*/ 32 w 47"/>
                  <a:gd name="T13" fmla="*/ 1 h 44"/>
                  <a:gd name="T14" fmla="*/ 32 w 47"/>
                  <a:gd name="T15" fmla="*/ 0 h 44"/>
                  <a:gd name="T16" fmla="*/ 47 w 47"/>
                  <a:gd name="T17" fmla="*/ 0 h 44"/>
                  <a:gd name="T18" fmla="*/ 47 w 47"/>
                  <a:gd name="T19" fmla="*/ 1 h 44"/>
                  <a:gd name="T20" fmla="*/ 46 w 47"/>
                  <a:gd name="T21" fmla="*/ 1 h 44"/>
                  <a:gd name="T22" fmla="*/ 42 w 47"/>
                  <a:gd name="T23" fmla="*/ 3 h 44"/>
                  <a:gd name="T24" fmla="*/ 41 w 47"/>
                  <a:gd name="T25" fmla="*/ 4 h 44"/>
                  <a:gd name="T26" fmla="*/ 41 w 47"/>
                  <a:gd name="T27" fmla="*/ 7 h 44"/>
                  <a:gd name="T28" fmla="*/ 41 w 47"/>
                  <a:gd name="T29" fmla="*/ 44 h 44"/>
                  <a:gd name="T30" fmla="*/ 40 w 47"/>
                  <a:gd name="T31" fmla="*/ 44 h 44"/>
                  <a:gd name="T32" fmla="*/ 11 w 47"/>
                  <a:gd name="T33" fmla="*/ 9 h 44"/>
                  <a:gd name="T34" fmla="*/ 11 w 47"/>
                  <a:gd name="T35" fmla="*/ 36 h 44"/>
                  <a:gd name="T36" fmla="*/ 12 w 47"/>
                  <a:gd name="T37" fmla="*/ 41 h 44"/>
                  <a:gd name="T38" fmla="*/ 16 w 47"/>
                  <a:gd name="T39" fmla="*/ 42 h 44"/>
                  <a:gd name="T40" fmla="*/ 18 w 47"/>
                  <a:gd name="T41" fmla="*/ 42 h 44"/>
                  <a:gd name="T42" fmla="*/ 18 w 47"/>
                  <a:gd name="T43" fmla="*/ 43 h 44"/>
                  <a:gd name="T44" fmla="*/ 3 w 47"/>
                  <a:gd name="T45" fmla="*/ 43 h 44"/>
                  <a:gd name="T46" fmla="*/ 3 w 47"/>
                  <a:gd name="T47" fmla="*/ 42 h 44"/>
                  <a:gd name="T48" fmla="*/ 4 w 47"/>
                  <a:gd name="T49" fmla="*/ 42 h 44"/>
                  <a:gd name="T50" fmla="*/ 8 w 47"/>
                  <a:gd name="T51" fmla="*/ 40 h 44"/>
                  <a:gd name="T52" fmla="*/ 8 w 47"/>
                  <a:gd name="T53" fmla="*/ 39 h 44"/>
                  <a:gd name="T54" fmla="*/ 9 w 47"/>
                  <a:gd name="T55" fmla="*/ 36 h 44"/>
                  <a:gd name="T56" fmla="*/ 9 w 47"/>
                  <a:gd name="T57" fmla="*/ 6 h 44"/>
                  <a:gd name="T58" fmla="*/ 6 w 47"/>
                  <a:gd name="T59" fmla="*/ 3 h 44"/>
                  <a:gd name="T60" fmla="*/ 3 w 47"/>
                  <a:gd name="T61" fmla="*/ 1 h 44"/>
                  <a:gd name="T62" fmla="*/ 0 w 47"/>
                  <a:gd name="T63" fmla="*/ 1 h 44"/>
                  <a:gd name="T64" fmla="*/ 0 w 47"/>
                  <a:gd name="T6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7" h="44">
                    <a:moveTo>
                      <a:pt x="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5"/>
                      <a:pt x="38" y="3"/>
                      <a:pt x="37" y="2"/>
                    </a:cubicBezTo>
                    <a:cubicBezTo>
                      <a:pt x="37" y="2"/>
                      <a:pt x="35" y="1"/>
                      <a:pt x="34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4" y="1"/>
                      <a:pt x="43" y="2"/>
                      <a:pt x="42" y="3"/>
                    </a:cubicBezTo>
                    <a:cubicBezTo>
                      <a:pt x="42" y="3"/>
                      <a:pt x="41" y="4"/>
                      <a:pt x="41" y="4"/>
                    </a:cubicBezTo>
                    <a:cubicBezTo>
                      <a:pt x="41" y="5"/>
                      <a:pt x="41" y="6"/>
                      <a:pt x="41" y="7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8"/>
                      <a:pt x="12" y="40"/>
                      <a:pt x="12" y="41"/>
                    </a:cubicBezTo>
                    <a:cubicBezTo>
                      <a:pt x="13" y="41"/>
                      <a:pt x="14" y="42"/>
                      <a:pt x="16" y="4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6" y="42"/>
                      <a:pt x="7" y="41"/>
                      <a:pt x="8" y="40"/>
                    </a:cubicBezTo>
                    <a:cubicBezTo>
                      <a:pt x="8" y="40"/>
                      <a:pt x="8" y="39"/>
                      <a:pt x="8" y="39"/>
                    </a:cubicBezTo>
                    <a:cubicBezTo>
                      <a:pt x="9" y="38"/>
                      <a:pt x="9" y="37"/>
                      <a:pt x="9" y="3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7" y="4"/>
                      <a:pt x="7" y="3"/>
                      <a:pt x="6" y="3"/>
                    </a:cubicBezTo>
                    <a:cubicBezTo>
                      <a:pt x="5" y="2"/>
                      <a:pt x="4" y="2"/>
                      <a:pt x="3" y="1"/>
                    </a:cubicBezTo>
                    <a:cubicBezTo>
                      <a:pt x="2" y="1"/>
                      <a:pt x="1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55"/>
              <p:cNvSpPr>
                <a:spLocks/>
              </p:cNvSpPr>
              <p:nvPr/>
            </p:nvSpPr>
            <p:spPr bwMode="auto">
              <a:xfrm>
                <a:off x="3282950" y="996950"/>
                <a:ext cx="58737" cy="142875"/>
              </a:xfrm>
              <a:custGeom>
                <a:avLst/>
                <a:gdLst>
                  <a:gd name="T0" fmla="*/ 18 w 18"/>
                  <a:gd name="T1" fmla="*/ 42 h 43"/>
                  <a:gd name="T2" fmla="*/ 18 w 18"/>
                  <a:gd name="T3" fmla="*/ 43 h 43"/>
                  <a:gd name="T4" fmla="*/ 0 w 18"/>
                  <a:gd name="T5" fmla="*/ 43 h 43"/>
                  <a:gd name="T6" fmla="*/ 0 w 18"/>
                  <a:gd name="T7" fmla="*/ 42 h 43"/>
                  <a:gd name="T8" fmla="*/ 1 w 18"/>
                  <a:gd name="T9" fmla="*/ 42 h 43"/>
                  <a:gd name="T10" fmla="*/ 5 w 18"/>
                  <a:gd name="T11" fmla="*/ 40 h 43"/>
                  <a:gd name="T12" fmla="*/ 6 w 18"/>
                  <a:gd name="T13" fmla="*/ 35 h 43"/>
                  <a:gd name="T14" fmla="*/ 6 w 18"/>
                  <a:gd name="T15" fmla="*/ 8 h 43"/>
                  <a:gd name="T16" fmla="*/ 6 w 18"/>
                  <a:gd name="T17" fmla="*/ 3 h 43"/>
                  <a:gd name="T18" fmla="*/ 4 w 18"/>
                  <a:gd name="T19" fmla="*/ 2 h 43"/>
                  <a:gd name="T20" fmla="*/ 1 w 18"/>
                  <a:gd name="T21" fmla="*/ 1 h 43"/>
                  <a:gd name="T22" fmla="*/ 0 w 18"/>
                  <a:gd name="T23" fmla="*/ 1 h 43"/>
                  <a:gd name="T24" fmla="*/ 0 w 18"/>
                  <a:gd name="T25" fmla="*/ 0 h 43"/>
                  <a:gd name="T26" fmla="*/ 18 w 18"/>
                  <a:gd name="T27" fmla="*/ 0 h 43"/>
                  <a:gd name="T28" fmla="*/ 18 w 18"/>
                  <a:gd name="T29" fmla="*/ 1 h 43"/>
                  <a:gd name="T30" fmla="*/ 17 w 18"/>
                  <a:gd name="T31" fmla="*/ 1 h 43"/>
                  <a:gd name="T32" fmla="*/ 13 w 18"/>
                  <a:gd name="T33" fmla="*/ 3 h 43"/>
                  <a:gd name="T34" fmla="*/ 12 w 18"/>
                  <a:gd name="T35" fmla="*/ 8 h 43"/>
                  <a:gd name="T36" fmla="*/ 12 w 18"/>
                  <a:gd name="T37" fmla="*/ 35 h 43"/>
                  <a:gd name="T38" fmla="*/ 12 w 18"/>
                  <a:gd name="T39" fmla="*/ 40 h 43"/>
                  <a:gd name="T40" fmla="*/ 14 w 18"/>
                  <a:gd name="T41" fmla="*/ 41 h 43"/>
                  <a:gd name="T42" fmla="*/ 17 w 18"/>
                  <a:gd name="T43" fmla="*/ 42 h 43"/>
                  <a:gd name="T44" fmla="*/ 18 w 18"/>
                  <a:gd name="T45" fmla="*/ 4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8" h="43">
                    <a:moveTo>
                      <a:pt x="18" y="42"/>
                    </a:moveTo>
                    <a:cubicBezTo>
                      <a:pt x="18" y="43"/>
                      <a:pt x="18" y="43"/>
                      <a:pt x="18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3" y="42"/>
                      <a:pt x="4" y="41"/>
                      <a:pt x="5" y="40"/>
                    </a:cubicBezTo>
                    <a:cubicBezTo>
                      <a:pt x="6" y="40"/>
                      <a:pt x="6" y="38"/>
                      <a:pt x="6" y="3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4"/>
                      <a:pt x="6" y="3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2"/>
                      <a:pt x="13" y="3"/>
                    </a:cubicBezTo>
                    <a:cubicBezTo>
                      <a:pt x="12" y="3"/>
                      <a:pt x="12" y="5"/>
                      <a:pt x="12" y="8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8"/>
                      <a:pt x="12" y="39"/>
                      <a:pt x="12" y="40"/>
                    </a:cubicBezTo>
                    <a:cubicBezTo>
                      <a:pt x="13" y="40"/>
                      <a:pt x="13" y="41"/>
                      <a:pt x="14" y="41"/>
                    </a:cubicBezTo>
                    <a:cubicBezTo>
                      <a:pt x="15" y="42"/>
                      <a:pt x="16" y="42"/>
                      <a:pt x="17" y="42"/>
                    </a:cubicBezTo>
                    <a:lnTo>
                      <a:pt x="18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56"/>
              <p:cNvSpPr>
                <a:spLocks/>
              </p:cNvSpPr>
              <p:nvPr/>
            </p:nvSpPr>
            <p:spPr bwMode="auto">
              <a:xfrm>
                <a:off x="3349625" y="996950"/>
                <a:ext cx="150812" cy="146050"/>
              </a:xfrm>
              <a:custGeom>
                <a:avLst/>
                <a:gdLst>
                  <a:gd name="T0" fmla="*/ 46 w 46"/>
                  <a:gd name="T1" fmla="*/ 0 h 44"/>
                  <a:gd name="T2" fmla="*/ 46 w 46"/>
                  <a:gd name="T3" fmla="*/ 1 h 44"/>
                  <a:gd name="T4" fmla="*/ 43 w 46"/>
                  <a:gd name="T5" fmla="*/ 3 h 44"/>
                  <a:gd name="T6" fmla="*/ 40 w 46"/>
                  <a:gd name="T7" fmla="*/ 7 h 44"/>
                  <a:gd name="T8" fmla="*/ 25 w 46"/>
                  <a:gd name="T9" fmla="*/ 44 h 44"/>
                  <a:gd name="T10" fmla="*/ 23 w 46"/>
                  <a:gd name="T11" fmla="*/ 44 h 44"/>
                  <a:gd name="T12" fmla="*/ 7 w 46"/>
                  <a:gd name="T13" fmla="*/ 7 h 44"/>
                  <a:gd name="T14" fmla="*/ 5 w 46"/>
                  <a:gd name="T15" fmla="*/ 3 h 44"/>
                  <a:gd name="T16" fmla="*/ 5 w 46"/>
                  <a:gd name="T17" fmla="*/ 2 h 44"/>
                  <a:gd name="T18" fmla="*/ 4 w 46"/>
                  <a:gd name="T19" fmla="*/ 2 h 44"/>
                  <a:gd name="T20" fmla="*/ 0 w 46"/>
                  <a:gd name="T21" fmla="*/ 1 h 44"/>
                  <a:gd name="T22" fmla="*/ 0 w 46"/>
                  <a:gd name="T23" fmla="*/ 0 h 44"/>
                  <a:gd name="T24" fmla="*/ 18 w 46"/>
                  <a:gd name="T25" fmla="*/ 0 h 44"/>
                  <a:gd name="T26" fmla="*/ 18 w 46"/>
                  <a:gd name="T27" fmla="*/ 1 h 44"/>
                  <a:gd name="T28" fmla="*/ 14 w 46"/>
                  <a:gd name="T29" fmla="*/ 2 h 44"/>
                  <a:gd name="T30" fmla="*/ 13 w 46"/>
                  <a:gd name="T31" fmla="*/ 4 h 44"/>
                  <a:gd name="T32" fmla="*/ 15 w 46"/>
                  <a:gd name="T33" fmla="*/ 9 h 44"/>
                  <a:gd name="T34" fmla="*/ 26 w 46"/>
                  <a:gd name="T35" fmla="*/ 34 h 44"/>
                  <a:gd name="T36" fmla="*/ 36 w 46"/>
                  <a:gd name="T37" fmla="*/ 9 h 44"/>
                  <a:gd name="T38" fmla="*/ 37 w 46"/>
                  <a:gd name="T39" fmla="*/ 4 h 44"/>
                  <a:gd name="T40" fmla="*/ 36 w 46"/>
                  <a:gd name="T41" fmla="*/ 2 h 44"/>
                  <a:gd name="T42" fmla="*/ 33 w 46"/>
                  <a:gd name="T43" fmla="*/ 1 h 44"/>
                  <a:gd name="T44" fmla="*/ 33 w 46"/>
                  <a:gd name="T45" fmla="*/ 1 h 44"/>
                  <a:gd name="T46" fmla="*/ 33 w 46"/>
                  <a:gd name="T47" fmla="*/ 0 h 44"/>
                  <a:gd name="T48" fmla="*/ 46 w 46"/>
                  <a:gd name="T4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6" h="44">
                    <a:moveTo>
                      <a:pt x="46" y="0"/>
                    </a:moveTo>
                    <a:cubicBezTo>
                      <a:pt x="46" y="1"/>
                      <a:pt x="46" y="1"/>
                      <a:pt x="46" y="1"/>
                    </a:cubicBezTo>
                    <a:cubicBezTo>
                      <a:pt x="45" y="1"/>
                      <a:pt x="43" y="2"/>
                      <a:pt x="43" y="3"/>
                    </a:cubicBezTo>
                    <a:cubicBezTo>
                      <a:pt x="42" y="4"/>
                      <a:pt x="41" y="5"/>
                      <a:pt x="40" y="7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5"/>
                      <a:pt x="6" y="4"/>
                      <a:pt x="5" y="3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6" y="1"/>
                      <a:pt x="15" y="2"/>
                      <a:pt x="14" y="2"/>
                    </a:cubicBezTo>
                    <a:cubicBezTo>
                      <a:pt x="14" y="3"/>
                      <a:pt x="13" y="3"/>
                      <a:pt x="13" y="4"/>
                    </a:cubicBezTo>
                    <a:cubicBezTo>
                      <a:pt x="13" y="5"/>
                      <a:pt x="14" y="7"/>
                      <a:pt x="15" y="9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7" y="7"/>
                      <a:pt x="37" y="5"/>
                      <a:pt x="37" y="4"/>
                    </a:cubicBezTo>
                    <a:cubicBezTo>
                      <a:pt x="37" y="4"/>
                      <a:pt x="37" y="3"/>
                      <a:pt x="36" y="2"/>
                    </a:cubicBezTo>
                    <a:cubicBezTo>
                      <a:pt x="36" y="2"/>
                      <a:pt x="35" y="1"/>
                      <a:pt x="33" y="1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3" y="0"/>
                      <a:pt x="33" y="0"/>
                      <a:pt x="33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57"/>
              <p:cNvSpPr>
                <a:spLocks/>
              </p:cNvSpPr>
              <p:nvPr/>
            </p:nvSpPr>
            <p:spPr bwMode="auto">
              <a:xfrm>
                <a:off x="3508375" y="996950"/>
                <a:ext cx="122237" cy="142875"/>
              </a:xfrm>
              <a:custGeom>
                <a:avLst/>
                <a:gdLst>
                  <a:gd name="T0" fmla="*/ 13 w 37"/>
                  <a:gd name="T1" fmla="*/ 2 h 43"/>
                  <a:gd name="T2" fmla="*/ 13 w 37"/>
                  <a:gd name="T3" fmla="*/ 19 h 43"/>
                  <a:gd name="T4" fmla="*/ 22 w 37"/>
                  <a:gd name="T5" fmla="*/ 19 h 43"/>
                  <a:gd name="T6" fmla="*/ 27 w 37"/>
                  <a:gd name="T7" fmla="*/ 18 h 43"/>
                  <a:gd name="T8" fmla="*/ 28 w 37"/>
                  <a:gd name="T9" fmla="*/ 16 h 43"/>
                  <a:gd name="T10" fmla="*/ 29 w 37"/>
                  <a:gd name="T11" fmla="*/ 13 h 43"/>
                  <a:gd name="T12" fmla="*/ 30 w 37"/>
                  <a:gd name="T13" fmla="*/ 13 h 43"/>
                  <a:gd name="T14" fmla="*/ 30 w 37"/>
                  <a:gd name="T15" fmla="*/ 28 h 43"/>
                  <a:gd name="T16" fmla="*/ 29 w 37"/>
                  <a:gd name="T17" fmla="*/ 28 h 43"/>
                  <a:gd name="T18" fmla="*/ 28 w 37"/>
                  <a:gd name="T19" fmla="*/ 24 h 43"/>
                  <a:gd name="T20" fmla="*/ 26 w 37"/>
                  <a:gd name="T21" fmla="*/ 22 h 43"/>
                  <a:gd name="T22" fmla="*/ 22 w 37"/>
                  <a:gd name="T23" fmla="*/ 22 h 43"/>
                  <a:gd name="T24" fmla="*/ 13 w 37"/>
                  <a:gd name="T25" fmla="*/ 22 h 43"/>
                  <a:gd name="T26" fmla="*/ 13 w 37"/>
                  <a:gd name="T27" fmla="*/ 36 h 43"/>
                  <a:gd name="T28" fmla="*/ 13 w 37"/>
                  <a:gd name="T29" fmla="*/ 39 h 43"/>
                  <a:gd name="T30" fmla="*/ 14 w 37"/>
                  <a:gd name="T31" fmla="*/ 40 h 43"/>
                  <a:gd name="T32" fmla="*/ 16 w 37"/>
                  <a:gd name="T33" fmla="*/ 41 h 43"/>
                  <a:gd name="T34" fmla="*/ 23 w 37"/>
                  <a:gd name="T35" fmla="*/ 41 h 43"/>
                  <a:gd name="T36" fmla="*/ 29 w 37"/>
                  <a:gd name="T37" fmla="*/ 40 h 43"/>
                  <a:gd name="T38" fmla="*/ 32 w 37"/>
                  <a:gd name="T39" fmla="*/ 38 h 43"/>
                  <a:gd name="T40" fmla="*/ 36 w 37"/>
                  <a:gd name="T41" fmla="*/ 32 h 43"/>
                  <a:gd name="T42" fmla="*/ 37 w 37"/>
                  <a:gd name="T43" fmla="*/ 32 h 43"/>
                  <a:gd name="T44" fmla="*/ 33 w 37"/>
                  <a:gd name="T45" fmla="*/ 43 h 43"/>
                  <a:gd name="T46" fmla="*/ 0 w 37"/>
                  <a:gd name="T47" fmla="*/ 43 h 43"/>
                  <a:gd name="T48" fmla="*/ 0 w 37"/>
                  <a:gd name="T49" fmla="*/ 42 h 43"/>
                  <a:gd name="T50" fmla="*/ 2 w 37"/>
                  <a:gd name="T51" fmla="*/ 42 h 43"/>
                  <a:gd name="T52" fmla="*/ 5 w 37"/>
                  <a:gd name="T53" fmla="*/ 41 h 43"/>
                  <a:gd name="T54" fmla="*/ 6 w 37"/>
                  <a:gd name="T55" fmla="*/ 40 h 43"/>
                  <a:gd name="T56" fmla="*/ 6 w 37"/>
                  <a:gd name="T57" fmla="*/ 35 h 43"/>
                  <a:gd name="T58" fmla="*/ 6 w 37"/>
                  <a:gd name="T59" fmla="*/ 7 h 43"/>
                  <a:gd name="T60" fmla="*/ 6 w 37"/>
                  <a:gd name="T61" fmla="*/ 2 h 43"/>
                  <a:gd name="T62" fmla="*/ 2 w 37"/>
                  <a:gd name="T63" fmla="*/ 1 h 43"/>
                  <a:gd name="T64" fmla="*/ 0 w 37"/>
                  <a:gd name="T65" fmla="*/ 1 h 43"/>
                  <a:gd name="T66" fmla="*/ 0 w 37"/>
                  <a:gd name="T67" fmla="*/ 0 h 43"/>
                  <a:gd name="T68" fmla="*/ 33 w 37"/>
                  <a:gd name="T69" fmla="*/ 0 h 43"/>
                  <a:gd name="T70" fmla="*/ 34 w 37"/>
                  <a:gd name="T71" fmla="*/ 9 h 43"/>
                  <a:gd name="T72" fmla="*/ 33 w 37"/>
                  <a:gd name="T73" fmla="*/ 9 h 43"/>
                  <a:gd name="T74" fmla="*/ 31 w 37"/>
                  <a:gd name="T75" fmla="*/ 5 h 43"/>
                  <a:gd name="T76" fmla="*/ 29 w 37"/>
                  <a:gd name="T77" fmla="*/ 3 h 43"/>
                  <a:gd name="T78" fmla="*/ 24 w 37"/>
                  <a:gd name="T79" fmla="*/ 2 h 43"/>
                  <a:gd name="T80" fmla="*/ 13 w 37"/>
                  <a:gd name="T81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" h="43">
                    <a:moveTo>
                      <a:pt x="13" y="2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4" y="19"/>
                      <a:pt x="26" y="19"/>
                      <a:pt x="27" y="18"/>
                    </a:cubicBezTo>
                    <a:cubicBezTo>
                      <a:pt x="27" y="18"/>
                      <a:pt x="28" y="17"/>
                      <a:pt x="28" y="16"/>
                    </a:cubicBezTo>
                    <a:cubicBezTo>
                      <a:pt x="29" y="15"/>
                      <a:pt x="29" y="14"/>
                      <a:pt x="29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28" y="26"/>
                      <a:pt x="28" y="25"/>
                      <a:pt x="28" y="24"/>
                    </a:cubicBezTo>
                    <a:cubicBezTo>
                      <a:pt x="27" y="23"/>
                      <a:pt x="27" y="23"/>
                      <a:pt x="26" y="22"/>
                    </a:cubicBezTo>
                    <a:cubicBezTo>
                      <a:pt x="25" y="22"/>
                      <a:pt x="24" y="22"/>
                      <a:pt x="22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8"/>
                      <a:pt x="13" y="39"/>
                      <a:pt x="13" y="39"/>
                    </a:cubicBezTo>
                    <a:cubicBezTo>
                      <a:pt x="13" y="40"/>
                      <a:pt x="13" y="40"/>
                      <a:pt x="14" y="40"/>
                    </a:cubicBezTo>
                    <a:cubicBezTo>
                      <a:pt x="14" y="41"/>
                      <a:pt x="15" y="41"/>
                      <a:pt x="16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6" y="41"/>
                      <a:pt x="28" y="41"/>
                      <a:pt x="29" y="40"/>
                    </a:cubicBezTo>
                    <a:cubicBezTo>
                      <a:pt x="30" y="40"/>
                      <a:pt x="31" y="39"/>
                      <a:pt x="32" y="38"/>
                    </a:cubicBezTo>
                    <a:cubicBezTo>
                      <a:pt x="33" y="37"/>
                      <a:pt x="35" y="35"/>
                      <a:pt x="36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3" y="42"/>
                      <a:pt x="4" y="42"/>
                      <a:pt x="5" y="41"/>
                    </a:cubicBezTo>
                    <a:cubicBezTo>
                      <a:pt x="5" y="41"/>
                      <a:pt x="6" y="40"/>
                      <a:pt x="6" y="40"/>
                    </a:cubicBezTo>
                    <a:cubicBezTo>
                      <a:pt x="6" y="39"/>
                      <a:pt x="6" y="38"/>
                      <a:pt x="6" y="35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5"/>
                      <a:pt x="6" y="3"/>
                      <a:pt x="6" y="2"/>
                    </a:cubicBezTo>
                    <a:cubicBezTo>
                      <a:pt x="5" y="2"/>
                      <a:pt x="4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2" y="7"/>
                      <a:pt x="32" y="5"/>
                      <a:pt x="31" y="5"/>
                    </a:cubicBezTo>
                    <a:cubicBezTo>
                      <a:pt x="31" y="4"/>
                      <a:pt x="30" y="3"/>
                      <a:pt x="29" y="3"/>
                    </a:cubicBezTo>
                    <a:cubicBezTo>
                      <a:pt x="28" y="2"/>
                      <a:pt x="27" y="2"/>
                      <a:pt x="24" y="2"/>
                    </a:cubicBezTo>
                    <a:lnTo>
                      <a:pt x="1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58"/>
              <p:cNvSpPr>
                <a:spLocks noEditPoints="1"/>
              </p:cNvSpPr>
              <p:nvPr/>
            </p:nvSpPr>
            <p:spPr bwMode="auto">
              <a:xfrm>
                <a:off x="3640138" y="996950"/>
                <a:ext cx="141287" cy="142875"/>
              </a:xfrm>
              <a:custGeom>
                <a:avLst/>
                <a:gdLst>
                  <a:gd name="T0" fmla="*/ 43 w 43"/>
                  <a:gd name="T1" fmla="*/ 43 h 43"/>
                  <a:gd name="T2" fmla="*/ 31 w 43"/>
                  <a:gd name="T3" fmla="*/ 43 h 43"/>
                  <a:gd name="T4" fmla="*/ 17 w 43"/>
                  <a:gd name="T5" fmla="*/ 23 h 43"/>
                  <a:gd name="T6" fmla="*/ 14 w 43"/>
                  <a:gd name="T7" fmla="*/ 23 h 43"/>
                  <a:gd name="T8" fmla="*/ 13 w 43"/>
                  <a:gd name="T9" fmla="*/ 23 h 43"/>
                  <a:gd name="T10" fmla="*/ 13 w 43"/>
                  <a:gd name="T11" fmla="*/ 23 h 43"/>
                  <a:gd name="T12" fmla="*/ 12 w 43"/>
                  <a:gd name="T13" fmla="*/ 23 h 43"/>
                  <a:gd name="T14" fmla="*/ 12 w 43"/>
                  <a:gd name="T15" fmla="*/ 35 h 43"/>
                  <a:gd name="T16" fmla="*/ 13 w 43"/>
                  <a:gd name="T17" fmla="*/ 40 h 43"/>
                  <a:gd name="T18" fmla="*/ 17 w 43"/>
                  <a:gd name="T19" fmla="*/ 42 h 43"/>
                  <a:gd name="T20" fmla="*/ 18 w 43"/>
                  <a:gd name="T21" fmla="*/ 42 h 43"/>
                  <a:gd name="T22" fmla="*/ 18 w 43"/>
                  <a:gd name="T23" fmla="*/ 43 h 43"/>
                  <a:gd name="T24" fmla="*/ 0 w 43"/>
                  <a:gd name="T25" fmla="*/ 43 h 43"/>
                  <a:gd name="T26" fmla="*/ 0 w 43"/>
                  <a:gd name="T27" fmla="*/ 42 h 43"/>
                  <a:gd name="T28" fmla="*/ 1 w 43"/>
                  <a:gd name="T29" fmla="*/ 42 h 43"/>
                  <a:gd name="T30" fmla="*/ 5 w 43"/>
                  <a:gd name="T31" fmla="*/ 40 h 43"/>
                  <a:gd name="T32" fmla="*/ 6 w 43"/>
                  <a:gd name="T33" fmla="*/ 35 h 43"/>
                  <a:gd name="T34" fmla="*/ 6 w 43"/>
                  <a:gd name="T35" fmla="*/ 8 h 43"/>
                  <a:gd name="T36" fmla="*/ 5 w 43"/>
                  <a:gd name="T37" fmla="*/ 2 h 43"/>
                  <a:gd name="T38" fmla="*/ 1 w 43"/>
                  <a:gd name="T39" fmla="*/ 1 h 43"/>
                  <a:gd name="T40" fmla="*/ 0 w 43"/>
                  <a:gd name="T41" fmla="*/ 1 h 43"/>
                  <a:gd name="T42" fmla="*/ 0 w 43"/>
                  <a:gd name="T43" fmla="*/ 0 h 43"/>
                  <a:gd name="T44" fmla="*/ 16 w 43"/>
                  <a:gd name="T45" fmla="*/ 0 h 43"/>
                  <a:gd name="T46" fmla="*/ 26 w 43"/>
                  <a:gd name="T47" fmla="*/ 1 h 43"/>
                  <a:gd name="T48" fmla="*/ 31 w 43"/>
                  <a:gd name="T49" fmla="*/ 5 h 43"/>
                  <a:gd name="T50" fmla="*/ 33 w 43"/>
                  <a:gd name="T51" fmla="*/ 11 h 43"/>
                  <a:gd name="T52" fmla="*/ 31 w 43"/>
                  <a:gd name="T53" fmla="*/ 18 h 43"/>
                  <a:gd name="T54" fmla="*/ 23 w 43"/>
                  <a:gd name="T55" fmla="*/ 22 h 43"/>
                  <a:gd name="T56" fmla="*/ 32 w 43"/>
                  <a:gd name="T57" fmla="*/ 34 h 43"/>
                  <a:gd name="T58" fmla="*/ 37 w 43"/>
                  <a:gd name="T59" fmla="*/ 40 h 43"/>
                  <a:gd name="T60" fmla="*/ 43 w 43"/>
                  <a:gd name="T61" fmla="*/ 42 h 43"/>
                  <a:gd name="T62" fmla="*/ 43 w 43"/>
                  <a:gd name="T63" fmla="*/ 43 h 43"/>
                  <a:gd name="T64" fmla="*/ 12 w 43"/>
                  <a:gd name="T65" fmla="*/ 21 h 43"/>
                  <a:gd name="T66" fmla="*/ 13 w 43"/>
                  <a:gd name="T67" fmla="*/ 21 h 43"/>
                  <a:gd name="T68" fmla="*/ 14 w 43"/>
                  <a:gd name="T69" fmla="*/ 21 h 43"/>
                  <a:gd name="T70" fmla="*/ 23 w 43"/>
                  <a:gd name="T71" fmla="*/ 18 h 43"/>
                  <a:gd name="T72" fmla="*/ 26 w 43"/>
                  <a:gd name="T73" fmla="*/ 11 h 43"/>
                  <a:gd name="T74" fmla="*/ 24 w 43"/>
                  <a:gd name="T75" fmla="*/ 5 h 43"/>
                  <a:gd name="T76" fmla="*/ 17 w 43"/>
                  <a:gd name="T77" fmla="*/ 2 h 43"/>
                  <a:gd name="T78" fmla="*/ 12 w 43"/>
                  <a:gd name="T79" fmla="*/ 3 h 43"/>
                  <a:gd name="T80" fmla="*/ 12 w 43"/>
                  <a:gd name="T81" fmla="*/ 2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3" h="43">
                    <a:moveTo>
                      <a:pt x="43" y="43"/>
                    </a:moveTo>
                    <a:cubicBezTo>
                      <a:pt x="31" y="43"/>
                      <a:pt x="31" y="43"/>
                      <a:pt x="31" y="4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2" y="23"/>
                      <a:pt x="12" y="23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8"/>
                      <a:pt x="12" y="40"/>
                      <a:pt x="13" y="40"/>
                    </a:cubicBezTo>
                    <a:cubicBezTo>
                      <a:pt x="14" y="41"/>
                      <a:pt x="15" y="42"/>
                      <a:pt x="17" y="4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3" y="42"/>
                      <a:pt x="5" y="41"/>
                      <a:pt x="5" y="40"/>
                    </a:cubicBezTo>
                    <a:cubicBezTo>
                      <a:pt x="6" y="39"/>
                      <a:pt x="6" y="38"/>
                      <a:pt x="6" y="3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3"/>
                      <a:pt x="5" y="2"/>
                    </a:cubicBezTo>
                    <a:cubicBezTo>
                      <a:pt x="4" y="2"/>
                      <a:pt x="3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0" y="0"/>
                      <a:pt x="24" y="0"/>
                      <a:pt x="26" y="1"/>
                    </a:cubicBezTo>
                    <a:cubicBezTo>
                      <a:pt x="28" y="2"/>
                      <a:pt x="30" y="3"/>
                      <a:pt x="31" y="5"/>
                    </a:cubicBezTo>
                    <a:cubicBezTo>
                      <a:pt x="33" y="6"/>
                      <a:pt x="33" y="9"/>
                      <a:pt x="33" y="11"/>
                    </a:cubicBezTo>
                    <a:cubicBezTo>
                      <a:pt x="33" y="14"/>
                      <a:pt x="33" y="16"/>
                      <a:pt x="31" y="18"/>
                    </a:cubicBezTo>
                    <a:cubicBezTo>
                      <a:pt x="29" y="20"/>
                      <a:pt x="26" y="21"/>
                      <a:pt x="23" y="22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4" y="37"/>
                      <a:pt x="36" y="39"/>
                      <a:pt x="37" y="40"/>
                    </a:cubicBezTo>
                    <a:cubicBezTo>
                      <a:pt x="38" y="41"/>
                      <a:pt x="40" y="42"/>
                      <a:pt x="43" y="42"/>
                    </a:cubicBezTo>
                    <a:lnTo>
                      <a:pt x="43" y="43"/>
                    </a:lnTo>
                    <a:close/>
                    <a:moveTo>
                      <a:pt x="12" y="21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21"/>
                      <a:pt x="21" y="20"/>
                      <a:pt x="23" y="18"/>
                    </a:cubicBezTo>
                    <a:cubicBezTo>
                      <a:pt x="25" y="16"/>
                      <a:pt x="26" y="14"/>
                      <a:pt x="26" y="11"/>
                    </a:cubicBezTo>
                    <a:cubicBezTo>
                      <a:pt x="26" y="9"/>
                      <a:pt x="25" y="7"/>
                      <a:pt x="24" y="5"/>
                    </a:cubicBezTo>
                    <a:cubicBezTo>
                      <a:pt x="22" y="3"/>
                      <a:pt x="20" y="2"/>
                      <a:pt x="17" y="2"/>
                    </a:cubicBezTo>
                    <a:cubicBezTo>
                      <a:pt x="16" y="2"/>
                      <a:pt x="14" y="3"/>
                      <a:pt x="12" y="3"/>
                    </a:cubicBezTo>
                    <a:lnTo>
                      <a:pt x="12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59"/>
              <p:cNvSpPr>
                <a:spLocks/>
              </p:cNvSpPr>
              <p:nvPr/>
            </p:nvSpPr>
            <p:spPr bwMode="auto">
              <a:xfrm>
                <a:off x="3792538" y="993775"/>
                <a:ext cx="95250" cy="149225"/>
              </a:xfrm>
              <a:custGeom>
                <a:avLst/>
                <a:gdLst>
                  <a:gd name="T0" fmla="*/ 26 w 29"/>
                  <a:gd name="T1" fmla="*/ 0 h 45"/>
                  <a:gd name="T2" fmla="*/ 26 w 29"/>
                  <a:gd name="T3" fmla="*/ 15 h 45"/>
                  <a:gd name="T4" fmla="*/ 25 w 29"/>
                  <a:gd name="T5" fmla="*/ 15 h 45"/>
                  <a:gd name="T6" fmla="*/ 24 w 29"/>
                  <a:gd name="T7" fmla="*/ 11 h 45"/>
                  <a:gd name="T8" fmla="*/ 23 w 29"/>
                  <a:gd name="T9" fmla="*/ 8 h 45"/>
                  <a:gd name="T10" fmla="*/ 19 w 29"/>
                  <a:gd name="T11" fmla="*/ 4 h 45"/>
                  <a:gd name="T12" fmla="*/ 13 w 29"/>
                  <a:gd name="T13" fmla="*/ 2 h 45"/>
                  <a:gd name="T14" fmla="*/ 7 w 29"/>
                  <a:gd name="T15" fmla="*/ 5 h 45"/>
                  <a:gd name="T16" fmla="*/ 5 w 29"/>
                  <a:gd name="T17" fmla="*/ 9 h 45"/>
                  <a:gd name="T18" fmla="*/ 7 w 29"/>
                  <a:gd name="T19" fmla="*/ 13 h 45"/>
                  <a:gd name="T20" fmla="*/ 16 w 29"/>
                  <a:gd name="T21" fmla="*/ 19 h 45"/>
                  <a:gd name="T22" fmla="*/ 24 w 29"/>
                  <a:gd name="T23" fmla="*/ 24 h 45"/>
                  <a:gd name="T24" fmla="*/ 28 w 29"/>
                  <a:gd name="T25" fmla="*/ 28 h 45"/>
                  <a:gd name="T26" fmla="*/ 29 w 29"/>
                  <a:gd name="T27" fmla="*/ 33 h 45"/>
                  <a:gd name="T28" fmla="*/ 25 w 29"/>
                  <a:gd name="T29" fmla="*/ 41 h 45"/>
                  <a:gd name="T30" fmla="*/ 15 w 29"/>
                  <a:gd name="T31" fmla="*/ 45 h 45"/>
                  <a:gd name="T32" fmla="*/ 12 w 29"/>
                  <a:gd name="T33" fmla="*/ 45 h 45"/>
                  <a:gd name="T34" fmla="*/ 8 w 29"/>
                  <a:gd name="T35" fmla="*/ 44 h 45"/>
                  <a:gd name="T36" fmla="*/ 4 w 29"/>
                  <a:gd name="T37" fmla="*/ 43 h 45"/>
                  <a:gd name="T38" fmla="*/ 2 w 29"/>
                  <a:gd name="T39" fmla="*/ 43 h 45"/>
                  <a:gd name="T40" fmla="*/ 2 w 29"/>
                  <a:gd name="T41" fmla="*/ 45 h 45"/>
                  <a:gd name="T42" fmla="*/ 1 w 29"/>
                  <a:gd name="T43" fmla="*/ 45 h 45"/>
                  <a:gd name="T44" fmla="*/ 1 w 29"/>
                  <a:gd name="T45" fmla="*/ 30 h 45"/>
                  <a:gd name="T46" fmla="*/ 2 w 29"/>
                  <a:gd name="T47" fmla="*/ 30 h 45"/>
                  <a:gd name="T48" fmla="*/ 3 w 29"/>
                  <a:gd name="T49" fmla="*/ 34 h 45"/>
                  <a:gd name="T50" fmla="*/ 4 w 29"/>
                  <a:gd name="T51" fmla="*/ 37 h 45"/>
                  <a:gd name="T52" fmla="*/ 8 w 29"/>
                  <a:gd name="T53" fmla="*/ 41 h 45"/>
                  <a:gd name="T54" fmla="*/ 15 w 29"/>
                  <a:gd name="T55" fmla="*/ 43 h 45"/>
                  <a:gd name="T56" fmla="*/ 21 w 29"/>
                  <a:gd name="T57" fmla="*/ 40 h 45"/>
                  <a:gd name="T58" fmla="*/ 23 w 29"/>
                  <a:gd name="T59" fmla="*/ 35 h 45"/>
                  <a:gd name="T60" fmla="*/ 22 w 29"/>
                  <a:gd name="T61" fmla="*/ 32 h 45"/>
                  <a:gd name="T62" fmla="*/ 20 w 29"/>
                  <a:gd name="T63" fmla="*/ 29 h 45"/>
                  <a:gd name="T64" fmla="*/ 13 w 29"/>
                  <a:gd name="T65" fmla="*/ 25 h 45"/>
                  <a:gd name="T66" fmla="*/ 8 w 29"/>
                  <a:gd name="T67" fmla="*/ 22 h 45"/>
                  <a:gd name="T68" fmla="*/ 5 w 29"/>
                  <a:gd name="T69" fmla="*/ 20 h 45"/>
                  <a:gd name="T70" fmla="*/ 1 w 29"/>
                  <a:gd name="T71" fmla="*/ 16 h 45"/>
                  <a:gd name="T72" fmla="*/ 0 w 29"/>
                  <a:gd name="T73" fmla="*/ 11 h 45"/>
                  <a:gd name="T74" fmla="*/ 4 w 29"/>
                  <a:gd name="T75" fmla="*/ 3 h 45"/>
                  <a:gd name="T76" fmla="*/ 13 w 29"/>
                  <a:gd name="T77" fmla="*/ 0 h 45"/>
                  <a:gd name="T78" fmla="*/ 20 w 29"/>
                  <a:gd name="T79" fmla="*/ 2 h 45"/>
                  <a:gd name="T80" fmla="*/ 22 w 29"/>
                  <a:gd name="T81" fmla="*/ 2 h 45"/>
                  <a:gd name="T82" fmla="*/ 23 w 29"/>
                  <a:gd name="T83" fmla="*/ 2 h 45"/>
                  <a:gd name="T84" fmla="*/ 24 w 29"/>
                  <a:gd name="T85" fmla="*/ 2 h 45"/>
                  <a:gd name="T86" fmla="*/ 25 w 29"/>
                  <a:gd name="T87" fmla="*/ 0 h 45"/>
                  <a:gd name="T88" fmla="*/ 26 w 29"/>
                  <a:gd name="T8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" h="45">
                    <a:moveTo>
                      <a:pt x="26" y="0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3"/>
                      <a:pt x="24" y="12"/>
                      <a:pt x="24" y="11"/>
                    </a:cubicBezTo>
                    <a:cubicBezTo>
                      <a:pt x="24" y="10"/>
                      <a:pt x="23" y="9"/>
                      <a:pt x="23" y="8"/>
                    </a:cubicBezTo>
                    <a:cubicBezTo>
                      <a:pt x="22" y="6"/>
                      <a:pt x="20" y="5"/>
                      <a:pt x="19" y="4"/>
                    </a:cubicBezTo>
                    <a:cubicBezTo>
                      <a:pt x="17" y="3"/>
                      <a:pt x="15" y="2"/>
                      <a:pt x="13" y="2"/>
                    </a:cubicBezTo>
                    <a:cubicBezTo>
                      <a:pt x="11" y="2"/>
                      <a:pt x="9" y="3"/>
                      <a:pt x="7" y="5"/>
                    </a:cubicBezTo>
                    <a:cubicBezTo>
                      <a:pt x="6" y="6"/>
                      <a:pt x="5" y="7"/>
                      <a:pt x="5" y="9"/>
                    </a:cubicBezTo>
                    <a:cubicBezTo>
                      <a:pt x="5" y="10"/>
                      <a:pt x="6" y="12"/>
                      <a:pt x="7" y="13"/>
                    </a:cubicBezTo>
                    <a:cubicBezTo>
                      <a:pt x="8" y="14"/>
                      <a:pt x="11" y="16"/>
                      <a:pt x="16" y="19"/>
                    </a:cubicBezTo>
                    <a:cubicBezTo>
                      <a:pt x="20" y="21"/>
                      <a:pt x="23" y="23"/>
                      <a:pt x="24" y="24"/>
                    </a:cubicBezTo>
                    <a:cubicBezTo>
                      <a:pt x="26" y="25"/>
                      <a:pt x="27" y="27"/>
                      <a:pt x="28" y="28"/>
                    </a:cubicBezTo>
                    <a:cubicBezTo>
                      <a:pt x="28" y="30"/>
                      <a:pt x="29" y="31"/>
                      <a:pt x="29" y="33"/>
                    </a:cubicBezTo>
                    <a:cubicBezTo>
                      <a:pt x="29" y="36"/>
                      <a:pt x="28" y="39"/>
                      <a:pt x="25" y="41"/>
                    </a:cubicBezTo>
                    <a:cubicBezTo>
                      <a:pt x="23" y="44"/>
                      <a:pt x="19" y="45"/>
                      <a:pt x="15" y="45"/>
                    </a:cubicBezTo>
                    <a:cubicBezTo>
                      <a:pt x="14" y="45"/>
                      <a:pt x="13" y="45"/>
                      <a:pt x="12" y="45"/>
                    </a:cubicBezTo>
                    <a:cubicBezTo>
                      <a:pt x="11" y="45"/>
                      <a:pt x="10" y="44"/>
                      <a:pt x="8" y="44"/>
                    </a:cubicBezTo>
                    <a:cubicBezTo>
                      <a:pt x="6" y="43"/>
                      <a:pt x="4" y="43"/>
                      <a:pt x="4" y="43"/>
                    </a:cubicBezTo>
                    <a:cubicBezTo>
                      <a:pt x="3" y="43"/>
                      <a:pt x="3" y="43"/>
                      <a:pt x="2" y="43"/>
                    </a:cubicBezTo>
                    <a:cubicBezTo>
                      <a:pt x="2" y="43"/>
                      <a:pt x="2" y="44"/>
                      <a:pt x="2" y="45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2" y="32"/>
                      <a:pt x="2" y="33"/>
                      <a:pt x="3" y="34"/>
                    </a:cubicBezTo>
                    <a:cubicBezTo>
                      <a:pt x="3" y="35"/>
                      <a:pt x="4" y="36"/>
                      <a:pt x="4" y="37"/>
                    </a:cubicBezTo>
                    <a:cubicBezTo>
                      <a:pt x="5" y="39"/>
                      <a:pt x="6" y="40"/>
                      <a:pt x="8" y="41"/>
                    </a:cubicBezTo>
                    <a:cubicBezTo>
                      <a:pt x="10" y="42"/>
                      <a:pt x="12" y="43"/>
                      <a:pt x="15" y="43"/>
                    </a:cubicBezTo>
                    <a:cubicBezTo>
                      <a:pt x="17" y="43"/>
                      <a:pt x="19" y="42"/>
                      <a:pt x="21" y="40"/>
                    </a:cubicBezTo>
                    <a:cubicBezTo>
                      <a:pt x="22" y="39"/>
                      <a:pt x="23" y="37"/>
                      <a:pt x="23" y="35"/>
                    </a:cubicBezTo>
                    <a:cubicBezTo>
                      <a:pt x="23" y="34"/>
                      <a:pt x="23" y="33"/>
                      <a:pt x="22" y="32"/>
                    </a:cubicBezTo>
                    <a:cubicBezTo>
                      <a:pt x="22" y="31"/>
                      <a:pt x="21" y="30"/>
                      <a:pt x="20" y="29"/>
                    </a:cubicBezTo>
                    <a:cubicBezTo>
                      <a:pt x="19" y="29"/>
                      <a:pt x="17" y="27"/>
                      <a:pt x="13" y="25"/>
                    </a:cubicBezTo>
                    <a:cubicBezTo>
                      <a:pt x="11" y="24"/>
                      <a:pt x="10" y="23"/>
                      <a:pt x="8" y="22"/>
                    </a:cubicBezTo>
                    <a:cubicBezTo>
                      <a:pt x="7" y="22"/>
                      <a:pt x="6" y="21"/>
                      <a:pt x="5" y="20"/>
                    </a:cubicBezTo>
                    <a:cubicBezTo>
                      <a:pt x="3" y="19"/>
                      <a:pt x="2" y="18"/>
                      <a:pt x="1" y="16"/>
                    </a:cubicBezTo>
                    <a:cubicBezTo>
                      <a:pt x="1" y="15"/>
                      <a:pt x="0" y="13"/>
                      <a:pt x="0" y="11"/>
                    </a:cubicBezTo>
                    <a:cubicBezTo>
                      <a:pt x="0" y="8"/>
                      <a:pt x="1" y="6"/>
                      <a:pt x="4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5" y="0"/>
                      <a:pt x="18" y="1"/>
                      <a:pt x="20" y="2"/>
                    </a:cubicBezTo>
                    <a:cubicBezTo>
                      <a:pt x="21" y="2"/>
                      <a:pt x="21" y="2"/>
                      <a:pt x="22" y="2"/>
                    </a:cubicBezTo>
                    <a:cubicBezTo>
                      <a:pt x="22" y="2"/>
                      <a:pt x="22" y="2"/>
                      <a:pt x="23" y="2"/>
                    </a:cubicBezTo>
                    <a:cubicBezTo>
                      <a:pt x="23" y="2"/>
                      <a:pt x="24" y="2"/>
                      <a:pt x="24" y="2"/>
                    </a:cubicBezTo>
                    <a:cubicBezTo>
                      <a:pt x="24" y="2"/>
                      <a:pt x="25" y="1"/>
                      <a:pt x="25" y="0"/>
                    </a:cubicBez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60"/>
              <p:cNvSpPr>
                <a:spLocks/>
              </p:cNvSpPr>
              <p:nvPr/>
            </p:nvSpPr>
            <p:spPr bwMode="auto">
              <a:xfrm>
                <a:off x="3903663" y="996950"/>
                <a:ext cx="63500" cy="142875"/>
              </a:xfrm>
              <a:custGeom>
                <a:avLst/>
                <a:gdLst>
                  <a:gd name="T0" fmla="*/ 19 w 19"/>
                  <a:gd name="T1" fmla="*/ 42 h 43"/>
                  <a:gd name="T2" fmla="*/ 19 w 19"/>
                  <a:gd name="T3" fmla="*/ 43 h 43"/>
                  <a:gd name="T4" fmla="*/ 0 w 19"/>
                  <a:gd name="T5" fmla="*/ 43 h 43"/>
                  <a:gd name="T6" fmla="*/ 0 w 19"/>
                  <a:gd name="T7" fmla="*/ 42 h 43"/>
                  <a:gd name="T8" fmla="*/ 2 w 19"/>
                  <a:gd name="T9" fmla="*/ 42 h 43"/>
                  <a:gd name="T10" fmla="*/ 5 w 19"/>
                  <a:gd name="T11" fmla="*/ 40 h 43"/>
                  <a:gd name="T12" fmla="*/ 6 w 19"/>
                  <a:gd name="T13" fmla="*/ 35 h 43"/>
                  <a:gd name="T14" fmla="*/ 6 w 19"/>
                  <a:gd name="T15" fmla="*/ 8 h 43"/>
                  <a:gd name="T16" fmla="*/ 6 w 19"/>
                  <a:gd name="T17" fmla="*/ 3 h 43"/>
                  <a:gd name="T18" fmla="*/ 4 w 19"/>
                  <a:gd name="T19" fmla="*/ 2 h 43"/>
                  <a:gd name="T20" fmla="*/ 2 w 19"/>
                  <a:gd name="T21" fmla="*/ 1 h 43"/>
                  <a:gd name="T22" fmla="*/ 0 w 19"/>
                  <a:gd name="T23" fmla="*/ 1 h 43"/>
                  <a:gd name="T24" fmla="*/ 0 w 19"/>
                  <a:gd name="T25" fmla="*/ 0 h 43"/>
                  <a:gd name="T26" fmla="*/ 19 w 19"/>
                  <a:gd name="T27" fmla="*/ 0 h 43"/>
                  <a:gd name="T28" fmla="*/ 19 w 19"/>
                  <a:gd name="T29" fmla="*/ 1 h 43"/>
                  <a:gd name="T30" fmla="*/ 17 w 19"/>
                  <a:gd name="T31" fmla="*/ 1 h 43"/>
                  <a:gd name="T32" fmla="*/ 13 w 19"/>
                  <a:gd name="T33" fmla="*/ 3 h 43"/>
                  <a:gd name="T34" fmla="*/ 12 w 19"/>
                  <a:gd name="T35" fmla="*/ 8 h 43"/>
                  <a:gd name="T36" fmla="*/ 12 w 19"/>
                  <a:gd name="T37" fmla="*/ 35 h 43"/>
                  <a:gd name="T38" fmla="*/ 13 w 19"/>
                  <a:gd name="T39" fmla="*/ 40 h 43"/>
                  <a:gd name="T40" fmla="*/ 14 w 19"/>
                  <a:gd name="T41" fmla="*/ 41 h 43"/>
                  <a:gd name="T42" fmla="*/ 17 w 19"/>
                  <a:gd name="T43" fmla="*/ 42 h 43"/>
                  <a:gd name="T44" fmla="*/ 19 w 19"/>
                  <a:gd name="T45" fmla="*/ 4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" h="43">
                    <a:moveTo>
                      <a:pt x="19" y="42"/>
                    </a:moveTo>
                    <a:cubicBezTo>
                      <a:pt x="19" y="43"/>
                      <a:pt x="19" y="43"/>
                      <a:pt x="19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3" y="42"/>
                      <a:pt x="5" y="41"/>
                      <a:pt x="5" y="40"/>
                    </a:cubicBezTo>
                    <a:cubicBezTo>
                      <a:pt x="6" y="40"/>
                      <a:pt x="6" y="38"/>
                      <a:pt x="6" y="3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4"/>
                      <a:pt x="6" y="3"/>
                    </a:cubicBezTo>
                    <a:cubicBezTo>
                      <a:pt x="6" y="3"/>
                      <a:pt x="5" y="2"/>
                      <a:pt x="4" y="2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2"/>
                      <a:pt x="13" y="3"/>
                    </a:cubicBezTo>
                    <a:cubicBezTo>
                      <a:pt x="13" y="3"/>
                      <a:pt x="12" y="5"/>
                      <a:pt x="12" y="8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8"/>
                      <a:pt x="12" y="39"/>
                      <a:pt x="13" y="40"/>
                    </a:cubicBezTo>
                    <a:cubicBezTo>
                      <a:pt x="13" y="40"/>
                      <a:pt x="13" y="41"/>
                      <a:pt x="14" y="41"/>
                    </a:cubicBezTo>
                    <a:cubicBezTo>
                      <a:pt x="15" y="42"/>
                      <a:pt x="16" y="42"/>
                      <a:pt x="17" y="42"/>
                    </a:cubicBezTo>
                    <a:lnTo>
                      <a:pt x="19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61"/>
              <p:cNvSpPr>
                <a:spLocks/>
              </p:cNvSpPr>
              <p:nvPr/>
            </p:nvSpPr>
            <p:spPr bwMode="auto">
              <a:xfrm>
                <a:off x="3976688" y="996950"/>
                <a:ext cx="119062" cy="142875"/>
              </a:xfrm>
              <a:custGeom>
                <a:avLst/>
                <a:gdLst>
                  <a:gd name="T0" fmla="*/ 36 w 36"/>
                  <a:gd name="T1" fmla="*/ 0 h 43"/>
                  <a:gd name="T2" fmla="*/ 36 w 36"/>
                  <a:gd name="T3" fmla="*/ 10 h 43"/>
                  <a:gd name="T4" fmla="*/ 35 w 36"/>
                  <a:gd name="T5" fmla="*/ 10 h 43"/>
                  <a:gd name="T6" fmla="*/ 34 w 36"/>
                  <a:gd name="T7" fmla="*/ 6 h 43"/>
                  <a:gd name="T8" fmla="*/ 31 w 36"/>
                  <a:gd name="T9" fmla="*/ 3 h 43"/>
                  <a:gd name="T10" fmla="*/ 27 w 36"/>
                  <a:gd name="T11" fmla="*/ 3 h 43"/>
                  <a:gd name="T12" fmla="*/ 21 w 36"/>
                  <a:gd name="T13" fmla="*/ 3 h 43"/>
                  <a:gd name="T14" fmla="*/ 21 w 36"/>
                  <a:gd name="T15" fmla="*/ 36 h 43"/>
                  <a:gd name="T16" fmla="*/ 22 w 36"/>
                  <a:gd name="T17" fmla="*/ 41 h 43"/>
                  <a:gd name="T18" fmla="*/ 26 w 36"/>
                  <a:gd name="T19" fmla="*/ 42 h 43"/>
                  <a:gd name="T20" fmla="*/ 27 w 36"/>
                  <a:gd name="T21" fmla="*/ 42 h 43"/>
                  <a:gd name="T22" fmla="*/ 27 w 36"/>
                  <a:gd name="T23" fmla="*/ 43 h 43"/>
                  <a:gd name="T24" fmla="*/ 9 w 36"/>
                  <a:gd name="T25" fmla="*/ 43 h 43"/>
                  <a:gd name="T26" fmla="*/ 9 w 36"/>
                  <a:gd name="T27" fmla="*/ 42 h 43"/>
                  <a:gd name="T28" fmla="*/ 10 w 36"/>
                  <a:gd name="T29" fmla="*/ 42 h 43"/>
                  <a:gd name="T30" fmla="*/ 14 w 36"/>
                  <a:gd name="T31" fmla="*/ 40 h 43"/>
                  <a:gd name="T32" fmla="*/ 15 w 36"/>
                  <a:gd name="T33" fmla="*/ 39 h 43"/>
                  <a:gd name="T34" fmla="*/ 15 w 36"/>
                  <a:gd name="T35" fmla="*/ 36 h 43"/>
                  <a:gd name="T36" fmla="*/ 15 w 36"/>
                  <a:gd name="T37" fmla="*/ 3 h 43"/>
                  <a:gd name="T38" fmla="*/ 10 w 36"/>
                  <a:gd name="T39" fmla="*/ 3 h 43"/>
                  <a:gd name="T40" fmla="*/ 6 w 36"/>
                  <a:gd name="T41" fmla="*/ 3 h 43"/>
                  <a:gd name="T42" fmla="*/ 3 w 36"/>
                  <a:gd name="T43" fmla="*/ 5 h 43"/>
                  <a:gd name="T44" fmla="*/ 1 w 36"/>
                  <a:gd name="T45" fmla="*/ 10 h 43"/>
                  <a:gd name="T46" fmla="*/ 0 w 36"/>
                  <a:gd name="T47" fmla="*/ 10 h 43"/>
                  <a:gd name="T48" fmla="*/ 1 w 36"/>
                  <a:gd name="T49" fmla="*/ 0 h 43"/>
                  <a:gd name="T50" fmla="*/ 36 w 36"/>
                  <a:gd name="T5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6" h="43">
                    <a:moveTo>
                      <a:pt x="36" y="0"/>
                    </a:moveTo>
                    <a:cubicBezTo>
                      <a:pt x="36" y="10"/>
                      <a:pt x="36" y="10"/>
                      <a:pt x="36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8"/>
                      <a:pt x="35" y="7"/>
                      <a:pt x="34" y="6"/>
                    </a:cubicBezTo>
                    <a:cubicBezTo>
                      <a:pt x="33" y="5"/>
                      <a:pt x="33" y="4"/>
                      <a:pt x="31" y="3"/>
                    </a:cubicBezTo>
                    <a:cubicBezTo>
                      <a:pt x="30" y="3"/>
                      <a:pt x="29" y="3"/>
                      <a:pt x="27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8"/>
                      <a:pt x="21" y="40"/>
                      <a:pt x="22" y="41"/>
                    </a:cubicBezTo>
                    <a:cubicBezTo>
                      <a:pt x="23" y="41"/>
                      <a:pt x="24" y="42"/>
                      <a:pt x="26" y="42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2" y="42"/>
                      <a:pt x="14" y="41"/>
                      <a:pt x="14" y="40"/>
                    </a:cubicBezTo>
                    <a:cubicBezTo>
                      <a:pt x="15" y="40"/>
                      <a:pt x="15" y="39"/>
                      <a:pt x="15" y="39"/>
                    </a:cubicBezTo>
                    <a:cubicBezTo>
                      <a:pt x="15" y="38"/>
                      <a:pt x="15" y="37"/>
                      <a:pt x="15" y="36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8" y="3"/>
                      <a:pt x="6" y="3"/>
                      <a:pt x="6" y="3"/>
                    </a:cubicBezTo>
                    <a:cubicBezTo>
                      <a:pt x="4" y="3"/>
                      <a:pt x="4" y="4"/>
                      <a:pt x="3" y="5"/>
                    </a:cubicBezTo>
                    <a:cubicBezTo>
                      <a:pt x="2" y="6"/>
                      <a:pt x="1" y="8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62"/>
              <p:cNvSpPr>
                <a:spLocks/>
              </p:cNvSpPr>
              <p:nvPr/>
            </p:nvSpPr>
            <p:spPr bwMode="auto">
              <a:xfrm>
                <a:off x="4105275" y="996950"/>
                <a:ext cx="149225" cy="142875"/>
              </a:xfrm>
              <a:custGeom>
                <a:avLst/>
                <a:gdLst>
                  <a:gd name="T0" fmla="*/ 30 w 45"/>
                  <a:gd name="T1" fmla="*/ 0 h 43"/>
                  <a:gd name="T2" fmla="*/ 45 w 45"/>
                  <a:gd name="T3" fmla="*/ 0 h 43"/>
                  <a:gd name="T4" fmla="*/ 45 w 45"/>
                  <a:gd name="T5" fmla="*/ 1 h 43"/>
                  <a:gd name="T6" fmla="*/ 44 w 45"/>
                  <a:gd name="T7" fmla="*/ 1 h 43"/>
                  <a:gd name="T8" fmla="*/ 42 w 45"/>
                  <a:gd name="T9" fmla="*/ 2 h 43"/>
                  <a:gd name="T10" fmla="*/ 39 w 45"/>
                  <a:gd name="T11" fmla="*/ 4 h 43"/>
                  <a:gd name="T12" fmla="*/ 36 w 45"/>
                  <a:gd name="T13" fmla="*/ 8 h 43"/>
                  <a:gd name="T14" fmla="*/ 25 w 45"/>
                  <a:gd name="T15" fmla="*/ 25 h 43"/>
                  <a:gd name="T16" fmla="*/ 25 w 45"/>
                  <a:gd name="T17" fmla="*/ 36 h 43"/>
                  <a:gd name="T18" fmla="*/ 26 w 45"/>
                  <a:gd name="T19" fmla="*/ 41 h 43"/>
                  <a:gd name="T20" fmla="*/ 30 w 45"/>
                  <a:gd name="T21" fmla="*/ 42 h 43"/>
                  <a:gd name="T22" fmla="*/ 31 w 45"/>
                  <a:gd name="T23" fmla="*/ 42 h 43"/>
                  <a:gd name="T24" fmla="*/ 31 w 45"/>
                  <a:gd name="T25" fmla="*/ 43 h 43"/>
                  <a:gd name="T26" fmla="*/ 13 w 45"/>
                  <a:gd name="T27" fmla="*/ 43 h 43"/>
                  <a:gd name="T28" fmla="*/ 13 w 45"/>
                  <a:gd name="T29" fmla="*/ 42 h 43"/>
                  <a:gd name="T30" fmla="*/ 15 w 45"/>
                  <a:gd name="T31" fmla="*/ 42 h 43"/>
                  <a:gd name="T32" fmla="*/ 18 w 45"/>
                  <a:gd name="T33" fmla="*/ 40 h 43"/>
                  <a:gd name="T34" fmla="*/ 19 w 45"/>
                  <a:gd name="T35" fmla="*/ 39 h 43"/>
                  <a:gd name="T36" fmla="*/ 19 w 45"/>
                  <a:gd name="T37" fmla="*/ 36 h 43"/>
                  <a:gd name="T38" fmla="*/ 19 w 45"/>
                  <a:gd name="T39" fmla="*/ 25 h 43"/>
                  <a:gd name="T40" fmla="*/ 7 w 45"/>
                  <a:gd name="T41" fmla="*/ 7 h 43"/>
                  <a:gd name="T42" fmla="*/ 4 w 45"/>
                  <a:gd name="T43" fmla="*/ 3 h 43"/>
                  <a:gd name="T44" fmla="*/ 1 w 45"/>
                  <a:gd name="T45" fmla="*/ 1 h 43"/>
                  <a:gd name="T46" fmla="*/ 0 w 45"/>
                  <a:gd name="T47" fmla="*/ 1 h 43"/>
                  <a:gd name="T48" fmla="*/ 0 w 45"/>
                  <a:gd name="T49" fmla="*/ 0 h 43"/>
                  <a:gd name="T50" fmla="*/ 18 w 45"/>
                  <a:gd name="T51" fmla="*/ 0 h 43"/>
                  <a:gd name="T52" fmla="*/ 18 w 45"/>
                  <a:gd name="T53" fmla="*/ 1 h 43"/>
                  <a:gd name="T54" fmla="*/ 17 w 45"/>
                  <a:gd name="T55" fmla="*/ 1 h 43"/>
                  <a:gd name="T56" fmla="*/ 14 w 45"/>
                  <a:gd name="T57" fmla="*/ 2 h 43"/>
                  <a:gd name="T58" fmla="*/ 13 w 45"/>
                  <a:gd name="T59" fmla="*/ 4 h 43"/>
                  <a:gd name="T60" fmla="*/ 15 w 45"/>
                  <a:gd name="T61" fmla="*/ 8 h 43"/>
                  <a:gd name="T62" fmla="*/ 24 w 45"/>
                  <a:gd name="T63" fmla="*/ 22 h 43"/>
                  <a:gd name="T64" fmla="*/ 32 w 45"/>
                  <a:gd name="T65" fmla="*/ 9 h 43"/>
                  <a:gd name="T66" fmla="*/ 34 w 45"/>
                  <a:gd name="T67" fmla="*/ 4 h 43"/>
                  <a:gd name="T68" fmla="*/ 34 w 45"/>
                  <a:gd name="T69" fmla="*/ 3 h 43"/>
                  <a:gd name="T70" fmla="*/ 33 w 45"/>
                  <a:gd name="T71" fmla="*/ 1 h 43"/>
                  <a:gd name="T72" fmla="*/ 30 w 45"/>
                  <a:gd name="T73" fmla="*/ 1 h 43"/>
                  <a:gd name="T74" fmla="*/ 30 w 45"/>
                  <a:gd name="T7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5" h="43">
                    <a:moveTo>
                      <a:pt x="30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4" y="1"/>
                      <a:pt x="43" y="1"/>
                      <a:pt x="42" y="2"/>
                    </a:cubicBezTo>
                    <a:cubicBezTo>
                      <a:pt x="41" y="2"/>
                      <a:pt x="40" y="3"/>
                      <a:pt x="39" y="4"/>
                    </a:cubicBezTo>
                    <a:cubicBezTo>
                      <a:pt x="38" y="5"/>
                      <a:pt x="37" y="6"/>
                      <a:pt x="36" y="8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5" y="38"/>
                      <a:pt x="26" y="40"/>
                      <a:pt x="26" y="41"/>
                    </a:cubicBezTo>
                    <a:cubicBezTo>
                      <a:pt x="27" y="41"/>
                      <a:pt x="28" y="42"/>
                      <a:pt x="30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5" y="42"/>
                      <a:pt x="15" y="42"/>
                      <a:pt x="15" y="42"/>
                    </a:cubicBezTo>
                    <a:cubicBezTo>
                      <a:pt x="16" y="42"/>
                      <a:pt x="18" y="41"/>
                      <a:pt x="18" y="40"/>
                    </a:cubicBezTo>
                    <a:cubicBezTo>
                      <a:pt x="19" y="40"/>
                      <a:pt x="19" y="39"/>
                      <a:pt x="19" y="39"/>
                    </a:cubicBezTo>
                    <a:cubicBezTo>
                      <a:pt x="19" y="38"/>
                      <a:pt x="19" y="37"/>
                      <a:pt x="19" y="36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5"/>
                      <a:pt x="5" y="4"/>
                      <a:pt x="4" y="3"/>
                    </a:cubicBezTo>
                    <a:cubicBezTo>
                      <a:pt x="4" y="3"/>
                      <a:pt x="3" y="2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5" y="1"/>
                      <a:pt x="14" y="2"/>
                    </a:cubicBezTo>
                    <a:cubicBezTo>
                      <a:pt x="13" y="2"/>
                      <a:pt x="13" y="3"/>
                      <a:pt x="13" y="4"/>
                    </a:cubicBezTo>
                    <a:cubicBezTo>
                      <a:pt x="13" y="5"/>
                      <a:pt x="14" y="6"/>
                      <a:pt x="15" y="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4" y="7"/>
                      <a:pt x="34" y="5"/>
                      <a:pt x="34" y="4"/>
                    </a:cubicBezTo>
                    <a:cubicBezTo>
                      <a:pt x="34" y="4"/>
                      <a:pt x="34" y="3"/>
                      <a:pt x="34" y="3"/>
                    </a:cubicBezTo>
                    <a:cubicBezTo>
                      <a:pt x="34" y="2"/>
                      <a:pt x="33" y="2"/>
                      <a:pt x="33" y="1"/>
                    </a:cubicBezTo>
                    <a:cubicBezTo>
                      <a:pt x="32" y="1"/>
                      <a:pt x="31" y="1"/>
                      <a:pt x="30" y="1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984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2.22222E-6 L 3.75E-6 0.07361 " pathEditMode="relative" rAng="0" ptsTypes="AA">
                                      <p:cBhvr>
                                        <p:cTn id="30" dur="1000" spd="-100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3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4444E-6 L -4.16667E-6 0.07362 " pathEditMode="relative" rAng="0" ptsTypes="AA">
                                      <p:cBhvr>
                                        <p:cTn id="48" dur="1000" spd="-100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" grpId="0"/>
      <p:bldP spid="281" grpId="0"/>
      <p:bldP spid="282" grpId="0" animBg="1"/>
      <p:bldP spid="282" grpId="1" animBg="1"/>
      <p:bldP spid="11" grpId="0" animBg="1"/>
      <p:bldP spid="16" grpId="0" animBg="1"/>
      <p:bldP spid="18" grpId="0" animBg="1"/>
      <p:bldP spid="1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600" y="1973943"/>
            <a:ext cx="12193201" cy="34144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85"/>
          </a:p>
        </p:txBody>
      </p:sp>
      <p:sp>
        <p:nvSpPr>
          <p:cNvPr id="18" name="椭圆 17"/>
          <p:cNvSpPr/>
          <p:nvPr/>
        </p:nvSpPr>
        <p:spPr>
          <a:xfrm>
            <a:off x="5112202" y="828740"/>
            <a:ext cx="1967594" cy="19675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 dirty="0">
                <a:solidFill>
                  <a:schemeClr val="accent1">
                    <a:lumMod val="75000"/>
                  </a:schemeClr>
                </a:solidFill>
                <a:latin typeface="Agency FB" panose="020B0503020202020204" pitchFamily="34" charset="0"/>
              </a:rPr>
              <a:t>02</a:t>
            </a:r>
            <a:endParaRPr lang="zh-CN" altLang="en-US" sz="8800" dirty="0">
              <a:solidFill>
                <a:schemeClr val="accent1">
                  <a:lumMod val="7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041318" y="3107571"/>
            <a:ext cx="61093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latin typeface="+mj-ea"/>
                <a:ea typeface="+mj-ea"/>
              </a:rPr>
              <a:t>第二章标题内容</a:t>
            </a:r>
          </a:p>
        </p:txBody>
      </p:sp>
      <p:sp>
        <p:nvSpPr>
          <p:cNvPr id="20" name="矩形 19"/>
          <p:cNvSpPr/>
          <p:nvPr/>
        </p:nvSpPr>
        <p:spPr>
          <a:xfrm>
            <a:off x="2709636" y="4432905"/>
            <a:ext cx="677272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9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900" dirty="0" err="1">
                <a:solidFill>
                  <a:schemeClr val="bg1"/>
                </a:solidFill>
              </a:rPr>
              <a:t>amet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consectetur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elit</a:t>
            </a:r>
            <a:r>
              <a:rPr lang="en-US" altLang="zh-CN" sz="900" dirty="0">
                <a:solidFill>
                  <a:schemeClr val="bg1"/>
                </a:solidFill>
              </a:rPr>
              <a:t>. Nam </a:t>
            </a:r>
            <a:r>
              <a:rPr lang="en-US" altLang="zh-CN" sz="900" dirty="0" err="1">
                <a:solidFill>
                  <a:schemeClr val="bg1"/>
                </a:solidFill>
              </a:rPr>
              <a:t>viverra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euismod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odio</a:t>
            </a:r>
            <a:r>
              <a:rPr lang="en-US" altLang="zh-CN" sz="900" dirty="0">
                <a:solidFill>
                  <a:schemeClr val="bg1"/>
                </a:solidFill>
              </a:rPr>
              <a:t> gravida </a:t>
            </a:r>
            <a:r>
              <a:rPr lang="en-US" altLang="zh-CN" sz="900" dirty="0" err="1">
                <a:solidFill>
                  <a:schemeClr val="bg1"/>
                </a:solidFill>
              </a:rPr>
              <a:t>pellentesque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urna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varius</a:t>
            </a:r>
            <a:r>
              <a:rPr lang="en-US" altLang="zh-CN" sz="900" dirty="0">
                <a:solidFill>
                  <a:schemeClr val="bg1"/>
                </a:solidFill>
              </a:rPr>
              <a:t> vitae. </a:t>
            </a:r>
            <a:r>
              <a:rPr lang="en-US" altLang="zh-CN" sz="900" dirty="0" err="1">
                <a:solidFill>
                  <a:schemeClr val="bg1"/>
                </a:solidFill>
              </a:rPr>
              <a:t>Sed</a:t>
            </a:r>
            <a:r>
              <a:rPr lang="en-US" altLang="zh-CN" sz="900" dirty="0">
                <a:solidFill>
                  <a:schemeClr val="bg1"/>
                </a:solidFill>
              </a:rPr>
              <a:t> dui lorem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in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et </a:t>
            </a:r>
            <a:r>
              <a:rPr lang="en-US" altLang="zh-CN" sz="900" dirty="0" err="1">
                <a:solidFill>
                  <a:schemeClr val="bg1"/>
                </a:solidFill>
              </a:rPr>
              <a:t>interdum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nec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metus</a:t>
            </a:r>
            <a:r>
              <a:rPr lang="en-US" altLang="zh-CN" sz="9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5534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sp>
        <p:nvSpPr>
          <p:cNvPr id="77" name="圆角矩形 20"/>
          <p:cNvSpPr/>
          <p:nvPr/>
        </p:nvSpPr>
        <p:spPr>
          <a:xfrm>
            <a:off x="977900" y="2489485"/>
            <a:ext cx="10236200" cy="2836915"/>
          </a:xfrm>
          <a:prstGeom prst="roundRect">
            <a:avLst>
              <a:gd name="adj" fmla="val 1152"/>
            </a:avLst>
          </a:prstGeom>
          <a:solidFill>
            <a:srgbClr val="EDEDEF">
              <a:alpha val="70000"/>
            </a:srgbClr>
          </a:solidFill>
          <a:ln w="25400">
            <a:solidFill>
              <a:srgbClr val="E3E3E5">
                <a:alpha val="70000"/>
              </a:srgbClr>
            </a:solidFill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78" name="矩形 77"/>
          <p:cNvSpPr/>
          <p:nvPr/>
        </p:nvSpPr>
        <p:spPr>
          <a:xfrm>
            <a:off x="1901509" y="4206484"/>
            <a:ext cx="923331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</a:ext>
          </a:extLst>
        </p:spPr>
        <p:txBody>
          <a:bodyPr wrap="none" lIns="50800" tIns="50800" rIns="50800" bIns="50800" anchor="ctr" anchorCtr="1">
            <a:spAutoFit/>
          </a:bodyPr>
          <a:lstStyle/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zh-CN" altLang="en-US" sz="1600" dirty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</a:p>
        </p:txBody>
      </p:sp>
      <p:grpSp>
        <p:nvGrpSpPr>
          <p:cNvPr id="79" name="组合 78"/>
          <p:cNvGrpSpPr/>
          <p:nvPr/>
        </p:nvGrpSpPr>
        <p:grpSpPr>
          <a:xfrm>
            <a:off x="3619641" y="1733187"/>
            <a:ext cx="2464168" cy="4035801"/>
            <a:chOff x="3619641" y="1733187"/>
            <a:chExt cx="2464168" cy="4035801"/>
          </a:xfrm>
        </p:grpSpPr>
        <p:sp>
          <p:nvSpPr>
            <p:cNvPr id="80" name="圆角矩形 29"/>
            <p:cNvSpPr/>
            <p:nvPr/>
          </p:nvSpPr>
          <p:spPr>
            <a:xfrm>
              <a:off x="3619641" y="2057224"/>
              <a:ext cx="2464168" cy="3711764"/>
            </a:xfrm>
            <a:prstGeom prst="roundRect">
              <a:avLst>
                <a:gd name="adj" fmla="val 1457"/>
              </a:avLst>
            </a:prstGeom>
            <a:solidFill>
              <a:schemeClr val="bg1"/>
            </a:solidFill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5667032" y="1733187"/>
              <a:ext cx="295209" cy="1272495"/>
              <a:chOff x="5532920" y="1830723"/>
              <a:chExt cx="295209" cy="1272495"/>
            </a:xfrm>
          </p:grpSpPr>
          <p:sp>
            <p:nvSpPr>
              <p:cNvPr id="82" name="任意多边形 45"/>
              <p:cNvSpPr/>
              <p:nvPr/>
            </p:nvSpPr>
            <p:spPr>
              <a:xfrm rot="2820000">
                <a:off x="5044277" y="2319366"/>
                <a:ext cx="1272495" cy="2952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549" y="0"/>
                    </a:moveTo>
                    <a:lnTo>
                      <a:pt x="16279" y="655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4549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25400">
                <a:solidFill>
                  <a:srgbClr val="000000">
                    <a:alpha val="0"/>
                  </a:srgbClr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矩形 82"/>
              <p:cNvSpPr/>
              <p:nvPr/>
            </p:nvSpPr>
            <p:spPr>
              <a:xfrm rot="2817775">
                <a:off x="5399066" y="2323341"/>
                <a:ext cx="564257" cy="28725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    </a:ext>
              </a:extLst>
            </p:spPr>
            <p:txBody>
              <a:bodyPr wrap="none" lIns="50800" tIns="50800" rIns="50800" bIns="50800" anchor="ctr">
                <a:normAutofit/>
              </a:bodyPr>
              <a:lstStyle/>
              <a:p>
                <a:pPr lvl="0">
                  <a:defRPr sz="1800" spc="0">
                    <a:solidFill>
                      <a:srgbClr val="000000"/>
                    </a:solidFill>
                  </a:defRPr>
                </a:pPr>
                <a:r>
                  <a:rPr lang="zh-CN" altLang="en-US" sz="1200" dirty="0">
                    <a:solidFill>
                      <a:schemeClr val="bg1"/>
                    </a:solidFill>
                  </a:rPr>
                  <a:t>关键词</a:t>
                </a:r>
              </a:p>
            </p:txBody>
          </p:sp>
        </p:grpSp>
      </p:grpSp>
      <p:sp>
        <p:nvSpPr>
          <p:cNvPr id="84" name="矩形 83"/>
          <p:cNvSpPr/>
          <p:nvPr/>
        </p:nvSpPr>
        <p:spPr>
          <a:xfrm>
            <a:off x="1274756" y="4621351"/>
            <a:ext cx="2176836" cy="387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</a:ext>
          </a:extLst>
        </p:spPr>
        <p:txBody>
          <a:bodyPr wrap="square" lIns="0" tIns="0" rIns="0" bIns="0" anchor="ctr" anchorCtr="1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我们凭借自身优势和专业化的独特视角为客户提供优质的</a:t>
            </a:r>
            <a:r>
              <a:rPr lang="en-US" altLang="zh-CN" sz="105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grpSp>
        <p:nvGrpSpPr>
          <p:cNvPr id="85" name="组合 84"/>
          <p:cNvGrpSpPr/>
          <p:nvPr/>
        </p:nvGrpSpPr>
        <p:grpSpPr>
          <a:xfrm>
            <a:off x="9287607" y="3032958"/>
            <a:ext cx="1082441" cy="1101847"/>
            <a:chOff x="9287607" y="3032958"/>
            <a:chExt cx="1082441" cy="1101847"/>
          </a:xfrm>
        </p:grpSpPr>
        <p:sp>
          <p:nvSpPr>
            <p:cNvPr id="86" name="圆角矩形 36"/>
            <p:cNvSpPr/>
            <p:nvPr/>
          </p:nvSpPr>
          <p:spPr>
            <a:xfrm>
              <a:off x="9287607" y="3032958"/>
              <a:ext cx="1082441" cy="1101847"/>
            </a:xfrm>
            <a:prstGeom prst="roundRect">
              <a:avLst>
                <a:gd name="adj" fmla="val 5000"/>
              </a:avLst>
            </a:prstGeom>
            <a:solidFill>
              <a:schemeClr val="accent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C572A759-6A51-4108-AA02-DFA0A04FC94B}">
                <ma14:wrappingTextBoxFlag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Freeform: Shape 28"/>
            <p:cNvSpPr>
              <a:spLocks/>
            </p:cNvSpPr>
            <p:nvPr/>
          </p:nvSpPr>
          <p:spPr bwMode="auto">
            <a:xfrm>
              <a:off x="9579397" y="3336558"/>
              <a:ext cx="498861" cy="494647"/>
            </a:xfrm>
            <a:custGeom>
              <a:avLst/>
              <a:gdLst>
                <a:gd name="connsiteX0" fmla="*/ 192254 w 338138"/>
                <a:gd name="connsiteY0" fmla="*/ 135421 h 335282"/>
                <a:gd name="connsiteX1" fmla="*/ 152810 w 338138"/>
                <a:gd name="connsiteY1" fmla="*/ 151158 h 335282"/>
                <a:gd name="connsiteX2" fmla="*/ 152810 w 338138"/>
                <a:gd name="connsiteY2" fmla="*/ 229842 h 335282"/>
                <a:gd name="connsiteX3" fmla="*/ 232697 w 338138"/>
                <a:gd name="connsiteY3" fmla="*/ 229842 h 335282"/>
                <a:gd name="connsiteX4" fmla="*/ 232697 w 338138"/>
                <a:gd name="connsiteY4" fmla="*/ 151158 h 335282"/>
                <a:gd name="connsiteX5" fmla="*/ 192254 w 338138"/>
                <a:gd name="connsiteY5" fmla="*/ 135421 h 335282"/>
                <a:gd name="connsiteX6" fmla="*/ 238125 w 338138"/>
                <a:gd name="connsiteY6" fmla="*/ 69850 h 335282"/>
                <a:gd name="connsiteX7" fmla="*/ 225425 w 338138"/>
                <a:gd name="connsiteY7" fmla="*/ 80963 h 335282"/>
                <a:gd name="connsiteX8" fmla="*/ 238125 w 338138"/>
                <a:gd name="connsiteY8" fmla="*/ 92076 h 335282"/>
                <a:gd name="connsiteX9" fmla="*/ 250825 w 338138"/>
                <a:gd name="connsiteY9" fmla="*/ 80963 h 335282"/>
                <a:gd name="connsiteX10" fmla="*/ 238125 w 338138"/>
                <a:gd name="connsiteY10" fmla="*/ 69850 h 335282"/>
                <a:gd name="connsiteX11" fmla="*/ 214313 w 338138"/>
                <a:gd name="connsiteY11" fmla="*/ 57150 h 335282"/>
                <a:gd name="connsiteX12" fmla="*/ 263526 w 338138"/>
                <a:gd name="connsiteY12" fmla="*/ 57150 h 335282"/>
                <a:gd name="connsiteX13" fmla="*/ 263526 w 338138"/>
                <a:gd name="connsiteY13" fmla="*/ 106363 h 335282"/>
                <a:gd name="connsiteX14" fmla="*/ 214313 w 338138"/>
                <a:gd name="connsiteY14" fmla="*/ 106363 h 335282"/>
                <a:gd name="connsiteX15" fmla="*/ 49213 w 338138"/>
                <a:gd name="connsiteY15" fmla="*/ 57150 h 335282"/>
                <a:gd name="connsiteX16" fmla="*/ 195263 w 338138"/>
                <a:gd name="connsiteY16" fmla="*/ 57150 h 335282"/>
                <a:gd name="connsiteX17" fmla="*/ 195263 w 338138"/>
                <a:gd name="connsiteY17" fmla="*/ 106363 h 335282"/>
                <a:gd name="connsiteX18" fmla="*/ 49213 w 338138"/>
                <a:gd name="connsiteY18" fmla="*/ 106363 h 335282"/>
                <a:gd name="connsiteX19" fmla="*/ 22225 w 338138"/>
                <a:gd name="connsiteY19" fmla="*/ 28575 h 335282"/>
                <a:gd name="connsiteX20" fmla="*/ 22225 w 338138"/>
                <a:gd name="connsiteY20" fmla="*/ 269875 h 335282"/>
                <a:gd name="connsiteX21" fmla="*/ 241853 w 338138"/>
                <a:gd name="connsiteY21" fmla="*/ 269875 h 335282"/>
                <a:gd name="connsiteX22" fmla="*/ 247114 w 338138"/>
                <a:gd name="connsiteY22" fmla="*/ 259384 h 335282"/>
                <a:gd name="connsiteX23" fmla="*/ 233962 w 338138"/>
                <a:gd name="connsiteY23" fmla="*/ 248892 h 335282"/>
                <a:gd name="connsiteX24" fmla="*/ 155054 w 338138"/>
                <a:gd name="connsiteY24" fmla="*/ 251515 h 335282"/>
                <a:gd name="connsiteX25" fmla="*/ 49843 w 338138"/>
                <a:gd name="connsiteY25" fmla="*/ 251515 h 335282"/>
                <a:gd name="connsiteX26" fmla="*/ 49843 w 338138"/>
                <a:gd name="connsiteY26" fmla="*/ 231844 h 335282"/>
                <a:gd name="connsiteX27" fmla="*/ 135327 w 338138"/>
                <a:gd name="connsiteY27" fmla="*/ 231844 h 335282"/>
                <a:gd name="connsiteX28" fmla="*/ 122175 w 338138"/>
                <a:gd name="connsiteY28" fmla="*/ 201682 h 335282"/>
                <a:gd name="connsiteX29" fmla="*/ 49843 w 338138"/>
                <a:gd name="connsiteY29" fmla="*/ 201682 h 335282"/>
                <a:gd name="connsiteX30" fmla="*/ 49843 w 338138"/>
                <a:gd name="connsiteY30" fmla="*/ 183322 h 335282"/>
                <a:gd name="connsiteX31" fmla="*/ 120860 w 338138"/>
                <a:gd name="connsiteY31" fmla="*/ 183322 h 335282"/>
                <a:gd name="connsiteX32" fmla="*/ 131381 w 338138"/>
                <a:gd name="connsiteY32" fmla="*/ 153159 h 335282"/>
                <a:gd name="connsiteX33" fmla="*/ 49843 w 338138"/>
                <a:gd name="connsiteY33" fmla="*/ 153159 h 335282"/>
                <a:gd name="connsiteX34" fmla="*/ 49843 w 338138"/>
                <a:gd name="connsiteY34" fmla="*/ 134800 h 335282"/>
                <a:gd name="connsiteX35" fmla="*/ 147163 w 338138"/>
                <a:gd name="connsiteY35" fmla="*/ 134800 h 335282"/>
                <a:gd name="connsiteX36" fmla="*/ 243168 w 338138"/>
                <a:gd name="connsiteY36" fmla="*/ 138734 h 335282"/>
                <a:gd name="connsiteX37" fmla="*/ 251059 w 338138"/>
                <a:gd name="connsiteY37" fmla="*/ 231844 h 335282"/>
                <a:gd name="connsiteX38" fmla="*/ 264210 w 338138"/>
                <a:gd name="connsiteY38" fmla="*/ 243647 h 335282"/>
                <a:gd name="connsiteX39" fmla="*/ 272101 w 338138"/>
                <a:gd name="connsiteY39" fmla="*/ 238401 h 335282"/>
                <a:gd name="connsiteX40" fmla="*/ 290513 w 338138"/>
                <a:gd name="connsiteY40" fmla="*/ 256761 h 335282"/>
                <a:gd name="connsiteX41" fmla="*/ 290513 w 338138"/>
                <a:gd name="connsiteY41" fmla="*/ 28575 h 335282"/>
                <a:gd name="connsiteX42" fmla="*/ 22225 w 338138"/>
                <a:gd name="connsiteY42" fmla="*/ 28575 h 335282"/>
                <a:gd name="connsiteX43" fmla="*/ 0 w 338138"/>
                <a:gd name="connsiteY43" fmla="*/ 0 h 335282"/>
                <a:gd name="connsiteX44" fmla="*/ 311721 w 338138"/>
                <a:gd name="connsiteY44" fmla="*/ 0 h 335282"/>
                <a:gd name="connsiteX45" fmla="*/ 311721 w 338138"/>
                <a:gd name="connsiteY45" fmla="*/ 278479 h 335282"/>
                <a:gd name="connsiteX46" fmla="*/ 338138 w 338138"/>
                <a:gd name="connsiteY46" fmla="*/ 304875 h 335282"/>
                <a:gd name="connsiteX47" fmla="*/ 330213 w 338138"/>
                <a:gd name="connsiteY47" fmla="*/ 325992 h 335282"/>
                <a:gd name="connsiteX48" fmla="*/ 307759 w 338138"/>
                <a:gd name="connsiteY48" fmla="*/ 335230 h 335282"/>
                <a:gd name="connsiteX49" fmla="*/ 262850 w 338138"/>
                <a:gd name="connsiteY49" fmla="*/ 291677 h 335282"/>
                <a:gd name="connsiteX50" fmla="*/ 0 w 338138"/>
                <a:gd name="connsiteY50" fmla="*/ 291677 h 335282"/>
                <a:gd name="connsiteX51" fmla="*/ 0 w 338138"/>
                <a:gd name="connsiteY51" fmla="*/ 0 h 335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38138" h="335282">
                  <a:moveTo>
                    <a:pt x="192254" y="135421"/>
                  </a:moveTo>
                  <a:cubicBezTo>
                    <a:pt x="177774" y="135421"/>
                    <a:pt x="163461" y="140666"/>
                    <a:pt x="152810" y="151158"/>
                  </a:cubicBezTo>
                  <a:cubicBezTo>
                    <a:pt x="130175" y="173452"/>
                    <a:pt x="130175" y="207548"/>
                    <a:pt x="152810" y="229842"/>
                  </a:cubicBezTo>
                  <a:cubicBezTo>
                    <a:pt x="174113" y="250825"/>
                    <a:pt x="210062" y="250825"/>
                    <a:pt x="232697" y="229842"/>
                  </a:cubicBezTo>
                  <a:cubicBezTo>
                    <a:pt x="254000" y="207548"/>
                    <a:pt x="254000" y="173452"/>
                    <a:pt x="232697" y="151158"/>
                  </a:cubicBezTo>
                  <a:cubicBezTo>
                    <a:pt x="221379" y="140666"/>
                    <a:pt x="206733" y="135421"/>
                    <a:pt x="192254" y="135421"/>
                  </a:cubicBezTo>
                  <a:close/>
                  <a:moveTo>
                    <a:pt x="238125" y="69850"/>
                  </a:moveTo>
                  <a:cubicBezTo>
                    <a:pt x="231111" y="69850"/>
                    <a:pt x="225425" y="74825"/>
                    <a:pt x="225425" y="80963"/>
                  </a:cubicBezTo>
                  <a:cubicBezTo>
                    <a:pt x="225425" y="87101"/>
                    <a:pt x="231111" y="92076"/>
                    <a:pt x="238125" y="92076"/>
                  </a:cubicBezTo>
                  <a:cubicBezTo>
                    <a:pt x="245139" y="92076"/>
                    <a:pt x="250825" y="87101"/>
                    <a:pt x="250825" y="80963"/>
                  </a:cubicBezTo>
                  <a:cubicBezTo>
                    <a:pt x="250825" y="74825"/>
                    <a:pt x="245139" y="69850"/>
                    <a:pt x="238125" y="69850"/>
                  </a:cubicBezTo>
                  <a:close/>
                  <a:moveTo>
                    <a:pt x="214313" y="57150"/>
                  </a:moveTo>
                  <a:lnTo>
                    <a:pt x="263526" y="57150"/>
                  </a:lnTo>
                  <a:lnTo>
                    <a:pt x="263526" y="106363"/>
                  </a:lnTo>
                  <a:lnTo>
                    <a:pt x="214313" y="106363"/>
                  </a:lnTo>
                  <a:close/>
                  <a:moveTo>
                    <a:pt x="49213" y="57150"/>
                  </a:moveTo>
                  <a:lnTo>
                    <a:pt x="195263" y="57150"/>
                  </a:lnTo>
                  <a:lnTo>
                    <a:pt x="195263" y="106363"/>
                  </a:lnTo>
                  <a:lnTo>
                    <a:pt x="49213" y="106363"/>
                  </a:lnTo>
                  <a:close/>
                  <a:moveTo>
                    <a:pt x="22225" y="28575"/>
                  </a:moveTo>
                  <a:cubicBezTo>
                    <a:pt x="22225" y="28575"/>
                    <a:pt x="22225" y="28575"/>
                    <a:pt x="22225" y="269875"/>
                  </a:cubicBezTo>
                  <a:lnTo>
                    <a:pt x="241853" y="269875"/>
                  </a:lnTo>
                  <a:cubicBezTo>
                    <a:pt x="241853" y="269875"/>
                    <a:pt x="241853" y="269875"/>
                    <a:pt x="247114" y="259384"/>
                  </a:cubicBezTo>
                  <a:cubicBezTo>
                    <a:pt x="247114" y="259384"/>
                    <a:pt x="247114" y="259384"/>
                    <a:pt x="233962" y="248892"/>
                  </a:cubicBezTo>
                  <a:cubicBezTo>
                    <a:pt x="210289" y="264629"/>
                    <a:pt x="178726" y="265941"/>
                    <a:pt x="155054" y="251515"/>
                  </a:cubicBezTo>
                  <a:cubicBezTo>
                    <a:pt x="155054" y="251515"/>
                    <a:pt x="155054" y="251515"/>
                    <a:pt x="49843" y="251515"/>
                  </a:cubicBezTo>
                  <a:cubicBezTo>
                    <a:pt x="49843" y="251515"/>
                    <a:pt x="49843" y="251515"/>
                    <a:pt x="49843" y="231844"/>
                  </a:cubicBezTo>
                  <a:cubicBezTo>
                    <a:pt x="49843" y="231844"/>
                    <a:pt x="49843" y="231844"/>
                    <a:pt x="135327" y="231844"/>
                  </a:cubicBezTo>
                  <a:cubicBezTo>
                    <a:pt x="128751" y="222664"/>
                    <a:pt x="123490" y="213484"/>
                    <a:pt x="122175" y="201682"/>
                  </a:cubicBezTo>
                  <a:cubicBezTo>
                    <a:pt x="122175" y="201682"/>
                    <a:pt x="122175" y="201682"/>
                    <a:pt x="49843" y="201682"/>
                  </a:cubicBezTo>
                  <a:cubicBezTo>
                    <a:pt x="49843" y="201682"/>
                    <a:pt x="49843" y="201682"/>
                    <a:pt x="49843" y="183322"/>
                  </a:cubicBezTo>
                  <a:cubicBezTo>
                    <a:pt x="49843" y="183322"/>
                    <a:pt x="49843" y="183322"/>
                    <a:pt x="120860" y="183322"/>
                  </a:cubicBezTo>
                  <a:cubicBezTo>
                    <a:pt x="122175" y="172831"/>
                    <a:pt x="124806" y="162339"/>
                    <a:pt x="131381" y="153159"/>
                  </a:cubicBezTo>
                  <a:cubicBezTo>
                    <a:pt x="131381" y="153159"/>
                    <a:pt x="131381" y="153159"/>
                    <a:pt x="49843" y="153159"/>
                  </a:cubicBezTo>
                  <a:cubicBezTo>
                    <a:pt x="49843" y="153159"/>
                    <a:pt x="49843" y="153159"/>
                    <a:pt x="49843" y="134800"/>
                  </a:cubicBezTo>
                  <a:cubicBezTo>
                    <a:pt x="49843" y="134800"/>
                    <a:pt x="49843" y="134800"/>
                    <a:pt x="147163" y="134800"/>
                  </a:cubicBezTo>
                  <a:cubicBezTo>
                    <a:pt x="174781" y="111194"/>
                    <a:pt x="216865" y="112506"/>
                    <a:pt x="243168" y="138734"/>
                  </a:cubicBezTo>
                  <a:cubicBezTo>
                    <a:pt x="269471" y="164962"/>
                    <a:pt x="270786" y="202993"/>
                    <a:pt x="251059" y="231844"/>
                  </a:cubicBezTo>
                  <a:cubicBezTo>
                    <a:pt x="251059" y="231844"/>
                    <a:pt x="251059" y="231844"/>
                    <a:pt x="264210" y="243647"/>
                  </a:cubicBezTo>
                  <a:cubicBezTo>
                    <a:pt x="264210" y="243647"/>
                    <a:pt x="264210" y="243647"/>
                    <a:pt x="272101" y="238401"/>
                  </a:cubicBezTo>
                  <a:cubicBezTo>
                    <a:pt x="272101" y="238401"/>
                    <a:pt x="272101" y="238401"/>
                    <a:pt x="290513" y="256761"/>
                  </a:cubicBezTo>
                  <a:cubicBezTo>
                    <a:pt x="290513" y="256761"/>
                    <a:pt x="290513" y="256761"/>
                    <a:pt x="290513" y="28575"/>
                  </a:cubicBezTo>
                  <a:cubicBezTo>
                    <a:pt x="290513" y="28575"/>
                    <a:pt x="290513" y="28575"/>
                    <a:pt x="22225" y="28575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311721" y="0"/>
                  </a:cubicBezTo>
                  <a:cubicBezTo>
                    <a:pt x="311721" y="0"/>
                    <a:pt x="311721" y="0"/>
                    <a:pt x="311721" y="278479"/>
                  </a:cubicBezTo>
                  <a:cubicBezTo>
                    <a:pt x="311721" y="278479"/>
                    <a:pt x="311721" y="278479"/>
                    <a:pt x="338138" y="304875"/>
                  </a:cubicBezTo>
                  <a:cubicBezTo>
                    <a:pt x="338138" y="304875"/>
                    <a:pt x="338138" y="316753"/>
                    <a:pt x="330213" y="325992"/>
                  </a:cubicBezTo>
                  <a:cubicBezTo>
                    <a:pt x="320967" y="336550"/>
                    <a:pt x="307759" y="335230"/>
                    <a:pt x="307759" y="335230"/>
                  </a:cubicBezTo>
                  <a:cubicBezTo>
                    <a:pt x="307759" y="335230"/>
                    <a:pt x="307759" y="335230"/>
                    <a:pt x="262850" y="291677"/>
                  </a:cubicBezTo>
                  <a:cubicBezTo>
                    <a:pt x="262850" y="291677"/>
                    <a:pt x="262850" y="291677"/>
                    <a:pt x="0" y="291677"/>
                  </a:cubicBezTo>
                  <a:cubicBezTo>
                    <a:pt x="0" y="291677"/>
                    <a:pt x="0" y="291677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1821954" y="3032958"/>
            <a:ext cx="1082441" cy="1101847"/>
            <a:chOff x="1821954" y="3032958"/>
            <a:chExt cx="1082441" cy="1101847"/>
          </a:xfrm>
        </p:grpSpPr>
        <p:sp>
          <p:nvSpPr>
            <p:cNvPr id="89" name="圆角矩形 34"/>
            <p:cNvSpPr/>
            <p:nvPr/>
          </p:nvSpPr>
          <p:spPr>
            <a:xfrm>
              <a:off x="1821954" y="3032958"/>
              <a:ext cx="1082441" cy="1101847"/>
            </a:xfrm>
            <a:prstGeom prst="roundRect">
              <a:avLst>
                <a:gd name="adj" fmla="val 5000"/>
              </a:avLst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C572A759-6A51-4108-AA02-DFA0A04FC94B}">
                <ma14:wrappingTextBoxFlag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Freeform: Shape 28"/>
            <p:cNvSpPr>
              <a:spLocks/>
            </p:cNvSpPr>
            <p:nvPr/>
          </p:nvSpPr>
          <p:spPr bwMode="auto">
            <a:xfrm>
              <a:off x="2113744" y="3350845"/>
              <a:ext cx="498861" cy="466072"/>
            </a:xfrm>
            <a:custGeom>
              <a:avLst/>
              <a:gdLst>
                <a:gd name="connsiteX0" fmla="*/ 241565 w 338138"/>
                <a:gd name="connsiteY0" fmla="*/ 241300 h 315913"/>
                <a:gd name="connsiteX1" fmla="*/ 244211 w 338138"/>
                <a:gd name="connsiteY1" fmla="*/ 241300 h 315913"/>
                <a:gd name="connsiteX2" fmla="*/ 270669 w 338138"/>
                <a:gd name="connsiteY2" fmla="*/ 269183 h 315913"/>
                <a:gd name="connsiteX3" fmla="*/ 297128 w 338138"/>
                <a:gd name="connsiteY3" fmla="*/ 241300 h 315913"/>
                <a:gd name="connsiteX4" fmla="*/ 299773 w 338138"/>
                <a:gd name="connsiteY4" fmla="*/ 241300 h 315913"/>
                <a:gd name="connsiteX5" fmla="*/ 338138 w 338138"/>
                <a:gd name="connsiteY5" fmla="*/ 312998 h 315913"/>
                <a:gd name="connsiteX6" fmla="*/ 335492 w 338138"/>
                <a:gd name="connsiteY6" fmla="*/ 314325 h 315913"/>
                <a:gd name="connsiteX7" fmla="*/ 205846 w 338138"/>
                <a:gd name="connsiteY7" fmla="*/ 314325 h 315913"/>
                <a:gd name="connsiteX8" fmla="*/ 203200 w 338138"/>
                <a:gd name="connsiteY8" fmla="*/ 312998 h 315913"/>
                <a:gd name="connsiteX9" fmla="*/ 241565 w 338138"/>
                <a:gd name="connsiteY9" fmla="*/ 241300 h 315913"/>
                <a:gd name="connsiteX10" fmla="*/ 101835 w 338138"/>
                <a:gd name="connsiteY10" fmla="*/ 236537 h 315913"/>
                <a:gd name="connsiteX11" fmla="*/ 53975 w 338138"/>
                <a:gd name="connsiteY11" fmla="*/ 249526 h 315913"/>
                <a:gd name="connsiteX12" fmla="*/ 123825 w 338138"/>
                <a:gd name="connsiteY12" fmla="*/ 293687 h 315913"/>
                <a:gd name="connsiteX13" fmla="*/ 109596 w 338138"/>
                <a:gd name="connsiteY13" fmla="*/ 266411 h 315913"/>
                <a:gd name="connsiteX14" fmla="*/ 101835 w 338138"/>
                <a:gd name="connsiteY14" fmla="*/ 236537 h 315913"/>
                <a:gd name="connsiteX15" fmla="*/ 158750 w 338138"/>
                <a:gd name="connsiteY15" fmla="*/ 231775 h 315913"/>
                <a:gd name="connsiteX16" fmla="*/ 120650 w 338138"/>
                <a:gd name="connsiteY16" fmla="*/ 233103 h 315913"/>
                <a:gd name="connsiteX17" fmla="*/ 158750 w 338138"/>
                <a:gd name="connsiteY17" fmla="*/ 296863 h 315913"/>
                <a:gd name="connsiteX18" fmla="*/ 196850 w 338138"/>
                <a:gd name="connsiteY18" fmla="*/ 233103 h 315913"/>
                <a:gd name="connsiteX19" fmla="*/ 158750 w 338138"/>
                <a:gd name="connsiteY19" fmla="*/ 231775 h 315913"/>
                <a:gd name="connsiteX20" fmla="*/ 112712 w 338138"/>
                <a:gd name="connsiteY20" fmla="*/ 168275 h 315913"/>
                <a:gd name="connsiteX21" fmla="*/ 116658 w 338138"/>
                <a:gd name="connsiteY21" fmla="*/ 215900 h 315913"/>
                <a:gd name="connsiteX22" fmla="*/ 158749 w 338138"/>
                <a:gd name="connsiteY22" fmla="*/ 213254 h 315913"/>
                <a:gd name="connsiteX23" fmla="*/ 199525 w 338138"/>
                <a:gd name="connsiteY23" fmla="*/ 215900 h 315913"/>
                <a:gd name="connsiteX24" fmla="*/ 204787 w 338138"/>
                <a:gd name="connsiteY24" fmla="*/ 168275 h 315913"/>
                <a:gd name="connsiteX25" fmla="*/ 112712 w 338138"/>
                <a:gd name="connsiteY25" fmla="*/ 168275 h 315913"/>
                <a:gd name="connsiteX26" fmla="*/ 19050 w 338138"/>
                <a:gd name="connsiteY26" fmla="*/ 168275 h 315913"/>
                <a:gd name="connsiteX27" fmla="*/ 41539 w 338138"/>
                <a:gd name="connsiteY27" fmla="*/ 233363 h 315913"/>
                <a:gd name="connsiteX28" fmla="*/ 98425 w 338138"/>
                <a:gd name="connsiteY28" fmla="*/ 217742 h 315913"/>
                <a:gd name="connsiteX29" fmla="*/ 94456 w 338138"/>
                <a:gd name="connsiteY29" fmla="*/ 168275 h 315913"/>
                <a:gd name="connsiteX30" fmla="*/ 19050 w 338138"/>
                <a:gd name="connsiteY30" fmla="*/ 168275 h 315913"/>
                <a:gd name="connsiteX31" fmla="*/ 270669 w 338138"/>
                <a:gd name="connsiteY31" fmla="*/ 153987 h 315913"/>
                <a:gd name="connsiteX32" fmla="*/ 317501 w 338138"/>
                <a:gd name="connsiteY32" fmla="*/ 200025 h 315913"/>
                <a:gd name="connsiteX33" fmla="*/ 270669 w 338138"/>
                <a:gd name="connsiteY33" fmla="*/ 246063 h 315913"/>
                <a:gd name="connsiteX34" fmla="*/ 223837 w 338138"/>
                <a:gd name="connsiteY34" fmla="*/ 200025 h 315913"/>
                <a:gd name="connsiteX35" fmla="*/ 270669 w 338138"/>
                <a:gd name="connsiteY35" fmla="*/ 153987 h 315913"/>
                <a:gd name="connsiteX36" fmla="*/ 116658 w 338138"/>
                <a:gd name="connsiteY36" fmla="*/ 101600 h 315913"/>
                <a:gd name="connsiteX37" fmla="*/ 112712 w 338138"/>
                <a:gd name="connsiteY37" fmla="*/ 149225 h 315913"/>
                <a:gd name="connsiteX38" fmla="*/ 204787 w 338138"/>
                <a:gd name="connsiteY38" fmla="*/ 149225 h 315913"/>
                <a:gd name="connsiteX39" fmla="*/ 199525 w 338138"/>
                <a:gd name="connsiteY39" fmla="*/ 101600 h 315913"/>
                <a:gd name="connsiteX40" fmla="*/ 158749 w 338138"/>
                <a:gd name="connsiteY40" fmla="*/ 104246 h 315913"/>
                <a:gd name="connsiteX41" fmla="*/ 116658 w 338138"/>
                <a:gd name="connsiteY41" fmla="*/ 101600 h 315913"/>
                <a:gd name="connsiteX42" fmla="*/ 41539 w 338138"/>
                <a:gd name="connsiteY42" fmla="*/ 84137 h 315913"/>
                <a:gd name="connsiteX43" fmla="*/ 19050 w 338138"/>
                <a:gd name="connsiteY43" fmla="*/ 149225 h 315913"/>
                <a:gd name="connsiteX44" fmla="*/ 94456 w 338138"/>
                <a:gd name="connsiteY44" fmla="*/ 149225 h 315913"/>
                <a:gd name="connsiteX45" fmla="*/ 98425 w 338138"/>
                <a:gd name="connsiteY45" fmla="*/ 99758 h 315913"/>
                <a:gd name="connsiteX46" fmla="*/ 41539 w 338138"/>
                <a:gd name="connsiteY46" fmla="*/ 84137 h 315913"/>
                <a:gd name="connsiteX47" fmla="*/ 193675 w 338138"/>
                <a:gd name="connsiteY47" fmla="*/ 22225 h 315913"/>
                <a:gd name="connsiteX48" fmla="*/ 206610 w 338138"/>
                <a:gd name="connsiteY48" fmla="*/ 50259 h 315913"/>
                <a:gd name="connsiteX49" fmla="*/ 215665 w 338138"/>
                <a:gd name="connsiteY49" fmla="*/ 80963 h 315913"/>
                <a:gd name="connsiteX50" fmla="*/ 263525 w 338138"/>
                <a:gd name="connsiteY50" fmla="*/ 67613 h 315913"/>
                <a:gd name="connsiteX51" fmla="*/ 193675 w 338138"/>
                <a:gd name="connsiteY51" fmla="*/ 22225 h 315913"/>
                <a:gd name="connsiteX52" fmla="*/ 123825 w 338138"/>
                <a:gd name="connsiteY52" fmla="*/ 22225 h 315913"/>
                <a:gd name="connsiteX53" fmla="*/ 53975 w 338138"/>
                <a:gd name="connsiteY53" fmla="*/ 67613 h 315913"/>
                <a:gd name="connsiteX54" fmla="*/ 101835 w 338138"/>
                <a:gd name="connsiteY54" fmla="*/ 80963 h 315913"/>
                <a:gd name="connsiteX55" fmla="*/ 109596 w 338138"/>
                <a:gd name="connsiteY55" fmla="*/ 50259 h 315913"/>
                <a:gd name="connsiteX56" fmla="*/ 123825 w 338138"/>
                <a:gd name="connsiteY56" fmla="*/ 22225 h 315913"/>
                <a:gd name="connsiteX57" fmla="*/ 158750 w 338138"/>
                <a:gd name="connsiteY57" fmla="*/ 20637 h 315913"/>
                <a:gd name="connsiteX58" fmla="*/ 120650 w 338138"/>
                <a:gd name="connsiteY58" fmla="*/ 82841 h 315913"/>
                <a:gd name="connsiteX59" fmla="*/ 158750 w 338138"/>
                <a:gd name="connsiteY59" fmla="*/ 84137 h 315913"/>
                <a:gd name="connsiteX60" fmla="*/ 196850 w 338138"/>
                <a:gd name="connsiteY60" fmla="*/ 82841 h 315913"/>
                <a:gd name="connsiteX61" fmla="*/ 158750 w 338138"/>
                <a:gd name="connsiteY61" fmla="*/ 20637 h 315913"/>
                <a:gd name="connsiteX62" fmla="*/ 158617 w 338138"/>
                <a:gd name="connsiteY62" fmla="*/ 0 h 315913"/>
                <a:gd name="connsiteX63" fmla="*/ 285511 w 338138"/>
                <a:gd name="connsiteY63" fmla="*/ 64499 h 315913"/>
                <a:gd name="connsiteX64" fmla="*/ 286833 w 338138"/>
                <a:gd name="connsiteY64" fmla="*/ 65815 h 315913"/>
                <a:gd name="connsiteX65" fmla="*/ 288155 w 338138"/>
                <a:gd name="connsiteY65" fmla="*/ 67131 h 315913"/>
                <a:gd name="connsiteX66" fmla="*/ 315913 w 338138"/>
                <a:gd name="connsiteY66" fmla="*/ 147426 h 315913"/>
                <a:gd name="connsiteX67" fmla="*/ 296086 w 338138"/>
                <a:gd name="connsiteY67" fmla="*/ 136895 h 315913"/>
                <a:gd name="connsiteX68" fmla="*/ 276259 w 338138"/>
                <a:gd name="connsiteY68" fmla="*/ 82927 h 315913"/>
                <a:gd name="connsiteX69" fmla="*/ 218099 w 338138"/>
                <a:gd name="connsiteY69" fmla="*/ 98723 h 315913"/>
                <a:gd name="connsiteX70" fmla="*/ 223386 w 338138"/>
                <a:gd name="connsiteY70" fmla="*/ 148742 h 315913"/>
                <a:gd name="connsiteX71" fmla="*/ 228674 w 338138"/>
                <a:gd name="connsiteY71" fmla="*/ 148742 h 315913"/>
                <a:gd name="connsiteX72" fmla="*/ 206203 w 338138"/>
                <a:gd name="connsiteY72" fmla="*/ 198762 h 315913"/>
                <a:gd name="connsiteX73" fmla="*/ 216777 w 338138"/>
                <a:gd name="connsiteY73" fmla="*/ 235618 h 315913"/>
                <a:gd name="connsiteX74" fmla="*/ 215455 w 338138"/>
                <a:gd name="connsiteY74" fmla="*/ 235618 h 315913"/>
                <a:gd name="connsiteX75" fmla="*/ 215455 w 338138"/>
                <a:gd name="connsiteY75" fmla="*/ 236935 h 315913"/>
                <a:gd name="connsiteX76" fmla="*/ 185054 w 338138"/>
                <a:gd name="connsiteY76" fmla="*/ 311964 h 315913"/>
                <a:gd name="connsiteX77" fmla="*/ 185054 w 338138"/>
                <a:gd name="connsiteY77" fmla="*/ 313281 h 315913"/>
                <a:gd name="connsiteX78" fmla="*/ 158617 w 338138"/>
                <a:gd name="connsiteY78" fmla="*/ 315913 h 315913"/>
                <a:gd name="connsiteX79" fmla="*/ 31723 w 338138"/>
                <a:gd name="connsiteY79" fmla="*/ 251414 h 315913"/>
                <a:gd name="connsiteX80" fmla="*/ 29080 w 338138"/>
                <a:gd name="connsiteY80" fmla="*/ 250098 h 315913"/>
                <a:gd name="connsiteX81" fmla="*/ 29080 w 338138"/>
                <a:gd name="connsiteY81" fmla="*/ 248782 h 315913"/>
                <a:gd name="connsiteX82" fmla="*/ 0 w 338138"/>
                <a:gd name="connsiteY82" fmla="*/ 157956 h 315913"/>
                <a:gd name="connsiteX83" fmla="*/ 29080 w 338138"/>
                <a:gd name="connsiteY83" fmla="*/ 67131 h 315913"/>
                <a:gd name="connsiteX84" fmla="*/ 29080 w 338138"/>
                <a:gd name="connsiteY84" fmla="*/ 65815 h 315913"/>
                <a:gd name="connsiteX85" fmla="*/ 31723 w 338138"/>
                <a:gd name="connsiteY85" fmla="*/ 64499 h 315913"/>
                <a:gd name="connsiteX86" fmla="*/ 158617 w 338138"/>
                <a:gd name="connsiteY86" fmla="*/ 0 h 31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38138" h="315913">
                  <a:moveTo>
                    <a:pt x="241565" y="241300"/>
                  </a:moveTo>
                  <a:cubicBezTo>
                    <a:pt x="242888" y="241300"/>
                    <a:pt x="244211" y="241300"/>
                    <a:pt x="244211" y="241300"/>
                  </a:cubicBezTo>
                  <a:cubicBezTo>
                    <a:pt x="244211" y="241300"/>
                    <a:pt x="244211" y="241300"/>
                    <a:pt x="270669" y="269183"/>
                  </a:cubicBezTo>
                  <a:cubicBezTo>
                    <a:pt x="270669" y="269183"/>
                    <a:pt x="270669" y="269183"/>
                    <a:pt x="297128" y="241300"/>
                  </a:cubicBezTo>
                  <a:cubicBezTo>
                    <a:pt x="298450" y="241300"/>
                    <a:pt x="299773" y="241300"/>
                    <a:pt x="299773" y="241300"/>
                  </a:cubicBezTo>
                  <a:cubicBezTo>
                    <a:pt x="323586" y="254578"/>
                    <a:pt x="338138" y="282460"/>
                    <a:pt x="338138" y="312998"/>
                  </a:cubicBezTo>
                  <a:cubicBezTo>
                    <a:pt x="338138" y="314325"/>
                    <a:pt x="336815" y="314325"/>
                    <a:pt x="335492" y="314325"/>
                  </a:cubicBezTo>
                  <a:cubicBezTo>
                    <a:pt x="335492" y="314325"/>
                    <a:pt x="335492" y="314325"/>
                    <a:pt x="205846" y="314325"/>
                  </a:cubicBezTo>
                  <a:cubicBezTo>
                    <a:pt x="204523" y="314325"/>
                    <a:pt x="203200" y="314325"/>
                    <a:pt x="203200" y="312998"/>
                  </a:cubicBezTo>
                  <a:cubicBezTo>
                    <a:pt x="203200" y="282460"/>
                    <a:pt x="219075" y="254578"/>
                    <a:pt x="241565" y="241300"/>
                  </a:cubicBezTo>
                  <a:close/>
                  <a:moveTo>
                    <a:pt x="101835" y="236537"/>
                  </a:moveTo>
                  <a:cubicBezTo>
                    <a:pt x="83726" y="239134"/>
                    <a:pt x="66910" y="244330"/>
                    <a:pt x="53975" y="249526"/>
                  </a:cubicBezTo>
                  <a:cubicBezTo>
                    <a:pt x="72084" y="270308"/>
                    <a:pt x="96661" y="285894"/>
                    <a:pt x="123825" y="293687"/>
                  </a:cubicBezTo>
                  <a:cubicBezTo>
                    <a:pt x="118651" y="285894"/>
                    <a:pt x="114770" y="276802"/>
                    <a:pt x="109596" y="266411"/>
                  </a:cubicBezTo>
                  <a:cubicBezTo>
                    <a:pt x="107009" y="257319"/>
                    <a:pt x="104422" y="246928"/>
                    <a:pt x="101835" y="236537"/>
                  </a:cubicBezTo>
                  <a:close/>
                  <a:moveTo>
                    <a:pt x="158750" y="231775"/>
                  </a:moveTo>
                  <a:cubicBezTo>
                    <a:pt x="145612" y="231775"/>
                    <a:pt x="132474" y="231775"/>
                    <a:pt x="120650" y="233103"/>
                  </a:cubicBezTo>
                  <a:cubicBezTo>
                    <a:pt x="129846" y="271625"/>
                    <a:pt x="144298" y="296863"/>
                    <a:pt x="158750" y="296863"/>
                  </a:cubicBezTo>
                  <a:cubicBezTo>
                    <a:pt x="171888" y="296863"/>
                    <a:pt x="187653" y="271625"/>
                    <a:pt x="196850" y="233103"/>
                  </a:cubicBezTo>
                  <a:cubicBezTo>
                    <a:pt x="183712" y="231775"/>
                    <a:pt x="171888" y="231775"/>
                    <a:pt x="158750" y="231775"/>
                  </a:cubicBezTo>
                  <a:close/>
                  <a:moveTo>
                    <a:pt x="112712" y="168275"/>
                  </a:moveTo>
                  <a:cubicBezTo>
                    <a:pt x="112712" y="185473"/>
                    <a:pt x="114027" y="201348"/>
                    <a:pt x="116658" y="215900"/>
                  </a:cubicBezTo>
                  <a:cubicBezTo>
                    <a:pt x="129812" y="214577"/>
                    <a:pt x="144280" y="213254"/>
                    <a:pt x="158749" y="213254"/>
                  </a:cubicBezTo>
                  <a:cubicBezTo>
                    <a:pt x="173218" y="213254"/>
                    <a:pt x="186372" y="214577"/>
                    <a:pt x="199525" y="215900"/>
                  </a:cubicBezTo>
                  <a:cubicBezTo>
                    <a:pt x="202156" y="201348"/>
                    <a:pt x="203472" y="185473"/>
                    <a:pt x="204787" y="168275"/>
                  </a:cubicBezTo>
                  <a:cubicBezTo>
                    <a:pt x="204787" y="168275"/>
                    <a:pt x="204787" y="168275"/>
                    <a:pt x="112712" y="168275"/>
                  </a:cubicBezTo>
                  <a:close/>
                  <a:moveTo>
                    <a:pt x="19050" y="168275"/>
                  </a:moveTo>
                  <a:cubicBezTo>
                    <a:pt x="21696" y="191706"/>
                    <a:pt x="28310" y="215138"/>
                    <a:pt x="41539" y="233363"/>
                  </a:cubicBezTo>
                  <a:cubicBezTo>
                    <a:pt x="57414" y="226854"/>
                    <a:pt x="77258" y="221647"/>
                    <a:pt x="98425" y="217742"/>
                  </a:cubicBezTo>
                  <a:cubicBezTo>
                    <a:pt x="95779" y="202121"/>
                    <a:pt x="94456" y="185198"/>
                    <a:pt x="94456" y="168275"/>
                  </a:cubicBezTo>
                  <a:cubicBezTo>
                    <a:pt x="94456" y="168275"/>
                    <a:pt x="94456" y="168275"/>
                    <a:pt x="19050" y="168275"/>
                  </a:cubicBezTo>
                  <a:close/>
                  <a:moveTo>
                    <a:pt x="270669" y="153987"/>
                  </a:moveTo>
                  <a:cubicBezTo>
                    <a:pt x="296534" y="153987"/>
                    <a:pt x="317501" y="174599"/>
                    <a:pt x="317501" y="200025"/>
                  </a:cubicBezTo>
                  <a:cubicBezTo>
                    <a:pt x="317501" y="225451"/>
                    <a:pt x="296534" y="246063"/>
                    <a:pt x="270669" y="246063"/>
                  </a:cubicBezTo>
                  <a:cubicBezTo>
                    <a:pt x="244804" y="246063"/>
                    <a:pt x="223837" y="225451"/>
                    <a:pt x="223837" y="200025"/>
                  </a:cubicBezTo>
                  <a:cubicBezTo>
                    <a:pt x="223837" y="174599"/>
                    <a:pt x="244804" y="153987"/>
                    <a:pt x="270669" y="153987"/>
                  </a:cubicBezTo>
                  <a:close/>
                  <a:moveTo>
                    <a:pt x="116658" y="101600"/>
                  </a:moveTo>
                  <a:cubicBezTo>
                    <a:pt x="114027" y="116152"/>
                    <a:pt x="112712" y="132027"/>
                    <a:pt x="112712" y="149225"/>
                  </a:cubicBezTo>
                  <a:lnTo>
                    <a:pt x="204787" y="149225"/>
                  </a:lnTo>
                  <a:cubicBezTo>
                    <a:pt x="203472" y="132027"/>
                    <a:pt x="202156" y="116152"/>
                    <a:pt x="199525" y="101600"/>
                  </a:cubicBezTo>
                  <a:cubicBezTo>
                    <a:pt x="186372" y="102923"/>
                    <a:pt x="173218" y="104246"/>
                    <a:pt x="158749" y="104246"/>
                  </a:cubicBezTo>
                  <a:cubicBezTo>
                    <a:pt x="144280" y="104246"/>
                    <a:pt x="129812" y="102923"/>
                    <a:pt x="116658" y="101600"/>
                  </a:cubicBezTo>
                  <a:close/>
                  <a:moveTo>
                    <a:pt x="41539" y="84137"/>
                  </a:moveTo>
                  <a:cubicBezTo>
                    <a:pt x="28310" y="102361"/>
                    <a:pt x="21696" y="125793"/>
                    <a:pt x="19050" y="149225"/>
                  </a:cubicBezTo>
                  <a:cubicBezTo>
                    <a:pt x="19050" y="149225"/>
                    <a:pt x="19050" y="149225"/>
                    <a:pt x="94456" y="149225"/>
                  </a:cubicBezTo>
                  <a:cubicBezTo>
                    <a:pt x="94456" y="132302"/>
                    <a:pt x="95779" y="115379"/>
                    <a:pt x="98425" y="99758"/>
                  </a:cubicBezTo>
                  <a:cubicBezTo>
                    <a:pt x="77258" y="95853"/>
                    <a:pt x="57414" y="90646"/>
                    <a:pt x="41539" y="84137"/>
                  </a:cubicBezTo>
                  <a:close/>
                  <a:moveTo>
                    <a:pt x="193675" y="22225"/>
                  </a:moveTo>
                  <a:cubicBezTo>
                    <a:pt x="197555" y="30234"/>
                    <a:pt x="202730" y="39579"/>
                    <a:pt x="206610" y="50259"/>
                  </a:cubicBezTo>
                  <a:cubicBezTo>
                    <a:pt x="210491" y="59603"/>
                    <a:pt x="213078" y="70283"/>
                    <a:pt x="215665" y="80963"/>
                  </a:cubicBezTo>
                  <a:cubicBezTo>
                    <a:pt x="233774" y="78293"/>
                    <a:pt x="250590" y="72953"/>
                    <a:pt x="263525" y="67613"/>
                  </a:cubicBezTo>
                  <a:cubicBezTo>
                    <a:pt x="245416" y="46254"/>
                    <a:pt x="220839" y="30234"/>
                    <a:pt x="193675" y="22225"/>
                  </a:cubicBezTo>
                  <a:close/>
                  <a:moveTo>
                    <a:pt x="123825" y="22225"/>
                  </a:moveTo>
                  <a:cubicBezTo>
                    <a:pt x="96661" y="30234"/>
                    <a:pt x="72084" y="46254"/>
                    <a:pt x="53975" y="67613"/>
                  </a:cubicBezTo>
                  <a:cubicBezTo>
                    <a:pt x="66910" y="72953"/>
                    <a:pt x="83726" y="78293"/>
                    <a:pt x="101835" y="80963"/>
                  </a:cubicBezTo>
                  <a:cubicBezTo>
                    <a:pt x="104422" y="70283"/>
                    <a:pt x="107009" y="59603"/>
                    <a:pt x="109596" y="50259"/>
                  </a:cubicBezTo>
                  <a:cubicBezTo>
                    <a:pt x="114770" y="39579"/>
                    <a:pt x="118651" y="30234"/>
                    <a:pt x="123825" y="22225"/>
                  </a:cubicBezTo>
                  <a:close/>
                  <a:moveTo>
                    <a:pt x="158750" y="20637"/>
                  </a:moveTo>
                  <a:cubicBezTo>
                    <a:pt x="144298" y="20637"/>
                    <a:pt x="129846" y="45259"/>
                    <a:pt x="120650" y="82841"/>
                  </a:cubicBezTo>
                  <a:cubicBezTo>
                    <a:pt x="132474" y="84137"/>
                    <a:pt x="145612" y="84137"/>
                    <a:pt x="158750" y="84137"/>
                  </a:cubicBezTo>
                  <a:cubicBezTo>
                    <a:pt x="171888" y="84137"/>
                    <a:pt x="183712" y="84137"/>
                    <a:pt x="196850" y="82841"/>
                  </a:cubicBezTo>
                  <a:cubicBezTo>
                    <a:pt x="187653" y="45259"/>
                    <a:pt x="171888" y="20637"/>
                    <a:pt x="158750" y="20637"/>
                  </a:cubicBezTo>
                  <a:close/>
                  <a:moveTo>
                    <a:pt x="158617" y="0"/>
                  </a:moveTo>
                  <a:cubicBezTo>
                    <a:pt x="210168" y="0"/>
                    <a:pt x="256432" y="25010"/>
                    <a:pt x="285511" y="64499"/>
                  </a:cubicBezTo>
                  <a:cubicBezTo>
                    <a:pt x="286833" y="64499"/>
                    <a:pt x="286833" y="65815"/>
                    <a:pt x="286833" y="65815"/>
                  </a:cubicBezTo>
                  <a:cubicBezTo>
                    <a:pt x="286833" y="67131"/>
                    <a:pt x="286833" y="67131"/>
                    <a:pt x="288155" y="67131"/>
                  </a:cubicBezTo>
                  <a:cubicBezTo>
                    <a:pt x="304017" y="89508"/>
                    <a:pt x="314591" y="118467"/>
                    <a:pt x="315913" y="147426"/>
                  </a:cubicBezTo>
                  <a:cubicBezTo>
                    <a:pt x="310626" y="143477"/>
                    <a:pt x="304017" y="139528"/>
                    <a:pt x="296086" y="136895"/>
                  </a:cubicBezTo>
                  <a:cubicBezTo>
                    <a:pt x="293442" y="117151"/>
                    <a:pt x="286833" y="98723"/>
                    <a:pt x="276259" y="82927"/>
                  </a:cubicBezTo>
                  <a:cubicBezTo>
                    <a:pt x="260397" y="89508"/>
                    <a:pt x="240570" y="94774"/>
                    <a:pt x="218099" y="98723"/>
                  </a:cubicBezTo>
                  <a:cubicBezTo>
                    <a:pt x="220743" y="114518"/>
                    <a:pt x="223386" y="131630"/>
                    <a:pt x="223386" y="148742"/>
                  </a:cubicBezTo>
                  <a:cubicBezTo>
                    <a:pt x="223386" y="148742"/>
                    <a:pt x="223386" y="148742"/>
                    <a:pt x="228674" y="148742"/>
                  </a:cubicBezTo>
                  <a:cubicBezTo>
                    <a:pt x="214134" y="160589"/>
                    <a:pt x="206203" y="179017"/>
                    <a:pt x="206203" y="198762"/>
                  </a:cubicBezTo>
                  <a:cubicBezTo>
                    <a:pt x="206203" y="211925"/>
                    <a:pt x="210168" y="225088"/>
                    <a:pt x="216777" y="235618"/>
                  </a:cubicBezTo>
                  <a:cubicBezTo>
                    <a:pt x="215455" y="235618"/>
                    <a:pt x="215455" y="235618"/>
                    <a:pt x="215455" y="235618"/>
                  </a:cubicBezTo>
                  <a:cubicBezTo>
                    <a:pt x="215455" y="235618"/>
                    <a:pt x="215455" y="236935"/>
                    <a:pt x="215455" y="236935"/>
                  </a:cubicBezTo>
                  <a:cubicBezTo>
                    <a:pt x="195628" y="255363"/>
                    <a:pt x="185054" y="283006"/>
                    <a:pt x="185054" y="311964"/>
                  </a:cubicBezTo>
                  <a:cubicBezTo>
                    <a:pt x="185054" y="311964"/>
                    <a:pt x="185054" y="313281"/>
                    <a:pt x="185054" y="313281"/>
                  </a:cubicBezTo>
                  <a:cubicBezTo>
                    <a:pt x="175801" y="314597"/>
                    <a:pt x="167870" y="315913"/>
                    <a:pt x="158617" y="315913"/>
                  </a:cubicBezTo>
                  <a:cubicBezTo>
                    <a:pt x="105745" y="315913"/>
                    <a:pt x="59481" y="290903"/>
                    <a:pt x="31723" y="251414"/>
                  </a:cubicBezTo>
                  <a:cubicBezTo>
                    <a:pt x="30402" y="251414"/>
                    <a:pt x="30402" y="250098"/>
                    <a:pt x="29080" y="250098"/>
                  </a:cubicBezTo>
                  <a:cubicBezTo>
                    <a:pt x="29080" y="248782"/>
                    <a:pt x="29080" y="248782"/>
                    <a:pt x="29080" y="248782"/>
                  </a:cubicBezTo>
                  <a:cubicBezTo>
                    <a:pt x="10574" y="223771"/>
                    <a:pt x="0" y="192180"/>
                    <a:pt x="0" y="157956"/>
                  </a:cubicBezTo>
                  <a:cubicBezTo>
                    <a:pt x="0" y="123732"/>
                    <a:pt x="10574" y="92141"/>
                    <a:pt x="29080" y="67131"/>
                  </a:cubicBezTo>
                  <a:cubicBezTo>
                    <a:pt x="29080" y="67131"/>
                    <a:pt x="29080" y="67131"/>
                    <a:pt x="29080" y="65815"/>
                  </a:cubicBezTo>
                  <a:cubicBezTo>
                    <a:pt x="30402" y="65815"/>
                    <a:pt x="30402" y="64499"/>
                    <a:pt x="31723" y="64499"/>
                  </a:cubicBezTo>
                  <a:cubicBezTo>
                    <a:pt x="59481" y="25010"/>
                    <a:pt x="105745" y="0"/>
                    <a:pt x="1586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4310505" y="3032958"/>
            <a:ext cx="1082441" cy="1101847"/>
            <a:chOff x="4310505" y="3032958"/>
            <a:chExt cx="1082441" cy="1101847"/>
          </a:xfrm>
        </p:grpSpPr>
        <p:sp>
          <p:nvSpPr>
            <p:cNvPr id="92" name="圆角矩形 33"/>
            <p:cNvSpPr/>
            <p:nvPr/>
          </p:nvSpPr>
          <p:spPr>
            <a:xfrm>
              <a:off x="4310505" y="3032958"/>
              <a:ext cx="1082441" cy="1101847"/>
            </a:xfrm>
            <a:prstGeom prst="roundRect">
              <a:avLst>
                <a:gd name="adj" fmla="val 5000"/>
              </a:avLst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C572A759-6A51-4108-AA02-DFA0A04FC94B}">
                <ma14:wrappingTextBoxFlag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Freeform: Shape 28"/>
            <p:cNvSpPr>
              <a:spLocks/>
            </p:cNvSpPr>
            <p:nvPr/>
          </p:nvSpPr>
          <p:spPr bwMode="auto">
            <a:xfrm>
              <a:off x="4602295" y="3373745"/>
              <a:ext cx="498861" cy="420273"/>
            </a:xfrm>
            <a:custGeom>
              <a:avLst/>
              <a:gdLst>
                <a:gd name="connsiteX0" fmla="*/ 185694 w 330113"/>
                <a:gd name="connsiteY0" fmla="*/ 136822 h 278109"/>
                <a:gd name="connsiteX1" fmla="*/ 175375 w 330113"/>
                <a:gd name="connsiteY1" fmla="*/ 147141 h 278109"/>
                <a:gd name="connsiteX2" fmla="*/ 185694 w 330113"/>
                <a:gd name="connsiteY2" fmla="*/ 157460 h 278109"/>
                <a:gd name="connsiteX3" fmla="*/ 196013 w 330113"/>
                <a:gd name="connsiteY3" fmla="*/ 147141 h 278109"/>
                <a:gd name="connsiteX4" fmla="*/ 185694 w 330113"/>
                <a:gd name="connsiteY4" fmla="*/ 136822 h 278109"/>
                <a:gd name="connsiteX5" fmla="*/ 146007 w 330113"/>
                <a:gd name="connsiteY5" fmla="*/ 136822 h 278109"/>
                <a:gd name="connsiteX6" fmla="*/ 135688 w 330113"/>
                <a:gd name="connsiteY6" fmla="*/ 147141 h 278109"/>
                <a:gd name="connsiteX7" fmla="*/ 146007 w 330113"/>
                <a:gd name="connsiteY7" fmla="*/ 157460 h 278109"/>
                <a:gd name="connsiteX8" fmla="*/ 156326 w 330113"/>
                <a:gd name="connsiteY8" fmla="*/ 147141 h 278109"/>
                <a:gd name="connsiteX9" fmla="*/ 146007 w 330113"/>
                <a:gd name="connsiteY9" fmla="*/ 136822 h 278109"/>
                <a:gd name="connsiteX10" fmla="*/ 185694 w 330113"/>
                <a:gd name="connsiteY10" fmla="*/ 97134 h 278109"/>
                <a:gd name="connsiteX11" fmla="*/ 175375 w 330113"/>
                <a:gd name="connsiteY11" fmla="*/ 107453 h 278109"/>
                <a:gd name="connsiteX12" fmla="*/ 185694 w 330113"/>
                <a:gd name="connsiteY12" fmla="*/ 117772 h 278109"/>
                <a:gd name="connsiteX13" fmla="*/ 196013 w 330113"/>
                <a:gd name="connsiteY13" fmla="*/ 107453 h 278109"/>
                <a:gd name="connsiteX14" fmla="*/ 185694 w 330113"/>
                <a:gd name="connsiteY14" fmla="*/ 97134 h 278109"/>
                <a:gd name="connsiteX15" fmla="*/ 146007 w 330113"/>
                <a:gd name="connsiteY15" fmla="*/ 97134 h 278109"/>
                <a:gd name="connsiteX16" fmla="*/ 135688 w 330113"/>
                <a:gd name="connsiteY16" fmla="*/ 107453 h 278109"/>
                <a:gd name="connsiteX17" fmla="*/ 146007 w 330113"/>
                <a:gd name="connsiteY17" fmla="*/ 117772 h 278109"/>
                <a:gd name="connsiteX18" fmla="*/ 156326 w 330113"/>
                <a:gd name="connsiteY18" fmla="*/ 107453 h 278109"/>
                <a:gd name="connsiteX19" fmla="*/ 146007 w 330113"/>
                <a:gd name="connsiteY19" fmla="*/ 97134 h 278109"/>
                <a:gd name="connsiteX20" fmla="*/ 165850 w 330113"/>
                <a:gd name="connsiteY20" fmla="*/ 60322 h 278109"/>
                <a:gd name="connsiteX21" fmla="*/ 177449 w 330113"/>
                <a:gd name="connsiteY21" fmla="*/ 64188 h 278109"/>
                <a:gd name="connsiteX22" fmla="*/ 263790 w 330113"/>
                <a:gd name="connsiteY22" fmla="*/ 129911 h 278109"/>
                <a:gd name="connsiteX23" fmla="*/ 275388 w 330113"/>
                <a:gd name="connsiteY23" fmla="*/ 153108 h 278109"/>
                <a:gd name="connsiteX24" fmla="*/ 275388 w 330113"/>
                <a:gd name="connsiteY24" fmla="*/ 263934 h 278109"/>
                <a:gd name="connsiteX25" fmla="*/ 261213 w 330113"/>
                <a:gd name="connsiteY25" fmla="*/ 278109 h 278109"/>
                <a:gd name="connsiteX26" fmla="*/ 210954 w 330113"/>
                <a:gd name="connsiteY26" fmla="*/ 278109 h 278109"/>
                <a:gd name="connsiteX27" fmla="*/ 195490 w 330113"/>
                <a:gd name="connsiteY27" fmla="*/ 263934 h 278109"/>
                <a:gd name="connsiteX28" fmla="*/ 196779 w 330113"/>
                <a:gd name="connsiteY28" fmla="*/ 208521 h 278109"/>
                <a:gd name="connsiteX29" fmla="*/ 183892 w 330113"/>
                <a:gd name="connsiteY29" fmla="*/ 196923 h 278109"/>
                <a:gd name="connsiteX30" fmla="*/ 145232 w 330113"/>
                <a:gd name="connsiteY30" fmla="*/ 196923 h 278109"/>
                <a:gd name="connsiteX31" fmla="*/ 137500 w 330113"/>
                <a:gd name="connsiteY31" fmla="*/ 199500 h 278109"/>
                <a:gd name="connsiteX32" fmla="*/ 134922 w 330113"/>
                <a:gd name="connsiteY32" fmla="*/ 222696 h 278109"/>
                <a:gd name="connsiteX33" fmla="*/ 134922 w 330113"/>
                <a:gd name="connsiteY33" fmla="*/ 263934 h 278109"/>
                <a:gd name="connsiteX34" fmla="*/ 120747 w 330113"/>
                <a:gd name="connsiteY34" fmla="*/ 278109 h 278109"/>
                <a:gd name="connsiteX35" fmla="*/ 70488 w 330113"/>
                <a:gd name="connsiteY35" fmla="*/ 278109 h 278109"/>
                <a:gd name="connsiteX36" fmla="*/ 56313 w 330113"/>
                <a:gd name="connsiteY36" fmla="*/ 263934 h 278109"/>
                <a:gd name="connsiteX37" fmla="*/ 56313 w 330113"/>
                <a:gd name="connsiteY37" fmla="*/ 153108 h 278109"/>
                <a:gd name="connsiteX38" fmla="*/ 67911 w 330113"/>
                <a:gd name="connsiteY38" fmla="*/ 129911 h 278109"/>
                <a:gd name="connsiteX39" fmla="*/ 154252 w 330113"/>
                <a:gd name="connsiteY39" fmla="*/ 64188 h 278109"/>
                <a:gd name="connsiteX40" fmla="*/ 165850 w 330113"/>
                <a:gd name="connsiteY40" fmla="*/ 60322 h 278109"/>
                <a:gd name="connsiteX41" fmla="*/ 166835 w 330113"/>
                <a:gd name="connsiteY41" fmla="*/ 0 h 278109"/>
                <a:gd name="connsiteX42" fmla="*/ 177343 w 330113"/>
                <a:gd name="connsiteY42" fmla="*/ 3872 h 278109"/>
                <a:gd name="connsiteX43" fmla="*/ 226488 w 330113"/>
                <a:gd name="connsiteY43" fmla="*/ 43886 h 278109"/>
                <a:gd name="connsiteX44" fmla="*/ 236834 w 330113"/>
                <a:gd name="connsiteY44" fmla="*/ 38723 h 278109"/>
                <a:gd name="connsiteX45" fmla="*/ 236834 w 330113"/>
                <a:gd name="connsiteY45" fmla="*/ 33560 h 278109"/>
                <a:gd name="connsiteX46" fmla="*/ 252354 w 330113"/>
                <a:gd name="connsiteY46" fmla="*/ 19361 h 278109"/>
                <a:gd name="connsiteX47" fmla="*/ 261407 w 330113"/>
                <a:gd name="connsiteY47" fmla="*/ 19361 h 278109"/>
                <a:gd name="connsiteX48" fmla="*/ 275633 w 330113"/>
                <a:gd name="connsiteY48" fmla="*/ 33560 h 278109"/>
                <a:gd name="connsiteX49" fmla="*/ 275633 w 330113"/>
                <a:gd name="connsiteY49" fmla="*/ 70992 h 278109"/>
                <a:gd name="connsiteX50" fmla="*/ 285980 w 330113"/>
                <a:gd name="connsiteY50" fmla="*/ 94226 h 278109"/>
                <a:gd name="connsiteX51" fmla="*/ 326072 w 330113"/>
                <a:gd name="connsiteY51" fmla="*/ 127787 h 278109"/>
                <a:gd name="connsiteX52" fmla="*/ 322192 w 330113"/>
                <a:gd name="connsiteY52" fmla="*/ 136822 h 278109"/>
                <a:gd name="connsiteX53" fmla="*/ 311845 w 330113"/>
                <a:gd name="connsiteY53" fmla="*/ 136822 h 278109"/>
                <a:gd name="connsiteX54" fmla="*/ 285980 w 330113"/>
                <a:gd name="connsiteY54" fmla="*/ 127787 h 278109"/>
                <a:gd name="connsiteX55" fmla="*/ 177343 w 330113"/>
                <a:gd name="connsiteY55" fmla="*/ 40014 h 278109"/>
                <a:gd name="connsiteX56" fmla="*/ 155357 w 330113"/>
                <a:gd name="connsiteY56" fmla="*/ 40014 h 278109"/>
                <a:gd name="connsiteX57" fmla="*/ 41547 w 330113"/>
                <a:gd name="connsiteY57" fmla="*/ 126496 h 278109"/>
                <a:gd name="connsiteX58" fmla="*/ 15681 w 330113"/>
                <a:gd name="connsiteY58" fmla="*/ 135531 h 278109"/>
                <a:gd name="connsiteX59" fmla="*/ 7921 w 330113"/>
                <a:gd name="connsiteY59" fmla="*/ 135531 h 278109"/>
                <a:gd name="connsiteX60" fmla="*/ 4041 w 330113"/>
                <a:gd name="connsiteY60" fmla="*/ 126496 h 278109"/>
                <a:gd name="connsiteX61" fmla="*/ 155357 w 330113"/>
                <a:gd name="connsiteY61" fmla="*/ 3872 h 278109"/>
                <a:gd name="connsiteX62" fmla="*/ 166835 w 330113"/>
                <a:gd name="connsiteY62" fmla="*/ 0 h 278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330113" h="278109">
                  <a:moveTo>
                    <a:pt x="185694" y="136822"/>
                  </a:moveTo>
                  <a:cubicBezTo>
                    <a:pt x="179995" y="136822"/>
                    <a:pt x="175375" y="141442"/>
                    <a:pt x="175375" y="147141"/>
                  </a:cubicBezTo>
                  <a:cubicBezTo>
                    <a:pt x="175375" y="152840"/>
                    <a:pt x="179995" y="157460"/>
                    <a:pt x="185694" y="157460"/>
                  </a:cubicBezTo>
                  <a:cubicBezTo>
                    <a:pt x="191393" y="157460"/>
                    <a:pt x="196013" y="152840"/>
                    <a:pt x="196013" y="147141"/>
                  </a:cubicBezTo>
                  <a:cubicBezTo>
                    <a:pt x="196013" y="141442"/>
                    <a:pt x="191393" y="136822"/>
                    <a:pt x="185694" y="136822"/>
                  </a:cubicBezTo>
                  <a:close/>
                  <a:moveTo>
                    <a:pt x="146007" y="136822"/>
                  </a:moveTo>
                  <a:cubicBezTo>
                    <a:pt x="140308" y="136822"/>
                    <a:pt x="135688" y="141442"/>
                    <a:pt x="135688" y="147141"/>
                  </a:cubicBezTo>
                  <a:cubicBezTo>
                    <a:pt x="135688" y="152840"/>
                    <a:pt x="140308" y="157460"/>
                    <a:pt x="146007" y="157460"/>
                  </a:cubicBezTo>
                  <a:cubicBezTo>
                    <a:pt x="151706" y="157460"/>
                    <a:pt x="156326" y="152840"/>
                    <a:pt x="156326" y="147141"/>
                  </a:cubicBezTo>
                  <a:cubicBezTo>
                    <a:pt x="156326" y="141442"/>
                    <a:pt x="151706" y="136822"/>
                    <a:pt x="146007" y="136822"/>
                  </a:cubicBezTo>
                  <a:close/>
                  <a:moveTo>
                    <a:pt x="185694" y="97134"/>
                  </a:moveTo>
                  <a:cubicBezTo>
                    <a:pt x="179995" y="97134"/>
                    <a:pt x="175375" y="101754"/>
                    <a:pt x="175375" y="107453"/>
                  </a:cubicBezTo>
                  <a:cubicBezTo>
                    <a:pt x="175375" y="113152"/>
                    <a:pt x="179995" y="117772"/>
                    <a:pt x="185694" y="117772"/>
                  </a:cubicBezTo>
                  <a:cubicBezTo>
                    <a:pt x="191393" y="117772"/>
                    <a:pt x="196013" y="113152"/>
                    <a:pt x="196013" y="107453"/>
                  </a:cubicBezTo>
                  <a:cubicBezTo>
                    <a:pt x="196013" y="101754"/>
                    <a:pt x="191393" y="97134"/>
                    <a:pt x="185694" y="97134"/>
                  </a:cubicBezTo>
                  <a:close/>
                  <a:moveTo>
                    <a:pt x="146007" y="97134"/>
                  </a:moveTo>
                  <a:cubicBezTo>
                    <a:pt x="140308" y="97134"/>
                    <a:pt x="135688" y="101754"/>
                    <a:pt x="135688" y="107453"/>
                  </a:cubicBezTo>
                  <a:cubicBezTo>
                    <a:pt x="135688" y="113152"/>
                    <a:pt x="140308" y="117772"/>
                    <a:pt x="146007" y="117772"/>
                  </a:cubicBezTo>
                  <a:cubicBezTo>
                    <a:pt x="151706" y="117772"/>
                    <a:pt x="156326" y="113152"/>
                    <a:pt x="156326" y="107453"/>
                  </a:cubicBezTo>
                  <a:cubicBezTo>
                    <a:pt x="156326" y="101754"/>
                    <a:pt x="151706" y="97134"/>
                    <a:pt x="146007" y="97134"/>
                  </a:cubicBezTo>
                  <a:close/>
                  <a:moveTo>
                    <a:pt x="165850" y="60322"/>
                  </a:moveTo>
                  <a:cubicBezTo>
                    <a:pt x="170039" y="60322"/>
                    <a:pt x="174227" y="61611"/>
                    <a:pt x="177449" y="64188"/>
                  </a:cubicBezTo>
                  <a:cubicBezTo>
                    <a:pt x="177449" y="64188"/>
                    <a:pt x="177449" y="64188"/>
                    <a:pt x="263790" y="129911"/>
                  </a:cubicBezTo>
                  <a:cubicBezTo>
                    <a:pt x="270233" y="135066"/>
                    <a:pt x="275388" y="145376"/>
                    <a:pt x="275388" y="153108"/>
                  </a:cubicBezTo>
                  <a:cubicBezTo>
                    <a:pt x="275388" y="153108"/>
                    <a:pt x="275388" y="153108"/>
                    <a:pt x="275388" y="263934"/>
                  </a:cubicBezTo>
                  <a:cubicBezTo>
                    <a:pt x="275388" y="271666"/>
                    <a:pt x="268945" y="278109"/>
                    <a:pt x="261213" y="278109"/>
                  </a:cubicBezTo>
                  <a:cubicBezTo>
                    <a:pt x="261213" y="278109"/>
                    <a:pt x="261213" y="278109"/>
                    <a:pt x="210954" y="278109"/>
                  </a:cubicBezTo>
                  <a:cubicBezTo>
                    <a:pt x="201934" y="278109"/>
                    <a:pt x="195490" y="271666"/>
                    <a:pt x="195490" y="263934"/>
                  </a:cubicBezTo>
                  <a:cubicBezTo>
                    <a:pt x="195490" y="263934"/>
                    <a:pt x="195490" y="263934"/>
                    <a:pt x="196779" y="208521"/>
                  </a:cubicBezTo>
                  <a:cubicBezTo>
                    <a:pt x="196779" y="208521"/>
                    <a:pt x="196779" y="196923"/>
                    <a:pt x="183892" y="196923"/>
                  </a:cubicBezTo>
                  <a:cubicBezTo>
                    <a:pt x="183892" y="196923"/>
                    <a:pt x="183892" y="196923"/>
                    <a:pt x="145232" y="196923"/>
                  </a:cubicBezTo>
                  <a:cubicBezTo>
                    <a:pt x="141366" y="196923"/>
                    <a:pt x="138788" y="198211"/>
                    <a:pt x="137500" y="199500"/>
                  </a:cubicBezTo>
                  <a:cubicBezTo>
                    <a:pt x="134922" y="203366"/>
                    <a:pt x="134922" y="214964"/>
                    <a:pt x="134922" y="222696"/>
                  </a:cubicBezTo>
                  <a:cubicBezTo>
                    <a:pt x="134922" y="222696"/>
                    <a:pt x="134922" y="222696"/>
                    <a:pt x="134922" y="263934"/>
                  </a:cubicBezTo>
                  <a:cubicBezTo>
                    <a:pt x="134922" y="271666"/>
                    <a:pt x="128479" y="278109"/>
                    <a:pt x="120747" y="278109"/>
                  </a:cubicBezTo>
                  <a:cubicBezTo>
                    <a:pt x="120747" y="278109"/>
                    <a:pt x="120747" y="278109"/>
                    <a:pt x="70488" y="278109"/>
                  </a:cubicBezTo>
                  <a:cubicBezTo>
                    <a:pt x="62756" y="278109"/>
                    <a:pt x="56313" y="271666"/>
                    <a:pt x="56313" y="263934"/>
                  </a:cubicBezTo>
                  <a:cubicBezTo>
                    <a:pt x="56313" y="263934"/>
                    <a:pt x="56313" y="263934"/>
                    <a:pt x="56313" y="153108"/>
                  </a:cubicBezTo>
                  <a:cubicBezTo>
                    <a:pt x="56313" y="145376"/>
                    <a:pt x="61468" y="135066"/>
                    <a:pt x="67911" y="129911"/>
                  </a:cubicBezTo>
                  <a:cubicBezTo>
                    <a:pt x="67911" y="129911"/>
                    <a:pt x="67911" y="129911"/>
                    <a:pt x="154252" y="64188"/>
                  </a:cubicBezTo>
                  <a:cubicBezTo>
                    <a:pt x="157474" y="61611"/>
                    <a:pt x="161662" y="60322"/>
                    <a:pt x="165850" y="60322"/>
                  </a:cubicBezTo>
                  <a:close/>
                  <a:moveTo>
                    <a:pt x="166835" y="0"/>
                  </a:moveTo>
                  <a:cubicBezTo>
                    <a:pt x="170876" y="0"/>
                    <a:pt x="174756" y="1290"/>
                    <a:pt x="177343" y="3872"/>
                  </a:cubicBezTo>
                  <a:cubicBezTo>
                    <a:pt x="177343" y="3872"/>
                    <a:pt x="177343" y="3872"/>
                    <a:pt x="226488" y="43886"/>
                  </a:cubicBezTo>
                  <a:cubicBezTo>
                    <a:pt x="231661" y="49049"/>
                    <a:pt x="236834" y="46467"/>
                    <a:pt x="236834" y="38723"/>
                  </a:cubicBezTo>
                  <a:cubicBezTo>
                    <a:pt x="236834" y="38723"/>
                    <a:pt x="236834" y="38723"/>
                    <a:pt x="236834" y="33560"/>
                  </a:cubicBezTo>
                  <a:cubicBezTo>
                    <a:pt x="236834" y="25815"/>
                    <a:pt x="243301" y="19361"/>
                    <a:pt x="252354" y="19361"/>
                  </a:cubicBezTo>
                  <a:cubicBezTo>
                    <a:pt x="252354" y="19361"/>
                    <a:pt x="252354" y="19361"/>
                    <a:pt x="261407" y="19361"/>
                  </a:cubicBezTo>
                  <a:cubicBezTo>
                    <a:pt x="269167" y="19361"/>
                    <a:pt x="275633" y="25815"/>
                    <a:pt x="275633" y="33560"/>
                  </a:cubicBezTo>
                  <a:cubicBezTo>
                    <a:pt x="275633" y="33560"/>
                    <a:pt x="275633" y="33560"/>
                    <a:pt x="275633" y="70992"/>
                  </a:cubicBezTo>
                  <a:cubicBezTo>
                    <a:pt x="275633" y="78737"/>
                    <a:pt x="279513" y="89063"/>
                    <a:pt x="285980" y="94226"/>
                  </a:cubicBezTo>
                  <a:cubicBezTo>
                    <a:pt x="285980" y="94226"/>
                    <a:pt x="285980" y="94226"/>
                    <a:pt x="326072" y="127787"/>
                  </a:cubicBezTo>
                  <a:cubicBezTo>
                    <a:pt x="332538" y="132950"/>
                    <a:pt x="331245" y="136822"/>
                    <a:pt x="322192" y="136822"/>
                  </a:cubicBezTo>
                  <a:cubicBezTo>
                    <a:pt x="322192" y="136822"/>
                    <a:pt x="322192" y="136822"/>
                    <a:pt x="311845" y="136822"/>
                  </a:cubicBezTo>
                  <a:cubicBezTo>
                    <a:pt x="304086" y="136822"/>
                    <a:pt x="292446" y="132950"/>
                    <a:pt x="285980" y="127787"/>
                  </a:cubicBezTo>
                  <a:cubicBezTo>
                    <a:pt x="285980" y="127787"/>
                    <a:pt x="285980" y="127787"/>
                    <a:pt x="177343" y="40014"/>
                  </a:cubicBezTo>
                  <a:cubicBezTo>
                    <a:pt x="172170" y="36141"/>
                    <a:pt x="161823" y="34850"/>
                    <a:pt x="155357" y="40014"/>
                  </a:cubicBezTo>
                  <a:cubicBezTo>
                    <a:pt x="155357" y="40014"/>
                    <a:pt x="155357" y="40014"/>
                    <a:pt x="41547" y="126496"/>
                  </a:cubicBezTo>
                  <a:cubicBezTo>
                    <a:pt x="36374" y="131659"/>
                    <a:pt x="23441" y="135531"/>
                    <a:pt x="15681" y="135531"/>
                  </a:cubicBezTo>
                  <a:cubicBezTo>
                    <a:pt x="15681" y="135531"/>
                    <a:pt x="15681" y="135531"/>
                    <a:pt x="7921" y="135531"/>
                  </a:cubicBezTo>
                  <a:cubicBezTo>
                    <a:pt x="-1132" y="135531"/>
                    <a:pt x="-2425" y="131659"/>
                    <a:pt x="4041" y="126496"/>
                  </a:cubicBezTo>
                  <a:cubicBezTo>
                    <a:pt x="4041" y="126496"/>
                    <a:pt x="4041" y="126496"/>
                    <a:pt x="155357" y="3872"/>
                  </a:cubicBezTo>
                  <a:cubicBezTo>
                    <a:pt x="158590" y="1290"/>
                    <a:pt x="162793" y="0"/>
                    <a:pt x="1668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6798271" y="3032958"/>
            <a:ext cx="1084011" cy="1101847"/>
            <a:chOff x="6798271" y="3032958"/>
            <a:chExt cx="1084011" cy="1101847"/>
          </a:xfrm>
        </p:grpSpPr>
        <p:sp>
          <p:nvSpPr>
            <p:cNvPr id="95" name="圆角矩形 35"/>
            <p:cNvSpPr/>
            <p:nvPr/>
          </p:nvSpPr>
          <p:spPr>
            <a:xfrm>
              <a:off x="6798271" y="3032958"/>
              <a:ext cx="1084011" cy="1101847"/>
            </a:xfrm>
            <a:prstGeom prst="roundRect">
              <a:avLst>
                <a:gd name="adj" fmla="val 5000"/>
              </a:avLst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C572A759-6A51-4108-AA02-DFA0A04FC94B}">
                <ma14:wrappingTextBoxFlag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Freeform: Shape 28"/>
            <p:cNvSpPr>
              <a:spLocks/>
            </p:cNvSpPr>
            <p:nvPr/>
          </p:nvSpPr>
          <p:spPr bwMode="auto">
            <a:xfrm>
              <a:off x="7097905" y="3334451"/>
              <a:ext cx="484742" cy="498861"/>
            </a:xfrm>
            <a:custGeom>
              <a:avLst/>
              <a:gdLst>
                <a:gd name="connsiteX0" fmla="*/ 258762 w 327025"/>
                <a:gd name="connsiteY0" fmla="*/ 280987 h 336550"/>
                <a:gd name="connsiteX1" fmla="*/ 313315 w 327025"/>
                <a:gd name="connsiteY1" fmla="*/ 280987 h 336550"/>
                <a:gd name="connsiteX2" fmla="*/ 314613 w 327025"/>
                <a:gd name="connsiteY2" fmla="*/ 284956 h 336550"/>
                <a:gd name="connsiteX3" fmla="*/ 300326 w 327025"/>
                <a:gd name="connsiteY3" fmla="*/ 303477 h 336550"/>
                <a:gd name="connsiteX4" fmla="*/ 300326 w 327025"/>
                <a:gd name="connsiteY4" fmla="*/ 306122 h 336550"/>
                <a:gd name="connsiteX5" fmla="*/ 314613 w 327025"/>
                <a:gd name="connsiteY5" fmla="*/ 324643 h 336550"/>
                <a:gd name="connsiteX6" fmla="*/ 313315 w 327025"/>
                <a:gd name="connsiteY6" fmla="*/ 328612 h 336550"/>
                <a:gd name="connsiteX7" fmla="*/ 258762 w 327025"/>
                <a:gd name="connsiteY7" fmla="*/ 328612 h 336550"/>
                <a:gd name="connsiteX8" fmla="*/ 258762 w 327025"/>
                <a:gd name="connsiteY8" fmla="*/ 280987 h 336550"/>
                <a:gd name="connsiteX9" fmla="*/ 12195 w 327025"/>
                <a:gd name="connsiteY9" fmla="*/ 279400 h 336550"/>
                <a:gd name="connsiteX10" fmla="*/ 68263 w 327025"/>
                <a:gd name="connsiteY10" fmla="*/ 279400 h 336550"/>
                <a:gd name="connsiteX11" fmla="*/ 68263 w 327025"/>
                <a:gd name="connsiteY11" fmla="*/ 328613 h 336550"/>
                <a:gd name="connsiteX12" fmla="*/ 12195 w 327025"/>
                <a:gd name="connsiteY12" fmla="*/ 328613 h 336550"/>
                <a:gd name="connsiteX13" fmla="*/ 10860 w 327025"/>
                <a:gd name="connsiteY13" fmla="*/ 324623 h 336550"/>
                <a:gd name="connsiteX14" fmla="*/ 26879 w 327025"/>
                <a:gd name="connsiteY14" fmla="*/ 304672 h 336550"/>
                <a:gd name="connsiteX15" fmla="*/ 26879 w 327025"/>
                <a:gd name="connsiteY15" fmla="*/ 303342 h 336550"/>
                <a:gd name="connsiteX16" fmla="*/ 10860 w 327025"/>
                <a:gd name="connsiteY16" fmla="*/ 284720 h 336550"/>
                <a:gd name="connsiteX17" fmla="*/ 12195 w 327025"/>
                <a:gd name="connsiteY17" fmla="*/ 279400 h 336550"/>
                <a:gd name="connsiteX18" fmla="*/ 136525 w 327025"/>
                <a:gd name="connsiteY18" fmla="*/ 277812 h 336550"/>
                <a:gd name="connsiteX19" fmla="*/ 136525 w 327025"/>
                <a:gd name="connsiteY19" fmla="*/ 311150 h 336550"/>
                <a:gd name="connsiteX20" fmla="*/ 188913 w 327025"/>
                <a:gd name="connsiteY20" fmla="*/ 311150 h 336550"/>
                <a:gd name="connsiteX21" fmla="*/ 188913 w 327025"/>
                <a:gd name="connsiteY21" fmla="*/ 277812 h 336550"/>
                <a:gd name="connsiteX22" fmla="*/ 260096 w 327025"/>
                <a:gd name="connsiteY22" fmla="*/ 63500 h 336550"/>
                <a:gd name="connsiteX23" fmla="*/ 260096 w 327025"/>
                <a:gd name="connsiteY23" fmla="*/ 107616 h 336550"/>
                <a:gd name="connsiteX24" fmla="*/ 258762 w 327025"/>
                <a:gd name="connsiteY24" fmla="*/ 114300 h 336550"/>
                <a:gd name="connsiteX25" fmla="*/ 260096 w 327025"/>
                <a:gd name="connsiteY25" fmla="*/ 114300 h 336550"/>
                <a:gd name="connsiteX26" fmla="*/ 292100 w 327025"/>
                <a:gd name="connsiteY26" fmla="*/ 80879 h 336550"/>
                <a:gd name="connsiteX27" fmla="*/ 292100 w 327025"/>
                <a:gd name="connsiteY27" fmla="*/ 63500 h 336550"/>
                <a:gd name="connsiteX28" fmla="*/ 33337 w 327025"/>
                <a:gd name="connsiteY28" fmla="*/ 63500 h 336550"/>
                <a:gd name="connsiteX29" fmla="*/ 33337 w 327025"/>
                <a:gd name="connsiteY29" fmla="*/ 80879 h 336550"/>
                <a:gd name="connsiteX30" fmla="*/ 66675 w 327025"/>
                <a:gd name="connsiteY30" fmla="*/ 114300 h 336550"/>
                <a:gd name="connsiteX31" fmla="*/ 66675 w 327025"/>
                <a:gd name="connsiteY31" fmla="*/ 107616 h 336550"/>
                <a:gd name="connsiteX32" fmla="*/ 66675 w 327025"/>
                <a:gd name="connsiteY32" fmla="*/ 63500 h 336550"/>
                <a:gd name="connsiteX33" fmla="*/ 33337 w 327025"/>
                <a:gd name="connsiteY33" fmla="*/ 63500 h 336550"/>
                <a:gd name="connsiteX34" fmla="*/ 104172 w 327025"/>
                <a:gd name="connsiteY34" fmla="*/ 26987 h 336550"/>
                <a:gd name="connsiteX35" fmla="*/ 93662 w 327025"/>
                <a:gd name="connsiteY35" fmla="*/ 37459 h 336550"/>
                <a:gd name="connsiteX36" fmla="*/ 93662 w 327025"/>
                <a:gd name="connsiteY36" fmla="*/ 91128 h 336550"/>
                <a:gd name="connsiteX37" fmla="*/ 104172 w 327025"/>
                <a:gd name="connsiteY37" fmla="*/ 101600 h 336550"/>
                <a:gd name="connsiteX38" fmla="*/ 114682 w 327025"/>
                <a:gd name="connsiteY38" fmla="*/ 91128 h 336550"/>
                <a:gd name="connsiteX39" fmla="*/ 114682 w 327025"/>
                <a:gd name="connsiteY39" fmla="*/ 47931 h 336550"/>
                <a:gd name="connsiteX40" fmla="*/ 159351 w 327025"/>
                <a:gd name="connsiteY40" fmla="*/ 47931 h 336550"/>
                <a:gd name="connsiteX41" fmla="*/ 169862 w 327025"/>
                <a:gd name="connsiteY41" fmla="*/ 37459 h 336550"/>
                <a:gd name="connsiteX42" fmla="*/ 159351 w 327025"/>
                <a:gd name="connsiteY42" fmla="*/ 26987 h 336550"/>
                <a:gd name="connsiteX43" fmla="*/ 104172 w 327025"/>
                <a:gd name="connsiteY43" fmla="*/ 26987 h 336550"/>
                <a:gd name="connsiteX44" fmla="*/ 65932 w 327025"/>
                <a:gd name="connsiteY44" fmla="*/ 0 h 336550"/>
                <a:gd name="connsiteX45" fmla="*/ 259774 w 327025"/>
                <a:gd name="connsiteY45" fmla="*/ 0 h 336550"/>
                <a:gd name="connsiteX46" fmla="*/ 259774 w 327025"/>
                <a:gd name="connsiteY46" fmla="*/ 31551 h 336550"/>
                <a:gd name="connsiteX47" fmla="*/ 261093 w 327025"/>
                <a:gd name="connsiteY47" fmla="*/ 31551 h 336550"/>
                <a:gd name="connsiteX48" fmla="*/ 327025 w 327025"/>
                <a:gd name="connsiteY48" fmla="*/ 31551 h 336550"/>
                <a:gd name="connsiteX49" fmla="*/ 327025 w 327025"/>
                <a:gd name="connsiteY49" fmla="*/ 81508 h 336550"/>
                <a:gd name="connsiteX50" fmla="*/ 261093 w 327025"/>
                <a:gd name="connsiteY50" fmla="*/ 147241 h 336550"/>
                <a:gd name="connsiteX51" fmla="*/ 251862 w 327025"/>
                <a:gd name="connsiteY51" fmla="*/ 147241 h 336550"/>
                <a:gd name="connsiteX52" fmla="*/ 184611 w 327025"/>
                <a:gd name="connsiteY52" fmla="*/ 202456 h 336550"/>
                <a:gd name="connsiteX53" fmla="*/ 184611 w 327025"/>
                <a:gd name="connsiteY53" fmla="*/ 244525 h 336550"/>
                <a:gd name="connsiteX54" fmla="*/ 208346 w 327025"/>
                <a:gd name="connsiteY54" fmla="*/ 244525 h 336550"/>
                <a:gd name="connsiteX55" fmla="*/ 221533 w 327025"/>
                <a:gd name="connsiteY55" fmla="*/ 257671 h 336550"/>
                <a:gd name="connsiteX56" fmla="*/ 221533 w 327025"/>
                <a:gd name="connsiteY56" fmla="*/ 274762 h 336550"/>
                <a:gd name="connsiteX57" fmla="*/ 241313 w 327025"/>
                <a:gd name="connsiteY57" fmla="*/ 274762 h 336550"/>
                <a:gd name="connsiteX58" fmla="*/ 241313 w 327025"/>
                <a:gd name="connsiteY58" fmla="*/ 336550 h 336550"/>
                <a:gd name="connsiteX59" fmla="*/ 85712 w 327025"/>
                <a:gd name="connsiteY59" fmla="*/ 336550 h 336550"/>
                <a:gd name="connsiteX60" fmla="*/ 85712 w 327025"/>
                <a:gd name="connsiteY60" fmla="*/ 274762 h 336550"/>
                <a:gd name="connsiteX61" fmla="*/ 105492 w 327025"/>
                <a:gd name="connsiteY61" fmla="*/ 274762 h 336550"/>
                <a:gd name="connsiteX62" fmla="*/ 105492 w 327025"/>
                <a:gd name="connsiteY62" fmla="*/ 257671 h 336550"/>
                <a:gd name="connsiteX63" fmla="*/ 118678 w 327025"/>
                <a:gd name="connsiteY63" fmla="*/ 244525 h 336550"/>
                <a:gd name="connsiteX64" fmla="*/ 142414 w 327025"/>
                <a:gd name="connsiteY64" fmla="*/ 244525 h 336550"/>
                <a:gd name="connsiteX65" fmla="*/ 142414 w 327025"/>
                <a:gd name="connsiteY65" fmla="*/ 202456 h 336550"/>
                <a:gd name="connsiteX66" fmla="*/ 75163 w 327025"/>
                <a:gd name="connsiteY66" fmla="*/ 147241 h 336550"/>
                <a:gd name="connsiteX67" fmla="*/ 65932 w 327025"/>
                <a:gd name="connsiteY67" fmla="*/ 147241 h 336550"/>
                <a:gd name="connsiteX68" fmla="*/ 0 w 327025"/>
                <a:gd name="connsiteY68" fmla="*/ 81508 h 336550"/>
                <a:gd name="connsiteX69" fmla="*/ 0 w 327025"/>
                <a:gd name="connsiteY69" fmla="*/ 31551 h 336550"/>
                <a:gd name="connsiteX70" fmla="*/ 65932 w 327025"/>
                <a:gd name="connsiteY70" fmla="*/ 31551 h 336550"/>
                <a:gd name="connsiteX71" fmla="*/ 65932 w 327025"/>
                <a:gd name="connsiteY71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327025" h="336550">
                  <a:moveTo>
                    <a:pt x="258762" y="280987"/>
                  </a:moveTo>
                  <a:cubicBezTo>
                    <a:pt x="313315" y="280987"/>
                    <a:pt x="313315" y="280987"/>
                    <a:pt x="313315" y="280987"/>
                  </a:cubicBezTo>
                  <a:cubicBezTo>
                    <a:pt x="315912" y="280987"/>
                    <a:pt x="315912" y="282310"/>
                    <a:pt x="314613" y="284956"/>
                  </a:cubicBezTo>
                  <a:lnTo>
                    <a:pt x="300326" y="303477"/>
                  </a:lnTo>
                  <a:cubicBezTo>
                    <a:pt x="299027" y="304800"/>
                    <a:pt x="299027" y="304800"/>
                    <a:pt x="300326" y="306122"/>
                  </a:cubicBezTo>
                  <a:cubicBezTo>
                    <a:pt x="314613" y="324643"/>
                    <a:pt x="314613" y="324643"/>
                    <a:pt x="314613" y="324643"/>
                  </a:cubicBezTo>
                  <a:cubicBezTo>
                    <a:pt x="315912" y="325966"/>
                    <a:pt x="314613" y="328612"/>
                    <a:pt x="313315" y="328612"/>
                  </a:cubicBezTo>
                  <a:cubicBezTo>
                    <a:pt x="258762" y="328612"/>
                    <a:pt x="258762" y="328612"/>
                    <a:pt x="258762" y="328612"/>
                  </a:cubicBezTo>
                  <a:cubicBezTo>
                    <a:pt x="258762" y="280987"/>
                    <a:pt x="258762" y="280987"/>
                    <a:pt x="258762" y="280987"/>
                  </a:cubicBezTo>
                  <a:close/>
                  <a:moveTo>
                    <a:pt x="12195" y="279400"/>
                  </a:moveTo>
                  <a:cubicBezTo>
                    <a:pt x="12195" y="279400"/>
                    <a:pt x="12195" y="279400"/>
                    <a:pt x="68263" y="279400"/>
                  </a:cubicBezTo>
                  <a:cubicBezTo>
                    <a:pt x="68263" y="279400"/>
                    <a:pt x="68263" y="279400"/>
                    <a:pt x="68263" y="328613"/>
                  </a:cubicBezTo>
                  <a:cubicBezTo>
                    <a:pt x="68263" y="328613"/>
                    <a:pt x="68263" y="328613"/>
                    <a:pt x="12195" y="328613"/>
                  </a:cubicBezTo>
                  <a:cubicBezTo>
                    <a:pt x="10860" y="328613"/>
                    <a:pt x="9525" y="325953"/>
                    <a:pt x="10860" y="324623"/>
                  </a:cubicBezTo>
                  <a:cubicBezTo>
                    <a:pt x="10860" y="324623"/>
                    <a:pt x="10860" y="324623"/>
                    <a:pt x="26879" y="304672"/>
                  </a:cubicBezTo>
                  <a:cubicBezTo>
                    <a:pt x="26879" y="304672"/>
                    <a:pt x="26879" y="303342"/>
                    <a:pt x="26879" y="303342"/>
                  </a:cubicBezTo>
                  <a:cubicBezTo>
                    <a:pt x="26879" y="303342"/>
                    <a:pt x="26879" y="303342"/>
                    <a:pt x="10860" y="284720"/>
                  </a:cubicBezTo>
                  <a:cubicBezTo>
                    <a:pt x="9525" y="282060"/>
                    <a:pt x="10860" y="279400"/>
                    <a:pt x="12195" y="279400"/>
                  </a:cubicBezTo>
                  <a:close/>
                  <a:moveTo>
                    <a:pt x="136525" y="277812"/>
                  </a:moveTo>
                  <a:lnTo>
                    <a:pt x="136525" y="311150"/>
                  </a:lnTo>
                  <a:lnTo>
                    <a:pt x="188913" y="311150"/>
                  </a:lnTo>
                  <a:lnTo>
                    <a:pt x="188913" y="277812"/>
                  </a:lnTo>
                  <a:close/>
                  <a:moveTo>
                    <a:pt x="260096" y="63500"/>
                  </a:moveTo>
                  <a:cubicBezTo>
                    <a:pt x="260096" y="107616"/>
                    <a:pt x="260096" y="107616"/>
                    <a:pt x="260096" y="107616"/>
                  </a:cubicBezTo>
                  <a:cubicBezTo>
                    <a:pt x="260096" y="110290"/>
                    <a:pt x="258762" y="111626"/>
                    <a:pt x="258762" y="114300"/>
                  </a:cubicBezTo>
                  <a:cubicBezTo>
                    <a:pt x="260096" y="114300"/>
                    <a:pt x="260096" y="114300"/>
                    <a:pt x="260096" y="114300"/>
                  </a:cubicBezTo>
                  <a:cubicBezTo>
                    <a:pt x="277432" y="114300"/>
                    <a:pt x="292100" y="99595"/>
                    <a:pt x="292100" y="80879"/>
                  </a:cubicBezTo>
                  <a:cubicBezTo>
                    <a:pt x="292100" y="63500"/>
                    <a:pt x="292100" y="63500"/>
                    <a:pt x="292100" y="63500"/>
                  </a:cubicBezTo>
                  <a:close/>
                  <a:moveTo>
                    <a:pt x="33337" y="63500"/>
                  </a:moveTo>
                  <a:cubicBezTo>
                    <a:pt x="33337" y="80879"/>
                    <a:pt x="33337" y="80879"/>
                    <a:pt x="33337" y="80879"/>
                  </a:cubicBezTo>
                  <a:cubicBezTo>
                    <a:pt x="33337" y="99595"/>
                    <a:pt x="48005" y="114300"/>
                    <a:pt x="66675" y="114300"/>
                  </a:cubicBezTo>
                  <a:cubicBezTo>
                    <a:pt x="66675" y="111626"/>
                    <a:pt x="66675" y="110290"/>
                    <a:pt x="66675" y="107616"/>
                  </a:cubicBezTo>
                  <a:cubicBezTo>
                    <a:pt x="66675" y="63500"/>
                    <a:pt x="66675" y="63500"/>
                    <a:pt x="66675" y="63500"/>
                  </a:cubicBezTo>
                  <a:cubicBezTo>
                    <a:pt x="33337" y="63500"/>
                    <a:pt x="33337" y="63500"/>
                    <a:pt x="33337" y="63500"/>
                  </a:cubicBezTo>
                  <a:close/>
                  <a:moveTo>
                    <a:pt x="104172" y="26987"/>
                  </a:moveTo>
                  <a:cubicBezTo>
                    <a:pt x="98917" y="26987"/>
                    <a:pt x="93662" y="32223"/>
                    <a:pt x="93662" y="37459"/>
                  </a:cubicBezTo>
                  <a:cubicBezTo>
                    <a:pt x="93662" y="91128"/>
                    <a:pt x="93662" y="91128"/>
                    <a:pt x="93662" y="91128"/>
                  </a:cubicBezTo>
                  <a:cubicBezTo>
                    <a:pt x="93662" y="96364"/>
                    <a:pt x="98917" y="101600"/>
                    <a:pt x="104172" y="101600"/>
                  </a:cubicBezTo>
                  <a:cubicBezTo>
                    <a:pt x="110741" y="101600"/>
                    <a:pt x="114682" y="96364"/>
                    <a:pt x="114682" y="91128"/>
                  </a:cubicBezTo>
                  <a:cubicBezTo>
                    <a:pt x="114682" y="47931"/>
                    <a:pt x="114682" y="47931"/>
                    <a:pt x="114682" y="47931"/>
                  </a:cubicBezTo>
                  <a:lnTo>
                    <a:pt x="159351" y="47931"/>
                  </a:lnTo>
                  <a:cubicBezTo>
                    <a:pt x="164607" y="47931"/>
                    <a:pt x="169862" y="44004"/>
                    <a:pt x="169862" y="37459"/>
                  </a:cubicBezTo>
                  <a:cubicBezTo>
                    <a:pt x="169862" y="32223"/>
                    <a:pt x="164607" y="26987"/>
                    <a:pt x="159351" y="26987"/>
                  </a:cubicBezTo>
                  <a:cubicBezTo>
                    <a:pt x="104172" y="26987"/>
                    <a:pt x="104172" y="26987"/>
                    <a:pt x="104172" y="26987"/>
                  </a:cubicBezTo>
                  <a:close/>
                  <a:moveTo>
                    <a:pt x="65932" y="0"/>
                  </a:moveTo>
                  <a:cubicBezTo>
                    <a:pt x="259774" y="0"/>
                    <a:pt x="259774" y="0"/>
                    <a:pt x="259774" y="0"/>
                  </a:cubicBezTo>
                  <a:cubicBezTo>
                    <a:pt x="259774" y="31551"/>
                    <a:pt x="259774" y="31551"/>
                    <a:pt x="259774" y="31551"/>
                  </a:cubicBezTo>
                  <a:lnTo>
                    <a:pt x="261093" y="31551"/>
                  </a:lnTo>
                  <a:cubicBezTo>
                    <a:pt x="327025" y="31551"/>
                    <a:pt x="327025" y="31551"/>
                    <a:pt x="327025" y="31551"/>
                  </a:cubicBezTo>
                  <a:cubicBezTo>
                    <a:pt x="327025" y="81508"/>
                    <a:pt x="327025" y="81508"/>
                    <a:pt x="327025" y="81508"/>
                  </a:cubicBezTo>
                  <a:cubicBezTo>
                    <a:pt x="327025" y="118318"/>
                    <a:pt x="296696" y="147241"/>
                    <a:pt x="261093" y="147241"/>
                  </a:cubicBezTo>
                  <a:cubicBezTo>
                    <a:pt x="251862" y="147241"/>
                    <a:pt x="251862" y="147241"/>
                    <a:pt x="251862" y="147241"/>
                  </a:cubicBezTo>
                  <a:cubicBezTo>
                    <a:pt x="239994" y="174848"/>
                    <a:pt x="214940" y="195883"/>
                    <a:pt x="184611" y="202456"/>
                  </a:cubicBezTo>
                  <a:cubicBezTo>
                    <a:pt x="184611" y="244525"/>
                    <a:pt x="184611" y="244525"/>
                    <a:pt x="184611" y="244525"/>
                  </a:cubicBezTo>
                  <a:cubicBezTo>
                    <a:pt x="208346" y="244525"/>
                    <a:pt x="208346" y="244525"/>
                    <a:pt x="208346" y="244525"/>
                  </a:cubicBezTo>
                  <a:cubicBezTo>
                    <a:pt x="214940" y="244525"/>
                    <a:pt x="221533" y="249783"/>
                    <a:pt x="221533" y="257671"/>
                  </a:cubicBezTo>
                  <a:cubicBezTo>
                    <a:pt x="221533" y="274762"/>
                    <a:pt x="221533" y="274762"/>
                    <a:pt x="221533" y="274762"/>
                  </a:cubicBezTo>
                  <a:cubicBezTo>
                    <a:pt x="241313" y="274762"/>
                    <a:pt x="241313" y="274762"/>
                    <a:pt x="241313" y="274762"/>
                  </a:cubicBezTo>
                  <a:cubicBezTo>
                    <a:pt x="241313" y="336550"/>
                    <a:pt x="241313" y="336550"/>
                    <a:pt x="241313" y="336550"/>
                  </a:cubicBezTo>
                  <a:cubicBezTo>
                    <a:pt x="85712" y="336550"/>
                    <a:pt x="85712" y="336550"/>
                    <a:pt x="85712" y="336550"/>
                  </a:cubicBezTo>
                  <a:cubicBezTo>
                    <a:pt x="85712" y="274762"/>
                    <a:pt x="85712" y="274762"/>
                    <a:pt x="85712" y="274762"/>
                  </a:cubicBezTo>
                  <a:cubicBezTo>
                    <a:pt x="105492" y="274762"/>
                    <a:pt x="105492" y="274762"/>
                    <a:pt x="105492" y="274762"/>
                  </a:cubicBezTo>
                  <a:cubicBezTo>
                    <a:pt x="105492" y="257671"/>
                    <a:pt x="105492" y="257671"/>
                    <a:pt x="105492" y="257671"/>
                  </a:cubicBezTo>
                  <a:cubicBezTo>
                    <a:pt x="105492" y="249783"/>
                    <a:pt x="112085" y="244525"/>
                    <a:pt x="118678" y="244525"/>
                  </a:cubicBezTo>
                  <a:cubicBezTo>
                    <a:pt x="142414" y="244525"/>
                    <a:pt x="142414" y="244525"/>
                    <a:pt x="142414" y="244525"/>
                  </a:cubicBezTo>
                  <a:cubicBezTo>
                    <a:pt x="142414" y="202456"/>
                    <a:pt x="142414" y="202456"/>
                    <a:pt x="142414" y="202456"/>
                  </a:cubicBezTo>
                  <a:cubicBezTo>
                    <a:pt x="112085" y="195883"/>
                    <a:pt x="87031" y="174848"/>
                    <a:pt x="75163" y="147241"/>
                  </a:cubicBezTo>
                  <a:cubicBezTo>
                    <a:pt x="65932" y="147241"/>
                    <a:pt x="65932" y="147241"/>
                    <a:pt x="65932" y="147241"/>
                  </a:cubicBezTo>
                  <a:cubicBezTo>
                    <a:pt x="30329" y="147241"/>
                    <a:pt x="0" y="118318"/>
                    <a:pt x="0" y="81508"/>
                  </a:cubicBezTo>
                  <a:cubicBezTo>
                    <a:pt x="0" y="31551"/>
                    <a:pt x="0" y="31551"/>
                    <a:pt x="0" y="31551"/>
                  </a:cubicBezTo>
                  <a:cubicBezTo>
                    <a:pt x="65932" y="31551"/>
                    <a:pt x="65932" y="31551"/>
                    <a:pt x="65932" y="31551"/>
                  </a:cubicBezTo>
                  <a:cubicBezTo>
                    <a:pt x="65932" y="0"/>
                    <a:pt x="65932" y="0"/>
                    <a:pt x="659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sp>
        <p:nvSpPr>
          <p:cNvPr id="97" name="矩形 96"/>
          <p:cNvSpPr/>
          <p:nvPr/>
        </p:nvSpPr>
        <p:spPr>
          <a:xfrm>
            <a:off x="4375201" y="4206484"/>
            <a:ext cx="923331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</a:ext>
          </a:extLst>
        </p:spPr>
        <p:txBody>
          <a:bodyPr wrap="none" lIns="50800" tIns="50800" rIns="50800" bIns="50800" anchor="ctr" anchorCtr="1">
            <a:spAutoFit/>
          </a:bodyPr>
          <a:lstStyle/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zh-CN" altLang="en-US" sz="1600" dirty="0">
                <a:solidFill>
                  <a:schemeClr val="accent2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98" name="矩形 97"/>
          <p:cNvSpPr/>
          <p:nvPr/>
        </p:nvSpPr>
        <p:spPr>
          <a:xfrm>
            <a:off x="3764323" y="4621351"/>
            <a:ext cx="2176836" cy="387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</a:ext>
          </a:extLst>
        </p:spPr>
        <p:txBody>
          <a:bodyPr wrap="square" lIns="0" tIns="0" rIns="0" bIns="0" anchor="ctr" anchorCtr="1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我们凭借自身优势和专业化的独特视角为客户提供优质的</a:t>
            </a:r>
            <a:r>
              <a:rPr lang="en-US" altLang="zh-CN" sz="105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99" name="矩形 98"/>
          <p:cNvSpPr/>
          <p:nvPr/>
        </p:nvSpPr>
        <p:spPr>
          <a:xfrm>
            <a:off x="6871182" y="4206484"/>
            <a:ext cx="923331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</a:ext>
          </a:extLst>
        </p:spPr>
        <p:txBody>
          <a:bodyPr wrap="none" lIns="50800" tIns="50800" rIns="50800" bIns="50800" anchor="ctr" anchorCtr="1">
            <a:spAutoFit/>
          </a:bodyPr>
          <a:lstStyle/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zh-CN" altLang="en-US" sz="1600" dirty="0">
                <a:solidFill>
                  <a:schemeClr val="accent3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00" name="矩形 99"/>
          <p:cNvSpPr/>
          <p:nvPr/>
        </p:nvSpPr>
        <p:spPr>
          <a:xfrm>
            <a:off x="6253890" y="4621351"/>
            <a:ext cx="2176836" cy="387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</a:ext>
          </a:extLst>
        </p:spPr>
        <p:txBody>
          <a:bodyPr wrap="square" lIns="0" tIns="0" rIns="0" bIns="0" anchor="ctr" anchorCtr="1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我们凭借自身优势和专业化的独特视角为客户提供优质的</a:t>
            </a:r>
            <a:r>
              <a:rPr lang="en-US" altLang="zh-CN" sz="105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101" name="矩形 100"/>
          <p:cNvSpPr/>
          <p:nvPr/>
        </p:nvSpPr>
        <p:spPr>
          <a:xfrm>
            <a:off x="9367162" y="4206484"/>
            <a:ext cx="923331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</a:ext>
          </a:extLst>
        </p:spPr>
        <p:txBody>
          <a:bodyPr wrap="none" lIns="50800" tIns="50800" rIns="50800" bIns="50800" anchor="ctr" anchorCtr="1">
            <a:spAutoFit/>
          </a:bodyPr>
          <a:lstStyle/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lang="zh-CN" altLang="en-US" sz="1600" dirty="0">
                <a:solidFill>
                  <a:schemeClr val="accent4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02" name="矩形 101"/>
          <p:cNvSpPr/>
          <p:nvPr/>
        </p:nvSpPr>
        <p:spPr>
          <a:xfrm>
            <a:off x="8743457" y="4621351"/>
            <a:ext cx="2176836" cy="387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</a:ext>
          </a:extLst>
        </p:spPr>
        <p:txBody>
          <a:bodyPr wrap="square" lIns="0" tIns="0" rIns="0" bIns="0" anchor="ctr" anchorCtr="1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我们凭借自身优势和专业化的独特视角为客户提供优质的</a:t>
            </a:r>
            <a:r>
              <a:rPr lang="en-US" altLang="zh-CN" sz="105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</p:spTree>
    <p:extLst>
      <p:ext uri="{BB962C8B-B14F-4D97-AF65-F5344CB8AC3E}">
        <p14:creationId xmlns:p14="http://schemas.microsoft.com/office/powerpoint/2010/main" val="18766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50"/>
                            </p:stCondLst>
                            <p:childTnLst>
                              <p:par>
                                <p:cTn id="2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6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150"/>
                            </p:stCondLst>
                            <p:childTnLst>
                              <p:par>
                                <p:cTn id="3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3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800"/>
                            </p:stCondLst>
                            <p:childTnLst>
                              <p:par>
                                <p:cTn id="5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45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95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450"/>
                            </p:stCondLst>
                            <p:childTnLst>
                              <p:par>
                                <p:cTn id="6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1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84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1379538" y="3111422"/>
            <a:ext cx="267730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1387472" y="2618582"/>
            <a:ext cx="2661438" cy="433211"/>
          </a:xfrm>
          <a:custGeom>
            <a:avLst/>
            <a:gdLst>
              <a:gd name="T0" fmla="*/ 351 w 351"/>
              <a:gd name="T1" fmla="*/ 65 h 65"/>
              <a:gd name="T2" fmla="*/ 0 w 351"/>
              <a:gd name="T3" fmla="*/ 65 h 65"/>
              <a:gd name="T4" fmla="*/ 0 w 351"/>
              <a:gd name="T5" fmla="*/ 16 h 65"/>
              <a:gd name="T6" fmla="*/ 16 w 351"/>
              <a:gd name="T7" fmla="*/ 0 h 65"/>
              <a:gd name="T8" fmla="*/ 336 w 351"/>
              <a:gd name="T9" fmla="*/ 0 h 65"/>
              <a:gd name="T10" fmla="*/ 351 w 351"/>
              <a:gd name="T11" fmla="*/ 16 h 65"/>
              <a:gd name="T12" fmla="*/ 351 w 351"/>
              <a:gd name="T13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1" h="65">
                <a:moveTo>
                  <a:pt x="351" y="65"/>
                </a:moveTo>
                <a:cubicBezTo>
                  <a:pt x="0" y="65"/>
                  <a:pt x="0" y="65"/>
                  <a:pt x="0" y="65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336" y="0"/>
                  <a:pt x="336" y="0"/>
                  <a:pt x="336" y="0"/>
                </a:cubicBezTo>
                <a:cubicBezTo>
                  <a:pt x="344" y="0"/>
                  <a:pt x="351" y="7"/>
                  <a:pt x="351" y="16"/>
                </a:cubicBezTo>
                <a:lnTo>
                  <a:pt x="351" y="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添加标题内容</a:t>
            </a:r>
          </a:p>
        </p:txBody>
      </p:sp>
      <p:sp>
        <p:nvSpPr>
          <p:cNvPr id="5" name="矩形 4"/>
          <p:cNvSpPr/>
          <p:nvPr/>
        </p:nvSpPr>
        <p:spPr>
          <a:xfrm>
            <a:off x="4757347" y="3111422"/>
            <a:ext cx="267730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765281" y="2618582"/>
            <a:ext cx="2661438" cy="433211"/>
          </a:xfrm>
          <a:custGeom>
            <a:avLst/>
            <a:gdLst>
              <a:gd name="T0" fmla="*/ 351 w 351"/>
              <a:gd name="T1" fmla="*/ 65 h 65"/>
              <a:gd name="T2" fmla="*/ 0 w 351"/>
              <a:gd name="T3" fmla="*/ 65 h 65"/>
              <a:gd name="T4" fmla="*/ 0 w 351"/>
              <a:gd name="T5" fmla="*/ 16 h 65"/>
              <a:gd name="T6" fmla="*/ 16 w 351"/>
              <a:gd name="T7" fmla="*/ 0 h 65"/>
              <a:gd name="T8" fmla="*/ 336 w 351"/>
              <a:gd name="T9" fmla="*/ 0 h 65"/>
              <a:gd name="T10" fmla="*/ 351 w 351"/>
              <a:gd name="T11" fmla="*/ 16 h 65"/>
              <a:gd name="T12" fmla="*/ 351 w 351"/>
              <a:gd name="T13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1" h="65">
                <a:moveTo>
                  <a:pt x="351" y="65"/>
                </a:moveTo>
                <a:cubicBezTo>
                  <a:pt x="0" y="65"/>
                  <a:pt x="0" y="65"/>
                  <a:pt x="0" y="65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336" y="0"/>
                  <a:pt x="336" y="0"/>
                  <a:pt x="336" y="0"/>
                </a:cubicBezTo>
                <a:cubicBezTo>
                  <a:pt x="344" y="0"/>
                  <a:pt x="351" y="7"/>
                  <a:pt x="351" y="16"/>
                </a:cubicBezTo>
                <a:lnTo>
                  <a:pt x="351" y="6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添加标题内容</a:t>
            </a:r>
          </a:p>
        </p:txBody>
      </p:sp>
      <p:sp>
        <p:nvSpPr>
          <p:cNvPr id="7" name="矩形 6"/>
          <p:cNvSpPr/>
          <p:nvPr/>
        </p:nvSpPr>
        <p:spPr>
          <a:xfrm>
            <a:off x="8135156" y="3111422"/>
            <a:ext cx="267730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8143090" y="2618582"/>
            <a:ext cx="2661438" cy="433211"/>
          </a:xfrm>
          <a:custGeom>
            <a:avLst/>
            <a:gdLst>
              <a:gd name="T0" fmla="*/ 351 w 351"/>
              <a:gd name="T1" fmla="*/ 65 h 65"/>
              <a:gd name="T2" fmla="*/ 0 w 351"/>
              <a:gd name="T3" fmla="*/ 65 h 65"/>
              <a:gd name="T4" fmla="*/ 0 w 351"/>
              <a:gd name="T5" fmla="*/ 16 h 65"/>
              <a:gd name="T6" fmla="*/ 16 w 351"/>
              <a:gd name="T7" fmla="*/ 0 h 65"/>
              <a:gd name="T8" fmla="*/ 336 w 351"/>
              <a:gd name="T9" fmla="*/ 0 h 65"/>
              <a:gd name="T10" fmla="*/ 351 w 351"/>
              <a:gd name="T11" fmla="*/ 16 h 65"/>
              <a:gd name="T12" fmla="*/ 351 w 351"/>
              <a:gd name="T13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1" h="65">
                <a:moveTo>
                  <a:pt x="351" y="65"/>
                </a:moveTo>
                <a:cubicBezTo>
                  <a:pt x="0" y="65"/>
                  <a:pt x="0" y="65"/>
                  <a:pt x="0" y="65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336" y="0"/>
                  <a:pt x="336" y="0"/>
                  <a:pt x="336" y="0"/>
                </a:cubicBezTo>
                <a:cubicBezTo>
                  <a:pt x="344" y="0"/>
                  <a:pt x="351" y="7"/>
                  <a:pt x="351" y="16"/>
                </a:cubicBezTo>
                <a:lnTo>
                  <a:pt x="351" y="6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添加标题内容</a:t>
            </a:r>
          </a:p>
        </p:txBody>
      </p:sp>
      <p:sp>
        <p:nvSpPr>
          <p:cNvPr id="9" name="矩形 8"/>
          <p:cNvSpPr/>
          <p:nvPr/>
        </p:nvSpPr>
        <p:spPr>
          <a:xfrm>
            <a:off x="1379538" y="5237616"/>
            <a:ext cx="267730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1387472" y="4744776"/>
            <a:ext cx="2661438" cy="433211"/>
          </a:xfrm>
          <a:custGeom>
            <a:avLst/>
            <a:gdLst>
              <a:gd name="T0" fmla="*/ 351 w 351"/>
              <a:gd name="T1" fmla="*/ 65 h 65"/>
              <a:gd name="T2" fmla="*/ 0 w 351"/>
              <a:gd name="T3" fmla="*/ 65 h 65"/>
              <a:gd name="T4" fmla="*/ 0 w 351"/>
              <a:gd name="T5" fmla="*/ 16 h 65"/>
              <a:gd name="T6" fmla="*/ 16 w 351"/>
              <a:gd name="T7" fmla="*/ 0 h 65"/>
              <a:gd name="T8" fmla="*/ 336 w 351"/>
              <a:gd name="T9" fmla="*/ 0 h 65"/>
              <a:gd name="T10" fmla="*/ 351 w 351"/>
              <a:gd name="T11" fmla="*/ 16 h 65"/>
              <a:gd name="T12" fmla="*/ 351 w 351"/>
              <a:gd name="T13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1" h="65">
                <a:moveTo>
                  <a:pt x="351" y="65"/>
                </a:moveTo>
                <a:cubicBezTo>
                  <a:pt x="0" y="65"/>
                  <a:pt x="0" y="65"/>
                  <a:pt x="0" y="65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336" y="0"/>
                  <a:pt x="336" y="0"/>
                  <a:pt x="336" y="0"/>
                </a:cubicBezTo>
                <a:cubicBezTo>
                  <a:pt x="344" y="0"/>
                  <a:pt x="351" y="7"/>
                  <a:pt x="351" y="16"/>
                </a:cubicBezTo>
                <a:lnTo>
                  <a:pt x="351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添加标题内容</a:t>
            </a:r>
          </a:p>
        </p:txBody>
      </p:sp>
      <p:sp>
        <p:nvSpPr>
          <p:cNvPr id="12" name="矩形 11"/>
          <p:cNvSpPr/>
          <p:nvPr/>
        </p:nvSpPr>
        <p:spPr>
          <a:xfrm>
            <a:off x="4757347" y="5237616"/>
            <a:ext cx="267730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4765281" y="4744776"/>
            <a:ext cx="2661438" cy="433211"/>
          </a:xfrm>
          <a:custGeom>
            <a:avLst/>
            <a:gdLst>
              <a:gd name="T0" fmla="*/ 351 w 351"/>
              <a:gd name="T1" fmla="*/ 65 h 65"/>
              <a:gd name="T2" fmla="*/ 0 w 351"/>
              <a:gd name="T3" fmla="*/ 65 h 65"/>
              <a:gd name="T4" fmla="*/ 0 w 351"/>
              <a:gd name="T5" fmla="*/ 16 h 65"/>
              <a:gd name="T6" fmla="*/ 16 w 351"/>
              <a:gd name="T7" fmla="*/ 0 h 65"/>
              <a:gd name="T8" fmla="*/ 336 w 351"/>
              <a:gd name="T9" fmla="*/ 0 h 65"/>
              <a:gd name="T10" fmla="*/ 351 w 351"/>
              <a:gd name="T11" fmla="*/ 16 h 65"/>
              <a:gd name="T12" fmla="*/ 351 w 351"/>
              <a:gd name="T13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1" h="65">
                <a:moveTo>
                  <a:pt x="351" y="65"/>
                </a:moveTo>
                <a:cubicBezTo>
                  <a:pt x="0" y="65"/>
                  <a:pt x="0" y="65"/>
                  <a:pt x="0" y="65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336" y="0"/>
                  <a:pt x="336" y="0"/>
                  <a:pt x="336" y="0"/>
                </a:cubicBezTo>
                <a:cubicBezTo>
                  <a:pt x="344" y="0"/>
                  <a:pt x="351" y="7"/>
                  <a:pt x="351" y="16"/>
                </a:cubicBezTo>
                <a:lnTo>
                  <a:pt x="351" y="6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添加标题内容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2407456" y="1957309"/>
            <a:ext cx="616999" cy="491004"/>
            <a:chOff x="2407456" y="1957309"/>
            <a:chExt cx="616999" cy="491004"/>
          </a:xfrm>
        </p:grpSpPr>
        <p:sp>
          <p:nvSpPr>
            <p:cNvPr id="15" name="任意多边形: 形状 14"/>
            <p:cNvSpPr/>
            <p:nvPr/>
          </p:nvSpPr>
          <p:spPr>
            <a:xfrm>
              <a:off x="2407456" y="1957309"/>
              <a:ext cx="616999" cy="288981"/>
            </a:xfrm>
            <a:custGeom>
              <a:avLst/>
              <a:gdLst/>
              <a:ahLst/>
              <a:cxnLst/>
              <a:rect l="l" t="t" r="r" b="b"/>
              <a:pathLst>
                <a:path w="616999" h="288981">
                  <a:moveTo>
                    <a:pt x="308500" y="0"/>
                  </a:moveTo>
                  <a:cubicBezTo>
                    <a:pt x="319726" y="0"/>
                    <a:pt x="329421" y="3317"/>
                    <a:pt x="337585" y="9950"/>
                  </a:cubicBezTo>
                  <a:lnTo>
                    <a:pt x="430964" y="88021"/>
                  </a:lnTo>
                  <a:lnTo>
                    <a:pt x="430964" y="13394"/>
                  </a:lnTo>
                  <a:cubicBezTo>
                    <a:pt x="430964" y="9822"/>
                    <a:pt x="432112" y="6888"/>
                    <a:pt x="434408" y="4592"/>
                  </a:cubicBezTo>
                  <a:cubicBezTo>
                    <a:pt x="436705" y="2296"/>
                    <a:pt x="439639" y="1148"/>
                    <a:pt x="443211" y="1148"/>
                  </a:cubicBezTo>
                  <a:lnTo>
                    <a:pt x="516689" y="1148"/>
                  </a:lnTo>
                  <a:cubicBezTo>
                    <a:pt x="520261" y="1148"/>
                    <a:pt x="523195" y="2296"/>
                    <a:pt x="525491" y="4592"/>
                  </a:cubicBezTo>
                  <a:cubicBezTo>
                    <a:pt x="527787" y="6888"/>
                    <a:pt x="528936" y="9822"/>
                    <a:pt x="528936" y="13394"/>
                  </a:cubicBezTo>
                  <a:lnTo>
                    <a:pt x="528936" y="169536"/>
                  </a:lnTo>
                  <a:lnTo>
                    <a:pt x="612747" y="239188"/>
                  </a:lnTo>
                  <a:cubicBezTo>
                    <a:pt x="615298" y="241229"/>
                    <a:pt x="616702" y="243972"/>
                    <a:pt x="616957" y="247416"/>
                  </a:cubicBezTo>
                  <a:cubicBezTo>
                    <a:pt x="617212" y="250860"/>
                    <a:pt x="616319" y="253858"/>
                    <a:pt x="614278" y="256409"/>
                  </a:cubicBezTo>
                  <a:lnTo>
                    <a:pt x="590550" y="284729"/>
                  </a:lnTo>
                  <a:cubicBezTo>
                    <a:pt x="588509" y="287026"/>
                    <a:pt x="585830" y="288429"/>
                    <a:pt x="582514" y="288939"/>
                  </a:cubicBezTo>
                  <a:lnTo>
                    <a:pt x="581366" y="288939"/>
                  </a:lnTo>
                  <a:cubicBezTo>
                    <a:pt x="578049" y="288939"/>
                    <a:pt x="575370" y="288046"/>
                    <a:pt x="573329" y="286260"/>
                  </a:cubicBezTo>
                  <a:lnTo>
                    <a:pt x="308500" y="65442"/>
                  </a:lnTo>
                  <a:lnTo>
                    <a:pt x="43671" y="286260"/>
                  </a:lnTo>
                  <a:cubicBezTo>
                    <a:pt x="40609" y="288301"/>
                    <a:pt x="37548" y="289194"/>
                    <a:pt x="34486" y="288939"/>
                  </a:cubicBezTo>
                  <a:cubicBezTo>
                    <a:pt x="31169" y="288429"/>
                    <a:pt x="28490" y="287026"/>
                    <a:pt x="26449" y="284729"/>
                  </a:cubicBezTo>
                  <a:lnTo>
                    <a:pt x="2722" y="256409"/>
                  </a:lnTo>
                  <a:cubicBezTo>
                    <a:pt x="681" y="253858"/>
                    <a:pt x="-212" y="250860"/>
                    <a:pt x="43" y="247416"/>
                  </a:cubicBezTo>
                  <a:cubicBezTo>
                    <a:pt x="298" y="243972"/>
                    <a:pt x="1701" y="241229"/>
                    <a:pt x="4253" y="239188"/>
                  </a:cubicBezTo>
                  <a:lnTo>
                    <a:pt x="279415" y="9950"/>
                  </a:lnTo>
                  <a:cubicBezTo>
                    <a:pt x="287579" y="3317"/>
                    <a:pt x="297274" y="0"/>
                    <a:pt x="3085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5400" dirty="0">
                <a:solidFill>
                  <a:schemeClr val="accent1"/>
                </a:solidFill>
                <a:latin typeface="FontAwesome" pitchFamily="2" charset="0"/>
              </a:endParaRPr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2495519" y="2056427"/>
              <a:ext cx="440872" cy="391886"/>
            </a:xfrm>
            <a:custGeom>
              <a:avLst/>
              <a:gdLst/>
              <a:ahLst/>
              <a:cxnLst/>
              <a:rect l="l" t="t" r="r" b="b"/>
              <a:pathLst>
                <a:path w="440872" h="391886">
                  <a:moveTo>
                    <a:pt x="220436" y="0"/>
                  </a:moveTo>
                  <a:lnTo>
                    <a:pt x="440489" y="181401"/>
                  </a:lnTo>
                  <a:cubicBezTo>
                    <a:pt x="440744" y="181911"/>
                    <a:pt x="440872" y="182676"/>
                    <a:pt x="440872" y="183697"/>
                  </a:cubicBezTo>
                  <a:lnTo>
                    <a:pt x="440872" y="367393"/>
                  </a:lnTo>
                  <a:cubicBezTo>
                    <a:pt x="440872" y="374027"/>
                    <a:pt x="438448" y="379767"/>
                    <a:pt x="433600" y="384615"/>
                  </a:cubicBezTo>
                  <a:cubicBezTo>
                    <a:pt x="428753" y="389462"/>
                    <a:pt x="423012" y="391886"/>
                    <a:pt x="416379" y="391886"/>
                  </a:cubicBezTo>
                  <a:lnTo>
                    <a:pt x="269422" y="391886"/>
                  </a:lnTo>
                  <a:lnTo>
                    <a:pt x="269422" y="244929"/>
                  </a:lnTo>
                  <a:lnTo>
                    <a:pt x="171450" y="244929"/>
                  </a:lnTo>
                  <a:lnTo>
                    <a:pt x="171450" y="391886"/>
                  </a:lnTo>
                  <a:lnTo>
                    <a:pt x="24493" y="391886"/>
                  </a:lnTo>
                  <a:cubicBezTo>
                    <a:pt x="17859" y="391886"/>
                    <a:pt x="12119" y="389462"/>
                    <a:pt x="7271" y="384615"/>
                  </a:cubicBezTo>
                  <a:cubicBezTo>
                    <a:pt x="2424" y="379767"/>
                    <a:pt x="0" y="374027"/>
                    <a:pt x="0" y="367393"/>
                  </a:cubicBezTo>
                  <a:lnTo>
                    <a:pt x="0" y="183697"/>
                  </a:lnTo>
                  <a:cubicBezTo>
                    <a:pt x="0" y="183442"/>
                    <a:pt x="64" y="183059"/>
                    <a:pt x="191" y="182549"/>
                  </a:cubicBezTo>
                  <a:cubicBezTo>
                    <a:pt x="319" y="182038"/>
                    <a:pt x="383" y="181656"/>
                    <a:pt x="383" y="181401"/>
                  </a:cubicBezTo>
                  <a:lnTo>
                    <a:pt x="2204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5400" dirty="0">
                <a:solidFill>
                  <a:schemeClr val="accent1"/>
                </a:solidFill>
                <a:latin typeface="FontAwesome" pitchFamily="2" charset="0"/>
              </a:endParaRPr>
            </a:p>
          </p:txBody>
        </p:sp>
      </p:grpSp>
      <p:sp>
        <p:nvSpPr>
          <p:cNvPr id="17" name="任意多边形: 形状 16"/>
          <p:cNvSpPr/>
          <p:nvPr/>
        </p:nvSpPr>
        <p:spPr>
          <a:xfrm>
            <a:off x="5794375" y="1909471"/>
            <a:ext cx="587828" cy="587829"/>
          </a:xfrm>
          <a:custGeom>
            <a:avLst/>
            <a:gdLst/>
            <a:ahLst/>
            <a:cxnLst/>
            <a:rect l="l" t="t" r="r" b="b"/>
            <a:pathLst>
              <a:path w="587828" h="587829">
                <a:moveTo>
                  <a:pt x="293914" y="0"/>
                </a:moveTo>
                <a:cubicBezTo>
                  <a:pt x="347237" y="0"/>
                  <a:pt x="396414" y="13140"/>
                  <a:pt x="441445" y="39418"/>
                </a:cubicBezTo>
                <a:cubicBezTo>
                  <a:pt x="486476" y="65697"/>
                  <a:pt x="522131" y="101352"/>
                  <a:pt x="548410" y="146383"/>
                </a:cubicBezTo>
                <a:cubicBezTo>
                  <a:pt x="574689" y="191415"/>
                  <a:pt x="587828" y="240592"/>
                  <a:pt x="587828" y="293915"/>
                </a:cubicBezTo>
                <a:cubicBezTo>
                  <a:pt x="587828" y="347238"/>
                  <a:pt x="574689" y="396415"/>
                  <a:pt x="548410" y="441446"/>
                </a:cubicBezTo>
                <a:cubicBezTo>
                  <a:pt x="522131" y="486477"/>
                  <a:pt x="486476" y="522132"/>
                  <a:pt x="441445" y="548411"/>
                </a:cubicBezTo>
                <a:cubicBezTo>
                  <a:pt x="396414" y="574689"/>
                  <a:pt x="347237" y="587829"/>
                  <a:pt x="293914" y="587829"/>
                </a:cubicBezTo>
                <a:cubicBezTo>
                  <a:pt x="240591" y="587829"/>
                  <a:pt x="191414" y="574689"/>
                  <a:pt x="146383" y="548411"/>
                </a:cubicBezTo>
                <a:cubicBezTo>
                  <a:pt x="101352" y="522132"/>
                  <a:pt x="65697" y="486477"/>
                  <a:pt x="39418" y="441446"/>
                </a:cubicBezTo>
                <a:cubicBezTo>
                  <a:pt x="13139" y="396415"/>
                  <a:pt x="0" y="347238"/>
                  <a:pt x="0" y="293915"/>
                </a:cubicBezTo>
                <a:cubicBezTo>
                  <a:pt x="0" y="240592"/>
                  <a:pt x="13139" y="191415"/>
                  <a:pt x="39418" y="146383"/>
                </a:cubicBezTo>
                <a:cubicBezTo>
                  <a:pt x="65697" y="101352"/>
                  <a:pt x="101352" y="65697"/>
                  <a:pt x="146383" y="39418"/>
                </a:cubicBezTo>
                <a:cubicBezTo>
                  <a:pt x="191414" y="13140"/>
                  <a:pt x="240591" y="0"/>
                  <a:pt x="293914" y="0"/>
                </a:cubicBezTo>
                <a:close/>
                <a:moveTo>
                  <a:pt x="301568" y="97972"/>
                </a:moveTo>
                <a:cubicBezTo>
                  <a:pt x="239571" y="97972"/>
                  <a:pt x="192243" y="125143"/>
                  <a:pt x="159586" y="179487"/>
                </a:cubicBezTo>
                <a:cubicBezTo>
                  <a:pt x="155759" y="185610"/>
                  <a:pt x="156780" y="190968"/>
                  <a:pt x="162648" y="195560"/>
                </a:cubicBezTo>
                <a:lnTo>
                  <a:pt x="213164" y="233831"/>
                </a:lnTo>
                <a:cubicBezTo>
                  <a:pt x="214950" y="235361"/>
                  <a:pt x="217374" y="236127"/>
                  <a:pt x="220435" y="236127"/>
                </a:cubicBezTo>
                <a:cubicBezTo>
                  <a:pt x="224518" y="236127"/>
                  <a:pt x="227707" y="234596"/>
                  <a:pt x="230003" y="231534"/>
                </a:cubicBezTo>
                <a:cubicBezTo>
                  <a:pt x="243525" y="214185"/>
                  <a:pt x="254496" y="202449"/>
                  <a:pt x="262915" y="196326"/>
                </a:cubicBezTo>
                <a:cubicBezTo>
                  <a:pt x="271590" y="190203"/>
                  <a:pt x="282561" y="187141"/>
                  <a:pt x="295828" y="187141"/>
                </a:cubicBezTo>
                <a:cubicBezTo>
                  <a:pt x="308074" y="187141"/>
                  <a:pt x="318981" y="190458"/>
                  <a:pt x="328548" y="197091"/>
                </a:cubicBezTo>
                <a:cubicBezTo>
                  <a:pt x="338116" y="203725"/>
                  <a:pt x="342900" y="211251"/>
                  <a:pt x="342900" y="219671"/>
                </a:cubicBezTo>
                <a:cubicBezTo>
                  <a:pt x="342900" y="229366"/>
                  <a:pt x="340348" y="237147"/>
                  <a:pt x="335246" y="243015"/>
                </a:cubicBezTo>
                <a:cubicBezTo>
                  <a:pt x="330143" y="248883"/>
                  <a:pt x="321468" y="254624"/>
                  <a:pt x="309222" y="260237"/>
                </a:cubicBezTo>
                <a:cubicBezTo>
                  <a:pt x="293149" y="267381"/>
                  <a:pt x="278415" y="278415"/>
                  <a:pt x="265020" y="293341"/>
                </a:cubicBezTo>
                <a:cubicBezTo>
                  <a:pt x="251626" y="308266"/>
                  <a:pt x="244928" y="324276"/>
                  <a:pt x="244928" y="341369"/>
                </a:cubicBezTo>
                <a:lnTo>
                  <a:pt x="244928" y="355147"/>
                </a:lnTo>
                <a:cubicBezTo>
                  <a:pt x="244928" y="358719"/>
                  <a:pt x="246076" y="361653"/>
                  <a:pt x="248373" y="363949"/>
                </a:cubicBezTo>
                <a:cubicBezTo>
                  <a:pt x="250669" y="366245"/>
                  <a:pt x="253603" y="367393"/>
                  <a:pt x="257175" y="367393"/>
                </a:cubicBezTo>
                <a:lnTo>
                  <a:pt x="330653" y="367393"/>
                </a:lnTo>
                <a:cubicBezTo>
                  <a:pt x="334225" y="367393"/>
                  <a:pt x="337159" y="366245"/>
                  <a:pt x="339455" y="363949"/>
                </a:cubicBezTo>
                <a:cubicBezTo>
                  <a:pt x="341752" y="361653"/>
                  <a:pt x="342900" y="358719"/>
                  <a:pt x="342900" y="355147"/>
                </a:cubicBezTo>
                <a:cubicBezTo>
                  <a:pt x="342900" y="350299"/>
                  <a:pt x="345642" y="343985"/>
                  <a:pt x="351128" y="336203"/>
                </a:cubicBezTo>
                <a:cubicBezTo>
                  <a:pt x="356613" y="328421"/>
                  <a:pt x="363566" y="322107"/>
                  <a:pt x="371985" y="317259"/>
                </a:cubicBezTo>
                <a:cubicBezTo>
                  <a:pt x="380149" y="312667"/>
                  <a:pt x="386400" y="309031"/>
                  <a:pt x="390737" y="306352"/>
                </a:cubicBezTo>
                <a:cubicBezTo>
                  <a:pt x="395075" y="303673"/>
                  <a:pt x="400943" y="299209"/>
                  <a:pt x="408342" y="292958"/>
                </a:cubicBezTo>
                <a:cubicBezTo>
                  <a:pt x="415740" y="286707"/>
                  <a:pt x="421417" y="280584"/>
                  <a:pt x="425372" y="274588"/>
                </a:cubicBezTo>
                <a:cubicBezTo>
                  <a:pt x="429326" y="268593"/>
                  <a:pt x="432898" y="260875"/>
                  <a:pt x="436087" y="251435"/>
                </a:cubicBezTo>
                <a:cubicBezTo>
                  <a:pt x="439277" y="241995"/>
                  <a:pt x="440871" y="231662"/>
                  <a:pt x="440871" y="220436"/>
                </a:cubicBezTo>
                <a:cubicBezTo>
                  <a:pt x="440871" y="197984"/>
                  <a:pt x="433791" y="177191"/>
                  <a:pt x="419631" y="158056"/>
                </a:cubicBezTo>
                <a:cubicBezTo>
                  <a:pt x="405471" y="138921"/>
                  <a:pt x="387803" y="124123"/>
                  <a:pt x="366627" y="113662"/>
                </a:cubicBezTo>
                <a:cubicBezTo>
                  <a:pt x="345451" y="103202"/>
                  <a:pt x="323765" y="97972"/>
                  <a:pt x="301568" y="97972"/>
                </a:cubicBezTo>
                <a:close/>
                <a:moveTo>
                  <a:pt x="257175" y="391886"/>
                </a:moveTo>
                <a:cubicBezTo>
                  <a:pt x="253603" y="391886"/>
                  <a:pt x="250669" y="393034"/>
                  <a:pt x="248373" y="395330"/>
                </a:cubicBezTo>
                <a:cubicBezTo>
                  <a:pt x="246076" y="397627"/>
                  <a:pt x="244928" y="400561"/>
                  <a:pt x="244928" y="404132"/>
                </a:cubicBezTo>
                <a:lnTo>
                  <a:pt x="244928" y="477611"/>
                </a:lnTo>
                <a:cubicBezTo>
                  <a:pt x="244928" y="481183"/>
                  <a:pt x="246076" y="484117"/>
                  <a:pt x="248373" y="486413"/>
                </a:cubicBezTo>
                <a:cubicBezTo>
                  <a:pt x="250669" y="488709"/>
                  <a:pt x="253603" y="489857"/>
                  <a:pt x="257175" y="489857"/>
                </a:cubicBezTo>
                <a:lnTo>
                  <a:pt x="330653" y="489857"/>
                </a:lnTo>
                <a:cubicBezTo>
                  <a:pt x="334225" y="489857"/>
                  <a:pt x="337159" y="488709"/>
                  <a:pt x="339455" y="486413"/>
                </a:cubicBezTo>
                <a:cubicBezTo>
                  <a:pt x="341752" y="484117"/>
                  <a:pt x="342900" y="481183"/>
                  <a:pt x="342900" y="477611"/>
                </a:cubicBezTo>
                <a:lnTo>
                  <a:pt x="342900" y="404132"/>
                </a:lnTo>
                <a:cubicBezTo>
                  <a:pt x="342900" y="400561"/>
                  <a:pt x="341752" y="397627"/>
                  <a:pt x="339455" y="395330"/>
                </a:cubicBezTo>
                <a:cubicBezTo>
                  <a:pt x="337159" y="393034"/>
                  <a:pt x="334225" y="391886"/>
                  <a:pt x="330653" y="391886"/>
                </a:cubicBezTo>
                <a:lnTo>
                  <a:pt x="257175" y="3918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5400" dirty="0">
              <a:solidFill>
                <a:schemeClr val="tx1">
                  <a:lumMod val="75000"/>
                  <a:lumOff val="25000"/>
                </a:schemeClr>
              </a:solidFill>
              <a:latin typeface="FontAwesome" pitchFamily="2" charset="0"/>
            </a:endParaRPr>
          </a:p>
        </p:txBody>
      </p:sp>
      <p:sp>
        <p:nvSpPr>
          <p:cNvPr id="18" name="任意多边形: 形状 17"/>
          <p:cNvSpPr/>
          <p:nvPr/>
        </p:nvSpPr>
        <p:spPr>
          <a:xfrm>
            <a:off x="9248385" y="1909471"/>
            <a:ext cx="440871" cy="538843"/>
          </a:xfrm>
          <a:custGeom>
            <a:avLst/>
            <a:gdLst/>
            <a:ahLst/>
            <a:cxnLst/>
            <a:rect l="l" t="t" r="r" b="b"/>
            <a:pathLst>
              <a:path w="440871" h="538843">
                <a:moveTo>
                  <a:pt x="220435" y="0"/>
                </a:moveTo>
                <a:cubicBezTo>
                  <a:pt x="267380" y="0"/>
                  <a:pt x="307691" y="16839"/>
                  <a:pt x="341369" y="50517"/>
                </a:cubicBezTo>
                <a:cubicBezTo>
                  <a:pt x="375046" y="84194"/>
                  <a:pt x="391885" y="124506"/>
                  <a:pt x="391885" y="171450"/>
                </a:cubicBezTo>
                <a:lnTo>
                  <a:pt x="391885" y="244929"/>
                </a:lnTo>
                <a:lnTo>
                  <a:pt x="404132" y="244929"/>
                </a:lnTo>
                <a:cubicBezTo>
                  <a:pt x="414337" y="244929"/>
                  <a:pt x="423012" y="248501"/>
                  <a:pt x="430155" y="255645"/>
                </a:cubicBezTo>
                <a:cubicBezTo>
                  <a:pt x="437299" y="262788"/>
                  <a:pt x="440871" y="271463"/>
                  <a:pt x="440871" y="281668"/>
                </a:cubicBezTo>
                <a:lnTo>
                  <a:pt x="440871" y="502104"/>
                </a:lnTo>
                <a:cubicBezTo>
                  <a:pt x="440871" y="512309"/>
                  <a:pt x="437299" y="520984"/>
                  <a:pt x="430155" y="528128"/>
                </a:cubicBezTo>
                <a:cubicBezTo>
                  <a:pt x="423012" y="535271"/>
                  <a:pt x="414337" y="538843"/>
                  <a:pt x="404132" y="538843"/>
                </a:cubicBezTo>
                <a:lnTo>
                  <a:pt x="36739" y="538843"/>
                </a:lnTo>
                <a:cubicBezTo>
                  <a:pt x="26533" y="538843"/>
                  <a:pt x="17859" y="535271"/>
                  <a:pt x="10715" y="528128"/>
                </a:cubicBezTo>
                <a:cubicBezTo>
                  <a:pt x="3571" y="520984"/>
                  <a:pt x="0" y="512309"/>
                  <a:pt x="0" y="502104"/>
                </a:cubicBezTo>
                <a:lnTo>
                  <a:pt x="0" y="281668"/>
                </a:lnTo>
                <a:cubicBezTo>
                  <a:pt x="0" y="271463"/>
                  <a:pt x="3571" y="262788"/>
                  <a:pt x="10715" y="255645"/>
                </a:cubicBezTo>
                <a:cubicBezTo>
                  <a:pt x="17859" y="248501"/>
                  <a:pt x="26533" y="244929"/>
                  <a:pt x="36739" y="244929"/>
                </a:cubicBezTo>
                <a:lnTo>
                  <a:pt x="48985" y="244929"/>
                </a:lnTo>
                <a:lnTo>
                  <a:pt x="48985" y="171450"/>
                </a:lnTo>
                <a:cubicBezTo>
                  <a:pt x="48985" y="124506"/>
                  <a:pt x="65824" y="84194"/>
                  <a:pt x="99502" y="50517"/>
                </a:cubicBezTo>
                <a:cubicBezTo>
                  <a:pt x="133179" y="16839"/>
                  <a:pt x="173491" y="0"/>
                  <a:pt x="220435" y="0"/>
                </a:cubicBezTo>
                <a:close/>
                <a:moveTo>
                  <a:pt x="220435" y="73479"/>
                </a:moveTo>
                <a:cubicBezTo>
                  <a:pt x="193391" y="73479"/>
                  <a:pt x="170301" y="83046"/>
                  <a:pt x="151166" y="102181"/>
                </a:cubicBezTo>
                <a:cubicBezTo>
                  <a:pt x="132031" y="121316"/>
                  <a:pt x="122464" y="144406"/>
                  <a:pt x="122464" y="171450"/>
                </a:cubicBezTo>
                <a:lnTo>
                  <a:pt x="122464" y="244929"/>
                </a:lnTo>
                <a:lnTo>
                  <a:pt x="318407" y="244929"/>
                </a:lnTo>
                <a:lnTo>
                  <a:pt x="318407" y="171450"/>
                </a:lnTo>
                <a:cubicBezTo>
                  <a:pt x="318407" y="144406"/>
                  <a:pt x="308839" y="121316"/>
                  <a:pt x="289704" y="102181"/>
                </a:cubicBezTo>
                <a:cubicBezTo>
                  <a:pt x="270569" y="83046"/>
                  <a:pt x="247479" y="73479"/>
                  <a:pt x="220435" y="7347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5400" dirty="0">
              <a:solidFill>
                <a:schemeClr val="accent1"/>
              </a:solidFill>
              <a:latin typeface="FontAwesome" pitchFamily="2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445174" y="4035665"/>
            <a:ext cx="538843" cy="587829"/>
            <a:chOff x="2445174" y="4035665"/>
            <a:chExt cx="538843" cy="587829"/>
          </a:xfrm>
          <a:solidFill>
            <a:schemeClr val="accent4"/>
          </a:solidFill>
        </p:grpSpPr>
        <p:sp>
          <p:nvSpPr>
            <p:cNvPr id="20" name="任意多边形: 形状 19"/>
            <p:cNvSpPr/>
            <p:nvPr/>
          </p:nvSpPr>
          <p:spPr>
            <a:xfrm>
              <a:off x="2567637" y="4035665"/>
              <a:ext cx="293914" cy="293915"/>
            </a:xfrm>
            <a:custGeom>
              <a:avLst/>
              <a:gdLst/>
              <a:ahLst/>
              <a:cxnLst/>
              <a:rect l="l" t="t" r="r" b="b"/>
              <a:pathLst>
                <a:path w="293914" h="293915">
                  <a:moveTo>
                    <a:pt x="146957" y="0"/>
                  </a:moveTo>
                  <a:cubicBezTo>
                    <a:pt x="187523" y="0"/>
                    <a:pt x="222158" y="14352"/>
                    <a:pt x="250860" y="43054"/>
                  </a:cubicBezTo>
                  <a:cubicBezTo>
                    <a:pt x="279563" y="71757"/>
                    <a:pt x="293914" y="106391"/>
                    <a:pt x="293914" y="146957"/>
                  </a:cubicBezTo>
                  <a:cubicBezTo>
                    <a:pt x="293914" y="187524"/>
                    <a:pt x="279563" y="222158"/>
                    <a:pt x="250860" y="250861"/>
                  </a:cubicBezTo>
                  <a:cubicBezTo>
                    <a:pt x="222158" y="279563"/>
                    <a:pt x="187523" y="293915"/>
                    <a:pt x="146957" y="293915"/>
                  </a:cubicBezTo>
                  <a:cubicBezTo>
                    <a:pt x="106391" y="293915"/>
                    <a:pt x="71756" y="279563"/>
                    <a:pt x="43054" y="250861"/>
                  </a:cubicBezTo>
                  <a:cubicBezTo>
                    <a:pt x="14351" y="222158"/>
                    <a:pt x="0" y="187524"/>
                    <a:pt x="0" y="146957"/>
                  </a:cubicBezTo>
                  <a:cubicBezTo>
                    <a:pt x="0" y="106391"/>
                    <a:pt x="14351" y="71757"/>
                    <a:pt x="43054" y="43054"/>
                  </a:cubicBezTo>
                  <a:cubicBezTo>
                    <a:pt x="71756" y="14352"/>
                    <a:pt x="106391" y="0"/>
                    <a:pt x="14695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FontAwesome" pitchFamily="2" charset="0"/>
              </a:endParaRPr>
            </a:p>
          </p:txBody>
        </p:sp>
        <p:sp>
          <p:nvSpPr>
            <p:cNvPr id="21" name="任意多边形: 形状 20"/>
            <p:cNvSpPr/>
            <p:nvPr/>
          </p:nvSpPr>
          <p:spPr>
            <a:xfrm>
              <a:off x="2445174" y="4305087"/>
              <a:ext cx="538843" cy="318407"/>
            </a:xfrm>
            <a:custGeom>
              <a:avLst/>
              <a:gdLst/>
              <a:ahLst/>
              <a:cxnLst/>
              <a:rect l="l" t="t" r="r" b="b"/>
              <a:pathLst>
                <a:path w="538843" h="318407">
                  <a:moveTo>
                    <a:pt x="132414" y="0"/>
                  </a:moveTo>
                  <a:cubicBezTo>
                    <a:pt x="134710" y="0"/>
                    <a:pt x="140068" y="2743"/>
                    <a:pt x="148488" y="8228"/>
                  </a:cubicBezTo>
                  <a:cubicBezTo>
                    <a:pt x="156907" y="13713"/>
                    <a:pt x="166411" y="19836"/>
                    <a:pt x="176999" y="26598"/>
                  </a:cubicBezTo>
                  <a:cubicBezTo>
                    <a:pt x="187587" y="33359"/>
                    <a:pt x="201364" y="39482"/>
                    <a:pt x="218330" y="44967"/>
                  </a:cubicBezTo>
                  <a:cubicBezTo>
                    <a:pt x="235297" y="50453"/>
                    <a:pt x="252327" y="53195"/>
                    <a:pt x="269421" y="53195"/>
                  </a:cubicBezTo>
                  <a:cubicBezTo>
                    <a:pt x="286515" y="53195"/>
                    <a:pt x="303545" y="50453"/>
                    <a:pt x="320512" y="44967"/>
                  </a:cubicBezTo>
                  <a:cubicBezTo>
                    <a:pt x="337478" y="39482"/>
                    <a:pt x="351255" y="33359"/>
                    <a:pt x="361843" y="26598"/>
                  </a:cubicBezTo>
                  <a:cubicBezTo>
                    <a:pt x="372431" y="19836"/>
                    <a:pt x="381935" y="13713"/>
                    <a:pt x="390355" y="8228"/>
                  </a:cubicBezTo>
                  <a:cubicBezTo>
                    <a:pt x="398774" y="2743"/>
                    <a:pt x="404132" y="0"/>
                    <a:pt x="406428" y="0"/>
                  </a:cubicBezTo>
                  <a:cubicBezTo>
                    <a:pt x="421991" y="0"/>
                    <a:pt x="436215" y="2551"/>
                    <a:pt x="449099" y="7654"/>
                  </a:cubicBezTo>
                  <a:cubicBezTo>
                    <a:pt x="461983" y="12756"/>
                    <a:pt x="472890" y="19581"/>
                    <a:pt x="481820" y="28128"/>
                  </a:cubicBezTo>
                  <a:cubicBezTo>
                    <a:pt x="490750" y="36675"/>
                    <a:pt x="498659" y="47008"/>
                    <a:pt x="505548" y="59127"/>
                  </a:cubicBezTo>
                  <a:cubicBezTo>
                    <a:pt x="512436" y="71246"/>
                    <a:pt x="517922" y="83684"/>
                    <a:pt x="522004" y="96440"/>
                  </a:cubicBezTo>
                  <a:cubicBezTo>
                    <a:pt x="526086" y="109197"/>
                    <a:pt x="529466" y="123038"/>
                    <a:pt x="532145" y="137963"/>
                  </a:cubicBezTo>
                  <a:cubicBezTo>
                    <a:pt x="534824" y="152889"/>
                    <a:pt x="536610" y="166794"/>
                    <a:pt x="537503" y="179678"/>
                  </a:cubicBezTo>
                  <a:cubicBezTo>
                    <a:pt x="538396" y="192562"/>
                    <a:pt x="538843" y="205765"/>
                    <a:pt x="538843" y="219287"/>
                  </a:cubicBezTo>
                  <a:cubicBezTo>
                    <a:pt x="538843" y="249903"/>
                    <a:pt x="529530" y="274077"/>
                    <a:pt x="510905" y="291809"/>
                  </a:cubicBezTo>
                  <a:cubicBezTo>
                    <a:pt x="492281" y="309541"/>
                    <a:pt x="467533" y="318407"/>
                    <a:pt x="436661" y="318407"/>
                  </a:cubicBezTo>
                  <a:lnTo>
                    <a:pt x="102181" y="318407"/>
                  </a:lnTo>
                  <a:cubicBezTo>
                    <a:pt x="71310" y="318407"/>
                    <a:pt x="46562" y="309541"/>
                    <a:pt x="27937" y="291809"/>
                  </a:cubicBezTo>
                  <a:cubicBezTo>
                    <a:pt x="9312" y="274077"/>
                    <a:pt x="0" y="249903"/>
                    <a:pt x="0" y="219287"/>
                  </a:cubicBezTo>
                  <a:cubicBezTo>
                    <a:pt x="0" y="205765"/>
                    <a:pt x="446" y="192562"/>
                    <a:pt x="1339" y="179678"/>
                  </a:cubicBezTo>
                  <a:cubicBezTo>
                    <a:pt x="2232" y="166794"/>
                    <a:pt x="4018" y="152889"/>
                    <a:pt x="6697" y="137963"/>
                  </a:cubicBezTo>
                  <a:cubicBezTo>
                    <a:pt x="9376" y="123038"/>
                    <a:pt x="12756" y="109197"/>
                    <a:pt x="16838" y="96440"/>
                  </a:cubicBezTo>
                  <a:cubicBezTo>
                    <a:pt x="20921" y="83684"/>
                    <a:pt x="26406" y="71246"/>
                    <a:pt x="33295" y="59127"/>
                  </a:cubicBezTo>
                  <a:cubicBezTo>
                    <a:pt x="40183" y="47008"/>
                    <a:pt x="48092" y="36675"/>
                    <a:pt x="57022" y="28128"/>
                  </a:cubicBezTo>
                  <a:cubicBezTo>
                    <a:pt x="65952" y="19581"/>
                    <a:pt x="76859" y="12756"/>
                    <a:pt x="89743" y="7654"/>
                  </a:cubicBezTo>
                  <a:cubicBezTo>
                    <a:pt x="102627" y="2551"/>
                    <a:pt x="116851" y="0"/>
                    <a:pt x="132414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FontAwesome" pitchFamily="2" charset="0"/>
              </a:endParaRPr>
            </a:p>
          </p:txBody>
        </p:sp>
      </p:grpSp>
      <p:sp>
        <p:nvSpPr>
          <p:cNvPr id="22" name="任意多边形: 形状 21"/>
          <p:cNvSpPr/>
          <p:nvPr/>
        </p:nvSpPr>
        <p:spPr>
          <a:xfrm>
            <a:off x="5794375" y="4035665"/>
            <a:ext cx="587828" cy="587829"/>
          </a:xfrm>
          <a:custGeom>
            <a:avLst/>
            <a:gdLst/>
            <a:ahLst/>
            <a:cxnLst/>
            <a:rect l="l" t="t" r="r" b="b"/>
            <a:pathLst>
              <a:path w="587828" h="587829">
                <a:moveTo>
                  <a:pt x="293914" y="0"/>
                </a:moveTo>
                <a:cubicBezTo>
                  <a:pt x="347237" y="0"/>
                  <a:pt x="396414" y="13140"/>
                  <a:pt x="441445" y="39418"/>
                </a:cubicBezTo>
                <a:cubicBezTo>
                  <a:pt x="486476" y="65697"/>
                  <a:pt x="522131" y="101352"/>
                  <a:pt x="548410" y="146383"/>
                </a:cubicBezTo>
                <a:cubicBezTo>
                  <a:pt x="574689" y="191415"/>
                  <a:pt x="587828" y="240592"/>
                  <a:pt x="587828" y="293915"/>
                </a:cubicBezTo>
                <a:cubicBezTo>
                  <a:pt x="587828" y="347238"/>
                  <a:pt x="574689" y="396415"/>
                  <a:pt x="548410" y="441446"/>
                </a:cubicBezTo>
                <a:cubicBezTo>
                  <a:pt x="522131" y="486477"/>
                  <a:pt x="486476" y="522132"/>
                  <a:pt x="441445" y="548411"/>
                </a:cubicBezTo>
                <a:cubicBezTo>
                  <a:pt x="396414" y="574690"/>
                  <a:pt x="347237" y="587829"/>
                  <a:pt x="293914" y="587829"/>
                </a:cubicBezTo>
                <a:cubicBezTo>
                  <a:pt x="240591" y="587829"/>
                  <a:pt x="191414" y="574690"/>
                  <a:pt x="146383" y="548411"/>
                </a:cubicBezTo>
                <a:cubicBezTo>
                  <a:pt x="101352" y="522132"/>
                  <a:pt x="65697" y="486477"/>
                  <a:pt x="39418" y="441446"/>
                </a:cubicBezTo>
                <a:cubicBezTo>
                  <a:pt x="13139" y="396415"/>
                  <a:pt x="0" y="347238"/>
                  <a:pt x="0" y="293915"/>
                </a:cubicBezTo>
                <a:cubicBezTo>
                  <a:pt x="0" y="240592"/>
                  <a:pt x="13139" y="191415"/>
                  <a:pt x="39418" y="146383"/>
                </a:cubicBezTo>
                <a:cubicBezTo>
                  <a:pt x="65697" y="101352"/>
                  <a:pt x="101352" y="65697"/>
                  <a:pt x="146383" y="39418"/>
                </a:cubicBezTo>
                <a:cubicBezTo>
                  <a:pt x="191414" y="13140"/>
                  <a:pt x="240591" y="0"/>
                  <a:pt x="293914" y="0"/>
                </a:cubicBezTo>
                <a:close/>
                <a:moveTo>
                  <a:pt x="251817" y="97972"/>
                </a:moveTo>
                <a:cubicBezTo>
                  <a:pt x="248245" y="97972"/>
                  <a:pt x="245183" y="98992"/>
                  <a:pt x="242632" y="101033"/>
                </a:cubicBezTo>
                <a:cubicBezTo>
                  <a:pt x="240081" y="102564"/>
                  <a:pt x="238805" y="104860"/>
                  <a:pt x="238805" y="107922"/>
                </a:cubicBezTo>
                <a:lnTo>
                  <a:pt x="245311" y="345579"/>
                </a:lnTo>
                <a:cubicBezTo>
                  <a:pt x="245311" y="348131"/>
                  <a:pt x="246587" y="350363"/>
                  <a:pt x="249138" y="352277"/>
                </a:cubicBezTo>
                <a:cubicBezTo>
                  <a:pt x="251689" y="354190"/>
                  <a:pt x="254751" y="355147"/>
                  <a:pt x="258323" y="355147"/>
                </a:cubicBezTo>
                <a:lnTo>
                  <a:pt x="329122" y="355147"/>
                </a:lnTo>
                <a:cubicBezTo>
                  <a:pt x="332694" y="355147"/>
                  <a:pt x="335692" y="354190"/>
                  <a:pt x="338116" y="352277"/>
                </a:cubicBezTo>
                <a:cubicBezTo>
                  <a:pt x="340540" y="350363"/>
                  <a:pt x="341879" y="348131"/>
                  <a:pt x="342134" y="345579"/>
                </a:cubicBezTo>
                <a:lnTo>
                  <a:pt x="349023" y="107922"/>
                </a:lnTo>
                <a:cubicBezTo>
                  <a:pt x="349023" y="104860"/>
                  <a:pt x="347747" y="102564"/>
                  <a:pt x="345196" y="101033"/>
                </a:cubicBezTo>
                <a:cubicBezTo>
                  <a:pt x="342645" y="98992"/>
                  <a:pt x="339583" y="97972"/>
                  <a:pt x="336011" y="97972"/>
                </a:cubicBezTo>
                <a:lnTo>
                  <a:pt x="251817" y="97972"/>
                </a:lnTo>
                <a:close/>
                <a:moveTo>
                  <a:pt x="257557" y="391886"/>
                </a:moveTo>
                <a:cubicBezTo>
                  <a:pt x="254241" y="391886"/>
                  <a:pt x="251307" y="393162"/>
                  <a:pt x="248755" y="395713"/>
                </a:cubicBezTo>
                <a:cubicBezTo>
                  <a:pt x="246204" y="398264"/>
                  <a:pt x="244928" y="401198"/>
                  <a:pt x="244928" y="404515"/>
                </a:cubicBezTo>
                <a:lnTo>
                  <a:pt x="244928" y="477228"/>
                </a:lnTo>
                <a:cubicBezTo>
                  <a:pt x="244928" y="480545"/>
                  <a:pt x="246204" y="483479"/>
                  <a:pt x="248755" y="486030"/>
                </a:cubicBezTo>
                <a:cubicBezTo>
                  <a:pt x="251307" y="488582"/>
                  <a:pt x="254241" y="489857"/>
                  <a:pt x="257557" y="489857"/>
                </a:cubicBezTo>
                <a:lnTo>
                  <a:pt x="331036" y="489857"/>
                </a:lnTo>
                <a:cubicBezTo>
                  <a:pt x="334353" y="489857"/>
                  <a:pt x="337159" y="488646"/>
                  <a:pt x="339455" y="486222"/>
                </a:cubicBezTo>
                <a:cubicBezTo>
                  <a:pt x="341752" y="483798"/>
                  <a:pt x="342900" y="480800"/>
                  <a:pt x="342900" y="477228"/>
                </a:cubicBezTo>
                <a:lnTo>
                  <a:pt x="342900" y="404515"/>
                </a:lnTo>
                <a:cubicBezTo>
                  <a:pt x="342900" y="400943"/>
                  <a:pt x="341752" y="397946"/>
                  <a:pt x="339455" y="395522"/>
                </a:cubicBezTo>
                <a:cubicBezTo>
                  <a:pt x="337159" y="393098"/>
                  <a:pt x="334353" y="391886"/>
                  <a:pt x="331036" y="391886"/>
                </a:cubicBezTo>
                <a:lnTo>
                  <a:pt x="257557" y="39188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5400" dirty="0">
              <a:solidFill>
                <a:schemeClr val="accent1"/>
              </a:solidFill>
              <a:latin typeface="FontAwesome" pitchFamily="2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9124560" y="4084651"/>
            <a:ext cx="685799" cy="538885"/>
            <a:chOff x="9124560" y="4084651"/>
            <a:chExt cx="685799" cy="538885"/>
          </a:xfrm>
          <a:solidFill>
            <a:schemeClr val="accent1"/>
          </a:solidFill>
        </p:grpSpPr>
        <p:sp>
          <p:nvSpPr>
            <p:cNvPr id="24" name="任意多边形: 形状 23"/>
            <p:cNvSpPr/>
            <p:nvPr/>
          </p:nvSpPr>
          <p:spPr>
            <a:xfrm>
              <a:off x="9124560" y="4084651"/>
              <a:ext cx="538843" cy="440871"/>
            </a:xfrm>
            <a:custGeom>
              <a:avLst/>
              <a:gdLst/>
              <a:ahLst/>
              <a:cxnLst/>
              <a:rect l="l" t="t" r="r" b="b"/>
              <a:pathLst>
                <a:path w="538843" h="440871">
                  <a:moveTo>
                    <a:pt x="269421" y="0"/>
                  </a:moveTo>
                  <a:cubicBezTo>
                    <a:pt x="318152" y="0"/>
                    <a:pt x="363247" y="8738"/>
                    <a:pt x="404706" y="26215"/>
                  </a:cubicBezTo>
                  <a:cubicBezTo>
                    <a:pt x="446165" y="43692"/>
                    <a:pt x="478886" y="67483"/>
                    <a:pt x="502869" y="97589"/>
                  </a:cubicBezTo>
                  <a:cubicBezTo>
                    <a:pt x="526852" y="127695"/>
                    <a:pt x="538843" y="160479"/>
                    <a:pt x="538843" y="195943"/>
                  </a:cubicBezTo>
                  <a:cubicBezTo>
                    <a:pt x="538843" y="231407"/>
                    <a:pt x="526852" y="264191"/>
                    <a:pt x="502869" y="294297"/>
                  </a:cubicBezTo>
                  <a:cubicBezTo>
                    <a:pt x="478886" y="324403"/>
                    <a:pt x="446165" y="348194"/>
                    <a:pt x="404706" y="365671"/>
                  </a:cubicBezTo>
                  <a:cubicBezTo>
                    <a:pt x="363247" y="383147"/>
                    <a:pt x="318152" y="391886"/>
                    <a:pt x="269421" y="391886"/>
                  </a:cubicBezTo>
                  <a:cubicBezTo>
                    <a:pt x="247480" y="391886"/>
                    <a:pt x="225028" y="389845"/>
                    <a:pt x="202066" y="385763"/>
                  </a:cubicBezTo>
                  <a:cubicBezTo>
                    <a:pt x="170429" y="408214"/>
                    <a:pt x="134966" y="424543"/>
                    <a:pt x="95675" y="434748"/>
                  </a:cubicBezTo>
                  <a:cubicBezTo>
                    <a:pt x="86490" y="437044"/>
                    <a:pt x="75520" y="439086"/>
                    <a:pt x="62763" y="440871"/>
                  </a:cubicBezTo>
                  <a:lnTo>
                    <a:pt x="61615" y="440871"/>
                  </a:lnTo>
                  <a:cubicBezTo>
                    <a:pt x="58808" y="440871"/>
                    <a:pt x="56193" y="439851"/>
                    <a:pt x="53769" y="437810"/>
                  </a:cubicBezTo>
                  <a:cubicBezTo>
                    <a:pt x="51346" y="435769"/>
                    <a:pt x="49879" y="433090"/>
                    <a:pt x="49368" y="429773"/>
                  </a:cubicBezTo>
                  <a:cubicBezTo>
                    <a:pt x="49113" y="429008"/>
                    <a:pt x="48986" y="428179"/>
                    <a:pt x="48986" y="427286"/>
                  </a:cubicBezTo>
                  <a:cubicBezTo>
                    <a:pt x="48986" y="426393"/>
                    <a:pt x="49050" y="425563"/>
                    <a:pt x="49177" y="424798"/>
                  </a:cubicBezTo>
                  <a:cubicBezTo>
                    <a:pt x="49305" y="424033"/>
                    <a:pt x="49560" y="423267"/>
                    <a:pt x="49942" y="422502"/>
                  </a:cubicBezTo>
                  <a:cubicBezTo>
                    <a:pt x="50325" y="421736"/>
                    <a:pt x="50644" y="421099"/>
                    <a:pt x="50899" y="420588"/>
                  </a:cubicBezTo>
                  <a:cubicBezTo>
                    <a:pt x="51154" y="420078"/>
                    <a:pt x="51601" y="419376"/>
                    <a:pt x="52239" y="418483"/>
                  </a:cubicBezTo>
                  <a:cubicBezTo>
                    <a:pt x="52877" y="417591"/>
                    <a:pt x="53387" y="416953"/>
                    <a:pt x="53769" y="416570"/>
                  </a:cubicBezTo>
                  <a:cubicBezTo>
                    <a:pt x="54152" y="416187"/>
                    <a:pt x="54726" y="415549"/>
                    <a:pt x="55492" y="414657"/>
                  </a:cubicBezTo>
                  <a:cubicBezTo>
                    <a:pt x="56257" y="413764"/>
                    <a:pt x="56767" y="413189"/>
                    <a:pt x="57022" y="412934"/>
                  </a:cubicBezTo>
                  <a:cubicBezTo>
                    <a:pt x="58298" y="411404"/>
                    <a:pt x="61232" y="408214"/>
                    <a:pt x="65825" y="403367"/>
                  </a:cubicBezTo>
                  <a:cubicBezTo>
                    <a:pt x="70417" y="398519"/>
                    <a:pt x="73734" y="394756"/>
                    <a:pt x="75775" y="392077"/>
                  </a:cubicBezTo>
                  <a:cubicBezTo>
                    <a:pt x="77816" y="389398"/>
                    <a:pt x="80686" y="385699"/>
                    <a:pt x="84386" y="380979"/>
                  </a:cubicBezTo>
                  <a:cubicBezTo>
                    <a:pt x="88085" y="376259"/>
                    <a:pt x="91274" y="371348"/>
                    <a:pt x="93953" y="366245"/>
                  </a:cubicBezTo>
                  <a:cubicBezTo>
                    <a:pt x="96632" y="361142"/>
                    <a:pt x="99247" y="355529"/>
                    <a:pt x="101798" y="349406"/>
                  </a:cubicBezTo>
                  <a:cubicBezTo>
                    <a:pt x="70162" y="331036"/>
                    <a:pt x="45286" y="308457"/>
                    <a:pt x="27172" y="281668"/>
                  </a:cubicBezTo>
                  <a:cubicBezTo>
                    <a:pt x="9057" y="254879"/>
                    <a:pt x="0" y="226304"/>
                    <a:pt x="0" y="195943"/>
                  </a:cubicBezTo>
                  <a:cubicBezTo>
                    <a:pt x="0" y="160479"/>
                    <a:pt x="11991" y="127695"/>
                    <a:pt x="35974" y="97589"/>
                  </a:cubicBezTo>
                  <a:cubicBezTo>
                    <a:pt x="59956" y="67483"/>
                    <a:pt x="92677" y="43692"/>
                    <a:pt x="134137" y="26215"/>
                  </a:cubicBezTo>
                  <a:cubicBezTo>
                    <a:pt x="175596" y="8738"/>
                    <a:pt x="220691" y="0"/>
                    <a:pt x="269421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FontAwesome" pitchFamily="2" charset="0"/>
              </a:endParaRPr>
            </a:p>
          </p:txBody>
        </p:sp>
        <p:sp>
          <p:nvSpPr>
            <p:cNvPr id="25" name="任意多边形: 形状 24"/>
            <p:cNvSpPr/>
            <p:nvPr/>
          </p:nvSpPr>
          <p:spPr>
            <a:xfrm>
              <a:off x="9360303" y="4222423"/>
              <a:ext cx="450056" cy="401113"/>
            </a:xfrm>
            <a:custGeom>
              <a:avLst/>
              <a:gdLst/>
              <a:ahLst/>
              <a:cxnLst/>
              <a:rect l="l" t="t" r="r" b="b"/>
              <a:pathLst>
                <a:path w="450056" h="401113">
                  <a:moveTo>
                    <a:pt x="343282" y="0"/>
                  </a:moveTo>
                  <a:cubicBezTo>
                    <a:pt x="376195" y="18115"/>
                    <a:pt x="402218" y="40822"/>
                    <a:pt x="421353" y="68121"/>
                  </a:cubicBezTo>
                  <a:cubicBezTo>
                    <a:pt x="440489" y="95420"/>
                    <a:pt x="450056" y="124761"/>
                    <a:pt x="450056" y="156142"/>
                  </a:cubicBezTo>
                  <a:cubicBezTo>
                    <a:pt x="450056" y="186758"/>
                    <a:pt x="440999" y="215397"/>
                    <a:pt x="422884" y="242059"/>
                  </a:cubicBezTo>
                  <a:cubicBezTo>
                    <a:pt x="404770" y="268720"/>
                    <a:pt x="379894" y="291236"/>
                    <a:pt x="348258" y="309605"/>
                  </a:cubicBezTo>
                  <a:cubicBezTo>
                    <a:pt x="350809" y="315729"/>
                    <a:pt x="353424" y="321342"/>
                    <a:pt x="356103" y="326444"/>
                  </a:cubicBezTo>
                  <a:cubicBezTo>
                    <a:pt x="358782" y="331547"/>
                    <a:pt x="361971" y="336458"/>
                    <a:pt x="365671" y="341178"/>
                  </a:cubicBezTo>
                  <a:cubicBezTo>
                    <a:pt x="369370" y="345898"/>
                    <a:pt x="372240" y="349598"/>
                    <a:pt x="374281" y="352277"/>
                  </a:cubicBezTo>
                  <a:cubicBezTo>
                    <a:pt x="376322" y="354955"/>
                    <a:pt x="379639" y="358719"/>
                    <a:pt x="384231" y="363566"/>
                  </a:cubicBezTo>
                  <a:cubicBezTo>
                    <a:pt x="388824" y="368414"/>
                    <a:pt x="391758" y="371603"/>
                    <a:pt x="393034" y="373134"/>
                  </a:cubicBezTo>
                  <a:cubicBezTo>
                    <a:pt x="393289" y="373389"/>
                    <a:pt x="393799" y="373963"/>
                    <a:pt x="394564" y="374856"/>
                  </a:cubicBezTo>
                  <a:cubicBezTo>
                    <a:pt x="395330" y="375749"/>
                    <a:pt x="395904" y="376387"/>
                    <a:pt x="396287" y="376769"/>
                  </a:cubicBezTo>
                  <a:cubicBezTo>
                    <a:pt x="396669" y="377152"/>
                    <a:pt x="397179" y="377790"/>
                    <a:pt x="397817" y="378683"/>
                  </a:cubicBezTo>
                  <a:cubicBezTo>
                    <a:pt x="398455" y="379576"/>
                    <a:pt x="398902" y="380277"/>
                    <a:pt x="399157" y="380788"/>
                  </a:cubicBezTo>
                  <a:cubicBezTo>
                    <a:pt x="399412" y="381298"/>
                    <a:pt x="399731" y="381936"/>
                    <a:pt x="400114" y="382701"/>
                  </a:cubicBezTo>
                  <a:cubicBezTo>
                    <a:pt x="400496" y="383467"/>
                    <a:pt x="400751" y="384232"/>
                    <a:pt x="400879" y="384997"/>
                  </a:cubicBezTo>
                  <a:cubicBezTo>
                    <a:pt x="401007" y="385763"/>
                    <a:pt x="401070" y="386592"/>
                    <a:pt x="401070" y="387485"/>
                  </a:cubicBezTo>
                  <a:cubicBezTo>
                    <a:pt x="401070" y="388378"/>
                    <a:pt x="400943" y="389207"/>
                    <a:pt x="400688" y="389973"/>
                  </a:cubicBezTo>
                  <a:cubicBezTo>
                    <a:pt x="399922" y="393544"/>
                    <a:pt x="398264" y="396351"/>
                    <a:pt x="395712" y="398392"/>
                  </a:cubicBezTo>
                  <a:cubicBezTo>
                    <a:pt x="393161" y="400433"/>
                    <a:pt x="390355" y="401326"/>
                    <a:pt x="387293" y="401071"/>
                  </a:cubicBezTo>
                  <a:cubicBezTo>
                    <a:pt x="374536" y="399285"/>
                    <a:pt x="363566" y="397244"/>
                    <a:pt x="354381" y="394948"/>
                  </a:cubicBezTo>
                  <a:cubicBezTo>
                    <a:pt x="315090" y="384742"/>
                    <a:pt x="279627" y="368414"/>
                    <a:pt x="247990" y="345962"/>
                  </a:cubicBezTo>
                  <a:cubicBezTo>
                    <a:pt x="225028" y="350044"/>
                    <a:pt x="202576" y="352085"/>
                    <a:pt x="180635" y="352085"/>
                  </a:cubicBezTo>
                  <a:cubicBezTo>
                    <a:pt x="111493" y="352085"/>
                    <a:pt x="51282" y="335246"/>
                    <a:pt x="0" y="301569"/>
                  </a:cubicBezTo>
                  <a:cubicBezTo>
                    <a:pt x="14798" y="302589"/>
                    <a:pt x="26023" y="303099"/>
                    <a:pt x="33677" y="303099"/>
                  </a:cubicBezTo>
                  <a:cubicBezTo>
                    <a:pt x="74754" y="303099"/>
                    <a:pt x="114172" y="297359"/>
                    <a:pt x="151932" y="285878"/>
                  </a:cubicBezTo>
                  <a:cubicBezTo>
                    <a:pt x="189692" y="274397"/>
                    <a:pt x="223369" y="257941"/>
                    <a:pt x="252965" y="236510"/>
                  </a:cubicBezTo>
                  <a:cubicBezTo>
                    <a:pt x="284857" y="213037"/>
                    <a:pt x="309350" y="185993"/>
                    <a:pt x="326444" y="155377"/>
                  </a:cubicBezTo>
                  <a:cubicBezTo>
                    <a:pt x="343538" y="124761"/>
                    <a:pt x="352085" y="92359"/>
                    <a:pt x="352085" y="58171"/>
                  </a:cubicBezTo>
                  <a:cubicBezTo>
                    <a:pt x="352085" y="38526"/>
                    <a:pt x="349151" y="19135"/>
                    <a:pt x="343282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FontAwesome" pitchFamily="2" charset="0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8135156" y="5237616"/>
            <a:ext cx="267730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>
            <a:off x="8143090" y="4744776"/>
            <a:ext cx="2661438" cy="433211"/>
          </a:xfrm>
          <a:custGeom>
            <a:avLst/>
            <a:gdLst>
              <a:gd name="T0" fmla="*/ 351 w 351"/>
              <a:gd name="T1" fmla="*/ 65 h 65"/>
              <a:gd name="T2" fmla="*/ 0 w 351"/>
              <a:gd name="T3" fmla="*/ 65 h 65"/>
              <a:gd name="T4" fmla="*/ 0 w 351"/>
              <a:gd name="T5" fmla="*/ 16 h 65"/>
              <a:gd name="T6" fmla="*/ 16 w 351"/>
              <a:gd name="T7" fmla="*/ 0 h 65"/>
              <a:gd name="T8" fmla="*/ 336 w 351"/>
              <a:gd name="T9" fmla="*/ 0 h 65"/>
              <a:gd name="T10" fmla="*/ 351 w 351"/>
              <a:gd name="T11" fmla="*/ 16 h 65"/>
              <a:gd name="T12" fmla="*/ 351 w 351"/>
              <a:gd name="T13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1" h="65">
                <a:moveTo>
                  <a:pt x="351" y="65"/>
                </a:moveTo>
                <a:cubicBezTo>
                  <a:pt x="0" y="65"/>
                  <a:pt x="0" y="65"/>
                  <a:pt x="0" y="65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336" y="0"/>
                  <a:pt x="336" y="0"/>
                  <a:pt x="336" y="0"/>
                </a:cubicBezTo>
                <a:cubicBezTo>
                  <a:pt x="344" y="0"/>
                  <a:pt x="351" y="7"/>
                  <a:pt x="351" y="16"/>
                </a:cubicBezTo>
                <a:lnTo>
                  <a:pt x="351" y="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添加标题内容</a:t>
            </a:r>
          </a:p>
        </p:txBody>
      </p:sp>
    </p:spTree>
    <p:extLst>
      <p:ext uri="{BB962C8B-B14F-4D97-AF65-F5344CB8AC3E}">
        <p14:creationId xmlns:p14="http://schemas.microsoft.com/office/powerpoint/2010/main" val="410591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4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407E-6 L 3.33333E-6 0.05 " pathEditMode="relative" rAng="0" ptsTypes="AA">
                                      <p:cBhvr>
                                        <p:cTn id="15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407E-6 L 3.33333E-6 0.05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4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407E-6 L 3.33333E-6 0.05 " pathEditMode="relative" rAng="0" ptsTypes="AA">
                                      <p:cBhvr>
                                        <p:cTn id="47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4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407E-6 L 3.33333E-6 0.05 " pathEditMode="relative" rAng="0" ptsTypes="AA">
                                      <p:cBhvr>
                                        <p:cTn id="63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4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407E-6 L 3.33333E-6 0.05 " pathEditMode="relative" rAng="0" ptsTypes="AA">
                                      <p:cBhvr>
                                        <p:cTn id="79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5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3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4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407E-6 L 3.33333E-6 0.05 " pathEditMode="relative" rAng="0" ptsTypes="AA">
                                      <p:cBhvr>
                                        <p:cTn id="95" dur="10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4000"/>
                            </p:stCondLst>
                            <p:childTnLst>
                              <p:par>
                                <p:cTn id="9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4" grpId="1" animBg="1"/>
      <p:bldP spid="5" grpId="0"/>
      <p:bldP spid="6" grpId="0" animBg="1"/>
      <p:bldP spid="6" grpId="1" animBg="1"/>
      <p:bldP spid="7" grpId="0"/>
      <p:bldP spid="8" grpId="0" animBg="1"/>
      <p:bldP spid="8" grpId="1" animBg="1"/>
      <p:bldP spid="9" grpId="0"/>
      <p:bldP spid="11" grpId="0" animBg="1"/>
      <p:bldP spid="11" grpId="1" animBg="1"/>
      <p:bldP spid="12" grpId="0"/>
      <p:bldP spid="13" grpId="0" animBg="1"/>
      <p:bldP spid="13" grpId="1" animBg="1"/>
      <p:bldP spid="17" grpId="0" animBg="1"/>
      <p:bldP spid="18" grpId="0" animBg="1"/>
      <p:bldP spid="22" grpId="0" animBg="1"/>
      <p:bldP spid="26" grpId="0"/>
      <p:bldP spid="27" grpId="0" animBg="1"/>
      <p:bldP spid="2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1163638" y="1920875"/>
            <a:ext cx="3116262" cy="1901825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63638" y="4041775"/>
            <a:ext cx="3116262" cy="19018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37869" y="1920875"/>
            <a:ext cx="3116262" cy="19018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537869" y="4041775"/>
            <a:ext cx="3116262" cy="1901825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7912100" y="1920875"/>
            <a:ext cx="3116262" cy="1901825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912100" y="4041775"/>
            <a:ext cx="3116262" cy="190182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749854" y="2179729"/>
            <a:ext cx="2692291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策划设计制作等全程服务，凭借自身优势和专业化的独特视角为客户提供优质的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服务。</a:t>
            </a:r>
          </a:p>
        </p:txBody>
      </p:sp>
      <p:sp>
        <p:nvSpPr>
          <p:cNvPr id="11" name="任意多边形: 形状 10"/>
          <p:cNvSpPr/>
          <p:nvPr/>
        </p:nvSpPr>
        <p:spPr>
          <a:xfrm>
            <a:off x="5918749" y="3285412"/>
            <a:ext cx="354501" cy="325962"/>
          </a:xfrm>
          <a:custGeom>
            <a:avLst/>
            <a:gdLst>
              <a:gd name="connsiteX0" fmla="*/ 190208 w 354501"/>
              <a:gd name="connsiteY0" fmla="*/ 0 h 325962"/>
              <a:gd name="connsiteX1" fmla="*/ 185831 w 354501"/>
              <a:gd name="connsiteY1" fmla="*/ 286410 h 325962"/>
              <a:gd name="connsiteX2" fmla="*/ 325799 w 354501"/>
              <a:gd name="connsiteY2" fmla="*/ 146441 h 325962"/>
              <a:gd name="connsiteX3" fmla="*/ 340370 w 354501"/>
              <a:gd name="connsiteY3" fmla="*/ 131871 h 325962"/>
              <a:gd name="connsiteX4" fmla="*/ 354501 w 354501"/>
              <a:gd name="connsiteY4" fmla="*/ 146002 h 325962"/>
              <a:gd name="connsiteX5" fmla="*/ 174542 w 354501"/>
              <a:gd name="connsiteY5" fmla="*/ 325962 h 325962"/>
              <a:gd name="connsiteX6" fmla="*/ 0 w 354501"/>
              <a:gd name="connsiteY6" fmla="*/ 151420 h 325962"/>
              <a:gd name="connsiteX7" fmla="*/ 14570 w 354501"/>
              <a:gd name="connsiteY7" fmla="*/ 136850 h 325962"/>
              <a:gd name="connsiteX8" fmla="*/ 28702 w 354501"/>
              <a:gd name="connsiteY8" fmla="*/ 150982 h 325962"/>
              <a:gd name="connsiteX9" fmla="*/ 165358 w 354501"/>
              <a:gd name="connsiteY9" fmla="*/ 287638 h 325962"/>
              <a:gd name="connsiteX10" fmla="*/ 169750 w 354501"/>
              <a:gd name="connsiteY10" fmla="*/ 312 h 325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4501" h="325962">
                <a:moveTo>
                  <a:pt x="190208" y="0"/>
                </a:moveTo>
                <a:lnTo>
                  <a:pt x="185831" y="286410"/>
                </a:lnTo>
                <a:lnTo>
                  <a:pt x="325799" y="146441"/>
                </a:lnTo>
                <a:lnTo>
                  <a:pt x="340370" y="131871"/>
                </a:lnTo>
                <a:lnTo>
                  <a:pt x="354501" y="146002"/>
                </a:lnTo>
                <a:lnTo>
                  <a:pt x="174542" y="325962"/>
                </a:lnTo>
                <a:lnTo>
                  <a:pt x="0" y="151420"/>
                </a:lnTo>
                <a:lnTo>
                  <a:pt x="14570" y="136850"/>
                </a:lnTo>
                <a:lnTo>
                  <a:pt x="28702" y="150982"/>
                </a:lnTo>
                <a:lnTo>
                  <a:pt x="165358" y="287638"/>
                </a:lnTo>
                <a:lnTo>
                  <a:pt x="169750" y="3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351">
              <a:solidFill>
                <a:schemeClr val="tx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80353" y="4756282"/>
            <a:ext cx="2692291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策划设计制作等全程服务，凭借自身优势和专业化的独特视角为客户提供优质的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服务。</a:t>
            </a:r>
          </a:p>
        </p:txBody>
      </p:sp>
      <p:sp>
        <p:nvSpPr>
          <p:cNvPr id="13" name="任意多边形: 形状 12"/>
          <p:cNvSpPr/>
          <p:nvPr/>
        </p:nvSpPr>
        <p:spPr>
          <a:xfrm rot="10800000">
            <a:off x="2544519" y="4320783"/>
            <a:ext cx="354501" cy="325962"/>
          </a:xfrm>
          <a:custGeom>
            <a:avLst/>
            <a:gdLst>
              <a:gd name="connsiteX0" fmla="*/ 190208 w 354501"/>
              <a:gd name="connsiteY0" fmla="*/ 0 h 325962"/>
              <a:gd name="connsiteX1" fmla="*/ 185831 w 354501"/>
              <a:gd name="connsiteY1" fmla="*/ 286410 h 325962"/>
              <a:gd name="connsiteX2" fmla="*/ 325799 w 354501"/>
              <a:gd name="connsiteY2" fmla="*/ 146441 h 325962"/>
              <a:gd name="connsiteX3" fmla="*/ 340370 w 354501"/>
              <a:gd name="connsiteY3" fmla="*/ 131871 h 325962"/>
              <a:gd name="connsiteX4" fmla="*/ 354501 w 354501"/>
              <a:gd name="connsiteY4" fmla="*/ 146002 h 325962"/>
              <a:gd name="connsiteX5" fmla="*/ 174542 w 354501"/>
              <a:gd name="connsiteY5" fmla="*/ 325962 h 325962"/>
              <a:gd name="connsiteX6" fmla="*/ 0 w 354501"/>
              <a:gd name="connsiteY6" fmla="*/ 151420 h 325962"/>
              <a:gd name="connsiteX7" fmla="*/ 14570 w 354501"/>
              <a:gd name="connsiteY7" fmla="*/ 136850 h 325962"/>
              <a:gd name="connsiteX8" fmla="*/ 28702 w 354501"/>
              <a:gd name="connsiteY8" fmla="*/ 150982 h 325962"/>
              <a:gd name="connsiteX9" fmla="*/ 165358 w 354501"/>
              <a:gd name="connsiteY9" fmla="*/ 287638 h 325962"/>
              <a:gd name="connsiteX10" fmla="*/ 169750 w 354501"/>
              <a:gd name="connsiteY10" fmla="*/ 312 h 325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4501" h="325962">
                <a:moveTo>
                  <a:pt x="190208" y="0"/>
                </a:moveTo>
                <a:lnTo>
                  <a:pt x="185831" y="286410"/>
                </a:lnTo>
                <a:lnTo>
                  <a:pt x="325799" y="146441"/>
                </a:lnTo>
                <a:lnTo>
                  <a:pt x="340370" y="131871"/>
                </a:lnTo>
                <a:lnTo>
                  <a:pt x="354501" y="146002"/>
                </a:lnTo>
                <a:lnTo>
                  <a:pt x="174542" y="325962"/>
                </a:lnTo>
                <a:lnTo>
                  <a:pt x="0" y="151420"/>
                </a:lnTo>
                <a:lnTo>
                  <a:pt x="14570" y="136850"/>
                </a:lnTo>
                <a:lnTo>
                  <a:pt x="28702" y="150982"/>
                </a:lnTo>
                <a:lnTo>
                  <a:pt x="165358" y="287638"/>
                </a:lnTo>
                <a:lnTo>
                  <a:pt x="169750" y="3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351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128816" y="4756282"/>
            <a:ext cx="2692291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策划设计制作等全程服务，凭借自身优势和专业化的独特视角为客户提供优质的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服务。</a:t>
            </a:r>
          </a:p>
        </p:txBody>
      </p:sp>
      <p:sp>
        <p:nvSpPr>
          <p:cNvPr id="15" name="任意多边形: 形状 14"/>
          <p:cNvSpPr/>
          <p:nvPr/>
        </p:nvSpPr>
        <p:spPr>
          <a:xfrm rot="10800000">
            <a:off x="9292982" y="4320783"/>
            <a:ext cx="354501" cy="325962"/>
          </a:xfrm>
          <a:custGeom>
            <a:avLst/>
            <a:gdLst>
              <a:gd name="connsiteX0" fmla="*/ 190208 w 354501"/>
              <a:gd name="connsiteY0" fmla="*/ 0 h 325962"/>
              <a:gd name="connsiteX1" fmla="*/ 185831 w 354501"/>
              <a:gd name="connsiteY1" fmla="*/ 286410 h 325962"/>
              <a:gd name="connsiteX2" fmla="*/ 325799 w 354501"/>
              <a:gd name="connsiteY2" fmla="*/ 146441 h 325962"/>
              <a:gd name="connsiteX3" fmla="*/ 340370 w 354501"/>
              <a:gd name="connsiteY3" fmla="*/ 131871 h 325962"/>
              <a:gd name="connsiteX4" fmla="*/ 354501 w 354501"/>
              <a:gd name="connsiteY4" fmla="*/ 146002 h 325962"/>
              <a:gd name="connsiteX5" fmla="*/ 174542 w 354501"/>
              <a:gd name="connsiteY5" fmla="*/ 325962 h 325962"/>
              <a:gd name="connsiteX6" fmla="*/ 0 w 354501"/>
              <a:gd name="connsiteY6" fmla="*/ 151420 h 325962"/>
              <a:gd name="connsiteX7" fmla="*/ 14570 w 354501"/>
              <a:gd name="connsiteY7" fmla="*/ 136850 h 325962"/>
              <a:gd name="connsiteX8" fmla="*/ 28702 w 354501"/>
              <a:gd name="connsiteY8" fmla="*/ 150982 h 325962"/>
              <a:gd name="connsiteX9" fmla="*/ 165358 w 354501"/>
              <a:gd name="connsiteY9" fmla="*/ 287638 h 325962"/>
              <a:gd name="connsiteX10" fmla="*/ 169750 w 354501"/>
              <a:gd name="connsiteY10" fmla="*/ 312 h 325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4501" h="325962">
                <a:moveTo>
                  <a:pt x="190208" y="0"/>
                </a:moveTo>
                <a:lnTo>
                  <a:pt x="185831" y="286410"/>
                </a:lnTo>
                <a:lnTo>
                  <a:pt x="325799" y="146441"/>
                </a:lnTo>
                <a:lnTo>
                  <a:pt x="340370" y="131871"/>
                </a:lnTo>
                <a:lnTo>
                  <a:pt x="354501" y="146002"/>
                </a:lnTo>
                <a:lnTo>
                  <a:pt x="174542" y="325962"/>
                </a:lnTo>
                <a:lnTo>
                  <a:pt x="0" y="151420"/>
                </a:lnTo>
                <a:lnTo>
                  <a:pt x="14570" y="136850"/>
                </a:lnTo>
                <a:lnTo>
                  <a:pt x="28702" y="150982"/>
                </a:lnTo>
                <a:lnTo>
                  <a:pt x="165358" y="287638"/>
                </a:lnTo>
                <a:lnTo>
                  <a:pt x="169750" y="3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35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13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925"/>
                            </p:stCondLst>
                            <p:childTnLst>
                              <p:par>
                                <p:cTn id="4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425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5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5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1" grpId="0" animBg="1"/>
      <p:bldP spid="12" grpId="0"/>
      <p:bldP spid="13" grpId="0" animBg="1"/>
      <p:bldP spid="14" grpId="0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1760601" y="2271022"/>
            <a:ext cx="3933365" cy="1528761"/>
            <a:chOff x="1760601" y="2271022"/>
            <a:chExt cx="3933365" cy="1528761"/>
          </a:xfrm>
        </p:grpSpPr>
        <p:sp>
          <p:nvSpPr>
            <p:cNvPr id="27" name="矩形: 圆角 26"/>
            <p:cNvSpPr/>
            <p:nvPr/>
          </p:nvSpPr>
          <p:spPr>
            <a:xfrm>
              <a:off x="1760601" y="2271022"/>
              <a:ext cx="3933365" cy="1528761"/>
            </a:xfrm>
            <a:prstGeom prst="round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TextBox 60"/>
            <p:cNvSpPr txBox="1"/>
            <p:nvPr/>
          </p:nvSpPr>
          <p:spPr>
            <a:xfrm>
              <a:off x="3129415" y="2531472"/>
              <a:ext cx="1068736" cy="276999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Autofit/>
            </a:bodyPr>
            <a:lstStyle>
              <a:defPPr>
                <a:defRPr lang="zh-CN"/>
              </a:defPPr>
              <a:lvl1pPr algn="r">
                <a:defRPr>
                  <a:solidFill>
                    <a:schemeClr val="accent1">
                      <a:lumMod val="10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pPr algn="ctr"/>
              <a:r>
                <a:rPr lang="zh-CN" altLang="en-US" dirty="0"/>
                <a:t>标题内容</a:t>
              </a:r>
            </a:p>
          </p:txBody>
        </p:sp>
        <p:sp>
          <p:nvSpPr>
            <p:cNvPr id="29" name="TextBox 61"/>
            <p:cNvSpPr txBox="1">
              <a:spLocks/>
            </p:cNvSpPr>
            <p:nvPr/>
          </p:nvSpPr>
          <p:spPr>
            <a:xfrm>
              <a:off x="2080454" y="2947471"/>
              <a:ext cx="3166658" cy="609398"/>
            </a:xfrm>
            <a:prstGeom prst="rect">
              <a:avLst/>
            </a:prstGeom>
          </p:spPr>
          <p:txBody>
            <a:bodyPr vert="horz" wrap="square" lIns="0" tIns="0" rIns="0" bIns="0" anchor="ctr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760601" y="4108735"/>
            <a:ext cx="3933365" cy="1528761"/>
            <a:chOff x="1760601" y="4108735"/>
            <a:chExt cx="3933365" cy="1528761"/>
          </a:xfrm>
        </p:grpSpPr>
        <p:sp>
          <p:nvSpPr>
            <p:cNvPr id="31" name="矩形: 圆角 30"/>
            <p:cNvSpPr/>
            <p:nvPr/>
          </p:nvSpPr>
          <p:spPr>
            <a:xfrm>
              <a:off x="1760601" y="4108735"/>
              <a:ext cx="3933365" cy="1528761"/>
            </a:xfrm>
            <a:prstGeom prst="round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TextBox 60"/>
            <p:cNvSpPr txBox="1"/>
            <p:nvPr/>
          </p:nvSpPr>
          <p:spPr>
            <a:xfrm>
              <a:off x="3129415" y="4371088"/>
              <a:ext cx="1068736" cy="276999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Autofit/>
            </a:bodyPr>
            <a:lstStyle>
              <a:defPPr>
                <a:defRPr lang="zh-CN"/>
              </a:defPPr>
              <a:lvl1pPr algn="r">
                <a:defRPr>
                  <a:solidFill>
                    <a:schemeClr val="accent1">
                      <a:lumMod val="10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accent4"/>
                  </a:solidFill>
                </a:rPr>
                <a:t>标题内容</a:t>
              </a:r>
            </a:p>
          </p:txBody>
        </p:sp>
        <p:sp>
          <p:nvSpPr>
            <p:cNvPr id="33" name="TextBox 61"/>
            <p:cNvSpPr txBox="1">
              <a:spLocks/>
            </p:cNvSpPr>
            <p:nvPr/>
          </p:nvSpPr>
          <p:spPr>
            <a:xfrm>
              <a:off x="2080454" y="4787087"/>
              <a:ext cx="3166658" cy="609398"/>
            </a:xfrm>
            <a:prstGeom prst="rect">
              <a:avLst/>
            </a:prstGeom>
          </p:spPr>
          <p:txBody>
            <a:bodyPr vert="horz" wrap="square" lIns="0" tIns="0" rIns="0" bIns="0" anchor="ctr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497701" y="2271022"/>
            <a:ext cx="3933365" cy="1528761"/>
            <a:chOff x="6497701" y="2271022"/>
            <a:chExt cx="3933365" cy="1528761"/>
          </a:xfrm>
        </p:grpSpPr>
        <p:sp>
          <p:nvSpPr>
            <p:cNvPr id="35" name="矩形: 圆角 34"/>
            <p:cNvSpPr/>
            <p:nvPr/>
          </p:nvSpPr>
          <p:spPr>
            <a:xfrm>
              <a:off x="6497701" y="2271022"/>
              <a:ext cx="3933365" cy="1528761"/>
            </a:xfrm>
            <a:prstGeom prst="round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TextBox 60"/>
            <p:cNvSpPr txBox="1"/>
            <p:nvPr/>
          </p:nvSpPr>
          <p:spPr>
            <a:xfrm>
              <a:off x="7993515" y="2531472"/>
              <a:ext cx="1068736" cy="276999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Autofit/>
            </a:bodyPr>
            <a:lstStyle>
              <a:defPPr>
                <a:defRPr lang="zh-CN"/>
              </a:defPPr>
              <a:lvl1pPr algn="r">
                <a:defRPr>
                  <a:solidFill>
                    <a:schemeClr val="accent1">
                      <a:lumMod val="10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accent2"/>
                  </a:solidFill>
                </a:rPr>
                <a:t>标题内容</a:t>
              </a:r>
            </a:p>
          </p:txBody>
        </p:sp>
        <p:sp>
          <p:nvSpPr>
            <p:cNvPr id="37" name="TextBox 61"/>
            <p:cNvSpPr txBox="1">
              <a:spLocks/>
            </p:cNvSpPr>
            <p:nvPr/>
          </p:nvSpPr>
          <p:spPr>
            <a:xfrm>
              <a:off x="6944554" y="2947471"/>
              <a:ext cx="3166658" cy="609398"/>
            </a:xfrm>
            <a:prstGeom prst="rect">
              <a:avLst/>
            </a:prstGeom>
          </p:spPr>
          <p:txBody>
            <a:bodyPr vert="horz" wrap="square" lIns="0" tIns="0" rIns="0" bIns="0" anchor="ctr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497701" y="4108735"/>
            <a:ext cx="3933365" cy="1528761"/>
            <a:chOff x="6497701" y="4108735"/>
            <a:chExt cx="3933365" cy="1528761"/>
          </a:xfrm>
        </p:grpSpPr>
        <p:sp>
          <p:nvSpPr>
            <p:cNvPr id="39" name="矩形: 圆角 38"/>
            <p:cNvSpPr/>
            <p:nvPr/>
          </p:nvSpPr>
          <p:spPr>
            <a:xfrm>
              <a:off x="6497701" y="4108735"/>
              <a:ext cx="3933365" cy="1528761"/>
            </a:xfrm>
            <a:prstGeom prst="roundRect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TextBox 60"/>
            <p:cNvSpPr txBox="1"/>
            <p:nvPr/>
          </p:nvSpPr>
          <p:spPr>
            <a:xfrm>
              <a:off x="7993515" y="4371088"/>
              <a:ext cx="1068736" cy="276999"/>
            </a:xfrm>
            <a:prstGeom prst="rect">
              <a:avLst/>
            </a:prstGeom>
            <a:noFill/>
          </p:spPr>
          <p:txBody>
            <a:bodyPr wrap="none" lIns="0" tIns="0" rIns="0" bIns="0" anchor="b" anchorCtr="0">
              <a:noAutofit/>
            </a:bodyPr>
            <a:lstStyle>
              <a:defPPr>
                <a:defRPr lang="zh-CN"/>
              </a:defPPr>
              <a:lvl1pPr algn="r">
                <a:defRPr>
                  <a:solidFill>
                    <a:schemeClr val="accent1">
                      <a:lumMod val="100000"/>
                    </a:schemeClr>
                  </a:solidFill>
                  <a:latin typeface="+mj-ea"/>
                  <a:ea typeface="+mj-ea"/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accent3"/>
                  </a:solidFill>
                </a:rPr>
                <a:t>标题内容</a:t>
              </a:r>
            </a:p>
          </p:txBody>
        </p:sp>
        <p:sp>
          <p:nvSpPr>
            <p:cNvPr id="41" name="TextBox 61"/>
            <p:cNvSpPr txBox="1">
              <a:spLocks/>
            </p:cNvSpPr>
            <p:nvPr/>
          </p:nvSpPr>
          <p:spPr>
            <a:xfrm>
              <a:off x="6944554" y="4787087"/>
              <a:ext cx="3166658" cy="609398"/>
            </a:xfrm>
            <a:prstGeom prst="rect">
              <a:avLst/>
            </a:prstGeom>
          </p:spPr>
          <p:txBody>
            <a:bodyPr vert="horz" wrap="square" lIns="0" tIns="0" rIns="0" bIns="0" anchor="ctr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271115" y="5140892"/>
            <a:ext cx="978972" cy="983356"/>
            <a:chOff x="1271115" y="5140892"/>
            <a:chExt cx="978972" cy="983356"/>
          </a:xfrm>
        </p:grpSpPr>
        <p:sp>
          <p:nvSpPr>
            <p:cNvPr id="43" name="Oval 27"/>
            <p:cNvSpPr>
              <a:spLocks/>
            </p:cNvSpPr>
            <p:nvPr/>
          </p:nvSpPr>
          <p:spPr bwMode="auto">
            <a:xfrm>
              <a:off x="1271115" y="5140892"/>
              <a:ext cx="978972" cy="983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28"/>
            <p:cNvSpPr>
              <a:spLocks/>
            </p:cNvSpPr>
            <p:nvPr/>
          </p:nvSpPr>
          <p:spPr bwMode="auto">
            <a:xfrm>
              <a:off x="1511170" y="5402452"/>
              <a:ext cx="498861" cy="494647"/>
            </a:xfrm>
            <a:custGeom>
              <a:avLst/>
              <a:gdLst>
                <a:gd name="connsiteX0" fmla="*/ 192254 w 338138"/>
                <a:gd name="connsiteY0" fmla="*/ 135421 h 335282"/>
                <a:gd name="connsiteX1" fmla="*/ 152810 w 338138"/>
                <a:gd name="connsiteY1" fmla="*/ 151158 h 335282"/>
                <a:gd name="connsiteX2" fmla="*/ 152810 w 338138"/>
                <a:gd name="connsiteY2" fmla="*/ 229842 h 335282"/>
                <a:gd name="connsiteX3" fmla="*/ 232697 w 338138"/>
                <a:gd name="connsiteY3" fmla="*/ 229842 h 335282"/>
                <a:gd name="connsiteX4" fmla="*/ 232697 w 338138"/>
                <a:gd name="connsiteY4" fmla="*/ 151158 h 335282"/>
                <a:gd name="connsiteX5" fmla="*/ 192254 w 338138"/>
                <a:gd name="connsiteY5" fmla="*/ 135421 h 335282"/>
                <a:gd name="connsiteX6" fmla="*/ 238125 w 338138"/>
                <a:gd name="connsiteY6" fmla="*/ 69850 h 335282"/>
                <a:gd name="connsiteX7" fmla="*/ 225425 w 338138"/>
                <a:gd name="connsiteY7" fmla="*/ 80963 h 335282"/>
                <a:gd name="connsiteX8" fmla="*/ 238125 w 338138"/>
                <a:gd name="connsiteY8" fmla="*/ 92076 h 335282"/>
                <a:gd name="connsiteX9" fmla="*/ 250825 w 338138"/>
                <a:gd name="connsiteY9" fmla="*/ 80963 h 335282"/>
                <a:gd name="connsiteX10" fmla="*/ 238125 w 338138"/>
                <a:gd name="connsiteY10" fmla="*/ 69850 h 335282"/>
                <a:gd name="connsiteX11" fmla="*/ 214313 w 338138"/>
                <a:gd name="connsiteY11" fmla="*/ 57150 h 335282"/>
                <a:gd name="connsiteX12" fmla="*/ 263526 w 338138"/>
                <a:gd name="connsiteY12" fmla="*/ 57150 h 335282"/>
                <a:gd name="connsiteX13" fmla="*/ 263526 w 338138"/>
                <a:gd name="connsiteY13" fmla="*/ 106363 h 335282"/>
                <a:gd name="connsiteX14" fmla="*/ 214313 w 338138"/>
                <a:gd name="connsiteY14" fmla="*/ 106363 h 335282"/>
                <a:gd name="connsiteX15" fmla="*/ 49213 w 338138"/>
                <a:gd name="connsiteY15" fmla="*/ 57150 h 335282"/>
                <a:gd name="connsiteX16" fmla="*/ 195263 w 338138"/>
                <a:gd name="connsiteY16" fmla="*/ 57150 h 335282"/>
                <a:gd name="connsiteX17" fmla="*/ 195263 w 338138"/>
                <a:gd name="connsiteY17" fmla="*/ 106363 h 335282"/>
                <a:gd name="connsiteX18" fmla="*/ 49213 w 338138"/>
                <a:gd name="connsiteY18" fmla="*/ 106363 h 335282"/>
                <a:gd name="connsiteX19" fmla="*/ 22225 w 338138"/>
                <a:gd name="connsiteY19" fmla="*/ 28575 h 335282"/>
                <a:gd name="connsiteX20" fmla="*/ 22225 w 338138"/>
                <a:gd name="connsiteY20" fmla="*/ 269875 h 335282"/>
                <a:gd name="connsiteX21" fmla="*/ 241853 w 338138"/>
                <a:gd name="connsiteY21" fmla="*/ 269875 h 335282"/>
                <a:gd name="connsiteX22" fmla="*/ 247114 w 338138"/>
                <a:gd name="connsiteY22" fmla="*/ 259384 h 335282"/>
                <a:gd name="connsiteX23" fmla="*/ 233962 w 338138"/>
                <a:gd name="connsiteY23" fmla="*/ 248892 h 335282"/>
                <a:gd name="connsiteX24" fmla="*/ 155054 w 338138"/>
                <a:gd name="connsiteY24" fmla="*/ 251515 h 335282"/>
                <a:gd name="connsiteX25" fmla="*/ 49843 w 338138"/>
                <a:gd name="connsiteY25" fmla="*/ 251515 h 335282"/>
                <a:gd name="connsiteX26" fmla="*/ 49843 w 338138"/>
                <a:gd name="connsiteY26" fmla="*/ 231844 h 335282"/>
                <a:gd name="connsiteX27" fmla="*/ 135327 w 338138"/>
                <a:gd name="connsiteY27" fmla="*/ 231844 h 335282"/>
                <a:gd name="connsiteX28" fmla="*/ 122175 w 338138"/>
                <a:gd name="connsiteY28" fmla="*/ 201682 h 335282"/>
                <a:gd name="connsiteX29" fmla="*/ 49843 w 338138"/>
                <a:gd name="connsiteY29" fmla="*/ 201682 h 335282"/>
                <a:gd name="connsiteX30" fmla="*/ 49843 w 338138"/>
                <a:gd name="connsiteY30" fmla="*/ 183322 h 335282"/>
                <a:gd name="connsiteX31" fmla="*/ 120860 w 338138"/>
                <a:gd name="connsiteY31" fmla="*/ 183322 h 335282"/>
                <a:gd name="connsiteX32" fmla="*/ 131381 w 338138"/>
                <a:gd name="connsiteY32" fmla="*/ 153159 h 335282"/>
                <a:gd name="connsiteX33" fmla="*/ 49843 w 338138"/>
                <a:gd name="connsiteY33" fmla="*/ 153159 h 335282"/>
                <a:gd name="connsiteX34" fmla="*/ 49843 w 338138"/>
                <a:gd name="connsiteY34" fmla="*/ 134800 h 335282"/>
                <a:gd name="connsiteX35" fmla="*/ 147163 w 338138"/>
                <a:gd name="connsiteY35" fmla="*/ 134800 h 335282"/>
                <a:gd name="connsiteX36" fmla="*/ 243168 w 338138"/>
                <a:gd name="connsiteY36" fmla="*/ 138734 h 335282"/>
                <a:gd name="connsiteX37" fmla="*/ 251059 w 338138"/>
                <a:gd name="connsiteY37" fmla="*/ 231844 h 335282"/>
                <a:gd name="connsiteX38" fmla="*/ 264210 w 338138"/>
                <a:gd name="connsiteY38" fmla="*/ 243647 h 335282"/>
                <a:gd name="connsiteX39" fmla="*/ 272101 w 338138"/>
                <a:gd name="connsiteY39" fmla="*/ 238401 h 335282"/>
                <a:gd name="connsiteX40" fmla="*/ 290513 w 338138"/>
                <a:gd name="connsiteY40" fmla="*/ 256761 h 335282"/>
                <a:gd name="connsiteX41" fmla="*/ 290513 w 338138"/>
                <a:gd name="connsiteY41" fmla="*/ 28575 h 335282"/>
                <a:gd name="connsiteX42" fmla="*/ 22225 w 338138"/>
                <a:gd name="connsiteY42" fmla="*/ 28575 h 335282"/>
                <a:gd name="connsiteX43" fmla="*/ 0 w 338138"/>
                <a:gd name="connsiteY43" fmla="*/ 0 h 335282"/>
                <a:gd name="connsiteX44" fmla="*/ 311721 w 338138"/>
                <a:gd name="connsiteY44" fmla="*/ 0 h 335282"/>
                <a:gd name="connsiteX45" fmla="*/ 311721 w 338138"/>
                <a:gd name="connsiteY45" fmla="*/ 278479 h 335282"/>
                <a:gd name="connsiteX46" fmla="*/ 338138 w 338138"/>
                <a:gd name="connsiteY46" fmla="*/ 304875 h 335282"/>
                <a:gd name="connsiteX47" fmla="*/ 330213 w 338138"/>
                <a:gd name="connsiteY47" fmla="*/ 325992 h 335282"/>
                <a:gd name="connsiteX48" fmla="*/ 307759 w 338138"/>
                <a:gd name="connsiteY48" fmla="*/ 335230 h 335282"/>
                <a:gd name="connsiteX49" fmla="*/ 262850 w 338138"/>
                <a:gd name="connsiteY49" fmla="*/ 291677 h 335282"/>
                <a:gd name="connsiteX50" fmla="*/ 0 w 338138"/>
                <a:gd name="connsiteY50" fmla="*/ 291677 h 335282"/>
                <a:gd name="connsiteX51" fmla="*/ 0 w 338138"/>
                <a:gd name="connsiteY51" fmla="*/ 0 h 335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38138" h="335282">
                  <a:moveTo>
                    <a:pt x="192254" y="135421"/>
                  </a:moveTo>
                  <a:cubicBezTo>
                    <a:pt x="177774" y="135421"/>
                    <a:pt x="163461" y="140666"/>
                    <a:pt x="152810" y="151158"/>
                  </a:cubicBezTo>
                  <a:cubicBezTo>
                    <a:pt x="130175" y="173452"/>
                    <a:pt x="130175" y="207548"/>
                    <a:pt x="152810" y="229842"/>
                  </a:cubicBezTo>
                  <a:cubicBezTo>
                    <a:pt x="174113" y="250825"/>
                    <a:pt x="210062" y="250825"/>
                    <a:pt x="232697" y="229842"/>
                  </a:cubicBezTo>
                  <a:cubicBezTo>
                    <a:pt x="254000" y="207548"/>
                    <a:pt x="254000" y="173452"/>
                    <a:pt x="232697" y="151158"/>
                  </a:cubicBezTo>
                  <a:cubicBezTo>
                    <a:pt x="221379" y="140666"/>
                    <a:pt x="206733" y="135421"/>
                    <a:pt x="192254" y="135421"/>
                  </a:cubicBezTo>
                  <a:close/>
                  <a:moveTo>
                    <a:pt x="238125" y="69850"/>
                  </a:moveTo>
                  <a:cubicBezTo>
                    <a:pt x="231111" y="69850"/>
                    <a:pt x="225425" y="74825"/>
                    <a:pt x="225425" y="80963"/>
                  </a:cubicBezTo>
                  <a:cubicBezTo>
                    <a:pt x="225425" y="87101"/>
                    <a:pt x="231111" y="92076"/>
                    <a:pt x="238125" y="92076"/>
                  </a:cubicBezTo>
                  <a:cubicBezTo>
                    <a:pt x="245139" y="92076"/>
                    <a:pt x="250825" y="87101"/>
                    <a:pt x="250825" y="80963"/>
                  </a:cubicBezTo>
                  <a:cubicBezTo>
                    <a:pt x="250825" y="74825"/>
                    <a:pt x="245139" y="69850"/>
                    <a:pt x="238125" y="69850"/>
                  </a:cubicBezTo>
                  <a:close/>
                  <a:moveTo>
                    <a:pt x="214313" y="57150"/>
                  </a:moveTo>
                  <a:lnTo>
                    <a:pt x="263526" y="57150"/>
                  </a:lnTo>
                  <a:lnTo>
                    <a:pt x="263526" y="106363"/>
                  </a:lnTo>
                  <a:lnTo>
                    <a:pt x="214313" y="106363"/>
                  </a:lnTo>
                  <a:close/>
                  <a:moveTo>
                    <a:pt x="49213" y="57150"/>
                  </a:moveTo>
                  <a:lnTo>
                    <a:pt x="195263" y="57150"/>
                  </a:lnTo>
                  <a:lnTo>
                    <a:pt x="195263" y="106363"/>
                  </a:lnTo>
                  <a:lnTo>
                    <a:pt x="49213" y="106363"/>
                  </a:lnTo>
                  <a:close/>
                  <a:moveTo>
                    <a:pt x="22225" y="28575"/>
                  </a:moveTo>
                  <a:cubicBezTo>
                    <a:pt x="22225" y="28575"/>
                    <a:pt x="22225" y="28575"/>
                    <a:pt x="22225" y="269875"/>
                  </a:cubicBezTo>
                  <a:lnTo>
                    <a:pt x="241853" y="269875"/>
                  </a:lnTo>
                  <a:cubicBezTo>
                    <a:pt x="241853" y="269875"/>
                    <a:pt x="241853" y="269875"/>
                    <a:pt x="247114" y="259384"/>
                  </a:cubicBezTo>
                  <a:cubicBezTo>
                    <a:pt x="247114" y="259384"/>
                    <a:pt x="247114" y="259384"/>
                    <a:pt x="233962" y="248892"/>
                  </a:cubicBezTo>
                  <a:cubicBezTo>
                    <a:pt x="210289" y="264629"/>
                    <a:pt x="178726" y="265941"/>
                    <a:pt x="155054" y="251515"/>
                  </a:cubicBezTo>
                  <a:cubicBezTo>
                    <a:pt x="155054" y="251515"/>
                    <a:pt x="155054" y="251515"/>
                    <a:pt x="49843" y="251515"/>
                  </a:cubicBezTo>
                  <a:cubicBezTo>
                    <a:pt x="49843" y="251515"/>
                    <a:pt x="49843" y="251515"/>
                    <a:pt x="49843" y="231844"/>
                  </a:cubicBezTo>
                  <a:cubicBezTo>
                    <a:pt x="49843" y="231844"/>
                    <a:pt x="49843" y="231844"/>
                    <a:pt x="135327" y="231844"/>
                  </a:cubicBezTo>
                  <a:cubicBezTo>
                    <a:pt x="128751" y="222664"/>
                    <a:pt x="123490" y="213484"/>
                    <a:pt x="122175" y="201682"/>
                  </a:cubicBezTo>
                  <a:cubicBezTo>
                    <a:pt x="122175" y="201682"/>
                    <a:pt x="122175" y="201682"/>
                    <a:pt x="49843" y="201682"/>
                  </a:cubicBezTo>
                  <a:cubicBezTo>
                    <a:pt x="49843" y="201682"/>
                    <a:pt x="49843" y="201682"/>
                    <a:pt x="49843" y="183322"/>
                  </a:cubicBezTo>
                  <a:cubicBezTo>
                    <a:pt x="49843" y="183322"/>
                    <a:pt x="49843" y="183322"/>
                    <a:pt x="120860" y="183322"/>
                  </a:cubicBezTo>
                  <a:cubicBezTo>
                    <a:pt x="122175" y="172831"/>
                    <a:pt x="124806" y="162339"/>
                    <a:pt x="131381" y="153159"/>
                  </a:cubicBezTo>
                  <a:cubicBezTo>
                    <a:pt x="131381" y="153159"/>
                    <a:pt x="131381" y="153159"/>
                    <a:pt x="49843" y="153159"/>
                  </a:cubicBezTo>
                  <a:cubicBezTo>
                    <a:pt x="49843" y="153159"/>
                    <a:pt x="49843" y="153159"/>
                    <a:pt x="49843" y="134800"/>
                  </a:cubicBezTo>
                  <a:cubicBezTo>
                    <a:pt x="49843" y="134800"/>
                    <a:pt x="49843" y="134800"/>
                    <a:pt x="147163" y="134800"/>
                  </a:cubicBezTo>
                  <a:cubicBezTo>
                    <a:pt x="174781" y="111194"/>
                    <a:pt x="216865" y="112506"/>
                    <a:pt x="243168" y="138734"/>
                  </a:cubicBezTo>
                  <a:cubicBezTo>
                    <a:pt x="269471" y="164962"/>
                    <a:pt x="270786" y="202993"/>
                    <a:pt x="251059" y="231844"/>
                  </a:cubicBezTo>
                  <a:cubicBezTo>
                    <a:pt x="251059" y="231844"/>
                    <a:pt x="251059" y="231844"/>
                    <a:pt x="264210" y="243647"/>
                  </a:cubicBezTo>
                  <a:cubicBezTo>
                    <a:pt x="264210" y="243647"/>
                    <a:pt x="264210" y="243647"/>
                    <a:pt x="272101" y="238401"/>
                  </a:cubicBezTo>
                  <a:cubicBezTo>
                    <a:pt x="272101" y="238401"/>
                    <a:pt x="272101" y="238401"/>
                    <a:pt x="290513" y="256761"/>
                  </a:cubicBezTo>
                  <a:cubicBezTo>
                    <a:pt x="290513" y="256761"/>
                    <a:pt x="290513" y="256761"/>
                    <a:pt x="290513" y="28575"/>
                  </a:cubicBezTo>
                  <a:cubicBezTo>
                    <a:pt x="290513" y="28575"/>
                    <a:pt x="290513" y="28575"/>
                    <a:pt x="22225" y="28575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311721" y="0"/>
                  </a:cubicBezTo>
                  <a:cubicBezTo>
                    <a:pt x="311721" y="0"/>
                    <a:pt x="311721" y="0"/>
                    <a:pt x="311721" y="278479"/>
                  </a:cubicBezTo>
                  <a:cubicBezTo>
                    <a:pt x="311721" y="278479"/>
                    <a:pt x="311721" y="278479"/>
                    <a:pt x="338138" y="304875"/>
                  </a:cubicBezTo>
                  <a:cubicBezTo>
                    <a:pt x="338138" y="304875"/>
                    <a:pt x="338138" y="316753"/>
                    <a:pt x="330213" y="325992"/>
                  </a:cubicBezTo>
                  <a:cubicBezTo>
                    <a:pt x="320967" y="336550"/>
                    <a:pt x="307759" y="335230"/>
                    <a:pt x="307759" y="335230"/>
                  </a:cubicBezTo>
                  <a:cubicBezTo>
                    <a:pt x="307759" y="335230"/>
                    <a:pt x="307759" y="335230"/>
                    <a:pt x="262850" y="291677"/>
                  </a:cubicBezTo>
                  <a:cubicBezTo>
                    <a:pt x="262850" y="291677"/>
                    <a:pt x="262850" y="291677"/>
                    <a:pt x="0" y="291677"/>
                  </a:cubicBezTo>
                  <a:cubicBezTo>
                    <a:pt x="0" y="291677"/>
                    <a:pt x="0" y="291677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271115" y="1773158"/>
            <a:ext cx="978972" cy="983356"/>
            <a:chOff x="1271115" y="1773158"/>
            <a:chExt cx="978972" cy="983356"/>
          </a:xfrm>
        </p:grpSpPr>
        <p:sp>
          <p:nvSpPr>
            <p:cNvPr id="46" name="Oval 27"/>
            <p:cNvSpPr>
              <a:spLocks/>
            </p:cNvSpPr>
            <p:nvPr/>
          </p:nvSpPr>
          <p:spPr bwMode="auto">
            <a:xfrm>
              <a:off x="1271115" y="1773158"/>
              <a:ext cx="978972" cy="98335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Freeform: Shape 28"/>
            <p:cNvSpPr>
              <a:spLocks/>
            </p:cNvSpPr>
            <p:nvPr/>
          </p:nvSpPr>
          <p:spPr bwMode="auto">
            <a:xfrm>
              <a:off x="1511170" y="2049006"/>
              <a:ext cx="498861" cy="466072"/>
            </a:xfrm>
            <a:custGeom>
              <a:avLst/>
              <a:gdLst>
                <a:gd name="connsiteX0" fmla="*/ 241565 w 338138"/>
                <a:gd name="connsiteY0" fmla="*/ 241300 h 315913"/>
                <a:gd name="connsiteX1" fmla="*/ 244211 w 338138"/>
                <a:gd name="connsiteY1" fmla="*/ 241300 h 315913"/>
                <a:gd name="connsiteX2" fmla="*/ 270669 w 338138"/>
                <a:gd name="connsiteY2" fmla="*/ 269183 h 315913"/>
                <a:gd name="connsiteX3" fmla="*/ 297128 w 338138"/>
                <a:gd name="connsiteY3" fmla="*/ 241300 h 315913"/>
                <a:gd name="connsiteX4" fmla="*/ 299773 w 338138"/>
                <a:gd name="connsiteY4" fmla="*/ 241300 h 315913"/>
                <a:gd name="connsiteX5" fmla="*/ 338138 w 338138"/>
                <a:gd name="connsiteY5" fmla="*/ 312998 h 315913"/>
                <a:gd name="connsiteX6" fmla="*/ 335492 w 338138"/>
                <a:gd name="connsiteY6" fmla="*/ 314325 h 315913"/>
                <a:gd name="connsiteX7" fmla="*/ 205846 w 338138"/>
                <a:gd name="connsiteY7" fmla="*/ 314325 h 315913"/>
                <a:gd name="connsiteX8" fmla="*/ 203200 w 338138"/>
                <a:gd name="connsiteY8" fmla="*/ 312998 h 315913"/>
                <a:gd name="connsiteX9" fmla="*/ 241565 w 338138"/>
                <a:gd name="connsiteY9" fmla="*/ 241300 h 315913"/>
                <a:gd name="connsiteX10" fmla="*/ 101835 w 338138"/>
                <a:gd name="connsiteY10" fmla="*/ 236537 h 315913"/>
                <a:gd name="connsiteX11" fmla="*/ 53975 w 338138"/>
                <a:gd name="connsiteY11" fmla="*/ 249526 h 315913"/>
                <a:gd name="connsiteX12" fmla="*/ 123825 w 338138"/>
                <a:gd name="connsiteY12" fmla="*/ 293687 h 315913"/>
                <a:gd name="connsiteX13" fmla="*/ 109596 w 338138"/>
                <a:gd name="connsiteY13" fmla="*/ 266411 h 315913"/>
                <a:gd name="connsiteX14" fmla="*/ 101835 w 338138"/>
                <a:gd name="connsiteY14" fmla="*/ 236537 h 315913"/>
                <a:gd name="connsiteX15" fmla="*/ 158750 w 338138"/>
                <a:gd name="connsiteY15" fmla="*/ 231775 h 315913"/>
                <a:gd name="connsiteX16" fmla="*/ 120650 w 338138"/>
                <a:gd name="connsiteY16" fmla="*/ 233103 h 315913"/>
                <a:gd name="connsiteX17" fmla="*/ 158750 w 338138"/>
                <a:gd name="connsiteY17" fmla="*/ 296863 h 315913"/>
                <a:gd name="connsiteX18" fmla="*/ 196850 w 338138"/>
                <a:gd name="connsiteY18" fmla="*/ 233103 h 315913"/>
                <a:gd name="connsiteX19" fmla="*/ 158750 w 338138"/>
                <a:gd name="connsiteY19" fmla="*/ 231775 h 315913"/>
                <a:gd name="connsiteX20" fmla="*/ 112712 w 338138"/>
                <a:gd name="connsiteY20" fmla="*/ 168275 h 315913"/>
                <a:gd name="connsiteX21" fmla="*/ 116658 w 338138"/>
                <a:gd name="connsiteY21" fmla="*/ 215900 h 315913"/>
                <a:gd name="connsiteX22" fmla="*/ 158749 w 338138"/>
                <a:gd name="connsiteY22" fmla="*/ 213254 h 315913"/>
                <a:gd name="connsiteX23" fmla="*/ 199525 w 338138"/>
                <a:gd name="connsiteY23" fmla="*/ 215900 h 315913"/>
                <a:gd name="connsiteX24" fmla="*/ 204787 w 338138"/>
                <a:gd name="connsiteY24" fmla="*/ 168275 h 315913"/>
                <a:gd name="connsiteX25" fmla="*/ 112712 w 338138"/>
                <a:gd name="connsiteY25" fmla="*/ 168275 h 315913"/>
                <a:gd name="connsiteX26" fmla="*/ 19050 w 338138"/>
                <a:gd name="connsiteY26" fmla="*/ 168275 h 315913"/>
                <a:gd name="connsiteX27" fmla="*/ 41539 w 338138"/>
                <a:gd name="connsiteY27" fmla="*/ 233363 h 315913"/>
                <a:gd name="connsiteX28" fmla="*/ 98425 w 338138"/>
                <a:gd name="connsiteY28" fmla="*/ 217742 h 315913"/>
                <a:gd name="connsiteX29" fmla="*/ 94456 w 338138"/>
                <a:gd name="connsiteY29" fmla="*/ 168275 h 315913"/>
                <a:gd name="connsiteX30" fmla="*/ 19050 w 338138"/>
                <a:gd name="connsiteY30" fmla="*/ 168275 h 315913"/>
                <a:gd name="connsiteX31" fmla="*/ 270669 w 338138"/>
                <a:gd name="connsiteY31" fmla="*/ 153987 h 315913"/>
                <a:gd name="connsiteX32" fmla="*/ 317501 w 338138"/>
                <a:gd name="connsiteY32" fmla="*/ 200025 h 315913"/>
                <a:gd name="connsiteX33" fmla="*/ 270669 w 338138"/>
                <a:gd name="connsiteY33" fmla="*/ 246063 h 315913"/>
                <a:gd name="connsiteX34" fmla="*/ 223837 w 338138"/>
                <a:gd name="connsiteY34" fmla="*/ 200025 h 315913"/>
                <a:gd name="connsiteX35" fmla="*/ 270669 w 338138"/>
                <a:gd name="connsiteY35" fmla="*/ 153987 h 315913"/>
                <a:gd name="connsiteX36" fmla="*/ 116658 w 338138"/>
                <a:gd name="connsiteY36" fmla="*/ 101600 h 315913"/>
                <a:gd name="connsiteX37" fmla="*/ 112712 w 338138"/>
                <a:gd name="connsiteY37" fmla="*/ 149225 h 315913"/>
                <a:gd name="connsiteX38" fmla="*/ 204787 w 338138"/>
                <a:gd name="connsiteY38" fmla="*/ 149225 h 315913"/>
                <a:gd name="connsiteX39" fmla="*/ 199525 w 338138"/>
                <a:gd name="connsiteY39" fmla="*/ 101600 h 315913"/>
                <a:gd name="connsiteX40" fmla="*/ 158749 w 338138"/>
                <a:gd name="connsiteY40" fmla="*/ 104246 h 315913"/>
                <a:gd name="connsiteX41" fmla="*/ 116658 w 338138"/>
                <a:gd name="connsiteY41" fmla="*/ 101600 h 315913"/>
                <a:gd name="connsiteX42" fmla="*/ 41539 w 338138"/>
                <a:gd name="connsiteY42" fmla="*/ 84137 h 315913"/>
                <a:gd name="connsiteX43" fmla="*/ 19050 w 338138"/>
                <a:gd name="connsiteY43" fmla="*/ 149225 h 315913"/>
                <a:gd name="connsiteX44" fmla="*/ 94456 w 338138"/>
                <a:gd name="connsiteY44" fmla="*/ 149225 h 315913"/>
                <a:gd name="connsiteX45" fmla="*/ 98425 w 338138"/>
                <a:gd name="connsiteY45" fmla="*/ 99758 h 315913"/>
                <a:gd name="connsiteX46" fmla="*/ 41539 w 338138"/>
                <a:gd name="connsiteY46" fmla="*/ 84137 h 315913"/>
                <a:gd name="connsiteX47" fmla="*/ 193675 w 338138"/>
                <a:gd name="connsiteY47" fmla="*/ 22225 h 315913"/>
                <a:gd name="connsiteX48" fmla="*/ 206610 w 338138"/>
                <a:gd name="connsiteY48" fmla="*/ 50259 h 315913"/>
                <a:gd name="connsiteX49" fmla="*/ 215665 w 338138"/>
                <a:gd name="connsiteY49" fmla="*/ 80963 h 315913"/>
                <a:gd name="connsiteX50" fmla="*/ 263525 w 338138"/>
                <a:gd name="connsiteY50" fmla="*/ 67613 h 315913"/>
                <a:gd name="connsiteX51" fmla="*/ 193675 w 338138"/>
                <a:gd name="connsiteY51" fmla="*/ 22225 h 315913"/>
                <a:gd name="connsiteX52" fmla="*/ 123825 w 338138"/>
                <a:gd name="connsiteY52" fmla="*/ 22225 h 315913"/>
                <a:gd name="connsiteX53" fmla="*/ 53975 w 338138"/>
                <a:gd name="connsiteY53" fmla="*/ 67613 h 315913"/>
                <a:gd name="connsiteX54" fmla="*/ 101835 w 338138"/>
                <a:gd name="connsiteY54" fmla="*/ 80963 h 315913"/>
                <a:gd name="connsiteX55" fmla="*/ 109596 w 338138"/>
                <a:gd name="connsiteY55" fmla="*/ 50259 h 315913"/>
                <a:gd name="connsiteX56" fmla="*/ 123825 w 338138"/>
                <a:gd name="connsiteY56" fmla="*/ 22225 h 315913"/>
                <a:gd name="connsiteX57" fmla="*/ 158750 w 338138"/>
                <a:gd name="connsiteY57" fmla="*/ 20637 h 315913"/>
                <a:gd name="connsiteX58" fmla="*/ 120650 w 338138"/>
                <a:gd name="connsiteY58" fmla="*/ 82841 h 315913"/>
                <a:gd name="connsiteX59" fmla="*/ 158750 w 338138"/>
                <a:gd name="connsiteY59" fmla="*/ 84137 h 315913"/>
                <a:gd name="connsiteX60" fmla="*/ 196850 w 338138"/>
                <a:gd name="connsiteY60" fmla="*/ 82841 h 315913"/>
                <a:gd name="connsiteX61" fmla="*/ 158750 w 338138"/>
                <a:gd name="connsiteY61" fmla="*/ 20637 h 315913"/>
                <a:gd name="connsiteX62" fmla="*/ 158617 w 338138"/>
                <a:gd name="connsiteY62" fmla="*/ 0 h 315913"/>
                <a:gd name="connsiteX63" fmla="*/ 285511 w 338138"/>
                <a:gd name="connsiteY63" fmla="*/ 64499 h 315913"/>
                <a:gd name="connsiteX64" fmla="*/ 286833 w 338138"/>
                <a:gd name="connsiteY64" fmla="*/ 65815 h 315913"/>
                <a:gd name="connsiteX65" fmla="*/ 288155 w 338138"/>
                <a:gd name="connsiteY65" fmla="*/ 67131 h 315913"/>
                <a:gd name="connsiteX66" fmla="*/ 315913 w 338138"/>
                <a:gd name="connsiteY66" fmla="*/ 147426 h 315913"/>
                <a:gd name="connsiteX67" fmla="*/ 296086 w 338138"/>
                <a:gd name="connsiteY67" fmla="*/ 136895 h 315913"/>
                <a:gd name="connsiteX68" fmla="*/ 276259 w 338138"/>
                <a:gd name="connsiteY68" fmla="*/ 82927 h 315913"/>
                <a:gd name="connsiteX69" fmla="*/ 218099 w 338138"/>
                <a:gd name="connsiteY69" fmla="*/ 98723 h 315913"/>
                <a:gd name="connsiteX70" fmla="*/ 223386 w 338138"/>
                <a:gd name="connsiteY70" fmla="*/ 148742 h 315913"/>
                <a:gd name="connsiteX71" fmla="*/ 228674 w 338138"/>
                <a:gd name="connsiteY71" fmla="*/ 148742 h 315913"/>
                <a:gd name="connsiteX72" fmla="*/ 206203 w 338138"/>
                <a:gd name="connsiteY72" fmla="*/ 198762 h 315913"/>
                <a:gd name="connsiteX73" fmla="*/ 216777 w 338138"/>
                <a:gd name="connsiteY73" fmla="*/ 235618 h 315913"/>
                <a:gd name="connsiteX74" fmla="*/ 215455 w 338138"/>
                <a:gd name="connsiteY74" fmla="*/ 235618 h 315913"/>
                <a:gd name="connsiteX75" fmla="*/ 215455 w 338138"/>
                <a:gd name="connsiteY75" fmla="*/ 236935 h 315913"/>
                <a:gd name="connsiteX76" fmla="*/ 185054 w 338138"/>
                <a:gd name="connsiteY76" fmla="*/ 311964 h 315913"/>
                <a:gd name="connsiteX77" fmla="*/ 185054 w 338138"/>
                <a:gd name="connsiteY77" fmla="*/ 313281 h 315913"/>
                <a:gd name="connsiteX78" fmla="*/ 158617 w 338138"/>
                <a:gd name="connsiteY78" fmla="*/ 315913 h 315913"/>
                <a:gd name="connsiteX79" fmla="*/ 31723 w 338138"/>
                <a:gd name="connsiteY79" fmla="*/ 251414 h 315913"/>
                <a:gd name="connsiteX80" fmla="*/ 29080 w 338138"/>
                <a:gd name="connsiteY80" fmla="*/ 250098 h 315913"/>
                <a:gd name="connsiteX81" fmla="*/ 29080 w 338138"/>
                <a:gd name="connsiteY81" fmla="*/ 248782 h 315913"/>
                <a:gd name="connsiteX82" fmla="*/ 0 w 338138"/>
                <a:gd name="connsiteY82" fmla="*/ 157956 h 315913"/>
                <a:gd name="connsiteX83" fmla="*/ 29080 w 338138"/>
                <a:gd name="connsiteY83" fmla="*/ 67131 h 315913"/>
                <a:gd name="connsiteX84" fmla="*/ 29080 w 338138"/>
                <a:gd name="connsiteY84" fmla="*/ 65815 h 315913"/>
                <a:gd name="connsiteX85" fmla="*/ 31723 w 338138"/>
                <a:gd name="connsiteY85" fmla="*/ 64499 h 315913"/>
                <a:gd name="connsiteX86" fmla="*/ 158617 w 338138"/>
                <a:gd name="connsiteY86" fmla="*/ 0 h 31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38138" h="315913">
                  <a:moveTo>
                    <a:pt x="241565" y="241300"/>
                  </a:moveTo>
                  <a:cubicBezTo>
                    <a:pt x="242888" y="241300"/>
                    <a:pt x="244211" y="241300"/>
                    <a:pt x="244211" y="241300"/>
                  </a:cubicBezTo>
                  <a:cubicBezTo>
                    <a:pt x="244211" y="241300"/>
                    <a:pt x="244211" y="241300"/>
                    <a:pt x="270669" y="269183"/>
                  </a:cubicBezTo>
                  <a:cubicBezTo>
                    <a:pt x="270669" y="269183"/>
                    <a:pt x="270669" y="269183"/>
                    <a:pt x="297128" y="241300"/>
                  </a:cubicBezTo>
                  <a:cubicBezTo>
                    <a:pt x="298450" y="241300"/>
                    <a:pt x="299773" y="241300"/>
                    <a:pt x="299773" y="241300"/>
                  </a:cubicBezTo>
                  <a:cubicBezTo>
                    <a:pt x="323586" y="254578"/>
                    <a:pt x="338138" y="282460"/>
                    <a:pt x="338138" y="312998"/>
                  </a:cubicBezTo>
                  <a:cubicBezTo>
                    <a:pt x="338138" y="314325"/>
                    <a:pt x="336815" y="314325"/>
                    <a:pt x="335492" y="314325"/>
                  </a:cubicBezTo>
                  <a:cubicBezTo>
                    <a:pt x="335492" y="314325"/>
                    <a:pt x="335492" y="314325"/>
                    <a:pt x="205846" y="314325"/>
                  </a:cubicBezTo>
                  <a:cubicBezTo>
                    <a:pt x="204523" y="314325"/>
                    <a:pt x="203200" y="314325"/>
                    <a:pt x="203200" y="312998"/>
                  </a:cubicBezTo>
                  <a:cubicBezTo>
                    <a:pt x="203200" y="282460"/>
                    <a:pt x="219075" y="254578"/>
                    <a:pt x="241565" y="241300"/>
                  </a:cubicBezTo>
                  <a:close/>
                  <a:moveTo>
                    <a:pt x="101835" y="236537"/>
                  </a:moveTo>
                  <a:cubicBezTo>
                    <a:pt x="83726" y="239134"/>
                    <a:pt x="66910" y="244330"/>
                    <a:pt x="53975" y="249526"/>
                  </a:cubicBezTo>
                  <a:cubicBezTo>
                    <a:pt x="72084" y="270308"/>
                    <a:pt x="96661" y="285894"/>
                    <a:pt x="123825" y="293687"/>
                  </a:cubicBezTo>
                  <a:cubicBezTo>
                    <a:pt x="118651" y="285894"/>
                    <a:pt x="114770" y="276802"/>
                    <a:pt x="109596" y="266411"/>
                  </a:cubicBezTo>
                  <a:cubicBezTo>
                    <a:pt x="107009" y="257319"/>
                    <a:pt x="104422" y="246928"/>
                    <a:pt x="101835" y="236537"/>
                  </a:cubicBezTo>
                  <a:close/>
                  <a:moveTo>
                    <a:pt x="158750" y="231775"/>
                  </a:moveTo>
                  <a:cubicBezTo>
                    <a:pt x="145612" y="231775"/>
                    <a:pt x="132474" y="231775"/>
                    <a:pt x="120650" y="233103"/>
                  </a:cubicBezTo>
                  <a:cubicBezTo>
                    <a:pt x="129846" y="271625"/>
                    <a:pt x="144298" y="296863"/>
                    <a:pt x="158750" y="296863"/>
                  </a:cubicBezTo>
                  <a:cubicBezTo>
                    <a:pt x="171888" y="296863"/>
                    <a:pt x="187653" y="271625"/>
                    <a:pt x="196850" y="233103"/>
                  </a:cubicBezTo>
                  <a:cubicBezTo>
                    <a:pt x="183712" y="231775"/>
                    <a:pt x="171888" y="231775"/>
                    <a:pt x="158750" y="231775"/>
                  </a:cubicBezTo>
                  <a:close/>
                  <a:moveTo>
                    <a:pt x="112712" y="168275"/>
                  </a:moveTo>
                  <a:cubicBezTo>
                    <a:pt x="112712" y="185473"/>
                    <a:pt x="114027" y="201348"/>
                    <a:pt x="116658" y="215900"/>
                  </a:cubicBezTo>
                  <a:cubicBezTo>
                    <a:pt x="129812" y="214577"/>
                    <a:pt x="144280" y="213254"/>
                    <a:pt x="158749" y="213254"/>
                  </a:cubicBezTo>
                  <a:cubicBezTo>
                    <a:pt x="173218" y="213254"/>
                    <a:pt x="186372" y="214577"/>
                    <a:pt x="199525" y="215900"/>
                  </a:cubicBezTo>
                  <a:cubicBezTo>
                    <a:pt x="202156" y="201348"/>
                    <a:pt x="203472" y="185473"/>
                    <a:pt x="204787" y="168275"/>
                  </a:cubicBezTo>
                  <a:cubicBezTo>
                    <a:pt x="204787" y="168275"/>
                    <a:pt x="204787" y="168275"/>
                    <a:pt x="112712" y="168275"/>
                  </a:cubicBezTo>
                  <a:close/>
                  <a:moveTo>
                    <a:pt x="19050" y="168275"/>
                  </a:moveTo>
                  <a:cubicBezTo>
                    <a:pt x="21696" y="191706"/>
                    <a:pt x="28310" y="215138"/>
                    <a:pt x="41539" y="233363"/>
                  </a:cubicBezTo>
                  <a:cubicBezTo>
                    <a:pt x="57414" y="226854"/>
                    <a:pt x="77258" y="221647"/>
                    <a:pt x="98425" y="217742"/>
                  </a:cubicBezTo>
                  <a:cubicBezTo>
                    <a:pt x="95779" y="202121"/>
                    <a:pt x="94456" y="185198"/>
                    <a:pt x="94456" y="168275"/>
                  </a:cubicBezTo>
                  <a:cubicBezTo>
                    <a:pt x="94456" y="168275"/>
                    <a:pt x="94456" y="168275"/>
                    <a:pt x="19050" y="168275"/>
                  </a:cubicBezTo>
                  <a:close/>
                  <a:moveTo>
                    <a:pt x="270669" y="153987"/>
                  </a:moveTo>
                  <a:cubicBezTo>
                    <a:pt x="296534" y="153987"/>
                    <a:pt x="317501" y="174599"/>
                    <a:pt x="317501" y="200025"/>
                  </a:cubicBezTo>
                  <a:cubicBezTo>
                    <a:pt x="317501" y="225451"/>
                    <a:pt x="296534" y="246063"/>
                    <a:pt x="270669" y="246063"/>
                  </a:cubicBezTo>
                  <a:cubicBezTo>
                    <a:pt x="244804" y="246063"/>
                    <a:pt x="223837" y="225451"/>
                    <a:pt x="223837" y="200025"/>
                  </a:cubicBezTo>
                  <a:cubicBezTo>
                    <a:pt x="223837" y="174599"/>
                    <a:pt x="244804" y="153987"/>
                    <a:pt x="270669" y="153987"/>
                  </a:cubicBezTo>
                  <a:close/>
                  <a:moveTo>
                    <a:pt x="116658" y="101600"/>
                  </a:moveTo>
                  <a:cubicBezTo>
                    <a:pt x="114027" y="116152"/>
                    <a:pt x="112712" y="132027"/>
                    <a:pt x="112712" y="149225"/>
                  </a:cubicBezTo>
                  <a:lnTo>
                    <a:pt x="204787" y="149225"/>
                  </a:lnTo>
                  <a:cubicBezTo>
                    <a:pt x="203472" y="132027"/>
                    <a:pt x="202156" y="116152"/>
                    <a:pt x="199525" y="101600"/>
                  </a:cubicBezTo>
                  <a:cubicBezTo>
                    <a:pt x="186372" y="102923"/>
                    <a:pt x="173218" y="104246"/>
                    <a:pt x="158749" y="104246"/>
                  </a:cubicBezTo>
                  <a:cubicBezTo>
                    <a:pt x="144280" y="104246"/>
                    <a:pt x="129812" y="102923"/>
                    <a:pt x="116658" y="101600"/>
                  </a:cubicBezTo>
                  <a:close/>
                  <a:moveTo>
                    <a:pt x="41539" y="84137"/>
                  </a:moveTo>
                  <a:cubicBezTo>
                    <a:pt x="28310" y="102361"/>
                    <a:pt x="21696" y="125793"/>
                    <a:pt x="19050" y="149225"/>
                  </a:cubicBezTo>
                  <a:cubicBezTo>
                    <a:pt x="19050" y="149225"/>
                    <a:pt x="19050" y="149225"/>
                    <a:pt x="94456" y="149225"/>
                  </a:cubicBezTo>
                  <a:cubicBezTo>
                    <a:pt x="94456" y="132302"/>
                    <a:pt x="95779" y="115379"/>
                    <a:pt x="98425" y="99758"/>
                  </a:cubicBezTo>
                  <a:cubicBezTo>
                    <a:pt x="77258" y="95853"/>
                    <a:pt x="57414" y="90646"/>
                    <a:pt x="41539" y="84137"/>
                  </a:cubicBezTo>
                  <a:close/>
                  <a:moveTo>
                    <a:pt x="193675" y="22225"/>
                  </a:moveTo>
                  <a:cubicBezTo>
                    <a:pt x="197555" y="30234"/>
                    <a:pt x="202730" y="39579"/>
                    <a:pt x="206610" y="50259"/>
                  </a:cubicBezTo>
                  <a:cubicBezTo>
                    <a:pt x="210491" y="59603"/>
                    <a:pt x="213078" y="70283"/>
                    <a:pt x="215665" y="80963"/>
                  </a:cubicBezTo>
                  <a:cubicBezTo>
                    <a:pt x="233774" y="78293"/>
                    <a:pt x="250590" y="72953"/>
                    <a:pt x="263525" y="67613"/>
                  </a:cubicBezTo>
                  <a:cubicBezTo>
                    <a:pt x="245416" y="46254"/>
                    <a:pt x="220839" y="30234"/>
                    <a:pt x="193675" y="22225"/>
                  </a:cubicBezTo>
                  <a:close/>
                  <a:moveTo>
                    <a:pt x="123825" y="22225"/>
                  </a:moveTo>
                  <a:cubicBezTo>
                    <a:pt x="96661" y="30234"/>
                    <a:pt x="72084" y="46254"/>
                    <a:pt x="53975" y="67613"/>
                  </a:cubicBezTo>
                  <a:cubicBezTo>
                    <a:pt x="66910" y="72953"/>
                    <a:pt x="83726" y="78293"/>
                    <a:pt x="101835" y="80963"/>
                  </a:cubicBezTo>
                  <a:cubicBezTo>
                    <a:pt x="104422" y="70283"/>
                    <a:pt x="107009" y="59603"/>
                    <a:pt x="109596" y="50259"/>
                  </a:cubicBezTo>
                  <a:cubicBezTo>
                    <a:pt x="114770" y="39579"/>
                    <a:pt x="118651" y="30234"/>
                    <a:pt x="123825" y="22225"/>
                  </a:cubicBezTo>
                  <a:close/>
                  <a:moveTo>
                    <a:pt x="158750" y="20637"/>
                  </a:moveTo>
                  <a:cubicBezTo>
                    <a:pt x="144298" y="20637"/>
                    <a:pt x="129846" y="45259"/>
                    <a:pt x="120650" y="82841"/>
                  </a:cubicBezTo>
                  <a:cubicBezTo>
                    <a:pt x="132474" y="84137"/>
                    <a:pt x="145612" y="84137"/>
                    <a:pt x="158750" y="84137"/>
                  </a:cubicBezTo>
                  <a:cubicBezTo>
                    <a:pt x="171888" y="84137"/>
                    <a:pt x="183712" y="84137"/>
                    <a:pt x="196850" y="82841"/>
                  </a:cubicBezTo>
                  <a:cubicBezTo>
                    <a:pt x="187653" y="45259"/>
                    <a:pt x="171888" y="20637"/>
                    <a:pt x="158750" y="20637"/>
                  </a:cubicBezTo>
                  <a:close/>
                  <a:moveTo>
                    <a:pt x="158617" y="0"/>
                  </a:moveTo>
                  <a:cubicBezTo>
                    <a:pt x="210168" y="0"/>
                    <a:pt x="256432" y="25010"/>
                    <a:pt x="285511" y="64499"/>
                  </a:cubicBezTo>
                  <a:cubicBezTo>
                    <a:pt x="286833" y="64499"/>
                    <a:pt x="286833" y="65815"/>
                    <a:pt x="286833" y="65815"/>
                  </a:cubicBezTo>
                  <a:cubicBezTo>
                    <a:pt x="286833" y="67131"/>
                    <a:pt x="286833" y="67131"/>
                    <a:pt x="288155" y="67131"/>
                  </a:cubicBezTo>
                  <a:cubicBezTo>
                    <a:pt x="304017" y="89508"/>
                    <a:pt x="314591" y="118467"/>
                    <a:pt x="315913" y="147426"/>
                  </a:cubicBezTo>
                  <a:cubicBezTo>
                    <a:pt x="310626" y="143477"/>
                    <a:pt x="304017" y="139528"/>
                    <a:pt x="296086" y="136895"/>
                  </a:cubicBezTo>
                  <a:cubicBezTo>
                    <a:pt x="293442" y="117151"/>
                    <a:pt x="286833" y="98723"/>
                    <a:pt x="276259" y="82927"/>
                  </a:cubicBezTo>
                  <a:cubicBezTo>
                    <a:pt x="260397" y="89508"/>
                    <a:pt x="240570" y="94774"/>
                    <a:pt x="218099" y="98723"/>
                  </a:cubicBezTo>
                  <a:cubicBezTo>
                    <a:pt x="220743" y="114518"/>
                    <a:pt x="223386" y="131630"/>
                    <a:pt x="223386" y="148742"/>
                  </a:cubicBezTo>
                  <a:cubicBezTo>
                    <a:pt x="223386" y="148742"/>
                    <a:pt x="223386" y="148742"/>
                    <a:pt x="228674" y="148742"/>
                  </a:cubicBezTo>
                  <a:cubicBezTo>
                    <a:pt x="214134" y="160589"/>
                    <a:pt x="206203" y="179017"/>
                    <a:pt x="206203" y="198762"/>
                  </a:cubicBezTo>
                  <a:cubicBezTo>
                    <a:pt x="206203" y="211925"/>
                    <a:pt x="210168" y="225088"/>
                    <a:pt x="216777" y="235618"/>
                  </a:cubicBezTo>
                  <a:cubicBezTo>
                    <a:pt x="215455" y="235618"/>
                    <a:pt x="215455" y="235618"/>
                    <a:pt x="215455" y="235618"/>
                  </a:cubicBezTo>
                  <a:cubicBezTo>
                    <a:pt x="215455" y="235618"/>
                    <a:pt x="215455" y="236935"/>
                    <a:pt x="215455" y="236935"/>
                  </a:cubicBezTo>
                  <a:cubicBezTo>
                    <a:pt x="195628" y="255363"/>
                    <a:pt x="185054" y="283006"/>
                    <a:pt x="185054" y="311964"/>
                  </a:cubicBezTo>
                  <a:cubicBezTo>
                    <a:pt x="185054" y="311964"/>
                    <a:pt x="185054" y="313281"/>
                    <a:pt x="185054" y="313281"/>
                  </a:cubicBezTo>
                  <a:cubicBezTo>
                    <a:pt x="175801" y="314597"/>
                    <a:pt x="167870" y="315913"/>
                    <a:pt x="158617" y="315913"/>
                  </a:cubicBezTo>
                  <a:cubicBezTo>
                    <a:pt x="105745" y="315913"/>
                    <a:pt x="59481" y="290903"/>
                    <a:pt x="31723" y="251414"/>
                  </a:cubicBezTo>
                  <a:cubicBezTo>
                    <a:pt x="30402" y="251414"/>
                    <a:pt x="30402" y="250098"/>
                    <a:pt x="29080" y="250098"/>
                  </a:cubicBezTo>
                  <a:cubicBezTo>
                    <a:pt x="29080" y="248782"/>
                    <a:pt x="29080" y="248782"/>
                    <a:pt x="29080" y="248782"/>
                  </a:cubicBezTo>
                  <a:cubicBezTo>
                    <a:pt x="10574" y="223771"/>
                    <a:pt x="0" y="192180"/>
                    <a:pt x="0" y="157956"/>
                  </a:cubicBezTo>
                  <a:cubicBezTo>
                    <a:pt x="0" y="123732"/>
                    <a:pt x="10574" y="92141"/>
                    <a:pt x="29080" y="67131"/>
                  </a:cubicBezTo>
                  <a:cubicBezTo>
                    <a:pt x="29080" y="67131"/>
                    <a:pt x="29080" y="67131"/>
                    <a:pt x="29080" y="65815"/>
                  </a:cubicBezTo>
                  <a:cubicBezTo>
                    <a:pt x="30402" y="65815"/>
                    <a:pt x="30402" y="64499"/>
                    <a:pt x="31723" y="64499"/>
                  </a:cubicBezTo>
                  <a:cubicBezTo>
                    <a:pt x="59481" y="25010"/>
                    <a:pt x="105745" y="0"/>
                    <a:pt x="1586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9941580" y="5140892"/>
            <a:ext cx="978972" cy="983356"/>
            <a:chOff x="9941580" y="5140892"/>
            <a:chExt cx="978972" cy="983356"/>
          </a:xfrm>
        </p:grpSpPr>
        <p:sp>
          <p:nvSpPr>
            <p:cNvPr id="49" name="Oval 27"/>
            <p:cNvSpPr>
              <a:spLocks/>
            </p:cNvSpPr>
            <p:nvPr/>
          </p:nvSpPr>
          <p:spPr bwMode="auto">
            <a:xfrm>
              <a:off x="9941580" y="5140892"/>
              <a:ext cx="978972" cy="9833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Freeform: Shape 28"/>
            <p:cNvSpPr>
              <a:spLocks/>
            </p:cNvSpPr>
            <p:nvPr/>
          </p:nvSpPr>
          <p:spPr bwMode="auto">
            <a:xfrm>
              <a:off x="10181635" y="5439639"/>
              <a:ext cx="498861" cy="420273"/>
            </a:xfrm>
            <a:custGeom>
              <a:avLst/>
              <a:gdLst>
                <a:gd name="connsiteX0" fmla="*/ 185694 w 330113"/>
                <a:gd name="connsiteY0" fmla="*/ 136822 h 278109"/>
                <a:gd name="connsiteX1" fmla="*/ 175375 w 330113"/>
                <a:gd name="connsiteY1" fmla="*/ 147141 h 278109"/>
                <a:gd name="connsiteX2" fmla="*/ 185694 w 330113"/>
                <a:gd name="connsiteY2" fmla="*/ 157460 h 278109"/>
                <a:gd name="connsiteX3" fmla="*/ 196013 w 330113"/>
                <a:gd name="connsiteY3" fmla="*/ 147141 h 278109"/>
                <a:gd name="connsiteX4" fmla="*/ 185694 w 330113"/>
                <a:gd name="connsiteY4" fmla="*/ 136822 h 278109"/>
                <a:gd name="connsiteX5" fmla="*/ 146007 w 330113"/>
                <a:gd name="connsiteY5" fmla="*/ 136822 h 278109"/>
                <a:gd name="connsiteX6" fmla="*/ 135688 w 330113"/>
                <a:gd name="connsiteY6" fmla="*/ 147141 h 278109"/>
                <a:gd name="connsiteX7" fmla="*/ 146007 w 330113"/>
                <a:gd name="connsiteY7" fmla="*/ 157460 h 278109"/>
                <a:gd name="connsiteX8" fmla="*/ 156326 w 330113"/>
                <a:gd name="connsiteY8" fmla="*/ 147141 h 278109"/>
                <a:gd name="connsiteX9" fmla="*/ 146007 w 330113"/>
                <a:gd name="connsiteY9" fmla="*/ 136822 h 278109"/>
                <a:gd name="connsiteX10" fmla="*/ 185694 w 330113"/>
                <a:gd name="connsiteY10" fmla="*/ 97134 h 278109"/>
                <a:gd name="connsiteX11" fmla="*/ 175375 w 330113"/>
                <a:gd name="connsiteY11" fmla="*/ 107453 h 278109"/>
                <a:gd name="connsiteX12" fmla="*/ 185694 w 330113"/>
                <a:gd name="connsiteY12" fmla="*/ 117772 h 278109"/>
                <a:gd name="connsiteX13" fmla="*/ 196013 w 330113"/>
                <a:gd name="connsiteY13" fmla="*/ 107453 h 278109"/>
                <a:gd name="connsiteX14" fmla="*/ 185694 w 330113"/>
                <a:gd name="connsiteY14" fmla="*/ 97134 h 278109"/>
                <a:gd name="connsiteX15" fmla="*/ 146007 w 330113"/>
                <a:gd name="connsiteY15" fmla="*/ 97134 h 278109"/>
                <a:gd name="connsiteX16" fmla="*/ 135688 w 330113"/>
                <a:gd name="connsiteY16" fmla="*/ 107453 h 278109"/>
                <a:gd name="connsiteX17" fmla="*/ 146007 w 330113"/>
                <a:gd name="connsiteY17" fmla="*/ 117772 h 278109"/>
                <a:gd name="connsiteX18" fmla="*/ 156326 w 330113"/>
                <a:gd name="connsiteY18" fmla="*/ 107453 h 278109"/>
                <a:gd name="connsiteX19" fmla="*/ 146007 w 330113"/>
                <a:gd name="connsiteY19" fmla="*/ 97134 h 278109"/>
                <a:gd name="connsiteX20" fmla="*/ 165850 w 330113"/>
                <a:gd name="connsiteY20" fmla="*/ 60322 h 278109"/>
                <a:gd name="connsiteX21" fmla="*/ 177449 w 330113"/>
                <a:gd name="connsiteY21" fmla="*/ 64188 h 278109"/>
                <a:gd name="connsiteX22" fmla="*/ 263790 w 330113"/>
                <a:gd name="connsiteY22" fmla="*/ 129911 h 278109"/>
                <a:gd name="connsiteX23" fmla="*/ 275388 w 330113"/>
                <a:gd name="connsiteY23" fmla="*/ 153108 h 278109"/>
                <a:gd name="connsiteX24" fmla="*/ 275388 w 330113"/>
                <a:gd name="connsiteY24" fmla="*/ 263934 h 278109"/>
                <a:gd name="connsiteX25" fmla="*/ 261213 w 330113"/>
                <a:gd name="connsiteY25" fmla="*/ 278109 h 278109"/>
                <a:gd name="connsiteX26" fmla="*/ 210954 w 330113"/>
                <a:gd name="connsiteY26" fmla="*/ 278109 h 278109"/>
                <a:gd name="connsiteX27" fmla="*/ 195490 w 330113"/>
                <a:gd name="connsiteY27" fmla="*/ 263934 h 278109"/>
                <a:gd name="connsiteX28" fmla="*/ 196779 w 330113"/>
                <a:gd name="connsiteY28" fmla="*/ 208521 h 278109"/>
                <a:gd name="connsiteX29" fmla="*/ 183892 w 330113"/>
                <a:gd name="connsiteY29" fmla="*/ 196923 h 278109"/>
                <a:gd name="connsiteX30" fmla="*/ 145232 w 330113"/>
                <a:gd name="connsiteY30" fmla="*/ 196923 h 278109"/>
                <a:gd name="connsiteX31" fmla="*/ 137500 w 330113"/>
                <a:gd name="connsiteY31" fmla="*/ 199500 h 278109"/>
                <a:gd name="connsiteX32" fmla="*/ 134922 w 330113"/>
                <a:gd name="connsiteY32" fmla="*/ 222696 h 278109"/>
                <a:gd name="connsiteX33" fmla="*/ 134922 w 330113"/>
                <a:gd name="connsiteY33" fmla="*/ 263934 h 278109"/>
                <a:gd name="connsiteX34" fmla="*/ 120747 w 330113"/>
                <a:gd name="connsiteY34" fmla="*/ 278109 h 278109"/>
                <a:gd name="connsiteX35" fmla="*/ 70488 w 330113"/>
                <a:gd name="connsiteY35" fmla="*/ 278109 h 278109"/>
                <a:gd name="connsiteX36" fmla="*/ 56313 w 330113"/>
                <a:gd name="connsiteY36" fmla="*/ 263934 h 278109"/>
                <a:gd name="connsiteX37" fmla="*/ 56313 w 330113"/>
                <a:gd name="connsiteY37" fmla="*/ 153108 h 278109"/>
                <a:gd name="connsiteX38" fmla="*/ 67911 w 330113"/>
                <a:gd name="connsiteY38" fmla="*/ 129911 h 278109"/>
                <a:gd name="connsiteX39" fmla="*/ 154252 w 330113"/>
                <a:gd name="connsiteY39" fmla="*/ 64188 h 278109"/>
                <a:gd name="connsiteX40" fmla="*/ 165850 w 330113"/>
                <a:gd name="connsiteY40" fmla="*/ 60322 h 278109"/>
                <a:gd name="connsiteX41" fmla="*/ 166835 w 330113"/>
                <a:gd name="connsiteY41" fmla="*/ 0 h 278109"/>
                <a:gd name="connsiteX42" fmla="*/ 177343 w 330113"/>
                <a:gd name="connsiteY42" fmla="*/ 3872 h 278109"/>
                <a:gd name="connsiteX43" fmla="*/ 226488 w 330113"/>
                <a:gd name="connsiteY43" fmla="*/ 43886 h 278109"/>
                <a:gd name="connsiteX44" fmla="*/ 236834 w 330113"/>
                <a:gd name="connsiteY44" fmla="*/ 38723 h 278109"/>
                <a:gd name="connsiteX45" fmla="*/ 236834 w 330113"/>
                <a:gd name="connsiteY45" fmla="*/ 33560 h 278109"/>
                <a:gd name="connsiteX46" fmla="*/ 252354 w 330113"/>
                <a:gd name="connsiteY46" fmla="*/ 19361 h 278109"/>
                <a:gd name="connsiteX47" fmla="*/ 261407 w 330113"/>
                <a:gd name="connsiteY47" fmla="*/ 19361 h 278109"/>
                <a:gd name="connsiteX48" fmla="*/ 275633 w 330113"/>
                <a:gd name="connsiteY48" fmla="*/ 33560 h 278109"/>
                <a:gd name="connsiteX49" fmla="*/ 275633 w 330113"/>
                <a:gd name="connsiteY49" fmla="*/ 70992 h 278109"/>
                <a:gd name="connsiteX50" fmla="*/ 285980 w 330113"/>
                <a:gd name="connsiteY50" fmla="*/ 94226 h 278109"/>
                <a:gd name="connsiteX51" fmla="*/ 326072 w 330113"/>
                <a:gd name="connsiteY51" fmla="*/ 127787 h 278109"/>
                <a:gd name="connsiteX52" fmla="*/ 322192 w 330113"/>
                <a:gd name="connsiteY52" fmla="*/ 136822 h 278109"/>
                <a:gd name="connsiteX53" fmla="*/ 311845 w 330113"/>
                <a:gd name="connsiteY53" fmla="*/ 136822 h 278109"/>
                <a:gd name="connsiteX54" fmla="*/ 285980 w 330113"/>
                <a:gd name="connsiteY54" fmla="*/ 127787 h 278109"/>
                <a:gd name="connsiteX55" fmla="*/ 177343 w 330113"/>
                <a:gd name="connsiteY55" fmla="*/ 40014 h 278109"/>
                <a:gd name="connsiteX56" fmla="*/ 155357 w 330113"/>
                <a:gd name="connsiteY56" fmla="*/ 40014 h 278109"/>
                <a:gd name="connsiteX57" fmla="*/ 41547 w 330113"/>
                <a:gd name="connsiteY57" fmla="*/ 126496 h 278109"/>
                <a:gd name="connsiteX58" fmla="*/ 15681 w 330113"/>
                <a:gd name="connsiteY58" fmla="*/ 135531 h 278109"/>
                <a:gd name="connsiteX59" fmla="*/ 7921 w 330113"/>
                <a:gd name="connsiteY59" fmla="*/ 135531 h 278109"/>
                <a:gd name="connsiteX60" fmla="*/ 4041 w 330113"/>
                <a:gd name="connsiteY60" fmla="*/ 126496 h 278109"/>
                <a:gd name="connsiteX61" fmla="*/ 155357 w 330113"/>
                <a:gd name="connsiteY61" fmla="*/ 3872 h 278109"/>
                <a:gd name="connsiteX62" fmla="*/ 166835 w 330113"/>
                <a:gd name="connsiteY62" fmla="*/ 0 h 278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330113" h="278109">
                  <a:moveTo>
                    <a:pt x="185694" y="136822"/>
                  </a:moveTo>
                  <a:cubicBezTo>
                    <a:pt x="179995" y="136822"/>
                    <a:pt x="175375" y="141442"/>
                    <a:pt x="175375" y="147141"/>
                  </a:cubicBezTo>
                  <a:cubicBezTo>
                    <a:pt x="175375" y="152840"/>
                    <a:pt x="179995" y="157460"/>
                    <a:pt x="185694" y="157460"/>
                  </a:cubicBezTo>
                  <a:cubicBezTo>
                    <a:pt x="191393" y="157460"/>
                    <a:pt x="196013" y="152840"/>
                    <a:pt x="196013" y="147141"/>
                  </a:cubicBezTo>
                  <a:cubicBezTo>
                    <a:pt x="196013" y="141442"/>
                    <a:pt x="191393" y="136822"/>
                    <a:pt x="185694" y="136822"/>
                  </a:cubicBezTo>
                  <a:close/>
                  <a:moveTo>
                    <a:pt x="146007" y="136822"/>
                  </a:moveTo>
                  <a:cubicBezTo>
                    <a:pt x="140308" y="136822"/>
                    <a:pt x="135688" y="141442"/>
                    <a:pt x="135688" y="147141"/>
                  </a:cubicBezTo>
                  <a:cubicBezTo>
                    <a:pt x="135688" y="152840"/>
                    <a:pt x="140308" y="157460"/>
                    <a:pt x="146007" y="157460"/>
                  </a:cubicBezTo>
                  <a:cubicBezTo>
                    <a:pt x="151706" y="157460"/>
                    <a:pt x="156326" y="152840"/>
                    <a:pt x="156326" y="147141"/>
                  </a:cubicBezTo>
                  <a:cubicBezTo>
                    <a:pt x="156326" y="141442"/>
                    <a:pt x="151706" y="136822"/>
                    <a:pt x="146007" y="136822"/>
                  </a:cubicBezTo>
                  <a:close/>
                  <a:moveTo>
                    <a:pt x="185694" y="97134"/>
                  </a:moveTo>
                  <a:cubicBezTo>
                    <a:pt x="179995" y="97134"/>
                    <a:pt x="175375" y="101754"/>
                    <a:pt x="175375" y="107453"/>
                  </a:cubicBezTo>
                  <a:cubicBezTo>
                    <a:pt x="175375" y="113152"/>
                    <a:pt x="179995" y="117772"/>
                    <a:pt x="185694" y="117772"/>
                  </a:cubicBezTo>
                  <a:cubicBezTo>
                    <a:pt x="191393" y="117772"/>
                    <a:pt x="196013" y="113152"/>
                    <a:pt x="196013" y="107453"/>
                  </a:cubicBezTo>
                  <a:cubicBezTo>
                    <a:pt x="196013" y="101754"/>
                    <a:pt x="191393" y="97134"/>
                    <a:pt x="185694" y="97134"/>
                  </a:cubicBezTo>
                  <a:close/>
                  <a:moveTo>
                    <a:pt x="146007" y="97134"/>
                  </a:moveTo>
                  <a:cubicBezTo>
                    <a:pt x="140308" y="97134"/>
                    <a:pt x="135688" y="101754"/>
                    <a:pt x="135688" y="107453"/>
                  </a:cubicBezTo>
                  <a:cubicBezTo>
                    <a:pt x="135688" y="113152"/>
                    <a:pt x="140308" y="117772"/>
                    <a:pt x="146007" y="117772"/>
                  </a:cubicBezTo>
                  <a:cubicBezTo>
                    <a:pt x="151706" y="117772"/>
                    <a:pt x="156326" y="113152"/>
                    <a:pt x="156326" y="107453"/>
                  </a:cubicBezTo>
                  <a:cubicBezTo>
                    <a:pt x="156326" y="101754"/>
                    <a:pt x="151706" y="97134"/>
                    <a:pt x="146007" y="97134"/>
                  </a:cubicBezTo>
                  <a:close/>
                  <a:moveTo>
                    <a:pt x="165850" y="60322"/>
                  </a:moveTo>
                  <a:cubicBezTo>
                    <a:pt x="170039" y="60322"/>
                    <a:pt x="174227" y="61611"/>
                    <a:pt x="177449" y="64188"/>
                  </a:cubicBezTo>
                  <a:cubicBezTo>
                    <a:pt x="177449" y="64188"/>
                    <a:pt x="177449" y="64188"/>
                    <a:pt x="263790" y="129911"/>
                  </a:cubicBezTo>
                  <a:cubicBezTo>
                    <a:pt x="270233" y="135066"/>
                    <a:pt x="275388" y="145376"/>
                    <a:pt x="275388" y="153108"/>
                  </a:cubicBezTo>
                  <a:cubicBezTo>
                    <a:pt x="275388" y="153108"/>
                    <a:pt x="275388" y="153108"/>
                    <a:pt x="275388" y="263934"/>
                  </a:cubicBezTo>
                  <a:cubicBezTo>
                    <a:pt x="275388" y="271666"/>
                    <a:pt x="268945" y="278109"/>
                    <a:pt x="261213" y="278109"/>
                  </a:cubicBezTo>
                  <a:cubicBezTo>
                    <a:pt x="261213" y="278109"/>
                    <a:pt x="261213" y="278109"/>
                    <a:pt x="210954" y="278109"/>
                  </a:cubicBezTo>
                  <a:cubicBezTo>
                    <a:pt x="201934" y="278109"/>
                    <a:pt x="195490" y="271666"/>
                    <a:pt x="195490" y="263934"/>
                  </a:cubicBezTo>
                  <a:cubicBezTo>
                    <a:pt x="195490" y="263934"/>
                    <a:pt x="195490" y="263934"/>
                    <a:pt x="196779" y="208521"/>
                  </a:cubicBezTo>
                  <a:cubicBezTo>
                    <a:pt x="196779" y="208521"/>
                    <a:pt x="196779" y="196923"/>
                    <a:pt x="183892" y="196923"/>
                  </a:cubicBezTo>
                  <a:cubicBezTo>
                    <a:pt x="183892" y="196923"/>
                    <a:pt x="183892" y="196923"/>
                    <a:pt x="145232" y="196923"/>
                  </a:cubicBezTo>
                  <a:cubicBezTo>
                    <a:pt x="141366" y="196923"/>
                    <a:pt x="138788" y="198211"/>
                    <a:pt x="137500" y="199500"/>
                  </a:cubicBezTo>
                  <a:cubicBezTo>
                    <a:pt x="134922" y="203366"/>
                    <a:pt x="134922" y="214964"/>
                    <a:pt x="134922" y="222696"/>
                  </a:cubicBezTo>
                  <a:cubicBezTo>
                    <a:pt x="134922" y="222696"/>
                    <a:pt x="134922" y="222696"/>
                    <a:pt x="134922" y="263934"/>
                  </a:cubicBezTo>
                  <a:cubicBezTo>
                    <a:pt x="134922" y="271666"/>
                    <a:pt x="128479" y="278109"/>
                    <a:pt x="120747" y="278109"/>
                  </a:cubicBezTo>
                  <a:cubicBezTo>
                    <a:pt x="120747" y="278109"/>
                    <a:pt x="120747" y="278109"/>
                    <a:pt x="70488" y="278109"/>
                  </a:cubicBezTo>
                  <a:cubicBezTo>
                    <a:pt x="62756" y="278109"/>
                    <a:pt x="56313" y="271666"/>
                    <a:pt x="56313" y="263934"/>
                  </a:cubicBezTo>
                  <a:cubicBezTo>
                    <a:pt x="56313" y="263934"/>
                    <a:pt x="56313" y="263934"/>
                    <a:pt x="56313" y="153108"/>
                  </a:cubicBezTo>
                  <a:cubicBezTo>
                    <a:pt x="56313" y="145376"/>
                    <a:pt x="61468" y="135066"/>
                    <a:pt x="67911" y="129911"/>
                  </a:cubicBezTo>
                  <a:cubicBezTo>
                    <a:pt x="67911" y="129911"/>
                    <a:pt x="67911" y="129911"/>
                    <a:pt x="154252" y="64188"/>
                  </a:cubicBezTo>
                  <a:cubicBezTo>
                    <a:pt x="157474" y="61611"/>
                    <a:pt x="161662" y="60322"/>
                    <a:pt x="165850" y="60322"/>
                  </a:cubicBezTo>
                  <a:close/>
                  <a:moveTo>
                    <a:pt x="166835" y="0"/>
                  </a:moveTo>
                  <a:cubicBezTo>
                    <a:pt x="170876" y="0"/>
                    <a:pt x="174756" y="1290"/>
                    <a:pt x="177343" y="3872"/>
                  </a:cubicBezTo>
                  <a:cubicBezTo>
                    <a:pt x="177343" y="3872"/>
                    <a:pt x="177343" y="3872"/>
                    <a:pt x="226488" y="43886"/>
                  </a:cubicBezTo>
                  <a:cubicBezTo>
                    <a:pt x="231661" y="49049"/>
                    <a:pt x="236834" y="46467"/>
                    <a:pt x="236834" y="38723"/>
                  </a:cubicBezTo>
                  <a:cubicBezTo>
                    <a:pt x="236834" y="38723"/>
                    <a:pt x="236834" y="38723"/>
                    <a:pt x="236834" y="33560"/>
                  </a:cubicBezTo>
                  <a:cubicBezTo>
                    <a:pt x="236834" y="25815"/>
                    <a:pt x="243301" y="19361"/>
                    <a:pt x="252354" y="19361"/>
                  </a:cubicBezTo>
                  <a:cubicBezTo>
                    <a:pt x="252354" y="19361"/>
                    <a:pt x="252354" y="19361"/>
                    <a:pt x="261407" y="19361"/>
                  </a:cubicBezTo>
                  <a:cubicBezTo>
                    <a:pt x="269167" y="19361"/>
                    <a:pt x="275633" y="25815"/>
                    <a:pt x="275633" y="33560"/>
                  </a:cubicBezTo>
                  <a:cubicBezTo>
                    <a:pt x="275633" y="33560"/>
                    <a:pt x="275633" y="33560"/>
                    <a:pt x="275633" y="70992"/>
                  </a:cubicBezTo>
                  <a:cubicBezTo>
                    <a:pt x="275633" y="78737"/>
                    <a:pt x="279513" y="89063"/>
                    <a:pt x="285980" y="94226"/>
                  </a:cubicBezTo>
                  <a:cubicBezTo>
                    <a:pt x="285980" y="94226"/>
                    <a:pt x="285980" y="94226"/>
                    <a:pt x="326072" y="127787"/>
                  </a:cubicBezTo>
                  <a:cubicBezTo>
                    <a:pt x="332538" y="132950"/>
                    <a:pt x="331245" y="136822"/>
                    <a:pt x="322192" y="136822"/>
                  </a:cubicBezTo>
                  <a:cubicBezTo>
                    <a:pt x="322192" y="136822"/>
                    <a:pt x="322192" y="136822"/>
                    <a:pt x="311845" y="136822"/>
                  </a:cubicBezTo>
                  <a:cubicBezTo>
                    <a:pt x="304086" y="136822"/>
                    <a:pt x="292446" y="132950"/>
                    <a:pt x="285980" y="127787"/>
                  </a:cubicBezTo>
                  <a:cubicBezTo>
                    <a:pt x="285980" y="127787"/>
                    <a:pt x="285980" y="127787"/>
                    <a:pt x="177343" y="40014"/>
                  </a:cubicBezTo>
                  <a:cubicBezTo>
                    <a:pt x="172170" y="36141"/>
                    <a:pt x="161823" y="34850"/>
                    <a:pt x="155357" y="40014"/>
                  </a:cubicBezTo>
                  <a:cubicBezTo>
                    <a:pt x="155357" y="40014"/>
                    <a:pt x="155357" y="40014"/>
                    <a:pt x="41547" y="126496"/>
                  </a:cubicBezTo>
                  <a:cubicBezTo>
                    <a:pt x="36374" y="131659"/>
                    <a:pt x="23441" y="135531"/>
                    <a:pt x="15681" y="135531"/>
                  </a:cubicBezTo>
                  <a:cubicBezTo>
                    <a:pt x="15681" y="135531"/>
                    <a:pt x="15681" y="135531"/>
                    <a:pt x="7921" y="135531"/>
                  </a:cubicBezTo>
                  <a:cubicBezTo>
                    <a:pt x="-1132" y="135531"/>
                    <a:pt x="-2425" y="131659"/>
                    <a:pt x="4041" y="126496"/>
                  </a:cubicBezTo>
                  <a:cubicBezTo>
                    <a:pt x="4041" y="126496"/>
                    <a:pt x="4041" y="126496"/>
                    <a:pt x="155357" y="3872"/>
                  </a:cubicBezTo>
                  <a:cubicBezTo>
                    <a:pt x="158590" y="1290"/>
                    <a:pt x="162793" y="0"/>
                    <a:pt x="1668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9941580" y="1773158"/>
            <a:ext cx="978972" cy="983356"/>
            <a:chOff x="9941580" y="1773158"/>
            <a:chExt cx="978972" cy="983356"/>
          </a:xfrm>
        </p:grpSpPr>
        <p:sp>
          <p:nvSpPr>
            <p:cNvPr id="52" name="Oval 27"/>
            <p:cNvSpPr>
              <a:spLocks/>
            </p:cNvSpPr>
            <p:nvPr/>
          </p:nvSpPr>
          <p:spPr bwMode="auto">
            <a:xfrm>
              <a:off x="9941580" y="1773158"/>
              <a:ext cx="978972" cy="9833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Freeform: Shape 28"/>
            <p:cNvSpPr>
              <a:spLocks/>
            </p:cNvSpPr>
            <p:nvPr/>
          </p:nvSpPr>
          <p:spPr bwMode="auto">
            <a:xfrm>
              <a:off x="10188694" y="2032611"/>
              <a:ext cx="484742" cy="498861"/>
            </a:xfrm>
            <a:custGeom>
              <a:avLst/>
              <a:gdLst>
                <a:gd name="connsiteX0" fmla="*/ 258762 w 327025"/>
                <a:gd name="connsiteY0" fmla="*/ 280987 h 336550"/>
                <a:gd name="connsiteX1" fmla="*/ 313315 w 327025"/>
                <a:gd name="connsiteY1" fmla="*/ 280987 h 336550"/>
                <a:gd name="connsiteX2" fmla="*/ 314613 w 327025"/>
                <a:gd name="connsiteY2" fmla="*/ 284956 h 336550"/>
                <a:gd name="connsiteX3" fmla="*/ 300326 w 327025"/>
                <a:gd name="connsiteY3" fmla="*/ 303477 h 336550"/>
                <a:gd name="connsiteX4" fmla="*/ 300326 w 327025"/>
                <a:gd name="connsiteY4" fmla="*/ 306122 h 336550"/>
                <a:gd name="connsiteX5" fmla="*/ 314613 w 327025"/>
                <a:gd name="connsiteY5" fmla="*/ 324643 h 336550"/>
                <a:gd name="connsiteX6" fmla="*/ 313315 w 327025"/>
                <a:gd name="connsiteY6" fmla="*/ 328612 h 336550"/>
                <a:gd name="connsiteX7" fmla="*/ 258762 w 327025"/>
                <a:gd name="connsiteY7" fmla="*/ 328612 h 336550"/>
                <a:gd name="connsiteX8" fmla="*/ 258762 w 327025"/>
                <a:gd name="connsiteY8" fmla="*/ 280987 h 336550"/>
                <a:gd name="connsiteX9" fmla="*/ 12195 w 327025"/>
                <a:gd name="connsiteY9" fmla="*/ 279400 h 336550"/>
                <a:gd name="connsiteX10" fmla="*/ 68263 w 327025"/>
                <a:gd name="connsiteY10" fmla="*/ 279400 h 336550"/>
                <a:gd name="connsiteX11" fmla="*/ 68263 w 327025"/>
                <a:gd name="connsiteY11" fmla="*/ 328613 h 336550"/>
                <a:gd name="connsiteX12" fmla="*/ 12195 w 327025"/>
                <a:gd name="connsiteY12" fmla="*/ 328613 h 336550"/>
                <a:gd name="connsiteX13" fmla="*/ 10860 w 327025"/>
                <a:gd name="connsiteY13" fmla="*/ 324623 h 336550"/>
                <a:gd name="connsiteX14" fmla="*/ 26879 w 327025"/>
                <a:gd name="connsiteY14" fmla="*/ 304672 h 336550"/>
                <a:gd name="connsiteX15" fmla="*/ 26879 w 327025"/>
                <a:gd name="connsiteY15" fmla="*/ 303342 h 336550"/>
                <a:gd name="connsiteX16" fmla="*/ 10860 w 327025"/>
                <a:gd name="connsiteY16" fmla="*/ 284720 h 336550"/>
                <a:gd name="connsiteX17" fmla="*/ 12195 w 327025"/>
                <a:gd name="connsiteY17" fmla="*/ 279400 h 336550"/>
                <a:gd name="connsiteX18" fmla="*/ 136525 w 327025"/>
                <a:gd name="connsiteY18" fmla="*/ 277812 h 336550"/>
                <a:gd name="connsiteX19" fmla="*/ 136525 w 327025"/>
                <a:gd name="connsiteY19" fmla="*/ 311150 h 336550"/>
                <a:gd name="connsiteX20" fmla="*/ 188913 w 327025"/>
                <a:gd name="connsiteY20" fmla="*/ 311150 h 336550"/>
                <a:gd name="connsiteX21" fmla="*/ 188913 w 327025"/>
                <a:gd name="connsiteY21" fmla="*/ 277812 h 336550"/>
                <a:gd name="connsiteX22" fmla="*/ 260096 w 327025"/>
                <a:gd name="connsiteY22" fmla="*/ 63500 h 336550"/>
                <a:gd name="connsiteX23" fmla="*/ 260096 w 327025"/>
                <a:gd name="connsiteY23" fmla="*/ 107616 h 336550"/>
                <a:gd name="connsiteX24" fmla="*/ 258762 w 327025"/>
                <a:gd name="connsiteY24" fmla="*/ 114300 h 336550"/>
                <a:gd name="connsiteX25" fmla="*/ 260096 w 327025"/>
                <a:gd name="connsiteY25" fmla="*/ 114300 h 336550"/>
                <a:gd name="connsiteX26" fmla="*/ 292100 w 327025"/>
                <a:gd name="connsiteY26" fmla="*/ 80879 h 336550"/>
                <a:gd name="connsiteX27" fmla="*/ 292100 w 327025"/>
                <a:gd name="connsiteY27" fmla="*/ 63500 h 336550"/>
                <a:gd name="connsiteX28" fmla="*/ 33337 w 327025"/>
                <a:gd name="connsiteY28" fmla="*/ 63500 h 336550"/>
                <a:gd name="connsiteX29" fmla="*/ 33337 w 327025"/>
                <a:gd name="connsiteY29" fmla="*/ 80879 h 336550"/>
                <a:gd name="connsiteX30" fmla="*/ 66675 w 327025"/>
                <a:gd name="connsiteY30" fmla="*/ 114300 h 336550"/>
                <a:gd name="connsiteX31" fmla="*/ 66675 w 327025"/>
                <a:gd name="connsiteY31" fmla="*/ 107616 h 336550"/>
                <a:gd name="connsiteX32" fmla="*/ 66675 w 327025"/>
                <a:gd name="connsiteY32" fmla="*/ 63500 h 336550"/>
                <a:gd name="connsiteX33" fmla="*/ 33337 w 327025"/>
                <a:gd name="connsiteY33" fmla="*/ 63500 h 336550"/>
                <a:gd name="connsiteX34" fmla="*/ 104172 w 327025"/>
                <a:gd name="connsiteY34" fmla="*/ 26987 h 336550"/>
                <a:gd name="connsiteX35" fmla="*/ 93662 w 327025"/>
                <a:gd name="connsiteY35" fmla="*/ 37459 h 336550"/>
                <a:gd name="connsiteX36" fmla="*/ 93662 w 327025"/>
                <a:gd name="connsiteY36" fmla="*/ 91128 h 336550"/>
                <a:gd name="connsiteX37" fmla="*/ 104172 w 327025"/>
                <a:gd name="connsiteY37" fmla="*/ 101600 h 336550"/>
                <a:gd name="connsiteX38" fmla="*/ 114682 w 327025"/>
                <a:gd name="connsiteY38" fmla="*/ 91128 h 336550"/>
                <a:gd name="connsiteX39" fmla="*/ 114682 w 327025"/>
                <a:gd name="connsiteY39" fmla="*/ 47931 h 336550"/>
                <a:gd name="connsiteX40" fmla="*/ 159351 w 327025"/>
                <a:gd name="connsiteY40" fmla="*/ 47931 h 336550"/>
                <a:gd name="connsiteX41" fmla="*/ 169862 w 327025"/>
                <a:gd name="connsiteY41" fmla="*/ 37459 h 336550"/>
                <a:gd name="connsiteX42" fmla="*/ 159351 w 327025"/>
                <a:gd name="connsiteY42" fmla="*/ 26987 h 336550"/>
                <a:gd name="connsiteX43" fmla="*/ 104172 w 327025"/>
                <a:gd name="connsiteY43" fmla="*/ 26987 h 336550"/>
                <a:gd name="connsiteX44" fmla="*/ 65932 w 327025"/>
                <a:gd name="connsiteY44" fmla="*/ 0 h 336550"/>
                <a:gd name="connsiteX45" fmla="*/ 259774 w 327025"/>
                <a:gd name="connsiteY45" fmla="*/ 0 h 336550"/>
                <a:gd name="connsiteX46" fmla="*/ 259774 w 327025"/>
                <a:gd name="connsiteY46" fmla="*/ 31551 h 336550"/>
                <a:gd name="connsiteX47" fmla="*/ 261093 w 327025"/>
                <a:gd name="connsiteY47" fmla="*/ 31551 h 336550"/>
                <a:gd name="connsiteX48" fmla="*/ 327025 w 327025"/>
                <a:gd name="connsiteY48" fmla="*/ 31551 h 336550"/>
                <a:gd name="connsiteX49" fmla="*/ 327025 w 327025"/>
                <a:gd name="connsiteY49" fmla="*/ 81508 h 336550"/>
                <a:gd name="connsiteX50" fmla="*/ 261093 w 327025"/>
                <a:gd name="connsiteY50" fmla="*/ 147241 h 336550"/>
                <a:gd name="connsiteX51" fmla="*/ 251862 w 327025"/>
                <a:gd name="connsiteY51" fmla="*/ 147241 h 336550"/>
                <a:gd name="connsiteX52" fmla="*/ 184611 w 327025"/>
                <a:gd name="connsiteY52" fmla="*/ 202456 h 336550"/>
                <a:gd name="connsiteX53" fmla="*/ 184611 w 327025"/>
                <a:gd name="connsiteY53" fmla="*/ 244525 h 336550"/>
                <a:gd name="connsiteX54" fmla="*/ 208346 w 327025"/>
                <a:gd name="connsiteY54" fmla="*/ 244525 h 336550"/>
                <a:gd name="connsiteX55" fmla="*/ 221533 w 327025"/>
                <a:gd name="connsiteY55" fmla="*/ 257671 h 336550"/>
                <a:gd name="connsiteX56" fmla="*/ 221533 w 327025"/>
                <a:gd name="connsiteY56" fmla="*/ 274762 h 336550"/>
                <a:gd name="connsiteX57" fmla="*/ 241313 w 327025"/>
                <a:gd name="connsiteY57" fmla="*/ 274762 h 336550"/>
                <a:gd name="connsiteX58" fmla="*/ 241313 w 327025"/>
                <a:gd name="connsiteY58" fmla="*/ 336550 h 336550"/>
                <a:gd name="connsiteX59" fmla="*/ 85712 w 327025"/>
                <a:gd name="connsiteY59" fmla="*/ 336550 h 336550"/>
                <a:gd name="connsiteX60" fmla="*/ 85712 w 327025"/>
                <a:gd name="connsiteY60" fmla="*/ 274762 h 336550"/>
                <a:gd name="connsiteX61" fmla="*/ 105492 w 327025"/>
                <a:gd name="connsiteY61" fmla="*/ 274762 h 336550"/>
                <a:gd name="connsiteX62" fmla="*/ 105492 w 327025"/>
                <a:gd name="connsiteY62" fmla="*/ 257671 h 336550"/>
                <a:gd name="connsiteX63" fmla="*/ 118678 w 327025"/>
                <a:gd name="connsiteY63" fmla="*/ 244525 h 336550"/>
                <a:gd name="connsiteX64" fmla="*/ 142414 w 327025"/>
                <a:gd name="connsiteY64" fmla="*/ 244525 h 336550"/>
                <a:gd name="connsiteX65" fmla="*/ 142414 w 327025"/>
                <a:gd name="connsiteY65" fmla="*/ 202456 h 336550"/>
                <a:gd name="connsiteX66" fmla="*/ 75163 w 327025"/>
                <a:gd name="connsiteY66" fmla="*/ 147241 h 336550"/>
                <a:gd name="connsiteX67" fmla="*/ 65932 w 327025"/>
                <a:gd name="connsiteY67" fmla="*/ 147241 h 336550"/>
                <a:gd name="connsiteX68" fmla="*/ 0 w 327025"/>
                <a:gd name="connsiteY68" fmla="*/ 81508 h 336550"/>
                <a:gd name="connsiteX69" fmla="*/ 0 w 327025"/>
                <a:gd name="connsiteY69" fmla="*/ 31551 h 336550"/>
                <a:gd name="connsiteX70" fmla="*/ 65932 w 327025"/>
                <a:gd name="connsiteY70" fmla="*/ 31551 h 336550"/>
                <a:gd name="connsiteX71" fmla="*/ 65932 w 327025"/>
                <a:gd name="connsiteY71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327025" h="336550">
                  <a:moveTo>
                    <a:pt x="258762" y="280987"/>
                  </a:moveTo>
                  <a:cubicBezTo>
                    <a:pt x="313315" y="280987"/>
                    <a:pt x="313315" y="280987"/>
                    <a:pt x="313315" y="280987"/>
                  </a:cubicBezTo>
                  <a:cubicBezTo>
                    <a:pt x="315912" y="280987"/>
                    <a:pt x="315912" y="282310"/>
                    <a:pt x="314613" y="284956"/>
                  </a:cubicBezTo>
                  <a:lnTo>
                    <a:pt x="300326" y="303477"/>
                  </a:lnTo>
                  <a:cubicBezTo>
                    <a:pt x="299027" y="304800"/>
                    <a:pt x="299027" y="304800"/>
                    <a:pt x="300326" y="306122"/>
                  </a:cubicBezTo>
                  <a:cubicBezTo>
                    <a:pt x="314613" y="324643"/>
                    <a:pt x="314613" y="324643"/>
                    <a:pt x="314613" y="324643"/>
                  </a:cubicBezTo>
                  <a:cubicBezTo>
                    <a:pt x="315912" y="325966"/>
                    <a:pt x="314613" y="328612"/>
                    <a:pt x="313315" y="328612"/>
                  </a:cubicBezTo>
                  <a:cubicBezTo>
                    <a:pt x="258762" y="328612"/>
                    <a:pt x="258762" y="328612"/>
                    <a:pt x="258762" y="328612"/>
                  </a:cubicBezTo>
                  <a:cubicBezTo>
                    <a:pt x="258762" y="280987"/>
                    <a:pt x="258762" y="280987"/>
                    <a:pt x="258762" y="280987"/>
                  </a:cubicBezTo>
                  <a:close/>
                  <a:moveTo>
                    <a:pt x="12195" y="279400"/>
                  </a:moveTo>
                  <a:cubicBezTo>
                    <a:pt x="12195" y="279400"/>
                    <a:pt x="12195" y="279400"/>
                    <a:pt x="68263" y="279400"/>
                  </a:cubicBezTo>
                  <a:cubicBezTo>
                    <a:pt x="68263" y="279400"/>
                    <a:pt x="68263" y="279400"/>
                    <a:pt x="68263" y="328613"/>
                  </a:cubicBezTo>
                  <a:cubicBezTo>
                    <a:pt x="68263" y="328613"/>
                    <a:pt x="68263" y="328613"/>
                    <a:pt x="12195" y="328613"/>
                  </a:cubicBezTo>
                  <a:cubicBezTo>
                    <a:pt x="10860" y="328613"/>
                    <a:pt x="9525" y="325953"/>
                    <a:pt x="10860" y="324623"/>
                  </a:cubicBezTo>
                  <a:cubicBezTo>
                    <a:pt x="10860" y="324623"/>
                    <a:pt x="10860" y="324623"/>
                    <a:pt x="26879" y="304672"/>
                  </a:cubicBezTo>
                  <a:cubicBezTo>
                    <a:pt x="26879" y="304672"/>
                    <a:pt x="26879" y="303342"/>
                    <a:pt x="26879" y="303342"/>
                  </a:cubicBezTo>
                  <a:cubicBezTo>
                    <a:pt x="26879" y="303342"/>
                    <a:pt x="26879" y="303342"/>
                    <a:pt x="10860" y="284720"/>
                  </a:cubicBezTo>
                  <a:cubicBezTo>
                    <a:pt x="9525" y="282060"/>
                    <a:pt x="10860" y="279400"/>
                    <a:pt x="12195" y="279400"/>
                  </a:cubicBezTo>
                  <a:close/>
                  <a:moveTo>
                    <a:pt x="136525" y="277812"/>
                  </a:moveTo>
                  <a:lnTo>
                    <a:pt x="136525" y="311150"/>
                  </a:lnTo>
                  <a:lnTo>
                    <a:pt x="188913" y="311150"/>
                  </a:lnTo>
                  <a:lnTo>
                    <a:pt x="188913" y="277812"/>
                  </a:lnTo>
                  <a:close/>
                  <a:moveTo>
                    <a:pt x="260096" y="63500"/>
                  </a:moveTo>
                  <a:cubicBezTo>
                    <a:pt x="260096" y="107616"/>
                    <a:pt x="260096" y="107616"/>
                    <a:pt x="260096" y="107616"/>
                  </a:cubicBezTo>
                  <a:cubicBezTo>
                    <a:pt x="260096" y="110290"/>
                    <a:pt x="258762" y="111626"/>
                    <a:pt x="258762" y="114300"/>
                  </a:cubicBezTo>
                  <a:cubicBezTo>
                    <a:pt x="260096" y="114300"/>
                    <a:pt x="260096" y="114300"/>
                    <a:pt x="260096" y="114300"/>
                  </a:cubicBezTo>
                  <a:cubicBezTo>
                    <a:pt x="277432" y="114300"/>
                    <a:pt x="292100" y="99595"/>
                    <a:pt x="292100" y="80879"/>
                  </a:cubicBezTo>
                  <a:cubicBezTo>
                    <a:pt x="292100" y="63500"/>
                    <a:pt x="292100" y="63500"/>
                    <a:pt x="292100" y="63500"/>
                  </a:cubicBezTo>
                  <a:close/>
                  <a:moveTo>
                    <a:pt x="33337" y="63500"/>
                  </a:moveTo>
                  <a:cubicBezTo>
                    <a:pt x="33337" y="80879"/>
                    <a:pt x="33337" y="80879"/>
                    <a:pt x="33337" y="80879"/>
                  </a:cubicBezTo>
                  <a:cubicBezTo>
                    <a:pt x="33337" y="99595"/>
                    <a:pt x="48005" y="114300"/>
                    <a:pt x="66675" y="114300"/>
                  </a:cubicBezTo>
                  <a:cubicBezTo>
                    <a:pt x="66675" y="111626"/>
                    <a:pt x="66675" y="110290"/>
                    <a:pt x="66675" y="107616"/>
                  </a:cubicBezTo>
                  <a:cubicBezTo>
                    <a:pt x="66675" y="63500"/>
                    <a:pt x="66675" y="63500"/>
                    <a:pt x="66675" y="63500"/>
                  </a:cubicBezTo>
                  <a:cubicBezTo>
                    <a:pt x="33337" y="63500"/>
                    <a:pt x="33337" y="63500"/>
                    <a:pt x="33337" y="63500"/>
                  </a:cubicBezTo>
                  <a:close/>
                  <a:moveTo>
                    <a:pt x="104172" y="26987"/>
                  </a:moveTo>
                  <a:cubicBezTo>
                    <a:pt x="98917" y="26987"/>
                    <a:pt x="93662" y="32223"/>
                    <a:pt x="93662" y="37459"/>
                  </a:cubicBezTo>
                  <a:cubicBezTo>
                    <a:pt x="93662" y="91128"/>
                    <a:pt x="93662" y="91128"/>
                    <a:pt x="93662" y="91128"/>
                  </a:cubicBezTo>
                  <a:cubicBezTo>
                    <a:pt x="93662" y="96364"/>
                    <a:pt x="98917" y="101600"/>
                    <a:pt x="104172" y="101600"/>
                  </a:cubicBezTo>
                  <a:cubicBezTo>
                    <a:pt x="110741" y="101600"/>
                    <a:pt x="114682" y="96364"/>
                    <a:pt x="114682" y="91128"/>
                  </a:cubicBezTo>
                  <a:cubicBezTo>
                    <a:pt x="114682" y="47931"/>
                    <a:pt x="114682" y="47931"/>
                    <a:pt x="114682" y="47931"/>
                  </a:cubicBezTo>
                  <a:lnTo>
                    <a:pt x="159351" y="47931"/>
                  </a:lnTo>
                  <a:cubicBezTo>
                    <a:pt x="164607" y="47931"/>
                    <a:pt x="169862" y="44004"/>
                    <a:pt x="169862" y="37459"/>
                  </a:cubicBezTo>
                  <a:cubicBezTo>
                    <a:pt x="169862" y="32223"/>
                    <a:pt x="164607" y="26987"/>
                    <a:pt x="159351" y="26987"/>
                  </a:cubicBezTo>
                  <a:cubicBezTo>
                    <a:pt x="104172" y="26987"/>
                    <a:pt x="104172" y="26987"/>
                    <a:pt x="104172" y="26987"/>
                  </a:cubicBezTo>
                  <a:close/>
                  <a:moveTo>
                    <a:pt x="65932" y="0"/>
                  </a:moveTo>
                  <a:cubicBezTo>
                    <a:pt x="259774" y="0"/>
                    <a:pt x="259774" y="0"/>
                    <a:pt x="259774" y="0"/>
                  </a:cubicBezTo>
                  <a:cubicBezTo>
                    <a:pt x="259774" y="31551"/>
                    <a:pt x="259774" y="31551"/>
                    <a:pt x="259774" y="31551"/>
                  </a:cubicBezTo>
                  <a:lnTo>
                    <a:pt x="261093" y="31551"/>
                  </a:lnTo>
                  <a:cubicBezTo>
                    <a:pt x="327025" y="31551"/>
                    <a:pt x="327025" y="31551"/>
                    <a:pt x="327025" y="31551"/>
                  </a:cubicBezTo>
                  <a:cubicBezTo>
                    <a:pt x="327025" y="81508"/>
                    <a:pt x="327025" y="81508"/>
                    <a:pt x="327025" y="81508"/>
                  </a:cubicBezTo>
                  <a:cubicBezTo>
                    <a:pt x="327025" y="118318"/>
                    <a:pt x="296696" y="147241"/>
                    <a:pt x="261093" y="147241"/>
                  </a:cubicBezTo>
                  <a:cubicBezTo>
                    <a:pt x="251862" y="147241"/>
                    <a:pt x="251862" y="147241"/>
                    <a:pt x="251862" y="147241"/>
                  </a:cubicBezTo>
                  <a:cubicBezTo>
                    <a:pt x="239994" y="174848"/>
                    <a:pt x="214940" y="195883"/>
                    <a:pt x="184611" y="202456"/>
                  </a:cubicBezTo>
                  <a:cubicBezTo>
                    <a:pt x="184611" y="244525"/>
                    <a:pt x="184611" y="244525"/>
                    <a:pt x="184611" y="244525"/>
                  </a:cubicBezTo>
                  <a:cubicBezTo>
                    <a:pt x="208346" y="244525"/>
                    <a:pt x="208346" y="244525"/>
                    <a:pt x="208346" y="244525"/>
                  </a:cubicBezTo>
                  <a:cubicBezTo>
                    <a:pt x="214940" y="244525"/>
                    <a:pt x="221533" y="249783"/>
                    <a:pt x="221533" y="257671"/>
                  </a:cubicBezTo>
                  <a:cubicBezTo>
                    <a:pt x="221533" y="274762"/>
                    <a:pt x="221533" y="274762"/>
                    <a:pt x="221533" y="274762"/>
                  </a:cubicBezTo>
                  <a:cubicBezTo>
                    <a:pt x="241313" y="274762"/>
                    <a:pt x="241313" y="274762"/>
                    <a:pt x="241313" y="274762"/>
                  </a:cubicBezTo>
                  <a:cubicBezTo>
                    <a:pt x="241313" y="336550"/>
                    <a:pt x="241313" y="336550"/>
                    <a:pt x="241313" y="336550"/>
                  </a:cubicBezTo>
                  <a:cubicBezTo>
                    <a:pt x="85712" y="336550"/>
                    <a:pt x="85712" y="336550"/>
                    <a:pt x="85712" y="336550"/>
                  </a:cubicBezTo>
                  <a:cubicBezTo>
                    <a:pt x="85712" y="274762"/>
                    <a:pt x="85712" y="274762"/>
                    <a:pt x="85712" y="274762"/>
                  </a:cubicBezTo>
                  <a:cubicBezTo>
                    <a:pt x="105492" y="274762"/>
                    <a:pt x="105492" y="274762"/>
                    <a:pt x="105492" y="274762"/>
                  </a:cubicBezTo>
                  <a:cubicBezTo>
                    <a:pt x="105492" y="257671"/>
                    <a:pt x="105492" y="257671"/>
                    <a:pt x="105492" y="257671"/>
                  </a:cubicBezTo>
                  <a:cubicBezTo>
                    <a:pt x="105492" y="249783"/>
                    <a:pt x="112085" y="244525"/>
                    <a:pt x="118678" y="244525"/>
                  </a:cubicBezTo>
                  <a:cubicBezTo>
                    <a:pt x="142414" y="244525"/>
                    <a:pt x="142414" y="244525"/>
                    <a:pt x="142414" y="244525"/>
                  </a:cubicBezTo>
                  <a:cubicBezTo>
                    <a:pt x="142414" y="202456"/>
                    <a:pt x="142414" y="202456"/>
                    <a:pt x="142414" y="202456"/>
                  </a:cubicBezTo>
                  <a:cubicBezTo>
                    <a:pt x="112085" y="195883"/>
                    <a:pt x="87031" y="174848"/>
                    <a:pt x="75163" y="147241"/>
                  </a:cubicBezTo>
                  <a:cubicBezTo>
                    <a:pt x="65932" y="147241"/>
                    <a:pt x="65932" y="147241"/>
                    <a:pt x="65932" y="147241"/>
                  </a:cubicBezTo>
                  <a:cubicBezTo>
                    <a:pt x="30329" y="147241"/>
                    <a:pt x="0" y="118318"/>
                    <a:pt x="0" y="81508"/>
                  </a:cubicBezTo>
                  <a:cubicBezTo>
                    <a:pt x="0" y="31551"/>
                    <a:pt x="0" y="31551"/>
                    <a:pt x="0" y="31551"/>
                  </a:cubicBezTo>
                  <a:cubicBezTo>
                    <a:pt x="65932" y="31551"/>
                    <a:pt x="65932" y="31551"/>
                    <a:pt x="65932" y="31551"/>
                  </a:cubicBezTo>
                  <a:cubicBezTo>
                    <a:pt x="65932" y="0"/>
                    <a:pt x="65932" y="0"/>
                    <a:pt x="659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sp>
        <p:nvSpPr>
          <p:cNvPr id="54" name="Oval 12"/>
          <p:cNvSpPr>
            <a:spLocks/>
          </p:cNvSpPr>
          <p:nvPr/>
        </p:nvSpPr>
        <p:spPr bwMode="auto">
          <a:xfrm>
            <a:off x="5118893" y="2974257"/>
            <a:ext cx="1954214" cy="1955852"/>
          </a:xfrm>
          <a:prstGeom prst="ellipse">
            <a:avLst/>
          </a:prstGeom>
          <a:solidFill>
            <a:schemeClr val="bg1"/>
          </a:solidFill>
          <a:ln w="63500">
            <a:solidFill>
              <a:schemeClr val="bg1">
                <a:lumMod val="85000"/>
              </a:schemeClr>
            </a:solidFill>
          </a:ln>
          <a:effectLst/>
        </p:spPr>
        <p:txBody>
          <a:bodyPr vert="horz" wrap="none" lIns="121920" tIns="60960" rIns="121920" bIns="60960" anchor="ctr" anchorCtr="0" compatLnSpc="1">
            <a:prstTxWarp prst="textNoShape">
              <a:avLst/>
            </a:prstTxWarp>
            <a:norm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tx2"/>
                </a:solidFill>
                <a:latin typeface="+mj-ea"/>
                <a:ea typeface="+mj-ea"/>
              </a:rPr>
              <a:t>标题</a:t>
            </a:r>
            <a:endParaRPr lang="en-US" altLang="zh-CN" sz="2800" dirty="0">
              <a:solidFill>
                <a:schemeClr val="tx2"/>
              </a:solidFill>
              <a:latin typeface="+mj-ea"/>
              <a:ea typeface="+mj-ea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chemeClr val="tx2"/>
                </a:solidFill>
                <a:latin typeface="+mj-ea"/>
                <a:ea typeface="+mj-ea"/>
              </a:rPr>
              <a:t>内容</a:t>
            </a:r>
          </a:p>
        </p:txBody>
      </p:sp>
    </p:spTree>
    <p:extLst>
      <p:ext uri="{BB962C8B-B14F-4D97-AF65-F5344CB8AC3E}">
        <p14:creationId xmlns:p14="http://schemas.microsoft.com/office/powerpoint/2010/main" val="241530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59259E-6 L -0.08177 -2.59259E-6 " pathEditMode="relative" rAng="0" ptsTypes="AA">
                                      <p:cBhvr>
                                        <p:cTn id="15" dur="10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5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59259E-6 L 0.07969 -2.59259E-6 " pathEditMode="relative" rAng="0" ptsTypes="AA">
                                      <p:cBhvr>
                                        <p:cTn id="27" dur="10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8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59259E-6 L -0.08177 -2.59259E-6 " pathEditMode="relative" rAng="0" ptsTypes="AA">
                                      <p:cBhvr>
                                        <p:cTn id="39" dur="10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5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59259E-6 L 0.07969 -2.59259E-6 " pathEditMode="relative" rAng="0" ptsTypes="AA">
                                      <p:cBhvr>
                                        <p:cTn id="51" dur="100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8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sp>
        <p:nvSpPr>
          <p:cNvPr id="30" name="文本框 10"/>
          <p:cNvSpPr txBox="1"/>
          <p:nvPr/>
        </p:nvSpPr>
        <p:spPr>
          <a:xfrm>
            <a:off x="1585191" y="422253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/>
              <a:t>标题内容</a:t>
            </a:r>
          </a:p>
        </p:txBody>
      </p:sp>
      <p:sp>
        <p:nvSpPr>
          <p:cNvPr id="31" name="矩形 30"/>
          <p:cNvSpPr/>
          <p:nvPr/>
        </p:nvSpPr>
        <p:spPr>
          <a:xfrm>
            <a:off x="1170626" y="4558090"/>
            <a:ext cx="193712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4223065" y="4222535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>
                <a:solidFill>
                  <a:schemeClr val="accent2"/>
                </a:solidFill>
              </a:rPr>
              <a:t>标题内容</a:t>
            </a:r>
          </a:p>
        </p:txBody>
      </p:sp>
      <p:sp>
        <p:nvSpPr>
          <p:cNvPr id="33" name="矩形 32"/>
          <p:cNvSpPr/>
          <p:nvPr/>
        </p:nvSpPr>
        <p:spPr>
          <a:xfrm>
            <a:off x="3808500" y="4558090"/>
            <a:ext cx="193712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>
                <a:solidFill>
                  <a:schemeClr val="tx2"/>
                </a:solidFill>
                <a:latin typeface="+mn-ea"/>
              </a:rPr>
              <a:t>我们凭借自身优势和专业化的独特视角为客户提供优质的</a:t>
            </a:r>
            <a:r>
              <a:rPr lang="en-US" altLang="zh-CN" sz="120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>
                <a:solidFill>
                  <a:schemeClr val="tx2"/>
                </a:solidFill>
                <a:latin typeface="+mn-ea"/>
              </a:rPr>
              <a:t>服务。</a:t>
            </a:r>
            <a:endParaRPr lang="zh-CN" altLang="en-US" sz="1200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34" name="文本框 16"/>
          <p:cNvSpPr txBox="1"/>
          <p:nvPr/>
        </p:nvSpPr>
        <p:spPr>
          <a:xfrm>
            <a:off x="6860938" y="4222535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>
                <a:solidFill>
                  <a:schemeClr val="accent3"/>
                </a:solidFill>
              </a:rPr>
              <a:t>标题内容</a:t>
            </a:r>
          </a:p>
        </p:txBody>
      </p:sp>
      <p:sp>
        <p:nvSpPr>
          <p:cNvPr id="35" name="矩形 34"/>
          <p:cNvSpPr/>
          <p:nvPr/>
        </p:nvSpPr>
        <p:spPr>
          <a:xfrm>
            <a:off x="6446373" y="4558090"/>
            <a:ext cx="193712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36" name="文本框 19"/>
          <p:cNvSpPr txBox="1"/>
          <p:nvPr/>
        </p:nvSpPr>
        <p:spPr>
          <a:xfrm>
            <a:off x="9498811" y="4222535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accent1"/>
                </a:solidFill>
                <a:latin typeface="+mj-ea"/>
                <a:ea typeface="+mj-ea"/>
              </a:defRPr>
            </a:lvl1pPr>
          </a:lstStyle>
          <a:p>
            <a:r>
              <a:rPr lang="zh-CN" altLang="en-US" dirty="0">
                <a:solidFill>
                  <a:schemeClr val="accent4"/>
                </a:solidFill>
              </a:rPr>
              <a:t>标题内容</a:t>
            </a:r>
          </a:p>
        </p:txBody>
      </p:sp>
      <p:sp>
        <p:nvSpPr>
          <p:cNvPr id="37" name="矩形 36"/>
          <p:cNvSpPr/>
          <p:nvPr/>
        </p:nvSpPr>
        <p:spPr>
          <a:xfrm>
            <a:off x="9084246" y="4558090"/>
            <a:ext cx="193712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1162050" y="2580727"/>
            <a:ext cx="1954278" cy="1400396"/>
            <a:chOff x="1162050" y="2580727"/>
            <a:chExt cx="1954278" cy="1400396"/>
          </a:xfrm>
        </p:grpSpPr>
        <p:sp>
          <p:nvSpPr>
            <p:cNvPr id="39" name="对角圆角矩形 1"/>
            <p:cNvSpPr/>
            <p:nvPr/>
          </p:nvSpPr>
          <p:spPr>
            <a:xfrm>
              <a:off x="1162050" y="2580727"/>
              <a:ext cx="1954278" cy="1400396"/>
            </a:xfrm>
            <a:prstGeom prst="round2Diag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任意多边形 42"/>
            <p:cNvSpPr/>
            <p:nvPr/>
          </p:nvSpPr>
          <p:spPr>
            <a:xfrm>
              <a:off x="1896699" y="3037303"/>
              <a:ext cx="484981" cy="487245"/>
            </a:xfrm>
            <a:custGeom>
              <a:avLst/>
              <a:gdLst>
                <a:gd name="connsiteX0" fmla="*/ 20267 w 325506"/>
                <a:gd name="connsiteY0" fmla="*/ 230187 h 327025"/>
                <a:gd name="connsiteX1" fmla="*/ 64006 w 325506"/>
                <a:gd name="connsiteY1" fmla="*/ 230187 h 327025"/>
                <a:gd name="connsiteX2" fmla="*/ 79443 w 325506"/>
                <a:gd name="connsiteY2" fmla="*/ 245681 h 327025"/>
                <a:gd name="connsiteX3" fmla="*/ 79443 w 325506"/>
                <a:gd name="connsiteY3" fmla="*/ 312822 h 327025"/>
                <a:gd name="connsiteX4" fmla="*/ 64006 w 325506"/>
                <a:gd name="connsiteY4" fmla="*/ 327025 h 327025"/>
                <a:gd name="connsiteX5" fmla="*/ 20267 w 325506"/>
                <a:gd name="connsiteY5" fmla="*/ 327025 h 327025"/>
                <a:gd name="connsiteX6" fmla="*/ 4830 w 325506"/>
                <a:gd name="connsiteY6" fmla="*/ 312822 h 327025"/>
                <a:gd name="connsiteX7" fmla="*/ 4830 w 325506"/>
                <a:gd name="connsiteY7" fmla="*/ 245681 h 327025"/>
                <a:gd name="connsiteX8" fmla="*/ 20267 w 325506"/>
                <a:gd name="connsiteY8" fmla="*/ 230187 h 327025"/>
                <a:gd name="connsiteX9" fmla="*/ 134896 w 325506"/>
                <a:gd name="connsiteY9" fmla="*/ 179387 h 327025"/>
                <a:gd name="connsiteX10" fmla="*/ 179565 w 325506"/>
                <a:gd name="connsiteY10" fmla="*/ 179387 h 327025"/>
                <a:gd name="connsiteX11" fmla="*/ 195330 w 325506"/>
                <a:gd name="connsiteY11" fmla="*/ 194793 h 327025"/>
                <a:gd name="connsiteX12" fmla="*/ 195330 w 325506"/>
                <a:gd name="connsiteY12" fmla="*/ 312903 h 327025"/>
                <a:gd name="connsiteX13" fmla="*/ 179565 w 325506"/>
                <a:gd name="connsiteY13" fmla="*/ 327025 h 327025"/>
                <a:gd name="connsiteX14" fmla="*/ 134896 w 325506"/>
                <a:gd name="connsiteY14" fmla="*/ 327025 h 327025"/>
                <a:gd name="connsiteX15" fmla="*/ 119130 w 325506"/>
                <a:gd name="connsiteY15" fmla="*/ 312903 h 327025"/>
                <a:gd name="connsiteX16" fmla="*/ 119130 w 325506"/>
                <a:gd name="connsiteY16" fmla="*/ 194793 h 327025"/>
                <a:gd name="connsiteX17" fmla="*/ 134896 w 325506"/>
                <a:gd name="connsiteY17" fmla="*/ 179387 h 327025"/>
                <a:gd name="connsiteX18" fmla="*/ 250698 w 325506"/>
                <a:gd name="connsiteY18" fmla="*/ 119062 h 327025"/>
                <a:gd name="connsiteX19" fmla="*/ 295538 w 325506"/>
                <a:gd name="connsiteY19" fmla="*/ 119062 h 327025"/>
                <a:gd name="connsiteX20" fmla="*/ 309630 w 325506"/>
                <a:gd name="connsiteY20" fmla="*/ 134562 h 327025"/>
                <a:gd name="connsiteX21" fmla="*/ 309630 w 325506"/>
                <a:gd name="connsiteY21" fmla="*/ 312816 h 327025"/>
                <a:gd name="connsiteX22" fmla="*/ 295538 w 325506"/>
                <a:gd name="connsiteY22" fmla="*/ 327025 h 327025"/>
                <a:gd name="connsiteX23" fmla="*/ 250698 w 325506"/>
                <a:gd name="connsiteY23" fmla="*/ 327025 h 327025"/>
                <a:gd name="connsiteX24" fmla="*/ 236605 w 325506"/>
                <a:gd name="connsiteY24" fmla="*/ 312816 h 327025"/>
                <a:gd name="connsiteX25" fmla="*/ 236605 w 325506"/>
                <a:gd name="connsiteY25" fmla="*/ 134562 h 327025"/>
                <a:gd name="connsiteX26" fmla="*/ 250698 w 325506"/>
                <a:gd name="connsiteY26" fmla="*/ 119062 h 327025"/>
                <a:gd name="connsiteX27" fmla="*/ 168401 w 325506"/>
                <a:gd name="connsiteY27" fmla="*/ 68262 h 327025"/>
                <a:gd name="connsiteX28" fmla="*/ 206017 w 325506"/>
                <a:gd name="connsiteY28" fmla="*/ 76019 h 327025"/>
                <a:gd name="connsiteX29" fmla="*/ 211205 w 325506"/>
                <a:gd name="connsiteY29" fmla="*/ 79898 h 327025"/>
                <a:gd name="connsiteX30" fmla="*/ 211205 w 325506"/>
                <a:gd name="connsiteY30" fmla="*/ 86363 h 327025"/>
                <a:gd name="connsiteX31" fmla="*/ 196937 w 325506"/>
                <a:gd name="connsiteY31" fmla="*/ 121272 h 327025"/>
                <a:gd name="connsiteX32" fmla="*/ 190452 w 325506"/>
                <a:gd name="connsiteY32" fmla="*/ 126443 h 327025"/>
                <a:gd name="connsiteX33" fmla="*/ 189154 w 325506"/>
                <a:gd name="connsiteY33" fmla="*/ 126443 h 327025"/>
                <a:gd name="connsiteX34" fmla="*/ 182669 w 325506"/>
                <a:gd name="connsiteY34" fmla="*/ 122564 h 327025"/>
                <a:gd name="connsiteX35" fmla="*/ 176183 w 325506"/>
                <a:gd name="connsiteY35" fmla="*/ 108342 h 327025"/>
                <a:gd name="connsiteX36" fmla="*/ 11451 w 325506"/>
                <a:gd name="connsiteY36" fmla="*/ 192382 h 327025"/>
                <a:gd name="connsiteX37" fmla="*/ 7559 w 325506"/>
                <a:gd name="connsiteY37" fmla="*/ 193675 h 327025"/>
                <a:gd name="connsiteX38" fmla="*/ 1074 w 325506"/>
                <a:gd name="connsiteY38" fmla="*/ 189796 h 327025"/>
                <a:gd name="connsiteX39" fmla="*/ 3668 w 325506"/>
                <a:gd name="connsiteY39" fmla="*/ 179453 h 327025"/>
                <a:gd name="connsiteX40" fmla="*/ 168401 w 325506"/>
                <a:gd name="connsiteY40" fmla="*/ 94120 h 327025"/>
                <a:gd name="connsiteX41" fmla="*/ 160618 w 325506"/>
                <a:gd name="connsiteY41" fmla="*/ 79898 h 327025"/>
                <a:gd name="connsiteX42" fmla="*/ 160618 w 325506"/>
                <a:gd name="connsiteY42" fmla="*/ 70848 h 327025"/>
                <a:gd name="connsiteX43" fmla="*/ 168401 w 325506"/>
                <a:gd name="connsiteY43" fmla="*/ 68262 h 327025"/>
                <a:gd name="connsiteX44" fmla="*/ 276293 w 325506"/>
                <a:gd name="connsiteY44" fmla="*/ 57150 h 327025"/>
                <a:gd name="connsiteX45" fmla="*/ 285818 w 325506"/>
                <a:gd name="connsiteY45" fmla="*/ 65210 h 327025"/>
                <a:gd name="connsiteX46" fmla="*/ 276293 w 325506"/>
                <a:gd name="connsiteY46" fmla="*/ 74613 h 327025"/>
                <a:gd name="connsiteX47" fmla="*/ 276293 w 325506"/>
                <a:gd name="connsiteY47" fmla="*/ 57150 h 327025"/>
                <a:gd name="connsiteX48" fmla="*/ 271531 w 325506"/>
                <a:gd name="connsiteY48" fmla="*/ 30162 h 327025"/>
                <a:gd name="connsiteX49" fmla="*/ 271531 w 325506"/>
                <a:gd name="connsiteY49" fmla="*/ 44450 h 327025"/>
                <a:gd name="connsiteX50" fmla="*/ 260418 w 325506"/>
                <a:gd name="connsiteY50" fmla="*/ 36656 h 327025"/>
                <a:gd name="connsiteX51" fmla="*/ 271531 w 325506"/>
                <a:gd name="connsiteY51" fmla="*/ 30162 h 327025"/>
                <a:gd name="connsiteX52" fmla="*/ 273761 w 325506"/>
                <a:gd name="connsiteY52" fmla="*/ 12700 h 327025"/>
                <a:gd name="connsiteX53" fmla="*/ 271187 w 325506"/>
                <a:gd name="connsiteY53" fmla="*/ 15293 h 327025"/>
                <a:gd name="connsiteX54" fmla="*/ 271187 w 325506"/>
                <a:gd name="connsiteY54" fmla="*/ 20479 h 327025"/>
                <a:gd name="connsiteX55" fmla="*/ 250592 w 325506"/>
                <a:gd name="connsiteY55" fmla="*/ 38629 h 327025"/>
                <a:gd name="connsiteX56" fmla="*/ 271187 w 325506"/>
                <a:gd name="connsiteY56" fmla="*/ 55483 h 327025"/>
                <a:gd name="connsiteX57" fmla="*/ 271187 w 325506"/>
                <a:gd name="connsiteY57" fmla="*/ 73634 h 327025"/>
                <a:gd name="connsiteX58" fmla="*/ 254454 w 325506"/>
                <a:gd name="connsiteY58" fmla="*/ 60669 h 327025"/>
                <a:gd name="connsiteX59" fmla="*/ 249305 w 325506"/>
                <a:gd name="connsiteY59" fmla="*/ 67152 h 327025"/>
                <a:gd name="connsiteX60" fmla="*/ 271187 w 325506"/>
                <a:gd name="connsiteY60" fmla="*/ 82709 h 327025"/>
                <a:gd name="connsiteX61" fmla="*/ 271187 w 325506"/>
                <a:gd name="connsiteY61" fmla="*/ 87895 h 327025"/>
                <a:gd name="connsiteX62" fmla="*/ 273761 w 325506"/>
                <a:gd name="connsiteY62" fmla="*/ 90488 h 327025"/>
                <a:gd name="connsiteX63" fmla="*/ 276336 w 325506"/>
                <a:gd name="connsiteY63" fmla="*/ 87895 h 327025"/>
                <a:gd name="connsiteX64" fmla="*/ 276336 w 325506"/>
                <a:gd name="connsiteY64" fmla="*/ 82709 h 327025"/>
                <a:gd name="connsiteX65" fmla="*/ 296930 w 325506"/>
                <a:gd name="connsiteY65" fmla="*/ 64559 h 327025"/>
                <a:gd name="connsiteX66" fmla="*/ 276336 w 325506"/>
                <a:gd name="connsiteY66" fmla="*/ 45112 h 327025"/>
                <a:gd name="connsiteX67" fmla="*/ 276336 w 325506"/>
                <a:gd name="connsiteY67" fmla="*/ 29554 h 327025"/>
                <a:gd name="connsiteX68" fmla="*/ 290494 w 325506"/>
                <a:gd name="connsiteY68" fmla="*/ 38629 h 327025"/>
                <a:gd name="connsiteX69" fmla="*/ 295643 w 325506"/>
                <a:gd name="connsiteY69" fmla="*/ 33443 h 327025"/>
                <a:gd name="connsiteX70" fmla="*/ 276336 w 325506"/>
                <a:gd name="connsiteY70" fmla="*/ 20479 h 327025"/>
                <a:gd name="connsiteX71" fmla="*/ 276336 w 325506"/>
                <a:gd name="connsiteY71" fmla="*/ 15293 h 327025"/>
                <a:gd name="connsiteX72" fmla="*/ 273761 w 325506"/>
                <a:gd name="connsiteY72" fmla="*/ 12700 h 327025"/>
                <a:gd name="connsiteX73" fmla="*/ 273118 w 325506"/>
                <a:gd name="connsiteY73" fmla="*/ 0 h 327025"/>
                <a:gd name="connsiteX74" fmla="*/ 325506 w 325506"/>
                <a:gd name="connsiteY74" fmla="*/ 51594 h 327025"/>
                <a:gd name="connsiteX75" fmla="*/ 273118 w 325506"/>
                <a:gd name="connsiteY75" fmla="*/ 103188 h 327025"/>
                <a:gd name="connsiteX76" fmla="*/ 220730 w 325506"/>
                <a:gd name="connsiteY76" fmla="*/ 51594 h 327025"/>
                <a:gd name="connsiteX77" fmla="*/ 273118 w 325506"/>
                <a:gd name="connsiteY77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325506" h="327025">
                  <a:moveTo>
                    <a:pt x="20267" y="230187"/>
                  </a:moveTo>
                  <a:cubicBezTo>
                    <a:pt x="20267" y="230187"/>
                    <a:pt x="20267" y="230187"/>
                    <a:pt x="64006" y="230187"/>
                  </a:cubicBezTo>
                  <a:cubicBezTo>
                    <a:pt x="73011" y="230187"/>
                    <a:pt x="79443" y="237934"/>
                    <a:pt x="79443" y="245681"/>
                  </a:cubicBezTo>
                  <a:cubicBezTo>
                    <a:pt x="79443" y="245681"/>
                    <a:pt x="79443" y="245681"/>
                    <a:pt x="79443" y="312822"/>
                  </a:cubicBezTo>
                  <a:cubicBezTo>
                    <a:pt x="79443" y="320569"/>
                    <a:pt x="73011" y="327025"/>
                    <a:pt x="64006" y="327025"/>
                  </a:cubicBezTo>
                  <a:cubicBezTo>
                    <a:pt x="64006" y="327025"/>
                    <a:pt x="64006" y="327025"/>
                    <a:pt x="20267" y="327025"/>
                  </a:cubicBezTo>
                  <a:cubicBezTo>
                    <a:pt x="11262" y="327025"/>
                    <a:pt x="4830" y="320569"/>
                    <a:pt x="4830" y="312822"/>
                  </a:cubicBezTo>
                  <a:cubicBezTo>
                    <a:pt x="4830" y="312822"/>
                    <a:pt x="4830" y="312822"/>
                    <a:pt x="4830" y="245681"/>
                  </a:cubicBezTo>
                  <a:cubicBezTo>
                    <a:pt x="4830" y="237934"/>
                    <a:pt x="11262" y="230187"/>
                    <a:pt x="20267" y="230187"/>
                  </a:cubicBezTo>
                  <a:close/>
                  <a:moveTo>
                    <a:pt x="134896" y="179387"/>
                  </a:moveTo>
                  <a:cubicBezTo>
                    <a:pt x="134896" y="179387"/>
                    <a:pt x="134896" y="179387"/>
                    <a:pt x="179565" y="179387"/>
                  </a:cubicBezTo>
                  <a:cubicBezTo>
                    <a:pt x="188761" y="179387"/>
                    <a:pt x="195330" y="185806"/>
                    <a:pt x="195330" y="194793"/>
                  </a:cubicBezTo>
                  <a:cubicBezTo>
                    <a:pt x="195330" y="194793"/>
                    <a:pt x="195330" y="194793"/>
                    <a:pt x="195330" y="312903"/>
                  </a:cubicBezTo>
                  <a:cubicBezTo>
                    <a:pt x="195330" y="320606"/>
                    <a:pt x="188761" y="327025"/>
                    <a:pt x="179565" y="327025"/>
                  </a:cubicBezTo>
                  <a:cubicBezTo>
                    <a:pt x="179565" y="327025"/>
                    <a:pt x="179565" y="327025"/>
                    <a:pt x="134896" y="327025"/>
                  </a:cubicBezTo>
                  <a:cubicBezTo>
                    <a:pt x="127013" y="327025"/>
                    <a:pt x="119130" y="320606"/>
                    <a:pt x="119130" y="312903"/>
                  </a:cubicBezTo>
                  <a:cubicBezTo>
                    <a:pt x="119130" y="312903"/>
                    <a:pt x="119130" y="312903"/>
                    <a:pt x="119130" y="194793"/>
                  </a:cubicBezTo>
                  <a:cubicBezTo>
                    <a:pt x="119130" y="185806"/>
                    <a:pt x="127013" y="179387"/>
                    <a:pt x="134896" y="179387"/>
                  </a:cubicBezTo>
                  <a:close/>
                  <a:moveTo>
                    <a:pt x="250698" y="119062"/>
                  </a:moveTo>
                  <a:cubicBezTo>
                    <a:pt x="250698" y="119062"/>
                    <a:pt x="250698" y="119062"/>
                    <a:pt x="295538" y="119062"/>
                  </a:cubicBezTo>
                  <a:cubicBezTo>
                    <a:pt x="303225" y="119062"/>
                    <a:pt x="309630" y="125520"/>
                    <a:pt x="309630" y="134562"/>
                  </a:cubicBezTo>
                  <a:cubicBezTo>
                    <a:pt x="309630" y="134562"/>
                    <a:pt x="309630" y="134562"/>
                    <a:pt x="309630" y="312816"/>
                  </a:cubicBezTo>
                  <a:cubicBezTo>
                    <a:pt x="309630" y="320567"/>
                    <a:pt x="303225" y="327025"/>
                    <a:pt x="295538" y="327025"/>
                  </a:cubicBezTo>
                  <a:cubicBezTo>
                    <a:pt x="295538" y="327025"/>
                    <a:pt x="295538" y="327025"/>
                    <a:pt x="250698" y="327025"/>
                  </a:cubicBezTo>
                  <a:cubicBezTo>
                    <a:pt x="243011" y="327025"/>
                    <a:pt x="236605" y="320567"/>
                    <a:pt x="236605" y="312816"/>
                  </a:cubicBezTo>
                  <a:cubicBezTo>
                    <a:pt x="236605" y="312816"/>
                    <a:pt x="236605" y="312816"/>
                    <a:pt x="236605" y="134562"/>
                  </a:cubicBezTo>
                  <a:cubicBezTo>
                    <a:pt x="236605" y="125520"/>
                    <a:pt x="243011" y="119062"/>
                    <a:pt x="250698" y="119062"/>
                  </a:cubicBezTo>
                  <a:close/>
                  <a:moveTo>
                    <a:pt x="168401" y="68262"/>
                  </a:moveTo>
                  <a:cubicBezTo>
                    <a:pt x="168401" y="68262"/>
                    <a:pt x="168401" y="68262"/>
                    <a:pt x="206017" y="76019"/>
                  </a:cubicBezTo>
                  <a:cubicBezTo>
                    <a:pt x="207314" y="76019"/>
                    <a:pt x="209908" y="78605"/>
                    <a:pt x="211205" y="79898"/>
                  </a:cubicBezTo>
                  <a:cubicBezTo>
                    <a:pt x="211205" y="82484"/>
                    <a:pt x="211205" y="83777"/>
                    <a:pt x="211205" y="86363"/>
                  </a:cubicBezTo>
                  <a:cubicBezTo>
                    <a:pt x="211205" y="86363"/>
                    <a:pt x="211205" y="86363"/>
                    <a:pt x="196937" y="121272"/>
                  </a:cubicBezTo>
                  <a:cubicBezTo>
                    <a:pt x="195640" y="123857"/>
                    <a:pt x="193046" y="125150"/>
                    <a:pt x="190452" y="126443"/>
                  </a:cubicBezTo>
                  <a:cubicBezTo>
                    <a:pt x="190452" y="126443"/>
                    <a:pt x="190452" y="126443"/>
                    <a:pt x="189154" y="126443"/>
                  </a:cubicBezTo>
                  <a:cubicBezTo>
                    <a:pt x="186560" y="126443"/>
                    <a:pt x="183966" y="123857"/>
                    <a:pt x="182669" y="122564"/>
                  </a:cubicBezTo>
                  <a:cubicBezTo>
                    <a:pt x="182669" y="122564"/>
                    <a:pt x="182669" y="122564"/>
                    <a:pt x="176183" y="108342"/>
                  </a:cubicBezTo>
                  <a:cubicBezTo>
                    <a:pt x="176183" y="108342"/>
                    <a:pt x="176183" y="108342"/>
                    <a:pt x="11451" y="192382"/>
                  </a:cubicBezTo>
                  <a:cubicBezTo>
                    <a:pt x="10154" y="192382"/>
                    <a:pt x="8857" y="193675"/>
                    <a:pt x="7559" y="193675"/>
                  </a:cubicBezTo>
                  <a:cubicBezTo>
                    <a:pt x="4965" y="193675"/>
                    <a:pt x="2371" y="192382"/>
                    <a:pt x="1074" y="189796"/>
                  </a:cubicBezTo>
                  <a:cubicBezTo>
                    <a:pt x="-1520" y="185918"/>
                    <a:pt x="1074" y="180746"/>
                    <a:pt x="3668" y="179453"/>
                  </a:cubicBezTo>
                  <a:cubicBezTo>
                    <a:pt x="3668" y="179453"/>
                    <a:pt x="3668" y="179453"/>
                    <a:pt x="168401" y="94120"/>
                  </a:cubicBezTo>
                  <a:cubicBezTo>
                    <a:pt x="168401" y="94120"/>
                    <a:pt x="168401" y="94120"/>
                    <a:pt x="160618" y="79898"/>
                  </a:cubicBezTo>
                  <a:cubicBezTo>
                    <a:pt x="159321" y="77312"/>
                    <a:pt x="159321" y="73434"/>
                    <a:pt x="160618" y="70848"/>
                  </a:cubicBezTo>
                  <a:cubicBezTo>
                    <a:pt x="163212" y="69555"/>
                    <a:pt x="165807" y="68262"/>
                    <a:pt x="168401" y="68262"/>
                  </a:cubicBezTo>
                  <a:close/>
                  <a:moveTo>
                    <a:pt x="276293" y="57150"/>
                  </a:moveTo>
                  <a:cubicBezTo>
                    <a:pt x="279865" y="58493"/>
                    <a:pt x="285818" y="59837"/>
                    <a:pt x="285818" y="65210"/>
                  </a:cubicBezTo>
                  <a:cubicBezTo>
                    <a:pt x="285818" y="71926"/>
                    <a:pt x="281056" y="74613"/>
                    <a:pt x="276293" y="74613"/>
                  </a:cubicBezTo>
                  <a:cubicBezTo>
                    <a:pt x="276293" y="74613"/>
                    <a:pt x="276293" y="74613"/>
                    <a:pt x="276293" y="57150"/>
                  </a:cubicBezTo>
                  <a:close/>
                  <a:moveTo>
                    <a:pt x="271531" y="30162"/>
                  </a:moveTo>
                  <a:lnTo>
                    <a:pt x="271531" y="44450"/>
                  </a:lnTo>
                  <a:cubicBezTo>
                    <a:pt x="264586" y="43151"/>
                    <a:pt x="260418" y="41852"/>
                    <a:pt x="260418" y="36656"/>
                  </a:cubicBezTo>
                  <a:cubicBezTo>
                    <a:pt x="260418" y="32760"/>
                    <a:pt x="264586" y="30162"/>
                    <a:pt x="271531" y="30162"/>
                  </a:cubicBezTo>
                  <a:close/>
                  <a:moveTo>
                    <a:pt x="273761" y="12700"/>
                  </a:moveTo>
                  <a:cubicBezTo>
                    <a:pt x="271187" y="12700"/>
                    <a:pt x="271187" y="13996"/>
                    <a:pt x="271187" y="15293"/>
                  </a:cubicBezTo>
                  <a:cubicBezTo>
                    <a:pt x="271187" y="15293"/>
                    <a:pt x="271187" y="15293"/>
                    <a:pt x="271187" y="20479"/>
                  </a:cubicBezTo>
                  <a:cubicBezTo>
                    <a:pt x="259603" y="20479"/>
                    <a:pt x="250592" y="26961"/>
                    <a:pt x="250592" y="38629"/>
                  </a:cubicBezTo>
                  <a:cubicBezTo>
                    <a:pt x="250592" y="47705"/>
                    <a:pt x="258315" y="52890"/>
                    <a:pt x="271187" y="55483"/>
                  </a:cubicBezTo>
                  <a:cubicBezTo>
                    <a:pt x="271187" y="55483"/>
                    <a:pt x="271187" y="55483"/>
                    <a:pt x="271187" y="73634"/>
                  </a:cubicBezTo>
                  <a:cubicBezTo>
                    <a:pt x="257028" y="73634"/>
                    <a:pt x="263464" y="60669"/>
                    <a:pt x="254454" y="60669"/>
                  </a:cubicBezTo>
                  <a:cubicBezTo>
                    <a:pt x="250592" y="60669"/>
                    <a:pt x="249305" y="63262"/>
                    <a:pt x="249305" y="67152"/>
                  </a:cubicBezTo>
                  <a:cubicBezTo>
                    <a:pt x="249305" y="73634"/>
                    <a:pt x="255741" y="82709"/>
                    <a:pt x="271187" y="82709"/>
                  </a:cubicBezTo>
                  <a:cubicBezTo>
                    <a:pt x="271187" y="82709"/>
                    <a:pt x="271187" y="82709"/>
                    <a:pt x="271187" y="87895"/>
                  </a:cubicBezTo>
                  <a:cubicBezTo>
                    <a:pt x="271187" y="89191"/>
                    <a:pt x="271187" y="90488"/>
                    <a:pt x="273761" y="90488"/>
                  </a:cubicBezTo>
                  <a:cubicBezTo>
                    <a:pt x="275048" y="90488"/>
                    <a:pt x="276336" y="89191"/>
                    <a:pt x="276336" y="87895"/>
                  </a:cubicBezTo>
                  <a:cubicBezTo>
                    <a:pt x="276336" y="87895"/>
                    <a:pt x="276336" y="87895"/>
                    <a:pt x="276336" y="82709"/>
                  </a:cubicBezTo>
                  <a:cubicBezTo>
                    <a:pt x="287920" y="81413"/>
                    <a:pt x="296930" y="76227"/>
                    <a:pt x="296930" y="64559"/>
                  </a:cubicBezTo>
                  <a:cubicBezTo>
                    <a:pt x="296930" y="51594"/>
                    <a:pt x="286633" y="47705"/>
                    <a:pt x="276336" y="45112"/>
                  </a:cubicBezTo>
                  <a:cubicBezTo>
                    <a:pt x="276336" y="45112"/>
                    <a:pt x="276336" y="45112"/>
                    <a:pt x="276336" y="29554"/>
                  </a:cubicBezTo>
                  <a:cubicBezTo>
                    <a:pt x="285346" y="29554"/>
                    <a:pt x="285346" y="38629"/>
                    <a:pt x="290494" y="38629"/>
                  </a:cubicBezTo>
                  <a:cubicBezTo>
                    <a:pt x="293069" y="38629"/>
                    <a:pt x="295643" y="36036"/>
                    <a:pt x="295643" y="33443"/>
                  </a:cubicBezTo>
                  <a:cubicBezTo>
                    <a:pt x="295643" y="24368"/>
                    <a:pt x="282771" y="20479"/>
                    <a:pt x="276336" y="20479"/>
                  </a:cubicBezTo>
                  <a:cubicBezTo>
                    <a:pt x="276336" y="20479"/>
                    <a:pt x="276336" y="20479"/>
                    <a:pt x="276336" y="15293"/>
                  </a:cubicBezTo>
                  <a:cubicBezTo>
                    <a:pt x="276336" y="13996"/>
                    <a:pt x="275048" y="12700"/>
                    <a:pt x="273761" y="12700"/>
                  </a:cubicBezTo>
                  <a:close/>
                  <a:moveTo>
                    <a:pt x="273118" y="0"/>
                  </a:moveTo>
                  <a:cubicBezTo>
                    <a:pt x="302051" y="0"/>
                    <a:pt x="325506" y="23099"/>
                    <a:pt x="325506" y="51594"/>
                  </a:cubicBezTo>
                  <a:cubicBezTo>
                    <a:pt x="325506" y="80089"/>
                    <a:pt x="302051" y="103188"/>
                    <a:pt x="273118" y="103188"/>
                  </a:cubicBezTo>
                  <a:cubicBezTo>
                    <a:pt x="244185" y="103188"/>
                    <a:pt x="220730" y="80089"/>
                    <a:pt x="220730" y="51594"/>
                  </a:cubicBezTo>
                  <a:cubicBezTo>
                    <a:pt x="220730" y="23099"/>
                    <a:pt x="244185" y="0"/>
                    <a:pt x="27311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799924" y="2580727"/>
            <a:ext cx="1954278" cy="1400396"/>
            <a:chOff x="3799924" y="2580727"/>
            <a:chExt cx="1954278" cy="1400396"/>
          </a:xfrm>
        </p:grpSpPr>
        <p:sp>
          <p:nvSpPr>
            <p:cNvPr id="42" name="对角圆角矩形 2"/>
            <p:cNvSpPr/>
            <p:nvPr/>
          </p:nvSpPr>
          <p:spPr>
            <a:xfrm>
              <a:off x="3799924" y="2580727"/>
              <a:ext cx="1954278" cy="1400396"/>
            </a:xfrm>
            <a:prstGeom prst="round2Diag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任意多边形 43"/>
            <p:cNvSpPr/>
            <p:nvPr/>
          </p:nvSpPr>
          <p:spPr>
            <a:xfrm>
              <a:off x="4555275" y="3037303"/>
              <a:ext cx="443577" cy="487245"/>
            </a:xfrm>
            <a:custGeom>
              <a:avLst/>
              <a:gdLst>
                <a:gd name="connsiteX0" fmla="*/ 265967 w 306388"/>
                <a:gd name="connsiteY0" fmla="*/ 243697 h 336550"/>
                <a:gd name="connsiteX1" fmla="*/ 232996 w 306388"/>
                <a:gd name="connsiteY1" fmla="*/ 278234 h 336550"/>
                <a:gd name="connsiteX2" fmla="*/ 219808 w 306388"/>
                <a:gd name="connsiteY2" fmla="*/ 264950 h 336550"/>
                <a:gd name="connsiteX3" fmla="*/ 203982 w 306388"/>
                <a:gd name="connsiteY3" fmla="*/ 264950 h 336550"/>
                <a:gd name="connsiteX4" fmla="*/ 203982 w 306388"/>
                <a:gd name="connsiteY4" fmla="*/ 280890 h 336550"/>
                <a:gd name="connsiteX5" fmla="*/ 225083 w 306388"/>
                <a:gd name="connsiteY5" fmla="*/ 300815 h 336550"/>
                <a:gd name="connsiteX6" fmla="*/ 232996 w 306388"/>
                <a:gd name="connsiteY6" fmla="*/ 304800 h 336550"/>
                <a:gd name="connsiteX7" fmla="*/ 239591 w 306388"/>
                <a:gd name="connsiteY7" fmla="*/ 300815 h 336550"/>
                <a:gd name="connsiteX8" fmla="*/ 281794 w 306388"/>
                <a:gd name="connsiteY8" fmla="*/ 259637 h 336550"/>
                <a:gd name="connsiteX9" fmla="*/ 281794 w 306388"/>
                <a:gd name="connsiteY9" fmla="*/ 243697 h 336550"/>
                <a:gd name="connsiteX10" fmla="*/ 265967 w 306388"/>
                <a:gd name="connsiteY10" fmla="*/ 243697 h 336550"/>
                <a:gd name="connsiteX11" fmla="*/ 242094 w 306388"/>
                <a:gd name="connsiteY11" fmla="*/ 209550 h 336550"/>
                <a:gd name="connsiteX12" fmla="*/ 306388 w 306388"/>
                <a:gd name="connsiteY12" fmla="*/ 273050 h 336550"/>
                <a:gd name="connsiteX13" fmla="*/ 242094 w 306388"/>
                <a:gd name="connsiteY13" fmla="*/ 336550 h 336550"/>
                <a:gd name="connsiteX14" fmla="*/ 177800 w 306388"/>
                <a:gd name="connsiteY14" fmla="*/ 273050 h 336550"/>
                <a:gd name="connsiteX15" fmla="*/ 242094 w 306388"/>
                <a:gd name="connsiteY15" fmla="*/ 209550 h 336550"/>
                <a:gd name="connsiteX16" fmla="*/ 65986 w 306388"/>
                <a:gd name="connsiteY16" fmla="*/ 133087 h 336550"/>
                <a:gd name="connsiteX17" fmla="*/ 69946 w 306388"/>
                <a:gd name="connsiteY17" fmla="*/ 135738 h 336550"/>
                <a:gd name="connsiteX18" fmla="*/ 104259 w 306388"/>
                <a:gd name="connsiteY18" fmla="*/ 228503 h 336550"/>
                <a:gd name="connsiteX19" fmla="*/ 116136 w 306388"/>
                <a:gd name="connsiteY19" fmla="*/ 228503 h 336550"/>
                <a:gd name="connsiteX20" fmla="*/ 149130 w 306388"/>
                <a:gd name="connsiteY20" fmla="*/ 135738 h 336550"/>
                <a:gd name="connsiteX21" fmla="*/ 155728 w 306388"/>
                <a:gd name="connsiteY21" fmla="*/ 133087 h 336550"/>
                <a:gd name="connsiteX22" fmla="*/ 184762 w 306388"/>
                <a:gd name="connsiteY22" fmla="*/ 138388 h 336550"/>
                <a:gd name="connsiteX23" fmla="*/ 219075 w 306388"/>
                <a:gd name="connsiteY23" fmla="*/ 184771 h 336550"/>
                <a:gd name="connsiteX24" fmla="*/ 219075 w 306388"/>
                <a:gd name="connsiteY24" fmla="*/ 195373 h 336550"/>
                <a:gd name="connsiteX25" fmla="*/ 161007 w 306388"/>
                <a:gd name="connsiteY25" fmla="*/ 273561 h 336550"/>
                <a:gd name="connsiteX26" fmla="*/ 162327 w 306388"/>
                <a:gd name="connsiteY26" fmla="*/ 284162 h 336550"/>
                <a:gd name="connsiteX27" fmla="*/ 21116 w 306388"/>
                <a:gd name="connsiteY27" fmla="*/ 284162 h 336550"/>
                <a:gd name="connsiteX28" fmla="*/ 0 w 306388"/>
                <a:gd name="connsiteY28" fmla="*/ 262959 h 336550"/>
                <a:gd name="connsiteX29" fmla="*/ 0 w 306388"/>
                <a:gd name="connsiteY29" fmla="*/ 186096 h 336550"/>
                <a:gd name="connsiteX30" fmla="*/ 34313 w 306388"/>
                <a:gd name="connsiteY30" fmla="*/ 138388 h 336550"/>
                <a:gd name="connsiteX31" fmla="*/ 65986 w 306388"/>
                <a:gd name="connsiteY31" fmla="*/ 133087 h 336550"/>
                <a:gd name="connsiteX32" fmla="*/ 103043 w 306388"/>
                <a:gd name="connsiteY32" fmla="*/ 125412 h 336550"/>
                <a:gd name="connsiteX33" fmla="*/ 117331 w 306388"/>
                <a:gd name="connsiteY33" fmla="*/ 125412 h 336550"/>
                <a:gd name="connsiteX34" fmla="*/ 122526 w 306388"/>
                <a:gd name="connsiteY34" fmla="*/ 128077 h 336550"/>
                <a:gd name="connsiteX35" fmla="*/ 122526 w 306388"/>
                <a:gd name="connsiteY35" fmla="*/ 136071 h 336550"/>
                <a:gd name="connsiteX36" fmla="*/ 116032 w 306388"/>
                <a:gd name="connsiteY36" fmla="*/ 148063 h 336550"/>
                <a:gd name="connsiteX37" fmla="*/ 118630 w 306388"/>
                <a:gd name="connsiteY37" fmla="*/ 178707 h 336550"/>
                <a:gd name="connsiteX38" fmla="*/ 112135 w 306388"/>
                <a:gd name="connsiteY38" fmla="*/ 197360 h 336550"/>
                <a:gd name="connsiteX39" fmla="*/ 108239 w 306388"/>
                <a:gd name="connsiteY39" fmla="*/ 197360 h 336550"/>
                <a:gd name="connsiteX40" fmla="*/ 100446 w 306388"/>
                <a:gd name="connsiteY40" fmla="*/ 178707 h 336550"/>
                <a:gd name="connsiteX41" fmla="*/ 104342 w 306388"/>
                <a:gd name="connsiteY41" fmla="*/ 148063 h 336550"/>
                <a:gd name="connsiteX42" fmla="*/ 96549 w 306388"/>
                <a:gd name="connsiteY42" fmla="*/ 136071 h 336550"/>
                <a:gd name="connsiteX43" fmla="*/ 97848 w 306388"/>
                <a:gd name="connsiteY43" fmla="*/ 128077 h 336550"/>
                <a:gd name="connsiteX44" fmla="*/ 103043 w 306388"/>
                <a:gd name="connsiteY44" fmla="*/ 125412 h 336550"/>
                <a:gd name="connsiteX45" fmla="*/ 110332 w 306388"/>
                <a:gd name="connsiteY45" fmla="*/ 0 h 336550"/>
                <a:gd name="connsiteX46" fmla="*/ 166689 w 306388"/>
                <a:gd name="connsiteY46" fmla="*/ 55563 h 336550"/>
                <a:gd name="connsiteX47" fmla="*/ 110332 w 306388"/>
                <a:gd name="connsiteY47" fmla="*/ 111126 h 336550"/>
                <a:gd name="connsiteX48" fmla="*/ 53975 w 306388"/>
                <a:gd name="connsiteY48" fmla="*/ 55563 h 336550"/>
                <a:gd name="connsiteX49" fmla="*/ 110332 w 306388"/>
                <a:gd name="connsiteY4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06388" h="336550">
                  <a:moveTo>
                    <a:pt x="265967" y="243697"/>
                  </a:moveTo>
                  <a:cubicBezTo>
                    <a:pt x="265967" y="243697"/>
                    <a:pt x="265967" y="243697"/>
                    <a:pt x="232996" y="278234"/>
                  </a:cubicBezTo>
                  <a:cubicBezTo>
                    <a:pt x="232996" y="278234"/>
                    <a:pt x="232996" y="278234"/>
                    <a:pt x="219808" y="264950"/>
                  </a:cubicBezTo>
                  <a:cubicBezTo>
                    <a:pt x="214532" y="260965"/>
                    <a:pt x="207938" y="260965"/>
                    <a:pt x="203982" y="264950"/>
                  </a:cubicBezTo>
                  <a:cubicBezTo>
                    <a:pt x="200025" y="268935"/>
                    <a:pt x="200025" y="275577"/>
                    <a:pt x="203982" y="280890"/>
                  </a:cubicBezTo>
                  <a:cubicBezTo>
                    <a:pt x="203982" y="280890"/>
                    <a:pt x="203982" y="280890"/>
                    <a:pt x="225083" y="300815"/>
                  </a:cubicBezTo>
                  <a:cubicBezTo>
                    <a:pt x="227721" y="303472"/>
                    <a:pt x="230359" y="304800"/>
                    <a:pt x="232996" y="304800"/>
                  </a:cubicBezTo>
                  <a:cubicBezTo>
                    <a:pt x="235634" y="304800"/>
                    <a:pt x="238272" y="303472"/>
                    <a:pt x="239591" y="300815"/>
                  </a:cubicBezTo>
                  <a:cubicBezTo>
                    <a:pt x="239591" y="300815"/>
                    <a:pt x="239591" y="300815"/>
                    <a:pt x="281794" y="259637"/>
                  </a:cubicBezTo>
                  <a:cubicBezTo>
                    <a:pt x="285750" y="255652"/>
                    <a:pt x="285750" y="249011"/>
                    <a:pt x="281794" y="243697"/>
                  </a:cubicBezTo>
                  <a:cubicBezTo>
                    <a:pt x="277837" y="239712"/>
                    <a:pt x="271243" y="239712"/>
                    <a:pt x="265967" y="243697"/>
                  </a:cubicBezTo>
                  <a:close/>
                  <a:moveTo>
                    <a:pt x="242094" y="209550"/>
                  </a:moveTo>
                  <a:cubicBezTo>
                    <a:pt x="277603" y="209550"/>
                    <a:pt x="306388" y="237980"/>
                    <a:pt x="306388" y="273050"/>
                  </a:cubicBezTo>
                  <a:cubicBezTo>
                    <a:pt x="306388" y="308120"/>
                    <a:pt x="277603" y="336550"/>
                    <a:pt x="242094" y="336550"/>
                  </a:cubicBezTo>
                  <a:cubicBezTo>
                    <a:pt x="206585" y="336550"/>
                    <a:pt x="177800" y="308120"/>
                    <a:pt x="177800" y="273050"/>
                  </a:cubicBezTo>
                  <a:cubicBezTo>
                    <a:pt x="177800" y="237980"/>
                    <a:pt x="206585" y="209550"/>
                    <a:pt x="242094" y="209550"/>
                  </a:cubicBezTo>
                  <a:close/>
                  <a:moveTo>
                    <a:pt x="65986" y="133087"/>
                  </a:moveTo>
                  <a:cubicBezTo>
                    <a:pt x="67306" y="133087"/>
                    <a:pt x="69946" y="134413"/>
                    <a:pt x="69946" y="135738"/>
                  </a:cubicBezTo>
                  <a:cubicBezTo>
                    <a:pt x="69946" y="135738"/>
                    <a:pt x="69946" y="135738"/>
                    <a:pt x="104259" y="228503"/>
                  </a:cubicBezTo>
                  <a:cubicBezTo>
                    <a:pt x="105578" y="233804"/>
                    <a:pt x="113497" y="233804"/>
                    <a:pt x="116136" y="228503"/>
                  </a:cubicBezTo>
                  <a:cubicBezTo>
                    <a:pt x="116136" y="228503"/>
                    <a:pt x="116136" y="228503"/>
                    <a:pt x="149130" y="135738"/>
                  </a:cubicBezTo>
                  <a:cubicBezTo>
                    <a:pt x="150449" y="133087"/>
                    <a:pt x="153089" y="131762"/>
                    <a:pt x="155728" y="133087"/>
                  </a:cubicBezTo>
                  <a:cubicBezTo>
                    <a:pt x="155728" y="133087"/>
                    <a:pt x="155728" y="133087"/>
                    <a:pt x="184762" y="138388"/>
                  </a:cubicBezTo>
                  <a:cubicBezTo>
                    <a:pt x="205878" y="145014"/>
                    <a:pt x="219075" y="163567"/>
                    <a:pt x="219075" y="184771"/>
                  </a:cubicBezTo>
                  <a:cubicBezTo>
                    <a:pt x="219075" y="184771"/>
                    <a:pt x="219075" y="184771"/>
                    <a:pt x="219075" y="195373"/>
                  </a:cubicBezTo>
                  <a:cubicBezTo>
                    <a:pt x="186082" y="204649"/>
                    <a:pt x="161007" y="236454"/>
                    <a:pt x="161007" y="273561"/>
                  </a:cubicBezTo>
                  <a:cubicBezTo>
                    <a:pt x="161007" y="277536"/>
                    <a:pt x="161007" y="280187"/>
                    <a:pt x="162327" y="284162"/>
                  </a:cubicBezTo>
                  <a:cubicBezTo>
                    <a:pt x="162327" y="284162"/>
                    <a:pt x="162327" y="284162"/>
                    <a:pt x="21116" y="284162"/>
                  </a:cubicBezTo>
                  <a:cubicBezTo>
                    <a:pt x="9238" y="284162"/>
                    <a:pt x="0" y="274886"/>
                    <a:pt x="0" y="262959"/>
                  </a:cubicBezTo>
                  <a:cubicBezTo>
                    <a:pt x="0" y="262959"/>
                    <a:pt x="0" y="262959"/>
                    <a:pt x="0" y="186096"/>
                  </a:cubicBezTo>
                  <a:cubicBezTo>
                    <a:pt x="0" y="163567"/>
                    <a:pt x="14517" y="145014"/>
                    <a:pt x="34313" y="138388"/>
                  </a:cubicBezTo>
                  <a:cubicBezTo>
                    <a:pt x="34313" y="138388"/>
                    <a:pt x="65986" y="133087"/>
                    <a:pt x="65986" y="133087"/>
                  </a:cubicBezTo>
                  <a:close/>
                  <a:moveTo>
                    <a:pt x="103043" y="125412"/>
                  </a:moveTo>
                  <a:cubicBezTo>
                    <a:pt x="103043" y="125412"/>
                    <a:pt x="103043" y="125412"/>
                    <a:pt x="117331" y="125412"/>
                  </a:cubicBezTo>
                  <a:cubicBezTo>
                    <a:pt x="118630" y="125412"/>
                    <a:pt x="121227" y="126745"/>
                    <a:pt x="122526" y="128077"/>
                  </a:cubicBezTo>
                  <a:cubicBezTo>
                    <a:pt x="123825" y="129409"/>
                    <a:pt x="123825" y="133406"/>
                    <a:pt x="122526" y="136071"/>
                  </a:cubicBezTo>
                  <a:cubicBezTo>
                    <a:pt x="122526" y="136071"/>
                    <a:pt x="122526" y="136071"/>
                    <a:pt x="116032" y="148063"/>
                  </a:cubicBezTo>
                  <a:cubicBezTo>
                    <a:pt x="116032" y="148063"/>
                    <a:pt x="116032" y="148063"/>
                    <a:pt x="118630" y="178707"/>
                  </a:cubicBezTo>
                  <a:cubicBezTo>
                    <a:pt x="118630" y="178707"/>
                    <a:pt x="118630" y="178707"/>
                    <a:pt x="112135" y="197360"/>
                  </a:cubicBezTo>
                  <a:cubicBezTo>
                    <a:pt x="110836" y="200025"/>
                    <a:pt x="108239" y="200025"/>
                    <a:pt x="108239" y="197360"/>
                  </a:cubicBezTo>
                  <a:cubicBezTo>
                    <a:pt x="108239" y="197360"/>
                    <a:pt x="108239" y="197360"/>
                    <a:pt x="100446" y="178707"/>
                  </a:cubicBezTo>
                  <a:cubicBezTo>
                    <a:pt x="100446" y="178707"/>
                    <a:pt x="100446" y="178707"/>
                    <a:pt x="104342" y="148063"/>
                  </a:cubicBezTo>
                  <a:cubicBezTo>
                    <a:pt x="104342" y="148063"/>
                    <a:pt x="104342" y="148063"/>
                    <a:pt x="96549" y="136071"/>
                  </a:cubicBezTo>
                  <a:cubicBezTo>
                    <a:pt x="95250" y="133406"/>
                    <a:pt x="95250" y="129409"/>
                    <a:pt x="97848" y="128077"/>
                  </a:cubicBezTo>
                  <a:cubicBezTo>
                    <a:pt x="99147" y="126745"/>
                    <a:pt x="100446" y="125412"/>
                    <a:pt x="103043" y="125412"/>
                  </a:cubicBezTo>
                  <a:close/>
                  <a:moveTo>
                    <a:pt x="110332" y="0"/>
                  </a:moveTo>
                  <a:cubicBezTo>
                    <a:pt x="141457" y="0"/>
                    <a:pt x="166689" y="24876"/>
                    <a:pt x="166689" y="55563"/>
                  </a:cubicBezTo>
                  <a:cubicBezTo>
                    <a:pt x="166689" y="86250"/>
                    <a:pt x="141457" y="111126"/>
                    <a:pt x="110332" y="111126"/>
                  </a:cubicBezTo>
                  <a:cubicBezTo>
                    <a:pt x="79207" y="111126"/>
                    <a:pt x="53975" y="86250"/>
                    <a:pt x="53975" y="55563"/>
                  </a:cubicBezTo>
                  <a:cubicBezTo>
                    <a:pt x="53975" y="24876"/>
                    <a:pt x="79207" y="0"/>
                    <a:pt x="1103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437797" y="2580727"/>
            <a:ext cx="1954278" cy="1400396"/>
            <a:chOff x="6437797" y="2580727"/>
            <a:chExt cx="1954278" cy="1400396"/>
          </a:xfrm>
        </p:grpSpPr>
        <p:sp>
          <p:nvSpPr>
            <p:cNvPr id="45" name="对角圆角矩形 3"/>
            <p:cNvSpPr/>
            <p:nvPr/>
          </p:nvSpPr>
          <p:spPr>
            <a:xfrm>
              <a:off x="6437797" y="2580727"/>
              <a:ext cx="1954278" cy="1400396"/>
            </a:xfrm>
            <a:prstGeom prst="round2Diag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任意多边形 44"/>
            <p:cNvSpPr/>
            <p:nvPr/>
          </p:nvSpPr>
          <p:spPr>
            <a:xfrm>
              <a:off x="7228995" y="3037303"/>
              <a:ext cx="371883" cy="487245"/>
            </a:xfrm>
            <a:custGeom>
              <a:avLst/>
              <a:gdLst>
                <a:gd name="connsiteX0" fmla="*/ 127587 w 253233"/>
                <a:gd name="connsiteY0" fmla="*/ 141288 h 331788"/>
                <a:gd name="connsiteX1" fmla="*/ 117268 w 253233"/>
                <a:gd name="connsiteY1" fmla="*/ 151660 h 331788"/>
                <a:gd name="connsiteX2" fmla="*/ 117268 w 253233"/>
                <a:gd name="connsiteY2" fmla="*/ 159438 h 331788"/>
                <a:gd name="connsiteX3" fmla="*/ 86312 w 253233"/>
                <a:gd name="connsiteY3" fmla="*/ 193146 h 331788"/>
                <a:gd name="connsiteX4" fmla="*/ 119848 w 253233"/>
                <a:gd name="connsiteY4" fmla="*/ 228151 h 331788"/>
                <a:gd name="connsiteX5" fmla="*/ 140486 w 253233"/>
                <a:gd name="connsiteY5" fmla="*/ 245005 h 331788"/>
                <a:gd name="connsiteX6" fmla="*/ 122428 w 253233"/>
                <a:gd name="connsiteY6" fmla="*/ 256673 h 331788"/>
                <a:gd name="connsiteX7" fmla="*/ 100501 w 253233"/>
                <a:gd name="connsiteY7" fmla="*/ 252783 h 331788"/>
                <a:gd name="connsiteX8" fmla="*/ 92761 w 253233"/>
                <a:gd name="connsiteY8" fmla="*/ 254080 h 331788"/>
                <a:gd name="connsiteX9" fmla="*/ 87602 w 253233"/>
                <a:gd name="connsiteY9" fmla="*/ 259266 h 331788"/>
                <a:gd name="connsiteX10" fmla="*/ 87602 w 253233"/>
                <a:gd name="connsiteY10" fmla="*/ 260562 h 331788"/>
                <a:gd name="connsiteX11" fmla="*/ 95341 w 253233"/>
                <a:gd name="connsiteY11" fmla="*/ 274823 h 331788"/>
                <a:gd name="connsiteX12" fmla="*/ 117268 w 253233"/>
                <a:gd name="connsiteY12" fmla="*/ 278713 h 331788"/>
                <a:gd name="connsiteX13" fmla="*/ 117268 w 253233"/>
                <a:gd name="connsiteY13" fmla="*/ 287788 h 331788"/>
                <a:gd name="connsiteX14" fmla="*/ 126297 w 253233"/>
                <a:gd name="connsiteY14" fmla="*/ 296863 h 331788"/>
                <a:gd name="connsiteX15" fmla="*/ 135326 w 253233"/>
                <a:gd name="connsiteY15" fmla="*/ 287788 h 331788"/>
                <a:gd name="connsiteX16" fmla="*/ 135326 w 253233"/>
                <a:gd name="connsiteY16" fmla="*/ 277416 h 331788"/>
                <a:gd name="connsiteX17" fmla="*/ 168862 w 253233"/>
                <a:gd name="connsiteY17" fmla="*/ 242412 h 331788"/>
                <a:gd name="connsiteX18" fmla="*/ 137906 w 253233"/>
                <a:gd name="connsiteY18" fmla="*/ 207407 h 331788"/>
                <a:gd name="connsiteX19" fmla="*/ 114689 w 253233"/>
                <a:gd name="connsiteY19" fmla="*/ 190553 h 331788"/>
                <a:gd name="connsiteX20" fmla="*/ 131457 w 253233"/>
                <a:gd name="connsiteY20" fmla="*/ 180182 h 331788"/>
                <a:gd name="connsiteX21" fmla="*/ 148225 w 253233"/>
                <a:gd name="connsiteY21" fmla="*/ 182775 h 331788"/>
                <a:gd name="connsiteX22" fmla="*/ 155964 w 253233"/>
                <a:gd name="connsiteY22" fmla="*/ 181478 h 331788"/>
                <a:gd name="connsiteX23" fmla="*/ 161123 w 253233"/>
                <a:gd name="connsiteY23" fmla="*/ 174996 h 331788"/>
                <a:gd name="connsiteX24" fmla="*/ 161123 w 253233"/>
                <a:gd name="connsiteY24" fmla="*/ 173699 h 331788"/>
                <a:gd name="connsiteX25" fmla="*/ 153384 w 253233"/>
                <a:gd name="connsiteY25" fmla="*/ 160735 h 331788"/>
                <a:gd name="connsiteX26" fmla="*/ 136616 w 253233"/>
                <a:gd name="connsiteY26" fmla="*/ 158142 h 331788"/>
                <a:gd name="connsiteX27" fmla="*/ 136616 w 253233"/>
                <a:gd name="connsiteY27" fmla="*/ 151660 h 331788"/>
                <a:gd name="connsiteX28" fmla="*/ 127587 w 253233"/>
                <a:gd name="connsiteY28" fmla="*/ 141288 h 331788"/>
                <a:gd name="connsiteX29" fmla="*/ 71160 w 253233"/>
                <a:gd name="connsiteY29" fmla="*/ 103188 h 331788"/>
                <a:gd name="connsiteX30" fmla="*/ 181134 w 253233"/>
                <a:gd name="connsiteY30" fmla="*/ 103188 h 331788"/>
                <a:gd name="connsiteX31" fmla="*/ 200541 w 253233"/>
                <a:gd name="connsiteY31" fmla="*/ 118774 h 331788"/>
                <a:gd name="connsiteX32" fmla="*/ 249706 w 253233"/>
                <a:gd name="connsiteY32" fmla="*/ 260351 h 331788"/>
                <a:gd name="connsiteX33" fmla="*/ 243237 w 253233"/>
                <a:gd name="connsiteY33" fmla="*/ 309707 h 331788"/>
                <a:gd name="connsiteX34" fmla="*/ 199247 w 253233"/>
                <a:gd name="connsiteY34" fmla="*/ 331788 h 331788"/>
                <a:gd name="connsiteX35" fmla="*/ 54340 w 253233"/>
                <a:gd name="connsiteY35" fmla="*/ 331788 h 331788"/>
                <a:gd name="connsiteX36" fmla="*/ 10350 w 253233"/>
                <a:gd name="connsiteY36" fmla="*/ 309707 h 331788"/>
                <a:gd name="connsiteX37" fmla="*/ 2587 w 253233"/>
                <a:gd name="connsiteY37" fmla="*/ 260351 h 331788"/>
                <a:gd name="connsiteX38" fmla="*/ 51752 w 253233"/>
                <a:gd name="connsiteY38" fmla="*/ 118774 h 331788"/>
                <a:gd name="connsiteX39" fmla="*/ 71160 w 253233"/>
                <a:gd name="connsiteY39" fmla="*/ 103188 h 331788"/>
                <a:gd name="connsiteX40" fmla="*/ 60714 w 253233"/>
                <a:gd name="connsiteY40" fmla="*/ 0 h 331788"/>
                <a:gd name="connsiteX41" fmla="*/ 192874 w 253233"/>
                <a:gd name="connsiteY41" fmla="*/ 0 h 331788"/>
                <a:gd name="connsiteX42" fmla="*/ 209718 w 253233"/>
                <a:gd name="connsiteY42" fmla="*/ 9029 h 331788"/>
                <a:gd name="connsiteX43" fmla="*/ 212309 w 253233"/>
                <a:gd name="connsiteY43" fmla="*/ 29666 h 331788"/>
                <a:gd name="connsiteX44" fmla="*/ 196761 w 253233"/>
                <a:gd name="connsiteY44" fmla="*/ 68362 h 331788"/>
                <a:gd name="connsiteX45" fmla="*/ 176030 w 253233"/>
                <a:gd name="connsiteY45" fmla="*/ 82550 h 331788"/>
                <a:gd name="connsiteX46" fmla="*/ 77558 w 253233"/>
                <a:gd name="connsiteY46" fmla="*/ 82550 h 331788"/>
                <a:gd name="connsiteX47" fmla="*/ 56827 w 253233"/>
                <a:gd name="connsiteY47" fmla="*/ 68362 h 331788"/>
                <a:gd name="connsiteX48" fmla="*/ 41279 w 253233"/>
                <a:gd name="connsiteY48" fmla="*/ 29666 h 331788"/>
                <a:gd name="connsiteX49" fmla="*/ 43870 w 253233"/>
                <a:gd name="connsiteY49" fmla="*/ 9029 h 331788"/>
                <a:gd name="connsiteX50" fmla="*/ 60714 w 253233"/>
                <a:gd name="connsiteY50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53233" h="331788">
                  <a:moveTo>
                    <a:pt x="127587" y="141288"/>
                  </a:moveTo>
                  <a:cubicBezTo>
                    <a:pt x="122428" y="141288"/>
                    <a:pt x="117268" y="146474"/>
                    <a:pt x="117268" y="151660"/>
                  </a:cubicBezTo>
                  <a:cubicBezTo>
                    <a:pt x="117268" y="151660"/>
                    <a:pt x="117268" y="151660"/>
                    <a:pt x="117268" y="159438"/>
                  </a:cubicBezTo>
                  <a:cubicBezTo>
                    <a:pt x="97921" y="163328"/>
                    <a:pt x="86312" y="176292"/>
                    <a:pt x="86312" y="193146"/>
                  </a:cubicBezTo>
                  <a:cubicBezTo>
                    <a:pt x="86312" y="212593"/>
                    <a:pt x="99211" y="221668"/>
                    <a:pt x="119848" y="228151"/>
                  </a:cubicBezTo>
                  <a:cubicBezTo>
                    <a:pt x="134036" y="233337"/>
                    <a:pt x="140486" y="238522"/>
                    <a:pt x="140486" y="245005"/>
                  </a:cubicBezTo>
                  <a:cubicBezTo>
                    <a:pt x="140486" y="252783"/>
                    <a:pt x="132747" y="256673"/>
                    <a:pt x="122428" y="256673"/>
                  </a:cubicBezTo>
                  <a:cubicBezTo>
                    <a:pt x="114689" y="256673"/>
                    <a:pt x="106950" y="255376"/>
                    <a:pt x="100501" y="252783"/>
                  </a:cubicBezTo>
                  <a:cubicBezTo>
                    <a:pt x="97921" y="251487"/>
                    <a:pt x="95341" y="252783"/>
                    <a:pt x="92761" y="254080"/>
                  </a:cubicBezTo>
                  <a:cubicBezTo>
                    <a:pt x="90182" y="255376"/>
                    <a:pt x="87602" y="256673"/>
                    <a:pt x="87602" y="259266"/>
                  </a:cubicBezTo>
                  <a:cubicBezTo>
                    <a:pt x="87602" y="259266"/>
                    <a:pt x="87602" y="259266"/>
                    <a:pt x="87602" y="260562"/>
                  </a:cubicBezTo>
                  <a:cubicBezTo>
                    <a:pt x="86312" y="267044"/>
                    <a:pt x="88892" y="273527"/>
                    <a:pt x="95341" y="274823"/>
                  </a:cubicBezTo>
                  <a:cubicBezTo>
                    <a:pt x="101790" y="277416"/>
                    <a:pt x="109529" y="278713"/>
                    <a:pt x="117268" y="278713"/>
                  </a:cubicBezTo>
                  <a:cubicBezTo>
                    <a:pt x="117268" y="278713"/>
                    <a:pt x="117268" y="278713"/>
                    <a:pt x="117268" y="287788"/>
                  </a:cubicBezTo>
                  <a:cubicBezTo>
                    <a:pt x="117268" y="292974"/>
                    <a:pt x="121138" y="296863"/>
                    <a:pt x="126297" y="296863"/>
                  </a:cubicBezTo>
                  <a:cubicBezTo>
                    <a:pt x="131457" y="296863"/>
                    <a:pt x="135326" y="292974"/>
                    <a:pt x="135326" y="287788"/>
                  </a:cubicBezTo>
                  <a:cubicBezTo>
                    <a:pt x="135326" y="287788"/>
                    <a:pt x="135326" y="287788"/>
                    <a:pt x="135326" y="277416"/>
                  </a:cubicBezTo>
                  <a:cubicBezTo>
                    <a:pt x="157254" y="273527"/>
                    <a:pt x="168862" y="259266"/>
                    <a:pt x="168862" y="242412"/>
                  </a:cubicBezTo>
                  <a:cubicBezTo>
                    <a:pt x="168862" y="225558"/>
                    <a:pt x="159833" y="215186"/>
                    <a:pt x="137906" y="207407"/>
                  </a:cubicBezTo>
                  <a:cubicBezTo>
                    <a:pt x="121138" y="200925"/>
                    <a:pt x="114689" y="197036"/>
                    <a:pt x="114689" y="190553"/>
                  </a:cubicBezTo>
                  <a:cubicBezTo>
                    <a:pt x="114689" y="185368"/>
                    <a:pt x="118558" y="180182"/>
                    <a:pt x="131457" y="180182"/>
                  </a:cubicBezTo>
                  <a:cubicBezTo>
                    <a:pt x="137906" y="180182"/>
                    <a:pt x="144355" y="181478"/>
                    <a:pt x="148225" y="182775"/>
                  </a:cubicBezTo>
                  <a:cubicBezTo>
                    <a:pt x="150804" y="182775"/>
                    <a:pt x="153384" y="182775"/>
                    <a:pt x="155964" y="181478"/>
                  </a:cubicBezTo>
                  <a:cubicBezTo>
                    <a:pt x="158543" y="180182"/>
                    <a:pt x="161123" y="177589"/>
                    <a:pt x="161123" y="174996"/>
                  </a:cubicBezTo>
                  <a:cubicBezTo>
                    <a:pt x="161123" y="174996"/>
                    <a:pt x="161123" y="174996"/>
                    <a:pt x="161123" y="173699"/>
                  </a:cubicBezTo>
                  <a:cubicBezTo>
                    <a:pt x="162413" y="168514"/>
                    <a:pt x="159833" y="162031"/>
                    <a:pt x="153384" y="160735"/>
                  </a:cubicBezTo>
                  <a:cubicBezTo>
                    <a:pt x="149515" y="159438"/>
                    <a:pt x="143065" y="158142"/>
                    <a:pt x="136616" y="158142"/>
                  </a:cubicBezTo>
                  <a:cubicBezTo>
                    <a:pt x="136616" y="158142"/>
                    <a:pt x="136616" y="158142"/>
                    <a:pt x="136616" y="151660"/>
                  </a:cubicBezTo>
                  <a:cubicBezTo>
                    <a:pt x="136616" y="146474"/>
                    <a:pt x="132747" y="141288"/>
                    <a:pt x="127587" y="141288"/>
                  </a:cubicBezTo>
                  <a:close/>
                  <a:moveTo>
                    <a:pt x="71160" y="103188"/>
                  </a:moveTo>
                  <a:cubicBezTo>
                    <a:pt x="71160" y="103188"/>
                    <a:pt x="71160" y="103188"/>
                    <a:pt x="181134" y="103188"/>
                  </a:cubicBezTo>
                  <a:cubicBezTo>
                    <a:pt x="190191" y="103188"/>
                    <a:pt x="197954" y="109682"/>
                    <a:pt x="200541" y="118774"/>
                  </a:cubicBezTo>
                  <a:cubicBezTo>
                    <a:pt x="200541" y="118774"/>
                    <a:pt x="200541" y="118774"/>
                    <a:pt x="249706" y="260351"/>
                  </a:cubicBezTo>
                  <a:cubicBezTo>
                    <a:pt x="256175" y="275937"/>
                    <a:pt x="253588" y="295420"/>
                    <a:pt x="243237" y="309707"/>
                  </a:cubicBezTo>
                  <a:cubicBezTo>
                    <a:pt x="232887" y="322696"/>
                    <a:pt x="217361" y="331788"/>
                    <a:pt x="199247" y="331788"/>
                  </a:cubicBezTo>
                  <a:cubicBezTo>
                    <a:pt x="199247" y="331788"/>
                    <a:pt x="199247" y="331788"/>
                    <a:pt x="54340" y="331788"/>
                  </a:cubicBezTo>
                  <a:cubicBezTo>
                    <a:pt x="36226" y="331788"/>
                    <a:pt x="20700" y="323995"/>
                    <a:pt x="10350" y="309707"/>
                  </a:cubicBezTo>
                  <a:cubicBezTo>
                    <a:pt x="-1" y="295420"/>
                    <a:pt x="-2588" y="277236"/>
                    <a:pt x="2587" y="260351"/>
                  </a:cubicBezTo>
                  <a:cubicBezTo>
                    <a:pt x="2587" y="260351"/>
                    <a:pt x="2587" y="260351"/>
                    <a:pt x="51752" y="118774"/>
                  </a:cubicBezTo>
                  <a:cubicBezTo>
                    <a:pt x="54340" y="109682"/>
                    <a:pt x="62103" y="103188"/>
                    <a:pt x="71160" y="103188"/>
                  </a:cubicBezTo>
                  <a:close/>
                  <a:moveTo>
                    <a:pt x="60714" y="0"/>
                  </a:moveTo>
                  <a:cubicBezTo>
                    <a:pt x="60714" y="0"/>
                    <a:pt x="60714" y="0"/>
                    <a:pt x="192874" y="0"/>
                  </a:cubicBezTo>
                  <a:cubicBezTo>
                    <a:pt x="199352" y="0"/>
                    <a:pt x="205830" y="3870"/>
                    <a:pt x="209718" y="9029"/>
                  </a:cubicBezTo>
                  <a:cubicBezTo>
                    <a:pt x="214900" y="15478"/>
                    <a:pt x="214900" y="23217"/>
                    <a:pt x="212309" y="29666"/>
                  </a:cubicBezTo>
                  <a:cubicBezTo>
                    <a:pt x="212309" y="29666"/>
                    <a:pt x="212309" y="29666"/>
                    <a:pt x="196761" y="68362"/>
                  </a:cubicBezTo>
                  <a:cubicBezTo>
                    <a:pt x="192874" y="77391"/>
                    <a:pt x="185100" y="82550"/>
                    <a:pt x="176030" y="82550"/>
                  </a:cubicBezTo>
                  <a:cubicBezTo>
                    <a:pt x="176030" y="82550"/>
                    <a:pt x="176030" y="82550"/>
                    <a:pt x="77558" y="82550"/>
                  </a:cubicBezTo>
                  <a:cubicBezTo>
                    <a:pt x="68488" y="82550"/>
                    <a:pt x="60714" y="77391"/>
                    <a:pt x="56827" y="68362"/>
                  </a:cubicBezTo>
                  <a:lnTo>
                    <a:pt x="41279" y="29666"/>
                  </a:lnTo>
                  <a:cubicBezTo>
                    <a:pt x="38687" y="23217"/>
                    <a:pt x="38687" y="15478"/>
                    <a:pt x="43870" y="9029"/>
                  </a:cubicBezTo>
                  <a:cubicBezTo>
                    <a:pt x="47757" y="3870"/>
                    <a:pt x="54235" y="0"/>
                    <a:pt x="607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075670" y="2580727"/>
            <a:ext cx="1954278" cy="1400396"/>
            <a:chOff x="9075670" y="2580727"/>
            <a:chExt cx="1954278" cy="1400396"/>
          </a:xfrm>
        </p:grpSpPr>
        <p:sp>
          <p:nvSpPr>
            <p:cNvPr id="48" name="对角圆角矩形 4"/>
            <p:cNvSpPr/>
            <p:nvPr/>
          </p:nvSpPr>
          <p:spPr>
            <a:xfrm>
              <a:off x="9075670" y="2580727"/>
              <a:ext cx="1954278" cy="1400396"/>
            </a:xfrm>
            <a:prstGeom prst="round2Diag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任意多边形 45"/>
            <p:cNvSpPr/>
            <p:nvPr/>
          </p:nvSpPr>
          <p:spPr>
            <a:xfrm>
              <a:off x="9814932" y="3037303"/>
              <a:ext cx="475754" cy="487245"/>
            </a:xfrm>
            <a:custGeom>
              <a:avLst/>
              <a:gdLst>
                <a:gd name="connsiteX0" fmla="*/ 166688 w 328613"/>
                <a:gd name="connsiteY0" fmla="*/ 266700 h 336550"/>
                <a:gd name="connsiteX1" fmla="*/ 212913 w 328613"/>
                <a:gd name="connsiteY1" fmla="*/ 266700 h 336550"/>
                <a:gd name="connsiteX2" fmla="*/ 212913 w 328613"/>
                <a:gd name="connsiteY2" fmla="*/ 278562 h 336550"/>
                <a:gd name="connsiteX3" fmla="*/ 186499 w 328613"/>
                <a:gd name="connsiteY3" fmla="*/ 278562 h 336550"/>
                <a:gd name="connsiteX4" fmla="*/ 249892 w 328613"/>
                <a:gd name="connsiteY4" fmla="*/ 324689 h 336550"/>
                <a:gd name="connsiteX5" fmla="*/ 311965 w 328613"/>
                <a:gd name="connsiteY5" fmla="*/ 271972 h 336550"/>
                <a:gd name="connsiteX6" fmla="*/ 318568 w 328613"/>
                <a:gd name="connsiteY6" fmla="*/ 266700 h 336550"/>
                <a:gd name="connsiteX7" fmla="*/ 323851 w 328613"/>
                <a:gd name="connsiteY7" fmla="*/ 273290 h 336550"/>
                <a:gd name="connsiteX8" fmla="*/ 249892 w 328613"/>
                <a:gd name="connsiteY8" fmla="*/ 336550 h 336550"/>
                <a:gd name="connsiteX9" fmla="*/ 178574 w 328613"/>
                <a:gd name="connsiteY9" fmla="*/ 290423 h 336550"/>
                <a:gd name="connsiteX10" fmla="*/ 178574 w 328613"/>
                <a:gd name="connsiteY10" fmla="*/ 312828 h 336550"/>
                <a:gd name="connsiteX11" fmla="*/ 166688 w 328613"/>
                <a:gd name="connsiteY11" fmla="*/ 312828 h 336550"/>
                <a:gd name="connsiteX12" fmla="*/ 166688 w 328613"/>
                <a:gd name="connsiteY12" fmla="*/ 266700 h 336550"/>
                <a:gd name="connsiteX13" fmla="*/ 0 w 328613"/>
                <a:gd name="connsiteY13" fmla="*/ 236537 h 336550"/>
                <a:gd name="connsiteX14" fmla="*/ 144874 w 328613"/>
                <a:gd name="connsiteY14" fmla="*/ 266804 h 336550"/>
                <a:gd name="connsiteX15" fmla="*/ 177800 w 328613"/>
                <a:gd name="connsiteY15" fmla="*/ 335234 h 336550"/>
                <a:gd name="connsiteX16" fmla="*/ 144874 w 328613"/>
                <a:gd name="connsiteY16" fmla="*/ 336550 h 336550"/>
                <a:gd name="connsiteX17" fmla="*/ 0 w 328613"/>
                <a:gd name="connsiteY17" fmla="*/ 286544 h 336550"/>
                <a:gd name="connsiteX18" fmla="*/ 0 w 328613"/>
                <a:gd name="connsiteY18" fmla="*/ 283912 h 336550"/>
                <a:gd name="connsiteX19" fmla="*/ 0 w 328613"/>
                <a:gd name="connsiteY19" fmla="*/ 236537 h 336550"/>
                <a:gd name="connsiteX20" fmla="*/ 250172 w 328613"/>
                <a:gd name="connsiteY20" fmla="*/ 179387 h 336550"/>
                <a:gd name="connsiteX21" fmla="*/ 318154 w 328613"/>
                <a:gd name="connsiteY21" fmla="*/ 221893 h 336550"/>
                <a:gd name="connsiteX22" fmla="*/ 318154 w 328613"/>
                <a:gd name="connsiteY22" fmla="*/ 196655 h 336550"/>
                <a:gd name="connsiteX23" fmla="*/ 328613 w 328613"/>
                <a:gd name="connsiteY23" fmla="*/ 196655 h 336550"/>
                <a:gd name="connsiteX24" fmla="*/ 328613 w 328613"/>
                <a:gd name="connsiteY24" fmla="*/ 244475 h 336550"/>
                <a:gd name="connsiteX25" fmla="*/ 282856 w 328613"/>
                <a:gd name="connsiteY25" fmla="*/ 244475 h 336550"/>
                <a:gd name="connsiteX26" fmla="*/ 282856 w 328613"/>
                <a:gd name="connsiteY26" fmla="*/ 232520 h 336550"/>
                <a:gd name="connsiteX27" fmla="*/ 309003 w 328613"/>
                <a:gd name="connsiteY27" fmla="*/ 232520 h 336550"/>
                <a:gd name="connsiteX28" fmla="*/ 250172 w 328613"/>
                <a:gd name="connsiteY28" fmla="*/ 191342 h 336550"/>
                <a:gd name="connsiteX29" fmla="*/ 184804 w 328613"/>
                <a:gd name="connsiteY29" fmla="*/ 239162 h 336550"/>
                <a:gd name="connsiteX30" fmla="*/ 178268 w 328613"/>
                <a:gd name="connsiteY30" fmla="*/ 243147 h 336550"/>
                <a:gd name="connsiteX31" fmla="*/ 174345 w 328613"/>
                <a:gd name="connsiteY31" fmla="*/ 236505 h 336550"/>
                <a:gd name="connsiteX32" fmla="*/ 250172 w 328613"/>
                <a:gd name="connsiteY32" fmla="*/ 179387 h 336550"/>
                <a:gd name="connsiteX33" fmla="*/ 0 w 328613"/>
                <a:gd name="connsiteY33" fmla="*/ 161925 h 336550"/>
                <a:gd name="connsiteX34" fmla="*/ 28885 w 328613"/>
                <a:gd name="connsiteY34" fmla="*/ 176260 h 336550"/>
                <a:gd name="connsiteX35" fmla="*/ 128671 w 328613"/>
                <a:gd name="connsiteY35" fmla="*/ 190595 h 336550"/>
                <a:gd name="connsiteX36" fmla="*/ 144427 w 328613"/>
                <a:gd name="connsiteY36" fmla="*/ 191898 h 336550"/>
                <a:gd name="connsiteX37" fmla="*/ 158869 w 328613"/>
                <a:gd name="connsiteY37" fmla="*/ 190595 h 336550"/>
                <a:gd name="connsiteX38" fmla="*/ 174625 w 328613"/>
                <a:gd name="connsiteY38" fmla="*/ 190595 h 336550"/>
                <a:gd name="connsiteX39" fmla="*/ 144427 w 328613"/>
                <a:gd name="connsiteY39" fmla="*/ 249238 h 336550"/>
                <a:gd name="connsiteX40" fmla="*/ 0 w 328613"/>
                <a:gd name="connsiteY40" fmla="*/ 216658 h 336550"/>
                <a:gd name="connsiteX41" fmla="*/ 0 w 328613"/>
                <a:gd name="connsiteY41" fmla="*/ 161925 h 336550"/>
                <a:gd name="connsiteX42" fmla="*/ 0 w 328613"/>
                <a:gd name="connsiteY42" fmla="*/ 84137 h 336550"/>
                <a:gd name="connsiteX43" fmla="*/ 144463 w 328613"/>
                <a:gd name="connsiteY43" fmla="*/ 114655 h 336550"/>
                <a:gd name="connsiteX44" fmla="*/ 288925 w 328613"/>
                <a:gd name="connsiteY44" fmla="*/ 84137 h 336550"/>
                <a:gd name="connsiteX45" fmla="*/ 288925 w 328613"/>
                <a:gd name="connsiteY45" fmla="*/ 139865 h 336550"/>
                <a:gd name="connsiteX46" fmla="*/ 160222 w 328613"/>
                <a:gd name="connsiteY46" fmla="*/ 173037 h 336550"/>
                <a:gd name="connsiteX47" fmla="*/ 157596 w 328613"/>
                <a:gd name="connsiteY47" fmla="*/ 173037 h 336550"/>
                <a:gd name="connsiteX48" fmla="*/ 152342 w 328613"/>
                <a:gd name="connsiteY48" fmla="*/ 173037 h 336550"/>
                <a:gd name="connsiteX49" fmla="*/ 144463 w 328613"/>
                <a:gd name="connsiteY49" fmla="*/ 173037 h 336550"/>
                <a:gd name="connsiteX50" fmla="*/ 136583 w 328613"/>
                <a:gd name="connsiteY50" fmla="*/ 173037 h 336550"/>
                <a:gd name="connsiteX51" fmla="*/ 130016 w 328613"/>
                <a:gd name="connsiteY51" fmla="*/ 173037 h 336550"/>
                <a:gd name="connsiteX52" fmla="*/ 128703 w 328613"/>
                <a:gd name="connsiteY52" fmla="*/ 173037 h 336550"/>
                <a:gd name="connsiteX53" fmla="*/ 0 w 328613"/>
                <a:gd name="connsiteY53" fmla="*/ 139865 h 336550"/>
                <a:gd name="connsiteX54" fmla="*/ 0 w 328613"/>
                <a:gd name="connsiteY54" fmla="*/ 84137 h 336550"/>
                <a:gd name="connsiteX55" fmla="*/ 144463 w 328613"/>
                <a:gd name="connsiteY55" fmla="*/ 0 h 336550"/>
                <a:gd name="connsiteX56" fmla="*/ 287612 w 328613"/>
                <a:gd name="connsiteY56" fmla="*/ 49868 h 336550"/>
                <a:gd name="connsiteX57" fmla="*/ 288925 w 328613"/>
                <a:gd name="connsiteY57" fmla="*/ 52493 h 336550"/>
                <a:gd name="connsiteX58" fmla="*/ 288925 w 328613"/>
                <a:gd name="connsiteY58" fmla="*/ 65616 h 336550"/>
                <a:gd name="connsiteX59" fmla="*/ 144463 w 328613"/>
                <a:gd name="connsiteY59" fmla="*/ 98425 h 336550"/>
                <a:gd name="connsiteX60" fmla="*/ 0 w 328613"/>
                <a:gd name="connsiteY60" fmla="*/ 65616 h 336550"/>
                <a:gd name="connsiteX61" fmla="*/ 0 w 328613"/>
                <a:gd name="connsiteY61" fmla="*/ 52493 h 336550"/>
                <a:gd name="connsiteX62" fmla="*/ 0 w 328613"/>
                <a:gd name="connsiteY62" fmla="*/ 48556 h 336550"/>
                <a:gd name="connsiteX63" fmla="*/ 144463 w 328613"/>
                <a:gd name="connsiteY63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328613" h="336550">
                  <a:moveTo>
                    <a:pt x="166688" y="266700"/>
                  </a:moveTo>
                  <a:cubicBezTo>
                    <a:pt x="166688" y="266700"/>
                    <a:pt x="166688" y="266700"/>
                    <a:pt x="212913" y="266700"/>
                  </a:cubicBezTo>
                  <a:cubicBezTo>
                    <a:pt x="212913" y="266700"/>
                    <a:pt x="212913" y="266700"/>
                    <a:pt x="212913" y="278562"/>
                  </a:cubicBezTo>
                  <a:cubicBezTo>
                    <a:pt x="212913" y="278562"/>
                    <a:pt x="212913" y="278562"/>
                    <a:pt x="186499" y="278562"/>
                  </a:cubicBezTo>
                  <a:cubicBezTo>
                    <a:pt x="194423" y="306238"/>
                    <a:pt x="220837" y="324689"/>
                    <a:pt x="249892" y="324689"/>
                  </a:cubicBezTo>
                  <a:cubicBezTo>
                    <a:pt x="280268" y="324689"/>
                    <a:pt x="305361" y="303602"/>
                    <a:pt x="311965" y="271972"/>
                  </a:cubicBezTo>
                  <a:cubicBezTo>
                    <a:pt x="313286" y="268018"/>
                    <a:pt x="315927" y="266700"/>
                    <a:pt x="318568" y="266700"/>
                  </a:cubicBezTo>
                  <a:cubicBezTo>
                    <a:pt x="322530" y="268018"/>
                    <a:pt x="323851" y="270654"/>
                    <a:pt x="323851" y="273290"/>
                  </a:cubicBezTo>
                  <a:cubicBezTo>
                    <a:pt x="315927" y="311510"/>
                    <a:pt x="286872" y="336550"/>
                    <a:pt x="249892" y="336550"/>
                  </a:cubicBezTo>
                  <a:cubicBezTo>
                    <a:pt x="218195" y="336550"/>
                    <a:pt x="191781" y="318099"/>
                    <a:pt x="178574" y="290423"/>
                  </a:cubicBezTo>
                  <a:cubicBezTo>
                    <a:pt x="178574" y="290423"/>
                    <a:pt x="178574" y="290423"/>
                    <a:pt x="178574" y="312828"/>
                  </a:cubicBezTo>
                  <a:cubicBezTo>
                    <a:pt x="178574" y="312828"/>
                    <a:pt x="178574" y="312828"/>
                    <a:pt x="166688" y="312828"/>
                  </a:cubicBezTo>
                  <a:cubicBezTo>
                    <a:pt x="166688" y="312828"/>
                    <a:pt x="166688" y="312828"/>
                    <a:pt x="166688" y="266700"/>
                  </a:cubicBezTo>
                  <a:close/>
                  <a:moveTo>
                    <a:pt x="0" y="236537"/>
                  </a:moveTo>
                  <a:cubicBezTo>
                    <a:pt x="23707" y="253645"/>
                    <a:pt x="72437" y="266804"/>
                    <a:pt x="144874" y="266804"/>
                  </a:cubicBezTo>
                  <a:cubicBezTo>
                    <a:pt x="146191" y="294440"/>
                    <a:pt x="159362" y="318127"/>
                    <a:pt x="177800" y="335234"/>
                  </a:cubicBezTo>
                  <a:cubicBezTo>
                    <a:pt x="167264" y="336550"/>
                    <a:pt x="155411" y="336550"/>
                    <a:pt x="144874" y="336550"/>
                  </a:cubicBezTo>
                  <a:cubicBezTo>
                    <a:pt x="68486" y="336550"/>
                    <a:pt x="6585" y="315495"/>
                    <a:pt x="0" y="286544"/>
                  </a:cubicBezTo>
                  <a:cubicBezTo>
                    <a:pt x="0" y="286544"/>
                    <a:pt x="0" y="285228"/>
                    <a:pt x="0" y="283912"/>
                  </a:cubicBezTo>
                  <a:cubicBezTo>
                    <a:pt x="0" y="283912"/>
                    <a:pt x="0" y="283912"/>
                    <a:pt x="0" y="236537"/>
                  </a:cubicBezTo>
                  <a:close/>
                  <a:moveTo>
                    <a:pt x="250172" y="179387"/>
                  </a:moveTo>
                  <a:cubicBezTo>
                    <a:pt x="278934" y="179387"/>
                    <a:pt x="305081" y="196655"/>
                    <a:pt x="318154" y="221893"/>
                  </a:cubicBezTo>
                  <a:cubicBezTo>
                    <a:pt x="318154" y="221893"/>
                    <a:pt x="318154" y="221893"/>
                    <a:pt x="318154" y="196655"/>
                  </a:cubicBezTo>
                  <a:lnTo>
                    <a:pt x="328613" y="196655"/>
                  </a:lnTo>
                  <a:cubicBezTo>
                    <a:pt x="328613" y="196655"/>
                    <a:pt x="328613" y="196655"/>
                    <a:pt x="328613" y="244475"/>
                  </a:cubicBezTo>
                  <a:cubicBezTo>
                    <a:pt x="328613" y="244475"/>
                    <a:pt x="328613" y="244475"/>
                    <a:pt x="282856" y="244475"/>
                  </a:cubicBezTo>
                  <a:cubicBezTo>
                    <a:pt x="282856" y="244475"/>
                    <a:pt x="282856" y="244475"/>
                    <a:pt x="282856" y="232520"/>
                  </a:cubicBezTo>
                  <a:cubicBezTo>
                    <a:pt x="282856" y="232520"/>
                    <a:pt x="282856" y="232520"/>
                    <a:pt x="309003" y="232520"/>
                  </a:cubicBezTo>
                  <a:cubicBezTo>
                    <a:pt x="299851" y="207282"/>
                    <a:pt x="276319" y="191342"/>
                    <a:pt x="250172" y="191342"/>
                  </a:cubicBezTo>
                  <a:cubicBezTo>
                    <a:pt x="220103" y="191342"/>
                    <a:pt x="192648" y="211267"/>
                    <a:pt x="184804" y="239162"/>
                  </a:cubicBezTo>
                  <a:cubicBezTo>
                    <a:pt x="184804" y="243147"/>
                    <a:pt x="180882" y="244475"/>
                    <a:pt x="178268" y="243147"/>
                  </a:cubicBezTo>
                  <a:cubicBezTo>
                    <a:pt x="174345" y="243147"/>
                    <a:pt x="173038" y="239162"/>
                    <a:pt x="174345" y="236505"/>
                  </a:cubicBezTo>
                  <a:cubicBezTo>
                    <a:pt x="183497" y="203297"/>
                    <a:pt x="214873" y="179387"/>
                    <a:pt x="250172" y="179387"/>
                  </a:cubicBezTo>
                  <a:close/>
                  <a:moveTo>
                    <a:pt x="0" y="161925"/>
                  </a:moveTo>
                  <a:cubicBezTo>
                    <a:pt x="6565" y="167137"/>
                    <a:pt x="17069" y="172350"/>
                    <a:pt x="28885" y="176260"/>
                  </a:cubicBezTo>
                  <a:cubicBezTo>
                    <a:pt x="52519" y="184079"/>
                    <a:pt x="86656" y="190595"/>
                    <a:pt x="128671" y="190595"/>
                  </a:cubicBezTo>
                  <a:cubicBezTo>
                    <a:pt x="133923" y="191898"/>
                    <a:pt x="139175" y="191898"/>
                    <a:pt x="144427" y="191898"/>
                  </a:cubicBezTo>
                  <a:cubicBezTo>
                    <a:pt x="148366" y="191898"/>
                    <a:pt x="153618" y="191898"/>
                    <a:pt x="158869" y="190595"/>
                  </a:cubicBezTo>
                  <a:cubicBezTo>
                    <a:pt x="164121" y="190595"/>
                    <a:pt x="169373" y="190595"/>
                    <a:pt x="174625" y="190595"/>
                  </a:cubicBezTo>
                  <a:cubicBezTo>
                    <a:pt x="158869" y="206233"/>
                    <a:pt x="147053" y="225781"/>
                    <a:pt x="144427" y="249238"/>
                  </a:cubicBezTo>
                  <a:cubicBezTo>
                    <a:pt x="70901" y="249238"/>
                    <a:pt x="15756" y="233600"/>
                    <a:pt x="0" y="216658"/>
                  </a:cubicBezTo>
                  <a:cubicBezTo>
                    <a:pt x="0" y="216658"/>
                    <a:pt x="0" y="216658"/>
                    <a:pt x="0" y="161925"/>
                  </a:cubicBezTo>
                  <a:close/>
                  <a:moveTo>
                    <a:pt x="0" y="84137"/>
                  </a:moveTo>
                  <a:cubicBezTo>
                    <a:pt x="27579" y="104040"/>
                    <a:pt x="86678" y="114655"/>
                    <a:pt x="144463" y="114655"/>
                  </a:cubicBezTo>
                  <a:cubicBezTo>
                    <a:pt x="200934" y="114655"/>
                    <a:pt x="260033" y="104040"/>
                    <a:pt x="288925" y="84137"/>
                  </a:cubicBezTo>
                  <a:cubicBezTo>
                    <a:pt x="288925" y="84137"/>
                    <a:pt x="288925" y="84137"/>
                    <a:pt x="288925" y="139865"/>
                  </a:cubicBezTo>
                  <a:cubicBezTo>
                    <a:pt x="273166" y="155788"/>
                    <a:pt x="224574" y="170383"/>
                    <a:pt x="160222" y="173037"/>
                  </a:cubicBezTo>
                  <a:cubicBezTo>
                    <a:pt x="158909" y="173037"/>
                    <a:pt x="158909" y="173037"/>
                    <a:pt x="157596" y="173037"/>
                  </a:cubicBezTo>
                  <a:cubicBezTo>
                    <a:pt x="156282" y="173037"/>
                    <a:pt x="153656" y="173037"/>
                    <a:pt x="152342" y="173037"/>
                  </a:cubicBezTo>
                  <a:cubicBezTo>
                    <a:pt x="149716" y="173037"/>
                    <a:pt x="147089" y="173037"/>
                    <a:pt x="144463" y="173037"/>
                  </a:cubicBezTo>
                  <a:cubicBezTo>
                    <a:pt x="141836" y="173037"/>
                    <a:pt x="139209" y="173037"/>
                    <a:pt x="136583" y="173037"/>
                  </a:cubicBezTo>
                  <a:cubicBezTo>
                    <a:pt x="133956" y="173037"/>
                    <a:pt x="132643" y="173037"/>
                    <a:pt x="130016" y="173037"/>
                  </a:cubicBezTo>
                  <a:cubicBezTo>
                    <a:pt x="130016" y="173037"/>
                    <a:pt x="128703" y="173037"/>
                    <a:pt x="128703" y="173037"/>
                  </a:cubicBezTo>
                  <a:cubicBezTo>
                    <a:pt x="63038" y="170383"/>
                    <a:pt x="14446" y="155788"/>
                    <a:pt x="0" y="139865"/>
                  </a:cubicBezTo>
                  <a:cubicBezTo>
                    <a:pt x="0" y="139865"/>
                    <a:pt x="0" y="139865"/>
                    <a:pt x="0" y="84137"/>
                  </a:cubicBezTo>
                  <a:close/>
                  <a:moveTo>
                    <a:pt x="144463" y="0"/>
                  </a:moveTo>
                  <a:cubicBezTo>
                    <a:pt x="231140" y="0"/>
                    <a:pt x="281045" y="24934"/>
                    <a:pt x="287612" y="49868"/>
                  </a:cubicBezTo>
                  <a:cubicBezTo>
                    <a:pt x="287612" y="49868"/>
                    <a:pt x="288925" y="51181"/>
                    <a:pt x="288925" y="52493"/>
                  </a:cubicBezTo>
                  <a:cubicBezTo>
                    <a:pt x="288925" y="52493"/>
                    <a:pt x="288925" y="52493"/>
                    <a:pt x="288925" y="65616"/>
                  </a:cubicBezTo>
                  <a:cubicBezTo>
                    <a:pt x="271852" y="82677"/>
                    <a:pt x="216694" y="98425"/>
                    <a:pt x="144463" y="98425"/>
                  </a:cubicBezTo>
                  <a:cubicBezTo>
                    <a:pt x="70918" y="98425"/>
                    <a:pt x="15760" y="82677"/>
                    <a:pt x="0" y="65616"/>
                  </a:cubicBezTo>
                  <a:cubicBezTo>
                    <a:pt x="0" y="65616"/>
                    <a:pt x="0" y="65616"/>
                    <a:pt x="0" y="52493"/>
                  </a:cubicBezTo>
                  <a:cubicBezTo>
                    <a:pt x="0" y="51181"/>
                    <a:pt x="0" y="49868"/>
                    <a:pt x="0" y="48556"/>
                  </a:cubicBezTo>
                  <a:cubicBezTo>
                    <a:pt x="6567" y="24934"/>
                    <a:pt x="56472" y="0"/>
                    <a:pt x="1444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32943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400"/>
                            </p:stCondLst>
                            <p:childTnLst>
                              <p:par>
                                <p:cTn id="3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50"/>
                            </p:stCondLst>
                            <p:childTnLst>
                              <p:par>
                                <p:cTn id="4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700"/>
                            </p:stCondLst>
                            <p:childTnLst>
                              <p:par>
                                <p:cTn id="4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build="allAtOnce"/>
      <p:bldP spid="32" grpId="0"/>
      <p:bldP spid="34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600" y="1973943"/>
            <a:ext cx="12193201" cy="34144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85"/>
          </a:p>
        </p:txBody>
      </p:sp>
      <p:sp>
        <p:nvSpPr>
          <p:cNvPr id="18" name="椭圆 17"/>
          <p:cNvSpPr/>
          <p:nvPr/>
        </p:nvSpPr>
        <p:spPr>
          <a:xfrm>
            <a:off x="5112202" y="828740"/>
            <a:ext cx="1967594" cy="19675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 dirty="0">
                <a:solidFill>
                  <a:schemeClr val="accent1">
                    <a:lumMod val="75000"/>
                  </a:schemeClr>
                </a:solidFill>
                <a:latin typeface="Agency FB" panose="020B0503020202020204" pitchFamily="34" charset="0"/>
              </a:rPr>
              <a:t>03</a:t>
            </a:r>
            <a:endParaRPr lang="zh-CN" altLang="en-US" sz="8800" dirty="0">
              <a:solidFill>
                <a:schemeClr val="accent1">
                  <a:lumMod val="7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041318" y="3107571"/>
            <a:ext cx="61093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latin typeface="+mj-ea"/>
                <a:ea typeface="+mj-ea"/>
              </a:rPr>
              <a:t>第三章标题内容</a:t>
            </a:r>
          </a:p>
        </p:txBody>
      </p:sp>
      <p:sp>
        <p:nvSpPr>
          <p:cNvPr id="20" name="矩形 19"/>
          <p:cNvSpPr/>
          <p:nvPr/>
        </p:nvSpPr>
        <p:spPr>
          <a:xfrm>
            <a:off x="2709636" y="4432905"/>
            <a:ext cx="677272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9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900" dirty="0" err="1">
                <a:solidFill>
                  <a:schemeClr val="bg1"/>
                </a:solidFill>
              </a:rPr>
              <a:t>amet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consectetur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elit</a:t>
            </a:r>
            <a:r>
              <a:rPr lang="en-US" altLang="zh-CN" sz="900" dirty="0">
                <a:solidFill>
                  <a:schemeClr val="bg1"/>
                </a:solidFill>
              </a:rPr>
              <a:t>. Nam </a:t>
            </a:r>
            <a:r>
              <a:rPr lang="en-US" altLang="zh-CN" sz="900" dirty="0" err="1">
                <a:solidFill>
                  <a:schemeClr val="bg1"/>
                </a:solidFill>
              </a:rPr>
              <a:t>viverra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euismod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odio</a:t>
            </a:r>
            <a:r>
              <a:rPr lang="en-US" altLang="zh-CN" sz="900" dirty="0">
                <a:solidFill>
                  <a:schemeClr val="bg1"/>
                </a:solidFill>
              </a:rPr>
              <a:t> gravida </a:t>
            </a:r>
            <a:r>
              <a:rPr lang="en-US" altLang="zh-CN" sz="900" dirty="0" err="1">
                <a:solidFill>
                  <a:schemeClr val="bg1"/>
                </a:solidFill>
              </a:rPr>
              <a:t>pellentesque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urna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varius</a:t>
            </a:r>
            <a:r>
              <a:rPr lang="en-US" altLang="zh-CN" sz="900" dirty="0">
                <a:solidFill>
                  <a:schemeClr val="bg1"/>
                </a:solidFill>
              </a:rPr>
              <a:t> vitae. </a:t>
            </a:r>
            <a:r>
              <a:rPr lang="en-US" altLang="zh-CN" sz="900" dirty="0" err="1">
                <a:solidFill>
                  <a:schemeClr val="bg1"/>
                </a:solidFill>
              </a:rPr>
              <a:t>Sed</a:t>
            </a:r>
            <a:r>
              <a:rPr lang="en-US" altLang="zh-CN" sz="900" dirty="0">
                <a:solidFill>
                  <a:schemeClr val="bg1"/>
                </a:solidFill>
              </a:rPr>
              <a:t> dui lorem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in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et </a:t>
            </a:r>
            <a:r>
              <a:rPr lang="en-US" altLang="zh-CN" sz="900" dirty="0" err="1">
                <a:solidFill>
                  <a:schemeClr val="bg1"/>
                </a:solidFill>
              </a:rPr>
              <a:t>interdum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nec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metus</a:t>
            </a:r>
            <a:r>
              <a:rPr lang="en-US" altLang="zh-CN" sz="9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5317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1160751" y="4962432"/>
            <a:ext cx="363162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399626" y="4962432"/>
            <a:ext cx="363162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7399626" y="2713999"/>
            <a:ext cx="363162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1160751" y="2713999"/>
            <a:ext cx="3631623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17"/>
          <p:cNvSpPr txBox="1"/>
          <p:nvPr/>
        </p:nvSpPr>
        <p:spPr>
          <a:xfrm>
            <a:off x="1245959" y="2827785"/>
            <a:ext cx="2869865" cy="664797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200">
                <a:solidFill>
                  <a:schemeClr val="tx2"/>
                </a:solidFill>
                <a:latin typeface="+mn-ea"/>
              </a:defRPr>
            </a:lvl1pPr>
          </a:lstStyle>
          <a:p>
            <a:pPr>
              <a:defRPr/>
            </a:pPr>
            <a:r>
              <a:rPr lang="zh-CN" altLang="en-US" dirty="0"/>
              <a:t>我们长期为客户提供专业的</a:t>
            </a:r>
            <a:r>
              <a:rPr lang="en-US" altLang="zh-CN" dirty="0"/>
              <a:t>PPT</a:t>
            </a:r>
            <a:r>
              <a:rPr lang="zh-CN" altLang="en-US" dirty="0"/>
              <a:t>策划设计制作等全程服务，凭借自身优势和专业化的独特视角为客户提供优质的</a:t>
            </a:r>
            <a:r>
              <a:rPr lang="en-US" altLang="zh-CN" dirty="0"/>
              <a:t>PPT</a:t>
            </a:r>
            <a:r>
              <a:rPr lang="zh-CN" altLang="en-US" dirty="0"/>
              <a:t>服务。</a:t>
            </a:r>
          </a:p>
        </p:txBody>
      </p:sp>
      <p:sp>
        <p:nvSpPr>
          <p:cNvPr id="26" name="矩形 25"/>
          <p:cNvSpPr/>
          <p:nvPr/>
        </p:nvSpPr>
        <p:spPr>
          <a:xfrm>
            <a:off x="1245959" y="2246367"/>
            <a:ext cx="1025922" cy="307777"/>
          </a:xfrm>
          <a:prstGeom prst="rect">
            <a:avLst/>
          </a:prstGeom>
          <a:noFill/>
        </p:spPr>
        <p:txBody>
          <a:bodyPr wrap="none" lIns="0" tIns="0" rIns="0" bIns="0" anchor="b" anchorCtr="0">
            <a:spAutoFit/>
          </a:bodyPr>
          <a:lstStyle/>
          <a:p>
            <a:r>
              <a:rPr lang="zh-CN" altLang="en-US" sz="2000" dirty="0">
                <a:solidFill>
                  <a:schemeClr val="accent1">
                    <a:lumMod val="100000"/>
                  </a:schemeClr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27" name="文本框 17"/>
          <p:cNvSpPr txBox="1"/>
          <p:nvPr/>
        </p:nvSpPr>
        <p:spPr>
          <a:xfrm>
            <a:off x="8189616" y="2827785"/>
            <a:ext cx="2869865" cy="664797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200">
                <a:solidFill>
                  <a:schemeClr val="tx2"/>
                </a:solidFill>
                <a:latin typeface="+mn-ea"/>
              </a:defRPr>
            </a:lvl1pPr>
          </a:lstStyle>
          <a:p>
            <a:pPr algn="r">
              <a:defRPr/>
            </a:pPr>
            <a:r>
              <a:rPr lang="zh-CN" altLang="en-US" dirty="0"/>
              <a:t>我们长期为客户提供专业的</a:t>
            </a:r>
            <a:r>
              <a:rPr lang="en-US" altLang="zh-CN" dirty="0"/>
              <a:t>PPT</a:t>
            </a:r>
            <a:r>
              <a:rPr lang="zh-CN" altLang="en-US" dirty="0"/>
              <a:t>策划设计制作等全程服务，凭借自身优势和专业化的独特视角为客户提供优质的</a:t>
            </a:r>
            <a:r>
              <a:rPr lang="en-US" altLang="zh-CN" dirty="0"/>
              <a:t>PPT</a:t>
            </a:r>
            <a:r>
              <a:rPr lang="zh-CN" altLang="en-US" dirty="0"/>
              <a:t>服务。</a:t>
            </a:r>
          </a:p>
        </p:txBody>
      </p:sp>
      <p:sp>
        <p:nvSpPr>
          <p:cNvPr id="28" name="矩形 27"/>
          <p:cNvSpPr/>
          <p:nvPr/>
        </p:nvSpPr>
        <p:spPr>
          <a:xfrm>
            <a:off x="10002441" y="2246367"/>
            <a:ext cx="1025922" cy="307777"/>
          </a:xfrm>
          <a:prstGeom prst="rect">
            <a:avLst/>
          </a:prstGeom>
          <a:noFill/>
        </p:spPr>
        <p:txBody>
          <a:bodyPr wrap="none" lIns="0" tIns="0" rIns="0" bIns="0" anchor="b" anchorCtr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29" name="文本框 17"/>
          <p:cNvSpPr txBox="1"/>
          <p:nvPr/>
        </p:nvSpPr>
        <p:spPr>
          <a:xfrm>
            <a:off x="1245959" y="5086856"/>
            <a:ext cx="2869865" cy="664797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200">
                <a:solidFill>
                  <a:schemeClr val="tx2"/>
                </a:solidFill>
                <a:latin typeface="+mn-ea"/>
              </a:defRPr>
            </a:lvl1pPr>
          </a:lstStyle>
          <a:p>
            <a:pPr>
              <a:defRPr/>
            </a:pPr>
            <a:r>
              <a:rPr lang="zh-CN" altLang="en-US" dirty="0"/>
              <a:t>我们长期为客户提供专业的</a:t>
            </a:r>
            <a:r>
              <a:rPr lang="en-US" altLang="zh-CN" dirty="0"/>
              <a:t>PPT</a:t>
            </a:r>
            <a:r>
              <a:rPr lang="zh-CN" altLang="en-US" dirty="0"/>
              <a:t>策划设计制作等全程服务，凭借自身优势和专业化的独特视角为客户提供优质的</a:t>
            </a:r>
            <a:r>
              <a:rPr lang="en-US" altLang="zh-CN" dirty="0"/>
              <a:t>PPT</a:t>
            </a:r>
            <a:r>
              <a:rPr lang="zh-CN" altLang="en-US" dirty="0"/>
              <a:t>服务。</a:t>
            </a:r>
          </a:p>
        </p:txBody>
      </p:sp>
      <p:sp>
        <p:nvSpPr>
          <p:cNvPr id="30" name="矩形 29"/>
          <p:cNvSpPr/>
          <p:nvPr/>
        </p:nvSpPr>
        <p:spPr>
          <a:xfrm>
            <a:off x="1245959" y="4505438"/>
            <a:ext cx="1025922" cy="307777"/>
          </a:xfrm>
          <a:prstGeom prst="rect">
            <a:avLst/>
          </a:prstGeom>
          <a:noFill/>
        </p:spPr>
        <p:txBody>
          <a:bodyPr wrap="none" lIns="0" tIns="0" rIns="0" bIns="0" anchor="b" anchorCtr="0">
            <a:spAutoFit/>
          </a:bodyPr>
          <a:lstStyle/>
          <a:p>
            <a:r>
              <a:rPr lang="zh-CN" altLang="en-US" sz="2000" dirty="0">
                <a:solidFill>
                  <a:schemeClr val="accent4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31" name="文本框 17"/>
          <p:cNvSpPr txBox="1"/>
          <p:nvPr/>
        </p:nvSpPr>
        <p:spPr>
          <a:xfrm>
            <a:off x="8189616" y="5086856"/>
            <a:ext cx="2869865" cy="664797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200">
                <a:solidFill>
                  <a:schemeClr val="tx2"/>
                </a:solidFill>
                <a:latin typeface="+mn-ea"/>
              </a:defRPr>
            </a:lvl1pPr>
          </a:lstStyle>
          <a:p>
            <a:pPr algn="r">
              <a:defRPr/>
            </a:pPr>
            <a:r>
              <a:rPr lang="zh-CN" altLang="en-US" dirty="0"/>
              <a:t>我们长期为客户提供专业的</a:t>
            </a:r>
            <a:r>
              <a:rPr lang="en-US" altLang="zh-CN" dirty="0"/>
              <a:t>PPT</a:t>
            </a:r>
            <a:r>
              <a:rPr lang="zh-CN" altLang="en-US" dirty="0"/>
              <a:t>策划设计制作等全程服务，凭借自身优势和专业化的独特视角为客户提供优质的</a:t>
            </a:r>
            <a:r>
              <a:rPr lang="en-US" altLang="zh-CN" dirty="0"/>
              <a:t>PPT</a:t>
            </a:r>
            <a:r>
              <a:rPr lang="zh-CN" altLang="en-US" dirty="0"/>
              <a:t>服务。</a:t>
            </a:r>
          </a:p>
        </p:txBody>
      </p:sp>
      <p:sp>
        <p:nvSpPr>
          <p:cNvPr id="32" name="矩形 31"/>
          <p:cNvSpPr/>
          <p:nvPr/>
        </p:nvSpPr>
        <p:spPr>
          <a:xfrm>
            <a:off x="10002441" y="4505438"/>
            <a:ext cx="1025922" cy="307777"/>
          </a:xfrm>
          <a:prstGeom prst="rect">
            <a:avLst/>
          </a:prstGeom>
          <a:noFill/>
        </p:spPr>
        <p:txBody>
          <a:bodyPr wrap="none" lIns="0" tIns="0" rIns="0" bIns="0" anchor="b" anchorCtr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accent3"/>
                </a:solidFill>
                <a:latin typeface="+mj-ea"/>
                <a:ea typeface="+mj-ea"/>
              </a:rPr>
              <a:t>标题内容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4271586" y="2098678"/>
            <a:ext cx="3754246" cy="3752850"/>
            <a:chOff x="4271586" y="2022478"/>
            <a:chExt cx="3754246" cy="3752850"/>
          </a:xfrm>
        </p:grpSpPr>
        <p:grpSp>
          <p:nvGrpSpPr>
            <p:cNvPr id="34" name="Group 1"/>
            <p:cNvGrpSpPr>
              <a:grpSpLocks noChangeAspect="1"/>
            </p:cNvGrpSpPr>
            <p:nvPr/>
          </p:nvGrpSpPr>
          <p:grpSpPr bwMode="auto">
            <a:xfrm>
              <a:off x="4271586" y="2022478"/>
              <a:ext cx="3754246" cy="3752850"/>
              <a:chOff x="943" y="1000"/>
              <a:chExt cx="2696" cy="2695"/>
            </a:xfrm>
          </p:grpSpPr>
          <p:sp>
            <p:nvSpPr>
              <p:cNvPr id="75" name="Freeform: Shape 2"/>
              <p:cNvSpPr>
                <a:spLocks/>
              </p:cNvSpPr>
              <p:nvPr/>
            </p:nvSpPr>
            <p:spPr bwMode="auto">
              <a:xfrm>
                <a:off x="2362" y="1002"/>
                <a:ext cx="1277" cy="1544"/>
              </a:xfrm>
              <a:custGeom>
                <a:avLst/>
                <a:gdLst>
                  <a:gd name="T0" fmla="*/ 0 w 539"/>
                  <a:gd name="T1" fmla="*/ 322 h 652"/>
                  <a:gd name="T2" fmla="*/ 218 w 539"/>
                  <a:gd name="T3" fmla="*/ 564 h 652"/>
                  <a:gd name="T4" fmla="*/ 379 w 539"/>
                  <a:gd name="T5" fmla="*/ 652 h 652"/>
                  <a:gd name="T6" fmla="*/ 539 w 539"/>
                  <a:gd name="T7" fmla="*/ 564 h 652"/>
                  <a:gd name="T8" fmla="*/ 2 w 539"/>
                  <a:gd name="T9" fmla="*/ 0 h 652"/>
                  <a:gd name="T10" fmla="*/ 89 w 539"/>
                  <a:gd name="T11" fmla="*/ 158 h 652"/>
                  <a:gd name="T12" fmla="*/ 0 w 539"/>
                  <a:gd name="T13" fmla="*/ 32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9" h="652">
                    <a:moveTo>
                      <a:pt x="0" y="322"/>
                    </a:moveTo>
                    <a:cubicBezTo>
                      <a:pt x="122" y="337"/>
                      <a:pt x="216" y="439"/>
                      <a:pt x="218" y="564"/>
                    </a:cubicBezTo>
                    <a:cubicBezTo>
                      <a:pt x="379" y="652"/>
                      <a:pt x="379" y="652"/>
                      <a:pt x="379" y="652"/>
                    </a:cubicBezTo>
                    <a:cubicBezTo>
                      <a:pt x="539" y="564"/>
                      <a:pt x="539" y="564"/>
                      <a:pt x="539" y="564"/>
                    </a:cubicBezTo>
                    <a:cubicBezTo>
                      <a:pt x="536" y="263"/>
                      <a:pt x="300" y="17"/>
                      <a:pt x="2" y="0"/>
                    </a:cubicBezTo>
                    <a:cubicBezTo>
                      <a:pt x="89" y="158"/>
                      <a:pt x="89" y="158"/>
                      <a:pt x="89" y="158"/>
                    </a:cubicBezTo>
                    <a:lnTo>
                      <a:pt x="0" y="32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Freeform: Shape 3"/>
              <p:cNvSpPr>
                <a:spLocks/>
              </p:cNvSpPr>
              <p:nvPr/>
            </p:nvSpPr>
            <p:spPr bwMode="auto">
              <a:xfrm>
                <a:off x="943" y="1000"/>
                <a:ext cx="1545" cy="1276"/>
              </a:xfrm>
              <a:custGeom>
                <a:avLst/>
                <a:gdLst>
                  <a:gd name="T0" fmla="*/ 322 w 652"/>
                  <a:gd name="T1" fmla="*/ 539 h 539"/>
                  <a:gd name="T2" fmla="*/ 564 w 652"/>
                  <a:gd name="T3" fmla="*/ 321 h 539"/>
                  <a:gd name="T4" fmla="*/ 652 w 652"/>
                  <a:gd name="T5" fmla="*/ 160 h 539"/>
                  <a:gd name="T6" fmla="*/ 564 w 652"/>
                  <a:gd name="T7" fmla="*/ 0 h 539"/>
                  <a:gd name="T8" fmla="*/ 0 w 652"/>
                  <a:gd name="T9" fmla="*/ 537 h 539"/>
                  <a:gd name="T10" fmla="*/ 159 w 652"/>
                  <a:gd name="T11" fmla="*/ 450 h 539"/>
                  <a:gd name="T12" fmla="*/ 322 w 652"/>
                  <a:gd name="T13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539">
                    <a:moveTo>
                      <a:pt x="322" y="539"/>
                    </a:moveTo>
                    <a:cubicBezTo>
                      <a:pt x="337" y="417"/>
                      <a:pt x="439" y="323"/>
                      <a:pt x="564" y="321"/>
                    </a:cubicBezTo>
                    <a:cubicBezTo>
                      <a:pt x="652" y="160"/>
                      <a:pt x="652" y="160"/>
                      <a:pt x="652" y="160"/>
                    </a:cubicBezTo>
                    <a:cubicBezTo>
                      <a:pt x="564" y="0"/>
                      <a:pt x="564" y="0"/>
                      <a:pt x="564" y="0"/>
                    </a:cubicBezTo>
                    <a:cubicBezTo>
                      <a:pt x="263" y="3"/>
                      <a:pt x="17" y="239"/>
                      <a:pt x="0" y="537"/>
                    </a:cubicBezTo>
                    <a:cubicBezTo>
                      <a:pt x="159" y="450"/>
                      <a:pt x="159" y="450"/>
                      <a:pt x="159" y="450"/>
                    </a:cubicBezTo>
                    <a:lnTo>
                      <a:pt x="322" y="53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Freeform: Shape 4"/>
              <p:cNvSpPr>
                <a:spLocks/>
              </p:cNvSpPr>
              <p:nvPr/>
            </p:nvSpPr>
            <p:spPr bwMode="auto">
              <a:xfrm>
                <a:off x="2092" y="2421"/>
                <a:ext cx="1544" cy="1274"/>
              </a:xfrm>
              <a:custGeom>
                <a:avLst/>
                <a:gdLst>
                  <a:gd name="T0" fmla="*/ 652 w 652"/>
                  <a:gd name="T1" fmla="*/ 2 h 538"/>
                  <a:gd name="T2" fmla="*/ 494 w 652"/>
                  <a:gd name="T3" fmla="*/ 89 h 538"/>
                  <a:gd name="T4" fmla="*/ 330 w 652"/>
                  <a:gd name="T5" fmla="*/ 0 h 538"/>
                  <a:gd name="T6" fmla="*/ 88 w 652"/>
                  <a:gd name="T7" fmla="*/ 218 h 538"/>
                  <a:gd name="T8" fmla="*/ 0 w 652"/>
                  <a:gd name="T9" fmla="*/ 379 h 538"/>
                  <a:gd name="T10" fmla="*/ 88 w 652"/>
                  <a:gd name="T11" fmla="*/ 538 h 538"/>
                  <a:gd name="T12" fmla="*/ 652 w 652"/>
                  <a:gd name="T13" fmla="*/ 2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52" h="538">
                    <a:moveTo>
                      <a:pt x="652" y="2"/>
                    </a:moveTo>
                    <a:cubicBezTo>
                      <a:pt x="494" y="89"/>
                      <a:pt x="494" y="89"/>
                      <a:pt x="494" y="89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315" y="122"/>
                      <a:pt x="213" y="216"/>
                      <a:pt x="88" y="218"/>
                    </a:cubicBezTo>
                    <a:cubicBezTo>
                      <a:pt x="0" y="379"/>
                      <a:pt x="0" y="379"/>
                      <a:pt x="0" y="379"/>
                    </a:cubicBezTo>
                    <a:cubicBezTo>
                      <a:pt x="88" y="538"/>
                      <a:pt x="88" y="538"/>
                      <a:pt x="88" y="538"/>
                    </a:cubicBezTo>
                    <a:cubicBezTo>
                      <a:pt x="389" y="536"/>
                      <a:pt x="635" y="300"/>
                      <a:pt x="652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Freeform: Shape 5"/>
              <p:cNvSpPr>
                <a:spLocks/>
              </p:cNvSpPr>
              <p:nvPr/>
            </p:nvSpPr>
            <p:spPr bwMode="auto">
              <a:xfrm>
                <a:off x="943" y="2151"/>
                <a:ext cx="1275" cy="1544"/>
              </a:xfrm>
              <a:custGeom>
                <a:avLst/>
                <a:gdLst>
                  <a:gd name="T0" fmla="*/ 538 w 538"/>
                  <a:gd name="T1" fmla="*/ 330 h 652"/>
                  <a:gd name="T2" fmla="*/ 320 w 538"/>
                  <a:gd name="T3" fmla="*/ 88 h 652"/>
                  <a:gd name="T4" fmla="*/ 159 w 538"/>
                  <a:gd name="T5" fmla="*/ 0 h 652"/>
                  <a:gd name="T6" fmla="*/ 0 w 538"/>
                  <a:gd name="T7" fmla="*/ 88 h 652"/>
                  <a:gd name="T8" fmla="*/ 536 w 538"/>
                  <a:gd name="T9" fmla="*/ 652 h 652"/>
                  <a:gd name="T10" fmla="*/ 449 w 538"/>
                  <a:gd name="T11" fmla="*/ 493 h 652"/>
                  <a:gd name="T12" fmla="*/ 538 w 538"/>
                  <a:gd name="T13" fmla="*/ 330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8" h="652">
                    <a:moveTo>
                      <a:pt x="538" y="330"/>
                    </a:moveTo>
                    <a:cubicBezTo>
                      <a:pt x="416" y="315"/>
                      <a:pt x="322" y="213"/>
                      <a:pt x="320" y="88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2" y="389"/>
                      <a:pt x="238" y="635"/>
                      <a:pt x="536" y="652"/>
                    </a:cubicBezTo>
                    <a:cubicBezTo>
                      <a:pt x="449" y="493"/>
                      <a:pt x="449" y="493"/>
                      <a:pt x="449" y="493"/>
                    </a:cubicBezTo>
                    <a:lnTo>
                      <a:pt x="538" y="33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5" name="Group 6"/>
            <p:cNvGrpSpPr/>
            <p:nvPr/>
          </p:nvGrpSpPr>
          <p:grpSpPr>
            <a:xfrm>
              <a:off x="7134372" y="2400713"/>
              <a:ext cx="670920" cy="671095"/>
              <a:chOff x="6120388" y="2293624"/>
              <a:chExt cx="764860" cy="765060"/>
            </a:xfrm>
          </p:grpSpPr>
          <p:sp>
            <p:nvSpPr>
              <p:cNvPr id="73" name="Oval 7"/>
              <p:cNvSpPr/>
              <p:nvPr/>
            </p:nvSpPr>
            <p:spPr bwMode="auto">
              <a:xfrm>
                <a:off x="6120388" y="2293624"/>
                <a:ext cx="764860" cy="765060"/>
              </a:xfrm>
              <a:prstGeom prst="ellipse">
                <a:avLst/>
              </a:prstGeom>
              <a:solidFill>
                <a:schemeClr val="accent2"/>
              </a:solidFill>
              <a:ln w="57150">
                <a:solidFill>
                  <a:schemeClr val="bg1">
                    <a:alpha val="67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Freeform: Shape 8"/>
              <p:cNvSpPr>
                <a:spLocks/>
              </p:cNvSpPr>
              <p:nvPr/>
            </p:nvSpPr>
            <p:spPr bwMode="auto">
              <a:xfrm>
                <a:off x="6344584" y="2486093"/>
                <a:ext cx="289573" cy="386534"/>
              </a:xfrm>
              <a:custGeom>
                <a:avLst/>
                <a:gdLst>
                  <a:gd name="T0" fmla="*/ 40 w 192"/>
                  <a:gd name="T1" fmla="*/ 256 h 256"/>
                  <a:gd name="T2" fmla="*/ 80 w 192"/>
                  <a:gd name="T3" fmla="*/ 216 h 256"/>
                  <a:gd name="T4" fmla="*/ 80 w 192"/>
                  <a:gd name="T5" fmla="*/ 102 h 256"/>
                  <a:gd name="T6" fmla="*/ 176 w 192"/>
                  <a:gd name="T7" fmla="*/ 82 h 256"/>
                  <a:gd name="T8" fmla="*/ 176 w 192"/>
                  <a:gd name="T9" fmla="*/ 160 h 256"/>
                  <a:gd name="T10" fmla="*/ 152 w 192"/>
                  <a:gd name="T11" fmla="*/ 152 h 256"/>
                  <a:gd name="T12" fmla="*/ 112 w 192"/>
                  <a:gd name="T13" fmla="*/ 192 h 256"/>
                  <a:gd name="T14" fmla="*/ 152 w 192"/>
                  <a:gd name="T15" fmla="*/ 232 h 256"/>
                  <a:gd name="T16" fmla="*/ 192 w 192"/>
                  <a:gd name="T17" fmla="*/ 192 h 256"/>
                  <a:gd name="T18" fmla="*/ 192 w 192"/>
                  <a:gd name="T19" fmla="*/ 72 h 256"/>
                  <a:gd name="T20" fmla="*/ 192 w 192"/>
                  <a:gd name="T21" fmla="*/ 72 h 256"/>
                  <a:gd name="T22" fmla="*/ 192 w 192"/>
                  <a:gd name="T23" fmla="*/ 8 h 256"/>
                  <a:gd name="T24" fmla="*/ 189 w 192"/>
                  <a:gd name="T25" fmla="*/ 2 h 256"/>
                  <a:gd name="T26" fmla="*/ 182 w 192"/>
                  <a:gd name="T27" fmla="*/ 0 h 256"/>
                  <a:gd name="T28" fmla="*/ 70 w 192"/>
                  <a:gd name="T29" fmla="*/ 24 h 256"/>
                  <a:gd name="T30" fmla="*/ 64 w 192"/>
                  <a:gd name="T31" fmla="*/ 32 h 256"/>
                  <a:gd name="T32" fmla="*/ 64 w 192"/>
                  <a:gd name="T33" fmla="*/ 96 h 256"/>
                  <a:gd name="T34" fmla="*/ 64 w 192"/>
                  <a:gd name="T35" fmla="*/ 96 h 256"/>
                  <a:gd name="T36" fmla="*/ 64 w 192"/>
                  <a:gd name="T37" fmla="*/ 184 h 256"/>
                  <a:gd name="T38" fmla="*/ 40 w 192"/>
                  <a:gd name="T39" fmla="*/ 176 h 256"/>
                  <a:gd name="T40" fmla="*/ 0 w 192"/>
                  <a:gd name="T41" fmla="*/ 216 h 256"/>
                  <a:gd name="T42" fmla="*/ 40 w 192"/>
                  <a:gd name="T43" fmla="*/ 256 h 256"/>
                  <a:gd name="T44" fmla="*/ 152 w 192"/>
                  <a:gd name="T45" fmla="*/ 216 h 256"/>
                  <a:gd name="T46" fmla="*/ 128 w 192"/>
                  <a:gd name="T47" fmla="*/ 192 h 256"/>
                  <a:gd name="T48" fmla="*/ 152 w 192"/>
                  <a:gd name="T49" fmla="*/ 168 h 256"/>
                  <a:gd name="T50" fmla="*/ 176 w 192"/>
                  <a:gd name="T51" fmla="*/ 192 h 256"/>
                  <a:gd name="T52" fmla="*/ 152 w 192"/>
                  <a:gd name="T53" fmla="*/ 216 h 256"/>
                  <a:gd name="T54" fmla="*/ 176 w 192"/>
                  <a:gd name="T55" fmla="*/ 18 h 256"/>
                  <a:gd name="T56" fmla="*/ 176 w 192"/>
                  <a:gd name="T57" fmla="*/ 66 h 256"/>
                  <a:gd name="T58" fmla="*/ 80 w 192"/>
                  <a:gd name="T59" fmla="*/ 86 h 256"/>
                  <a:gd name="T60" fmla="*/ 80 w 192"/>
                  <a:gd name="T61" fmla="*/ 38 h 256"/>
                  <a:gd name="T62" fmla="*/ 176 w 192"/>
                  <a:gd name="T63" fmla="*/ 18 h 256"/>
                  <a:gd name="T64" fmla="*/ 40 w 192"/>
                  <a:gd name="T65" fmla="*/ 192 h 256"/>
                  <a:gd name="T66" fmla="*/ 64 w 192"/>
                  <a:gd name="T67" fmla="*/ 216 h 256"/>
                  <a:gd name="T68" fmla="*/ 40 w 192"/>
                  <a:gd name="T69" fmla="*/ 240 h 256"/>
                  <a:gd name="T70" fmla="*/ 16 w 192"/>
                  <a:gd name="T71" fmla="*/ 216 h 256"/>
                  <a:gd name="T72" fmla="*/ 40 w 192"/>
                  <a:gd name="T73" fmla="*/ 192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2" h="256">
                    <a:moveTo>
                      <a:pt x="40" y="256"/>
                    </a:moveTo>
                    <a:cubicBezTo>
                      <a:pt x="62" y="256"/>
                      <a:pt x="80" y="238"/>
                      <a:pt x="80" y="216"/>
                    </a:cubicBezTo>
                    <a:cubicBezTo>
                      <a:pt x="80" y="102"/>
                      <a:pt x="80" y="102"/>
                      <a:pt x="80" y="102"/>
                    </a:cubicBezTo>
                    <a:cubicBezTo>
                      <a:pt x="176" y="82"/>
                      <a:pt x="176" y="82"/>
                      <a:pt x="176" y="82"/>
                    </a:cubicBezTo>
                    <a:cubicBezTo>
                      <a:pt x="176" y="160"/>
                      <a:pt x="176" y="160"/>
                      <a:pt x="176" y="160"/>
                    </a:cubicBezTo>
                    <a:cubicBezTo>
                      <a:pt x="168" y="155"/>
                      <a:pt x="161" y="152"/>
                      <a:pt x="152" y="152"/>
                    </a:cubicBezTo>
                    <a:cubicBezTo>
                      <a:pt x="130" y="152"/>
                      <a:pt x="112" y="170"/>
                      <a:pt x="112" y="192"/>
                    </a:cubicBezTo>
                    <a:cubicBezTo>
                      <a:pt x="112" y="214"/>
                      <a:pt x="130" y="232"/>
                      <a:pt x="152" y="232"/>
                    </a:cubicBezTo>
                    <a:cubicBezTo>
                      <a:pt x="174" y="232"/>
                      <a:pt x="192" y="214"/>
                      <a:pt x="192" y="192"/>
                    </a:cubicBezTo>
                    <a:cubicBezTo>
                      <a:pt x="192" y="72"/>
                      <a:pt x="192" y="72"/>
                      <a:pt x="192" y="72"/>
                    </a:cubicBezTo>
                    <a:cubicBezTo>
                      <a:pt x="192" y="72"/>
                      <a:pt x="192" y="72"/>
                      <a:pt x="192" y="72"/>
                    </a:cubicBezTo>
                    <a:cubicBezTo>
                      <a:pt x="192" y="8"/>
                      <a:pt x="192" y="8"/>
                      <a:pt x="192" y="8"/>
                    </a:cubicBezTo>
                    <a:cubicBezTo>
                      <a:pt x="192" y="6"/>
                      <a:pt x="191" y="3"/>
                      <a:pt x="189" y="2"/>
                    </a:cubicBezTo>
                    <a:cubicBezTo>
                      <a:pt x="187" y="0"/>
                      <a:pt x="185" y="0"/>
                      <a:pt x="182" y="0"/>
                    </a:cubicBezTo>
                    <a:cubicBezTo>
                      <a:pt x="70" y="24"/>
                      <a:pt x="70" y="24"/>
                      <a:pt x="70" y="24"/>
                    </a:cubicBezTo>
                    <a:cubicBezTo>
                      <a:pt x="67" y="25"/>
                      <a:pt x="64" y="28"/>
                      <a:pt x="64" y="32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64" y="184"/>
                      <a:pt x="64" y="184"/>
                      <a:pt x="64" y="184"/>
                    </a:cubicBezTo>
                    <a:cubicBezTo>
                      <a:pt x="56" y="179"/>
                      <a:pt x="49" y="176"/>
                      <a:pt x="40" y="176"/>
                    </a:cubicBezTo>
                    <a:cubicBezTo>
                      <a:pt x="18" y="176"/>
                      <a:pt x="0" y="194"/>
                      <a:pt x="0" y="216"/>
                    </a:cubicBezTo>
                    <a:cubicBezTo>
                      <a:pt x="0" y="238"/>
                      <a:pt x="18" y="256"/>
                      <a:pt x="40" y="256"/>
                    </a:cubicBezTo>
                    <a:close/>
                    <a:moveTo>
                      <a:pt x="152" y="216"/>
                    </a:moveTo>
                    <a:cubicBezTo>
                      <a:pt x="139" y="216"/>
                      <a:pt x="128" y="205"/>
                      <a:pt x="128" y="192"/>
                    </a:cubicBezTo>
                    <a:cubicBezTo>
                      <a:pt x="128" y="179"/>
                      <a:pt x="139" y="168"/>
                      <a:pt x="152" y="168"/>
                    </a:cubicBezTo>
                    <a:cubicBezTo>
                      <a:pt x="165" y="168"/>
                      <a:pt x="176" y="179"/>
                      <a:pt x="176" y="192"/>
                    </a:cubicBezTo>
                    <a:cubicBezTo>
                      <a:pt x="176" y="205"/>
                      <a:pt x="165" y="216"/>
                      <a:pt x="152" y="216"/>
                    </a:cubicBezTo>
                    <a:close/>
                    <a:moveTo>
                      <a:pt x="176" y="18"/>
                    </a:moveTo>
                    <a:cubicBezTo>
                      <a:pt x="176" y="66"/>
                      <a:pt x="176" y="66"/>
                      <a:pt x="176" y="66"/>
                    </a:cubicBezTo>
                    <a:cubicBezTo>
                      <a:pt x="80" y="86"/>
                      <a:pt x="80" y="86"/>
                      <a:pt x="80" y="86"/>
                    </a:cubicBezTo>
                    <a:cubicBezTo>
                      <a:pt x="80" y="38"/>
                      <a:pt x="80" y="38"/>
                      <a:pt x="80" y="38"/>
                    </a:cubicBezTo>
                    <a:lnTo>
                      <a:pt x="176" y="18"/>
                    </a:lnTo>
                    <a:close/>
                    <a:moveTo>
                      <a:pt x="40" y="192"/>
                    </a:moveTo>
                    <a:cubicBezTo>
                      <a:pt x="53" y="192"/>
                      <a:pt x="64" y="203"/>
                      <a:pt x="64" y="216"/>
                    </a:cubicBezTo>
                    <a:cubicBezTo>
                      <a:pt x="64" y="229"/>
                      <a:pt x="53" y="240"/>
                      <a:pt x="40" y="240"/>
                    </a:cubicBezTo>
                    <a:cubicBezTo>
                      <a:pt x="27" y="240"/>
                      <a:pt x="16" y="229"/>
                      <a:pt x="16" y="216"/>
                    </a:cubicBezTo>
                    <a:cubicBezTo>
                      <a:pt x="16" y="203"/>
                      <a:pt x="27" y="192"/>
                      <a:pt x="40" y="19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6" name="Group 9"/>
            <p:cNvGrpSpPr/>
            <p:nvPr/>
          </p:nvGrpSpPr>
          <p:grpSpPr>
            <a:xfrm>
              <a:off x="7134372" y="4701323"/>
              <a:ext cx="670920" cy="671095"/>
              <a:chOff x="6127152" y="3285112"/>
              <a:chExt cx="764860" cy="765060"/>
            </a:xfrm>
          </p:grpSpPr>
          <p:sp>
            <p:nvSpPr>
              <p:cNvPr id="69" name="Oval 10"/>
              <p:cNvSpPr/>
              <p:nvPr/>
            </p:nvSpPr>
            <p:spPr bwMode="auto">
              <a:xfrm>
                <a:off x="6127152" y="3285112"/>
                <a:ext cx="764860" cy="765060"/>
              </a:xfrm>
              <a:prstGeom prst="ellipse">
                <a:avLst/>
              </a:prstGeom>
              <a:solidFill>
                <a:schemeClr val="accent3"/>
              </a:solidFill>
              <a:ln w="57150">
                <a:solidFill>
                  <a:schemeClr val="bg1">
                    <a:alpha val="67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70" name="Group 11"/>
              <p:cNvGrpSpPr/>
              <p:nvPr/>
            </p:nvGrpSpPr>
            <p:grpSpPr>
              <a:xfrm>
                <a:off x="6309551" y="3510984"/>
                <a:ext cx="386534" cy="314469"/>
                <a:chOff x="6369689" y="2031259"/>
                <a:chExt cx="386534" cy="314469"/>
              </a:xfrm>
              <a:solidFill>
                <a:schemeClr val="bg1"/>
              </a:solidFill>
            </p:grpSpPr>
            <p:sp>
              <p:nvSpPr>
                <p:cNvPr id="71" name="Freeform: Shape 12"/>
                <p:cNvSpPr>
                  <a:spLocks/>
                </p:cNvSpPr>
                <p:nvPr/>
              </p:nvSpPr>
              <p:spPr bwMode="auto">
                <a:xfrm>
                  <a:off x="6369689" y="2031259"/>
                  <a:ext cx="386534" cy="314469"/>
                </a:xfrm>
                <a:custGeom>
                  <a:avLst/>
                  <a:gdLst>
                    <a:gd name="T0" fmla="*/ 248 w 256"/>
                    <a:gd name="T1" fmla="*/ 0 h 208"/>
                    <a:gd name="T2" fmla="*/ 40 w 256"/>
                    <a:gd name="T3" fmla="*/ 0 h 208"/>
                    <a:gd name="T4" fmla="*/ 32 w 256"/>
                    <a:gd name="T5" fmla="*/ 8 h 208"/>
                    <a:gd name="T6" fmla="*/ 32 w 256"/>
                    <a:gd name="T7" fmla="*/ 32 h 208"/>
                    <a:gd name="T8" fmla="*/ 8 w 256"/>
                    <a:gd name="T9" fmla="*/ 32 h 208"/>
                    <a:gd name="T10" fmla="*/ 0 w 256"/>
                    <a:gd name="T11" fmla="*/ 40 h 208"/>
                    <a:gd name="T12" fmla="*/ 0 w 256"/>
                    <a:gd name="T13" fmla="*/ 200 h 208"/>
                    <a:gd name="T14" fmla="*/ 8 w 256"/>
                    <a:gd name="T15" fmla="*/ 208 h 208"/>
                    <a:gd name="T16" fmla="*/ 216 w 256"/>
                    <a:gd name="T17" fmla="*/ 208 h 208"/>
                    <a:gd name="T18" fmla="*/ 224 w 256"/>
                    <a:gd name="T19" fmla="*/ 200 h 208"/>
                    <a:gd name="T20" fmla="*/ 224 w 256"/>
                    <a:gd name="T21" fmla="*/ 176 h 208"/>
                    <a:gd name="T22" fmla="*/ 248 w 256"/>
                    <a:gd name="T23" fmla="*/ 176 h 208"/>
                    <a:gd name="T24" fmla="*/ 256 w 256"/>
                    <a:gd name="T25" fmla="*/ 168 h 208"/>
                    <a:gd name="T26" fmla="*/ 256 w 256"/>
                    <a:gd name="T27" fmla="*/ 8 h 208"/>
                    <a:gd name="T28" fmla="*/ 248 w 256"/>
                    <a:gd name="T29" fmla="*/ 0 h 208"/>
                    <a:gd name="T30" fmla="*/ 208 w 256"/>
                    <a:gd name="T31" fmla="*/ 48 h 208"/>
                    <a:gd name="T32" fmla="*/ 208 w 256"/>
                    <a:gd name="T33" fmla="*/ 175 h 208"/>
                    <a:gd name="T34" fmla="*/ 165 w 256"/>
                    <a:gd name="T35" fmla="*/ 138 h 208"/>
                    <a:gd name="T36" fmla="*/ 156 w 256"/>
                    <a:gd name="T37" fmla="*/ 137 h 208"/>
                    <a:gd name="T38" fmla="*/ 122 w 256"/>
                    <a:gd name="T39" fmla="*/ 158 h 208"/>
                    <a:gd name="T40" fmla="*/ 70 w 256"/>
                    <a:gd name="T41" fmla="*/ 99 h 208"/>
                    <a:gd name="T42" fmla="*/ 64 w 256"/>
                    <a:gd name="T43" fmla="*/ 96 h 208"/>
                    <a:gd name="T44" fmla="*/ 58 w 256"/>
                    <a:gd name="T45" fmla="*/ 98 h 208"/>
                    <a:gd name="T46" fmla="*/ 16 w 256"/>
                    <a:gd name="T47" fmla="*/ 141 h 208"/>
                    <a:gd name="T48" fmla="*/ 16 w 256"/>
                    <a:gd name="T49" fmla="*/ 48 h 208"/>
                    <a:gd name="T50" fmla="*/ 208 w 256"/>
                    <a:gd name="T51" fmla="*/ 48 h 208"/>
                    <a:gd name="T52" fmla="*/ 16 w 256"/>
                    <a:gd name="T53" fmla="*/ 163 h 208"/>
                    <a:gd name="T54" fmla="*/ 64 w 256"/>
                    <a:gd name="T55" fmla="*/ 116 h 208"/>
                    <a:gd name="T56" fmla="*/ 114 w 256"/>
                    <a:gd name="T57" fmla="*/ 173 h 208"/>
                    <a:gd name="T58" fmla="*/ 124 w 256"/>
                    <a:gd name="T59" fmla="*/ 175 h 208"/>
                    <a:gd name="T60" fmla="*/ 159 w 256"/>
                    <a:gd name="T61" fmla="*/ 154 h 208"/>
                    <a:gd name="T62" fmla="*/ 204 w 256"/>
                    <a:gd name="T63" fmla="*/ 192 h 208"/>
                    <a:gd name="T64" fmla="*/ 16 w 256"/>
                    <a:gd name="T65" fmla="*/ 192 h 208"/>
                    <a:gd name="T66" fmla="*/ 16 w 256"/>
                    <a:gd name="T67" fmla="*/ 163 h 208"/>
                    <a:gd name="T68" fmla="*/ 240 w 256"/>
                    <a:gd name="T69" fmla="*/ 160 h 208"/>
                    <a:gd name="T70" fmla="*/ 224 w 256"/>
                    <a:gd name="T71" fmla="*/ 160 h 208"/>
                    <a:gd name="T72" fmla="*/ 224 w 256"/>
                    <a:gd name="T73" fmla="*/ 40 h 208"/>
                    <a:gd name="T74" fmla="*/ 216 w 256"/>
                    <a:gd name="T75" fmla="*/ 32 h 208"/>
                    <a:gd name="T76" fmla="*/ 48 w 256"/>
                    <a:gd name="T77" fmla="*/ 32 h 208"/>
                    <a:gd name="T78" fmla="*/ 48 w 256"/>
                    <a:gd name="T79" fmla="*/ 16 h 208"/>
                    <a:gd name="T80" fmla="*/ 240 w 256"/>
                    <a:gd name="T81" fmla="*/ 16 h 208"/>
                    <a:gd name="T82" fmla="*/ 240 w 256"/>
                    <a:gd name="T83" fmla="*/ 16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56" h="208">
                      <a:moveTo>
                        <a:pt x="248" y="0"/>
                      </a:move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36" y="0"/>
                        <a:pt x="32" y="4"/>
                        <a:pt x="32" y="8"/>
                      </a:cubicBezTo>
                      <a:cubicBezTo>
                        <a:pt x="32" y="32"/>
                        <a:pt x="32" y="32"/>
                        <a:pt x="32" y="32"/>
                      </a:cubicBezTo>
                      <a:cubicBezTo>
                        <a:pt x="8" y="32"/>
                        <a:pt x="8" y="32"/>
                        <a:pt x="8" y="32"/>
                      </a:cubicBezTo>
                      <a:cubicBezTo>
                        <a:pt x="4" y="32"/>
                        <a:pt x="0" y="36"/>
                        <a:pt x="0" y="40"/>
                      </a:cubicBezTo>
                      <a:cubicBezTo>
                        <a:pt x="0" y="200"/>
                        <a:pt x="0" y="200"/>
                        <a:pt x="0" y="200"/>
                      </a:cubicBezTo>
                      <a:cubicBezTo>
                        <a:pt x="0" y="204"/>
                        <a:pt x="4" y="208"/>
                        <a:pt x="8" y="208"/>
                      </a:cubicBezTo>
                      <a:cubicBezTo>
                        <a:pt x="216" y="208"/>
                        <a:pt x="216" y="208"/>
                        <a:pt x="216" y="208"/>
                      </a:cubicBezTo>
                      <a:cubicBezTo>
                        <a:pt x="220" y="208"/>
                        <a:pt x="224" y="204"/>
                        <a:pt x="224" y="200"/>
                      </a:cubicBezTo>
                      <a:cubicBezTo>
                        <a:pt x="224" y="176"/>
                        <a:pt x="224" y="176"/>
                        <a:pt x="224" y="176"/>
                      </a:cubicBezTo>
                      <a:cubicBezTo>
                        <a:pt x="248" y="176"/>
                        <a:pt x="248" y="176"/>
                        <a:pt x="248" y="176"/>
                      </a:cubicBezTo>
                      <a:cubicBezTo>
                        <a:pt x="252" y="176"/>
                        <a:pt x="256" y="172"/>
                        <a:pt x="256" y="168"/>
                      </a:cubicBezTo>
                      <a:cubicBezTo>
                        <a:pt x="256" y="8"/>
                        <a:pt x="256" y="8"/>
                        <a:pt x="256" y="8"/>
                      </a:cubicBezTo>
                      <a:cubicBezTo>
                        <a:pt x="256" y="4"/>
                        <a:pt x="252" y="0"/>
                        <a:pt x="248" y="0"/>
                      </a:cubicBezTo>
                      <a:close/>
                      <a:moveTo>
                        <a:pt x="208" y="48"/>
                      </a:moveTo>
                      <a:cubicBezTo>
                        <a:pt x="208" y="175"/>
                        <a:pt x="208" y="175"/>
                        <a:pt x="208" y="175"/>
                      </a:cubicBezTo>
                      <a:cubicBezTo>
                        <a:pt x="165" y="138"/>
                        <a:pt x="165" y="138"/>
                        <a:pt x="165" y="138"/>
                      </a:cubicBezTo>
                      <a:cubicBezTo>
                        <a:pt x="163" y="136"/>
                        <a:pt x="159" y="135"/>
                        <a:pt x="156" y="137"/>
                      </a:cubicBezTo>
                      <a:cubicBezTo>
                        <a:pt x="122" y="158"/>
                        <a:pt x="122" y="158"/>
                        <a:pt x="122" y="158"/>
                      </a:cubicBezTo>
                      <a:cubicBezTo>
                        <a:pt x="70" y="99"/>
                        <a:pt x="70" y="99"/>
                        <a:pt x="70" y="99"/>
                      </a:cubicBezTo>
                      <a:cubicBezTo>
                        <a:pt x="69" y="97"/>
                        <a:pt x="66" y="96"/>
                        <a:pt x="64" y="96"/>
                      </a:cubicBezTo>
                      <a:cubicBezTo>
                        <a:pt x="62" y="96"/>
                        <a:pt x="60" y="97"/>
                        <a:pt x="58" y="98"/>
                      </a:cubicBezTo>
                      <a:cubicBezTo>
                        <a:pt x="16" y="141"/>
                        <a:pt x="16" y="141"/>
                        <a:pt x="16" y="141"/>
                      </a:cubicBezTo>
                      <a:cubicBezTo>
                        <a:pt x="16" y="48"/>
                        <a:pt x="16" y="48"/>
                        <a:pt x="16" y="48"/>
                      </a:cubicBezTo>
                      <a:lnTo>
                        <a:pt x="208" y="48"/>
                      </a:lnTo>
                      <a:close/>
                      <a:moveTo>
                        <a:pt x="16" y="163"/>
                      </a:moveTo>
                      <a:cubicBezTo>
                        <a:pt x="64" y="116"/>
                        <a:pt x="64" y="116"/>
                        <a:pt x="64" y="116"/>
                      </a:cubicBezTo>
                      <a:cubicBezTo>
                        <a:pt x="114" y="173"/>
                        <a:pt x="114" y="173"/>
                        <a:pt x="114" y="173"/>
                      </a:cubicBezTo>
                      <a:cubicBezTo>
                        <a:pt x="117" y="176"/>
                        <a:pt x="121" y="177"/>
                        <a:pt x="124" y="175"/>
                      </a:cubicBezTo>
                      <a:cubicBezTo>
                        <a:pt x="159" y="154"/>
                        <a:pt x="159" y="154"/>
                        <a:pt x="159" y="154"/>
                      </a:cubicBezTo>
                      <a:cubicBezTo>
                        <a:pt x="204" y="192"/>
                        <a:pt x="204" y="192"/>
                        <a:pt x="204" y="192"/>
                      </a:cubicBezTo>
                      <a:cubicBezTo>
                        <a:pt x="16" y="192"/>
                        <a:pt x="16" y="192"/>
                        <a:pt x="16" y="192"/>
                      </a:cubicBezTo>
                      <a:lnTo>
                        <a:pt x="16" y="163"/>
                      </a:lnTo>
                      <a:close/>
                      <a:moveTo>
                        <a:pt x="240" y="160"/>
                      </a:moveTo>
                      <a:cubicBezTo>
                        <a:pt x="224" y="160"/>
                        <a:pt x="224" y="160"/>
                        <a:pt x="224" y="160"/>
                      </a:cubicBezTo>
                      <a:cubicBezTo>
                        <a:pt x="224" y="40"/>
                        <a:pt x="224" y="40"/>
                        <a:pt x="224" y="40"/>
                      </a:cubicBezTo>
                      <a:cubicBezTo>
                        <a:pt x="224" y="36"/>
                        <a:pt x="220" y="32"/>
                        <a:pt x="216" y="32"/>
                      </a:cubicBezTo>
                      <a:cubicBezTo>
                        <a:pt x="48" y="32"/>
                        <a:pt x="48" y="32"/>
                        <a:pt x="48" y="32"/>
                      </a:cubicBezTo>
                      <a:cubicBezTo>
                        <a:pt x="48" y="16"/>
                        <a:pt x="48" y="16"/>
                        <a:pt x="48" y="16"/>
                      </a:cubicBezTo>
                      <a:cubicBezTo>
                        <a:pt x="240" y="16"/>
                        <a:pt x="240" y="16"/>
                        <a:pt x="240" y="16"/>
                      </a:cubicBezTo>
                      <a:lnTo>
                        <a:pt x="240" y="1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2" name="Freeform: Shape 13"/>
                <p:cNvSpPr>
                  <a:spLocks/>
                </p:cNvSpPr>
                <p:nvPr/>
              </p:nvSpPr>
              <p:spPr bwMode="auto">
                <a:xfrm>
                  <a:off x="6575404" y="2128221"/>
                  <a:ext cx="83858" cy="85169"/>
                </a:xfrm>
                <a:custGeom>
                  <a:avLst/>
                  <a:gdLst>
                    <a:gd name="T0" fmla="*/ 28 w 56"/>
                    <a:gd name="T1" fmla="*/ 56 h 56"/>
                    <a:gd name="T2" fmla="*/ 56 w 56"/>
                    <a:gd name="T3" fmla="*/ 28 h 56"/>
                    <a:gd name="T4" fmla="*/ 28 w 56"/>
                    <a:gd name="T5" fmla="*/ 0 h 56"/>
                    <a:gd name="T6" fmla="*/ 0 w 56"/>
                    <a:gd name="T7" fmla="*/ 28 h 56"/>
                    <a:gd name="T8" fmla="*/ 28 w 56"/>
                    <a:gd name="T9" fmla="*/ 56 h 56"/>
                    <a:gd name="T10" fmla="*/ 28 w 56"/>
                    <a:gd name="T11" fmla="*/ 16 h 56"/>
                    <a:gd name="T12" fmla="*/ 40 w 56"/>
                    <a:gd name="T13" fmla="*/ 28 h 56"/>
                    <a:gd name="T14" fmla="*/ 28 w 56"/>
                    <a:gd name="T15" fmla="*/ 40 h 56"/>
                    <a:gd name="T16" fmla="*/ 16 w 56"/>
                    <a:gd name="T17" fmla="*/ 28 h 56"/>
                    <a:gd name="T18" fmla="*/ 28 w 56"/>
                    <a:gd name="T19" fmla="*/ 1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6" h="56">
                      <a:moveTo>
                        <a:pt x="28" y="56"/>
                      </a:moveTo>
                      <a:cubicBezTo>
                        <a:pt x="43" y="56"/>
                        <a:pt x="56" y="43"/>
                        <a:pt x="56" y="28"/>
                      </a:cubicBezTo>
                      <a:cubicBezTo>
                        <a:pt x="56" y="13"/>
                        <a:pt x="43" y="0"/>
                        <a:pt x="28" y="0"/>
                      </a:cubicBezTo>
                      <a:cubicBezTo>
                        <a:pt x="13" y="0"/>
                        <a:pt x="0" y="13"/>
                        <a:pt x="0" y="28"/>
                      </a:cubicBezTo>
                      <a:cubicBezTo>
                        <a:pt x="0" y="43"/>
                        <a:pt x="13" y="56"/>
                        <a:pt x="28" y="56"/>
                      </a:cubicBezTo>
                      <a:close/>
                      <a:moveTo>
                        <a:pt x="28" y="16"/>
                      </a:moveTo>
                      <a:cubicBezTo>
                        <a:pt x="35" y="16"/>
                        <a:pt x="40" y="21"/>
                        <a:pt x="40" y="28"/>
                      </a:cubicBezTo>
                      <a:cubicBezTo>
                        <a:pt x="40" y="35"/>
                        <a:pt x="35" y="40"/>
                        <a:pt x="28" y="40"/>
                      </a:cubicBezTo>
                      <a:cubicBezTo>
                        <a:pt x="21" y="40"/>
                        <a:pt x="16" y="35"/>
                        <a:pt x="16" y="28"/>
                      </a:cubicBezTo>
                      <a:cubicBezTo>
                        <a:pt x="16" y="21"/>
                        <a:pt x="21" y="16"/>
                        <a:pt x="28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37" name="Group 14"/>
            <p:cNvGrpSpPr/>
            <p:nvPr/>
          </p:nvGrpSpPr>
          <p:grpSpPr>
            <a:xfrm>
              <a:off x="4469886" y="2400713"/>
              <a:ext cx="670920" cy="671095"/>
              <a:chOff x="6122601" y="4289483"/>
              <a:chExt cx="764860" cy="765060"/>
            </a:xfrm>
          </p:grpSpPr>
          <p:sp>
            <p:nvSpPr>
              <p:cNvPr id="60" name="Oval 15"/>
              <p:cNvSpPr/>
              <p:nvPr/>
            </p:nvSpPr>
            <p:spPr bwMode="auto">
              <a:xfrm>
                <a:off x="6122601" y="4289483"/>
                <a:ext cx="764860" cy="765060"/>
              </a:xfrm>
              <a:prstGeom prst="ellipse">
                <a:avLst/>
              </a:prstGeom>
              <a:solidFill>
                <a:schemeClr val="accent1"/>
              </a:solidFill>
              <a:ln w="57150">
                <a:solidFill>
                  <a:schemeClr val="bg1">
                    <a:alpha val="67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61" name="Group 16"/>
              <p:cNvGrpSpPr/>
              <p:nvPr/>
            </p:nvGrpSpPr>
            <p:grpSpPr>
              <a:xfrm>
                <a:off x="6296103" y="4502331"/>
                <a:ext cx="386534" cy="339364"/>
                <a:chOff x="6369689" y="1149437"/>
                <a:chExt cx="386534" cy="339364"/>
              </a:xfrm>
              <a:solidFill>
                <a:schemeClr val="bg1"/>
              </a:solidFill>
            </p:grpSpPr>
            <p:sp>
              <p:nvSpPr>
                <p:cNvPr id="62" name="Freeform: Shape 17"/>
                <p:cNvSpPr>
                  <a:spLocks/>
                </p:cNvSpPr>
                <p:nvPr/>
              </p:nvSpPr>
              <p:spPr bwMode="auto">
                <a:xfrm>
                  <a:off x="6369689" y="1149437"/>
                  <a:ext cx="386534" cy="339364"/>
                </a:xfrm>
                <a:custGeom>
                  <a:avLst/>
                  <a:gdLst>
                    <a:gd name="T0" fmla="*/ 248 w 256"/>
                    <a:gd name="T1" fmla="*/ 16 h 224"/>
                    <a:gd name="T2" fmla="*/ 216 w 256"/>
                    <a:gd name="T3" fmla="*/ 16 h 224"/>
                    <a:gd name="T4" fmla="*/ 216 w 256"/>
                    <a:gd name="T5" fmla="*/ 8 h 224"/>
                    <a:gd name="T6" fmla="*/ 208 w 256"/>
                    <a:gd name="T7" fmla="*/ 0 h 224"/>
                    <a:gd name="T8" fmla="*/ 184 w 256"/>
                    <a:gd name="T9" fmla="*/ 0 h 224"/>
                    <a:gd name="T10" fmla="*/ 176 w 256"/>
                    <a:gd name="T11" fmla="*/ 8 h 224"/>
                    <a:gd name="T12" fmla="*/ 176 w 256"/>
                    <a:gd name="T13" fmla="*/ 16 h 224"/>
                    <a:gd name="T14" fmla="*/ 80 w 256"/>
                    <a:gd name="T15" fmla="*/ 16 h 224"/>
                    <a:gd name="T16" fmla="*/ 80 w 256"/>
                    <a:gd name="T17" fmla="*/ 8 h 224"/>
                    <a:gd name="T18" fmla="*/ 72 w 256"/>
                    <a:gd name="T19" fmla="*/ 0 h 224"/>
                    <a:gd name="T20" fmla="*/ 48 w 256"/>
                    <a:gd name="T21" fmla="*/ 0 h 224"/>
                    <a:gd name="T22" fmla="*/ 40 w 256"/>
                    <a:gd name="T23" fmla="*/ 8 h 224"/>
                    <a:gd name="T24" fmla="*/ 40 w 256"/>
                    <a:gd name="T25" fmla="*/ 16 h 224"/>
                    <a:gd name="T26" fmla="*/ 8 w 256"/>
                    <a:gd name="T27" fmla="*/ 16 h 224"/>
                    <a:gd name="T28" fmla="*/ 0 w 256"/>
                    <a:gd name="T29" fmla="*/ 24 h 224"/>
                    <a:gd name="T30" fmla="*/ 0 w 256"/>
                    <a:gd name="T31" fmla="*/ 216 h 224"/>
                    <a:gd name="T32" fmla="*/ 8 w 256"/>
                    <a:gd name="T33" fmla="*/ 224 h 224"/>
                    <a:gd name="T34" fmla="*/ 248 w 256"/>
                    <a:gd name="T35" fmla="*/ 224 h 224"/>
                    <a:gd name="T36" fmla="*/ 256 w 256"/>
                    <a:gd name="T37" fmla="*/ 216 h 224"/>
                    <a:gd name="T38" fmla="*/ 256 w 256"/>
                    <a:gd name="T39" fmla="*/ 24 h 224"/>
                    <a:gd name="T40" fmla="*/ 248 w 256"/>
                    <a:gd name="T41" fmla="*/ 16 h 224"/>
                    <a:gd name="T42" fmla="*/ 192 w 256"/>
                    <a:gd name="T43" fmla="*/ 16 h 224"/>
                    <a:gd name="T44" fmla="*/ 200 w 256"/>
                    <a:gd name="T45" fmla="*/ 16 h 224"/>
                    <a:gd name="T46" fmla="*/ 200 w 256"/>
                    <a:gd name="T47" fmla="*/ 32 h 224"/>
                    <a:gd name="T48" fmla="*/ 192 w 256"/>
                    <a:gd name="T49" fmla="*/ 32 h 224"/>
                    <a:gd name="T50" fmla="*/ 192 w 256"/>
                    <a:gd name="T51" fmla="*/ 16 h 224"/>
                    <a:gd name="T52" fmla="*/ 56 w 256"/>
                    <a:gd name="T53" fmla="*/ 16 h 224"/>
                    <a:gd name="T54" fmla="*/ 64 w 256"/>
                    <a:gd name="T55" fmla="*/ 16 h 224"/>
                    <a:gd name="T56" fmla="*/ 64 w 256"/>
                    <a:gd name="T57" fmla="*/ 32 h 224"/>
                    <a:gd name="T58" fmla="*/ 56 w 256"/>
                    <a:gd name="T59" fmla="*/ 32 h 224"/>
                    <a:gd name="T60" fmla="*/ 56 w 256"/>
                    <a:gd name="T61" fmla="*/ 16 h 224"/>
                    <a:gd name="T62" fmla="*/ 240 w 256"/>
                    <a:gd name="T63" fmla="*/ 208 h 224"/>
                    <a:gd name="T64" fmla="*/ 16 w 256"/>
                    <a:gd name="T65" fmla="*/ 208 h 224"/>
                    <a:gd name="T66" fmla="*/ 16 w 256"/>
                    <a:gd name="T67" fmla="*/ 32 h 224"/>
                    <a:gd name="T68" fmla="*/ 40 w 256"/>
                    <a:gd name="T69" fmla="*/ 32 h 224"/>
                    <a:gd name="T70" fmla="*/ 40 w 256"/>
                    <a:gd name="T71" fmla="*/ 40 h 224"/>
                    <a:gd name="T72" fmla="*/ 48 w 256"/>
                    <a:gd name="T73" fmla="*/ 48 h 224"/>
                    <a:gd name="T74" fmla="*/ 72 w 256"/>
                    <a:gd name="T75" fmla="*/ 48 h 224"/>
                    <a:gd name="T76" fmla="*/ 80 w 256"/>
                    <a:gd name="T77" fmla="*/ 40 h 224"/>
                    <a:gd name="T78" fmla="*/ 80 w 256"/>
                    <a:gd name="T79" fmla="*/ 32 h 224"/>
                    <a:gd name="T80" fmla="*/ 176 w 256"/>
                    <a:gd name="T81" fmla="*/ 32 h 224"/>
                    <a:gd name="T82" fmla="*/ 176 w 256"/>
                    <a:gd name="T83" fmla="*/ 40 h 224"/>
                    <a:gd name="T84" fmla="*/ 184 w 256"/>
                    <a:gd name="T85" fmla="*/ 48 h 224"/>
                    <a:gd name="T86" fmla="*/ 208 w 256"/>
                    <a:gd name="T87" fmla="*/ 48 h 224"/>
                    <a:gd name="T88" fmla="*/ 216 w 256"/>
                    <a:gd name="T89" fmla="*/ 40 h 224"/>
                    <a:gd name="T90" fmla="*/ 216 w 256"/>
                    <a:gd name="T91" fmla="*/ 32 h 224"/>
                    <a:gd name="T92" fmla="*/ 240 w 256"/>
                    <a:gd name="T93" fmla="*/ 32 h 224"/>
                    <a:gd name="T94" fmla="*/ 240 w 256"/>
                    <a:gd name="T95" fmla="*/ 208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56" h="224">
                      <a:moveTo>
                        <a:pt x="248" y="16"/>
                      </a:moveTo>
                      <a:cubicBezTo>
                        <a:pt x="216" y="16"/>
                        <a:pt x="216" y="16"/>
                        <a:pt x="216" y="16"/>
                      </a:cubicBezTo>
                      <a:cubicBezTo>
                        <a:pt x="216" y="8"/>
                        <a:pt x="216" y="8"/>
                        <a:pt x="216" y="8"/>
                      </a:cubicBezTo>
                      <a:cubicBezTo>
                        <a:pt x="216" y="4"/>
                        <a:pt x="212" y="0"/>
                        <a:pt x="208" y="0"/>
                      </a:cubicBezTo>
                      <a:cubicBezTo>
                        <a:pt x="184" y="0"/>
                        <a:pt x="184" y="0"/>
                        <a:pt x="184" y="0"/>
                      </a:cubicBezTo>
                      <a:cubicBezTo>
                        <a:pt x="180" y="0"/>
                        <a:pt x="176" y="4"/>
                        <a:pt x="176" y="8"/>
                      </a:cubicBezTo>
                      <a:cubicBezTo>
                        <a:pt x="176" y="16"/>
                        <a:pt x="176" y="16"/>
                        <a:pt x="176" y="16"/>
                      </a:cubicBezTo>
                      <a:cubicBezTo>
                        <a:pt x="80" y="16"/>
                        <a:pt x="80" y="16"/>
                        <a:pt x="80" y="16"/>
                      </a:cubicBezTo>
                      <a:cubicBezTo>
                        <a:pt x="80" y="8"/>
                        <a:pt x="80" y="8"/>
                        <a:pt x="80" y="8"/>
                      </a:cubicBezTo>
                      <a:cubicBezTo>
                        <a:pt x="80" y="4"/>
                        <a:pt x="76" y="0"/>
                        <a:pt x="72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4" y="0"/>
                        <a:pt x="40" y="4"/>
                        <a:pt x="40" y="8"/>
                      </a:cubicBezTo>
                      <a:cubicBezTo>
                        <a:pt x="40" y="16"/>
                        <a:pt x="40" y="16"/>
                        <a:pt x="40" y="16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4" y="16"/>
                        <a:pt x="0" y="20"/>
                        <a:pt x="0" y="24"/>
                      </a:cubicBezTo>
                      <a:cubicBezTo>
                        <a:pt x="0" y="216"/>
                        <a:pt x="0" y="216"/>
                        <a:pt x="0" y="216"/>
                      </a:cubicBezTo>
                      <a:cubicBezTo>
                        <a:pt x="0" y="220"/>
                        <a:pt x="4" y="224"/>
                        <a:pt x="8" y="224"/>
                      </a:cubicBezTo>
                      <a:cubicBezTo>
                        <a:pt x="248" y="224"/>
                        <a:pt x="248" y="224"/>
                        <a:pt x="248" y="224"/>
                      </a:cubicBezTo>
                      <a:cubicBezTo>
                        <a:pt x="252" y="224"/>
                        <a:pt x="256" y="220"/>
                        <a:pt x="256" y="216"/>
                      </a:cubicBezTo>
                      <a:cubicBezTo>
                        <a:pt x="256" y="24"/>
                        <a:pt x="256" y="24"/>
                        <a:pt x="256" y="24"/>
                      </a:cubicBezTo>
                      <a:cubicBezTo>
                        <a:pt x="256" y="20"/>
                        <a:pt x="252" y="16"/>
                        <a:pt x="248" y="16"/>
                      </a:cubicBezTo>
                      <a:close/>
                      <a:moveTo>
                        <a:pt x="192" y="16"/>
                      </a:moveTo>
                      <a:cubicBezTo>
                        <a:pt x="200" y="16"/>
                        <a:pt x="200" y="16"/>
                        <a:pt x="200" y="16"/>
                      </a:cubicBezTo>
                      <a:cubicBezTo>
                        <a:pt x="200" y="32"/>
                        <a:pt x="200" y="32"/>
                        <a:pt x="200" y="32"/>
                      </a:cubicBezTo>
                      <a:cubicBezTo>
                        <a:pt x="192" y="32"/>
                        <a:pt x="192" y="32"/>
                        <a:pt x="192" y="32"/>
                      </a:cubicBezTo>
                      <a:lnTo>
                        <a:pt x="192" y="16"/>
                      </a:lnTo>
                      <a:close/>
                      <a:moveTo>
                        <a:pt x="56" y="16"/>
                      </a:moveTo>
                      <a:cubicBezTo>
                        <a:pt x="64" y="16"/>
                        <a:pt x="64" y="16"/>
                        <a:pt x="64" y="16"/>
                      </a:cubicBezTo>
                      <a:cubicBezTo>
                        <a:pt x="64" y="32"/>
                        <a:pt x="64" y="32"/>
                        <a:pt x="64" y="32"/>
                      </a:cubicBezTo>
                      <a:cubicBezTo>
                        <a:pt x="56" y="32"/>
                        <a:pt x="56" y="32"/>
                        <a:pt x="56" y="32"/>
                      </a:cubicBezTo>
                      <a:lnTo>
                        <a:pt x="56" y="16"/>
                      </a:lnTo>
                      <a:close/>
                      <a:moveTo>
                        <a:pt x="240" y="208"/>
                      </a:moveTo>
                      <a:cubicBezTo>
                        <a:pt x="16" y="208"/>
                        <a:pt x="16" y="208"/>
                        <a:pt x="16" y="208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40"/>
                        <a:pt x="40" y="40"/>
                        <a:pt x="40" y="40"/>
                      </a:cubicBezTo>
                      <a:cubicBezTo>
                        <a:pt x="40" y="44"/>
                        <a:pt x="44" y="48"/>
                        <a:pt x="48" y="48"/>
                      </a:cubicBezTo>
                      <a:cubicBezTo>
                        <a:pt x="72" y="48"/>
                        <a:pt x="72" y="48"/>
                        <a:pt x="72" y="48"/>
                      </a:cubicBezTo>
                      <a:cubicBezTo>
                        <a:pt x="76" y="48"/>
                        <a:pt x="80" y="44"/>
                        <a:pt x="80" y="40"/>
                      </a:cubicBezTo>
                      <a:cubicBezTo>
                        <a:pt x="80" y="32"/>
                        <a:pt x="80" y="32"/>
                        <a:pt x="80" y="32"/>
                      </a:cubicBezTo>
                      <a:cubicBezTo>
                        <a:pt x="176" y="32"/>
                        <a:pt x="176" y="32"/>
                        <a:pt x="176" y="32"/>
                      </a:cubicBezTo>
                      <a:cubicBezTo>
                        <a:pt x="176" y="40"/>
                        <a:pt x="176" y="40"/>
                        <a:pt x="176" y="40"/>
                      </a:cubicBezTo>
                      <a:cubicBezTo>
                        <a:pt x="176" y="44"/>
                        <a:pt x="180" y="48"/>
                        <a:pt x="184" y="48"/>
                      </a:cubicBezTo>
                      <a:cubicBezTo>
                        <a:pt x="208" y="48"/>
                        <a:pt x="208" y="48"/>
                        <a:pt x="208" y="48"/>
                      </a:cubicBezTo>
                      <a:cubicBezTo>
                        <a:pt x="212" y="48"/>
                        <a:pt x="216" y="44"/>
                        <a:pt x="216" y="40"/>
                      </a:cubicBezTo>
                      <a:cubicBezTo>
                        <a:pt x="216" y="32"/>
                        <a:pt x="216" y="32"/>
                        <a:pt x="216" y="32"/>
                      </a:cubicBezTo>
                      <a:cubicBezTo>
                        <a:pt x="240" y="32"/>
                        <a:pt x="240" y="32"/>
                        <a:pt x="240" y="32"/>
                      </a:cubicBezTo>
                      <a:lnTo>
                        <a:pt x="240" y="20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3" name="Freeform: Shape 18"/>
                <p:cNvSpPr>
                  <a:spLocks/>
                </p:cNvSpPr>
                <p:nvPr/>
              </p:nvSpPr>
              <p:spPr bwMode="auto">
                <a:xfrm>
                  <a:off x="6429962" y="1271294"/>
                  <a:ext cx="73376" cy="72066"/>
                </a:xfrm>
                <a:custGeom>
                  <a:avLst/>
                  <a:gdLst>
                    <a:gd name="T0" fmla="*/ 40 w 48"/>
                    <a:gd name="T1" fmla="*/ 0 h 48"/>
                    <a:gd name="T2" fmla="*/ 8 w 48"/>
                    <a:gd name="T3" fmla="*/ 0 h 48"/>
                    <a:gd name="T4" fmla="*/ 0 w 48"/>
                    <a:gd name="T5" fmla="*/ 8 h 48"/>
                    <a:gd name="T6" fmla="*/ 0 w 48"/>
                    <a:gd name="T7" fmla="*/ 40 h 48"/>
                    <a:gd name="T8" fmla="*/ 8 w 48"/>
                    <a:gd name="T9" fmla="*/ 48 h 48"/>
                    <a:gd name="T10" fmla="*/ 40 w 48"/>
                    <a:gd name="T11" fmla="*/ 48 h 48"/>
                    <a:gd name="T12" fmla="*/ 48 w 48"/>
                    <a:gd name="T13" fmla="*/ 40 h 48"/>
                    <a:gd name="T14" fmla="*/ 48 w 48"/>
                    <a:gd name="T15" fmla="*/ 8 h 48"/>
                    <a:gd name="T16" fmla="*/ 40 w 48"/>
                    <a:gd name="T17" fmla="*/ 0 h 48"/>
                    <a:gd name="T18" fmla="*/ 32 w 48"/>
                    <a:gd name="T19" fmla="*/ 32 h 48"/>
                    <a:gd name="T20" fmla="*/ 16 w 48"/>
                    <a:gd name="T21" fmla="*/ 32 h 48"/>
                    <a:gd name="T22" fmla="*/ 16 w 48"/>
                    <a:gd name="T23" fmla="*/ 16 h 48"/>
                    <a:gd name="T24" fmla="*/ 32 w 48"/>
                    <a:gd name="T25" fmla="*/ 16 h 48"/>
                    <a:gd name="T26" fmla="*/ 32 w 48"/>
                    <a:gd name="T27" fmla="*/ 3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8" h="48">
                      <a:moveTo>
                        <a:pt x="40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4"/>
                        <a:pt x="0" y="8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44"/>
                        <a:pt x="4" y="48"/>
                        <a:pt x="8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4" y="48"/>
                        <a:pt x="48" y="44"/>
                        <a:pt x="48" y="40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4"/>
                        <a:pt x="44" y="0"/>
                        <a:pt x="40" y="0"/>
                      </a:cubicBezTo>
                      <a:close/>
                      <a:moveTo>
                        <a:pt x="32" y="32"/>
                      </a:move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lnTo>
                        <a:pt x="32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4" name="Freeform: Shape 19"/>
                <p:cNvSpPr>
                  <a:spLocks/>
                </p:cNvSpPr>
                <p:nvPr/>
              </p:nvSpPr>
              <p:spPr bwMode="auto">
                <a:xfrm>
                  <a:off x="6526923" y="1271294"/>
                  <a:ext cx="72066" cy="72066"/>
                </a:xfrm>
                <a:custGeom>
                  <a:avLst/>
                  <a:gdLst>
                    <a:gd name="T0" fmla="*/ 40 w 48"/>
                    <a:gd name="T1" fmla="*/ 0 h 48"/>
                    <a:gd name="T2" fmla="*/ 8 w 48"/>
                    <a:gd name="T3" fmla="*/ 0 h 48"/>
                    <a:gd name="T4" fmla="*/ 0 w 48"/>
                    <a:gd name="T5" fmla="*/ 8 h 48"/>
                    <a:gd name="T6" fmla="*/ 0 w 48"/>
                    <a:gd name="T7" fmla="*/ 40 h 48"/>
                    <a:gd name="T8" fmla="*/ 8 w 48"/>
                    <a:gd name="T9" fmla="*/ 48 h 48"/>
                    <a:gd name="T10" fmla="*/ 40 w 48"/>
                    <a:gd name="T11" fmla="*/ 48 h 48"/>
                    <a:gd name="T12" fmla="*/ 48 w 48"/>
                    <a:gd name="T13" fmla="*/ 40 h 48"/>
                    <a:gd name="T14" fmla="*/ 48 w 48"/>
                    <a:gd name="T15" fmla="*/ 8 h 48"/>
                    <a:gd name="T16" fmla="*/ 40 w 48"/>
                    <a:gd name="T17" fmla="*/ 0 h 48"/>
                    <a:gd name="T18" fmla="*/ 32 w 48"/>
                    <a:gd name="T19" fmla="*/ 32 h 48"/>
                    <a:gd name="T20" fmla="*/ 16 w 48"/>
                    <a:gd name="T21" fmla="*/ 32 h 48"/>
                    <a:gd name="T22" fmla="*/ 16 w 48"/>
                    <a:gd name="T23" fmla="*/ 16 h 48"/>
                    <a:gd name="T24" fmla="*/ 32 w 48"/>
                    <a:gd name="T25" fmla="*/ 16 h 48"/>
                    <a:gd name="T26" fmla="*/ 32 w 48"/>
                    <a:gd name="T27" fmla="*/ 3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8" h="48">
                      <a:moveTo>
                        <a:pt x="40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4"/>
                        <a:pt x="0" y="8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44"/>
                        <a:pt x="4" y="48"/>
                        <a:pt x="8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4" y="48"/>
                        <a:pt x="48" y="44"/>
                        <a:pt x="48" y="40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4"/>
                        <a:pt x="44" y="0"/>
                        <a:pt x="40" y="0"/>
                      </a:cubicBezTo>
                      <a:close/>
                      <a:moveTo>
                        <a:pt x="32" y="32"/>
                      </a:move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lnTo>
                        <a:pt x="32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5" name="Freeform: Shape 20"/>
                <p:cNvSpPr>
                  <a:spLocks/>
                </p:cNvSpPr>
                <p:nvPr/>
              </p:nvSpPr>
              <p:spPr bwMode="auto">
                <a:xfrm>
                  <a:off x="6623884" y="1271294"/>
                  <a:ext cx="72066" cy="72066"/>
                </a:xfrm>
                <a:custGeom>
                  <a:avLst/>
                  <a:gdLst>
                    <a:gd name="T0" fmla="*/ 40 w 48"/>
                    <a:gd name="T1" fmla="*/ 0 h 48"/>
                    <a:gd name="T2" fmla="*/ 8 w 48"/>
                    <a:gd name="T3" fmla="*/ 0 h 48"/>
                    <a:gd name="T4" fmla="*/ 0 w 48"/>
                    <a:gd name="T5" fmla="*/ 8 h 48"/>
                    <a:gd name="T6" fmla="*/ 0 w 48"/>
                    <a:gd name="T7" fmla="*/ 40 h 48"/>
                    <a:gd name="T8" fmla="*/ 8 w 48"/>
                    <a:gd name="T9" fmla="*/ 48 h 48"/>
                    <a:gd name="T10" fmla="*/ 40 w 48"/>
                    <a:gd name="T11" fmla="*/ 48 h 48"/>
                    <a:gd name="T12" fmla="*/ 48 w 48"/>
                    <a:gd name="T13" fmla="*/ 40 h 48"/>
                    <a:gd name="T14" fmla="*/ 48 w 48"/>
                    <a:gd name="T15" fmla="*/ 8 h 48"/>
                    <a:gd name="T16" fmla="*/ 40 w 48"/>
                    <a:gd name="T17" fmla="*/ 0 h 48"/>
                    <a:gd name="T18" fmla="*/ 32 w 48"/>
                    <a:gd name="T19" fmla="*/ 32 h 48"/>
                    <a:gd name="T20" fmla="*/ 16 w 48"/>
                    <a:gd name="T21" fmla="*/ 32 h 48"/>
                    <a:gd name="T22" fmla="*/ 16 w 48"/>
                    <a:gd name="T23" fmla="*/ 16 h 48"/>
                    <a:gd name="T24" fmla="*/ 32 w 48"/>
                    <a:gd name="T25" fmla="*/ 16 h 48"/>
                    <a:gd name="T26" fmla="*/ 32 w 48"/>
                    <a:gd name="T27" fmla="*/ 3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8" h="48">
                      <a:moveTo>
                        <a:pt x="40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4"/>
                        <a:pt x="0" y="8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44"/>
                        <a:pt x="4" y="48"/>
                        <a:pt x="8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4" y="48"/>
                        <a:pt x="48" y="44"/>
                        <a:pt x="48" y="40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4"/>
                        <a:pt x="44" y="0"/>
                        <a:pt x="40" y="0"/>
                      </a:cubicBezTo>
                      <a:close/>
                      <a:moveTo>
                        <a:pt x="32" y="32"/>
                      </a:move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lnTo>
                        <a:pt x="32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6" name="Freeform: Shape 21"/>
                <p:cNvSpPr>
                  <a:spLocks/>
                </p:cNvSpPr>
                <p:nvPr/>
              </p:nvSpPr>
              <p:spPr bwMode="auto">
                <a:xfrm>
                  <a:off x="6429962" y="1366945"/>
                  <a:ext cx="73376" cy="73376"/>
                </a:xfrm>
                <a:custGeom>
                  <a:avLst/>
                  <a:gdLst>
                    <a:gd name="T0" fmla="*/ 40 w 48"/>
                    <a:gd name="T1" fmla="*/ 0 h 48"/>
                    <a:gd name="T2" fmla="*/ 8 w 48"/>
                    <a:gd name="T3" fmla="*/ 0 h 48"/>
                    <a:gd name="T4" fmla="*/ 0 w 48"/>
                    <a:gd name="T5" fmla="*/ 8 h 48"/>
                    <a:gd name="T6" fmla="*/ 0 w 48"/>
                    <a:gd name="T7" fmla="*/ 40 h 48"/>
                    <a:gd name="T8" fmla="*/ 8 w 48"/>
                    <a:gd name="T9" fmla="*/ 48 h 48"/>
                    <a:gd name="T10" fmla="*/ 40 w 48"/>
                    <a:gd name="T11" fmla="*/ 48 h 48"/>
                    <a:gd name="T12" fmla="*/ 48 w 48"/>
                    <a:gd name="T13" fmla="*/ 40 h 48"/>
                    <a:gd name="T14" fmla="*/ 48 w 48"/>
                    <a:gd name="T15" fmla="*/ 8 h 48"/>
                    <a:gd name="T16" fmla="*/ 40 w 48"/>
                    <a:gd name="T17" fmla="*/ 0 h 48"/>
                    <a:gd name="T18" fmla="*/ 32 w 48"/>
                    <a:gd name="T19" fmla="*/ 32 h 48"/>
                    <a:gd name="T20" fmla="*/ 16 w 48"/>
                    <a:gd name="T21" fmla="*/ 32 h 48"/>
                    <a:gd name="T22" fmla="*/ 16 w 48"/>
                    <a:gd name="T23" fmla="*/ 16 h 48"/>
                    <a:gd name="T24" fmla="*/ 32 w 48"/>
                    <a:gd name="T25" fmla="*/ 16 h 48"/>
                    <a:gd name="T26" fmla="*/ 32 w 48"/>
                    <a:gd name="T27" fmla="*/ 3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8" h="48">
                      <a:moveTo>
                        <a:pt x="40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4"/>
                        <a:pt x="0" y="8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44"/>
                        <a:pt x="4" y="48"/>
                        <a:pt x="8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4" y="48"/>
                        <a:pt x="48" y="44"/>
                        <a:pt x="48" y="40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4"/>
                        <a:pt x="44" y="0"/>
                        <a:pt x="40" y="0"/>
                      </a:cubicBezTo>
                      <a:close/>
                      <a:moveTo>
                        <a:pt x="32" y="32"/>
                      </a:move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lnTo>
                        <a:pt x="32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7" name="Freeform: Shape 22"/>
                <p:cNvSpPr>
                  <a:spLocks/>
                </p:cNvSpPr>
                <p:nvPr/>
              </p:nvSpPr>
              <p:spPr bwMode="auto">
                <a:xfrm>
                  <a:off x="6526923" y="1366945"/>
                  <a:ext cx="72066" cy="73376"/>
                </a:xfrm>
                <a:custGeom>
                  <a:avLst/>
                  <a:gdLst>
                    <a:gd name="T0" fmla="*/ 40 w 48"/>
                    <a:gd name="T1" fmla="*/ 0 h 48"/>
                    <a:gd name="T2" fmla="*/ 8 w 48"/>
                    <a:gd name="T3" fmla="*/ 0 h 48"/>
                    <a:gd name="T4" fmla="*/ 0 w 48"/>
                    <a:gd name="T5" fmla="*/ 8 h 48"/>
                    <a:gd name="T6" fmla="*/ 0 w 48"/>
                    <a:gd name="T7" fmla="*/ 40 h 48"/>
                    <a:gd name="T8" fmla="*/ 8 w 48"/>
                    <a:gd name="T9" fmla="*/ 48 h 48"/>
                    <a:gd name="T10" fmla="*/ 40 w 48"/>
                    <a:gd name="T11" fmla="*/ 48 h 48"/>
                    <a:gd name="T12" fmla="*/ 48 w 48"/>
                    <a:gd name="T13" fmla="*/ 40 h 48"/>
                    <a:gd name="T14" fmla="*/ 48 w 48"/>
                    <a:gd name="T15" fmla="*/ 8 h 48"/>
                    <a:gd name="T16" fmla="*/ 40 w 48"/>
                    <a:gd name="T17" fmla="*/ 0 h 48"/>
                    <a:gd name="T18" fmla="*/ 32 w 48"/>
                    <a:gd name="T19" fmla="*/ 32 h 48"/>
                    <a:gd name="T20" fmla="*/ 16 w 48"/>
                    <a:gd name="T21" fmla="*/ 32 h 48"/>
                    <a:gd name="T22" fmla="*/ 16 w 48"/>
                    <a:gd name="T23" fmla="*/ 16 h 48"/>
                    <a:gd name="T24" fmla="*/ 32 w 48"/>
                    <a:gd name="T25" fmla="*/ 16 h 48"/>
                    <a:gd name="T26" fmla="*/ 32 w 48"/>
                    <a:gd name="T27" fmla="*/ 3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8" h="48">
                      <a:moveTo>
                        <a:pt x="40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4"/>
                        <a:pt x="0" y="8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44"/>
                        <a:pt x="4" y="48"/>
                        <a:pt x="8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4" y="48"/>
                        <a:pt x="48" y="44"/>
                        <a:pt x="48" y="40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4"/>
                        <a:pt x="44" y="0"/>
                        <a:pt x="40" y="0"/>
                      </a:cubicBezTo>
                      <a:close/>
                      <a:moveTo>
                        <a:pt x="32" y="32"/>
                      </a:move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lnTo>
                        <a:pt x="32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8" name="Freeform: Shape 23"/>
                <p:cNvSpPr>
                  <a:spLocks/>
                </p:cNvSpPr>
                <p:nvPr/>
              </p:nvSpPr>
              <p:spPr bwMode="auto">
                <a:xfrm>
                  <a:off x="6623884" y="1366945"/>
                  <a:ext cx="72066" cy="73376"/>
                </a:xfrm>
                <a:custGeom>
                  <a:avLst/>
                  <a:gdLst>
                    <a:gd name="T0" fmla="*/ 40 w 48"/>
                    <a:gd name="T1" fmla="*/ 0 h 48"/>
                    <a:gd name="T2" fmla="*/ 8 w 48"/>
                    <a:gd name="T3" fmla="*/ 0 h 48"/>
                    <a:gd name="T4" fmla="*/ 0 w 48"/>
                    <a:gd name="T5" fmla="*/ 8 h 48"/>
                    <a:gd name="T6" fmla="*/ 0 w 48"/>
                    <a:gd name="T7" fmla="*/ 40 h 48"/>
                    <a:gd name="T8" fmla="*/ 8 w 48"/>
                    <a:gd name="T9" fmla="*/ 48 h 48"/>
                    <a:gd name="T10" fmla="*/ 40 w 48"/>
                    <a:gd name="T11" fmla="*/ 48 h 48"/>
                    <a:gd name="T12" fmla="*/ 48 w 48"/>
                    <a:gd name="T13" fmla="*/ 40 h 48"/>
                    <a:gd name="T14" fmla="*/ 48 w 48"/>
                    <a:gd name="T15" fmla="*/ 8 h 48"/>
                    <a:gd name="T16" fmla="*/ 40 w 48"/>
                    <a:gd name="T17" fmla="*/ 0 h 48"/>
                    <a:gd name="T18" fmla="*/ 32 w 48"/>
                    <a:gd name="T19" fmla="*/ 32 h 48"/>
                    <a:gd name="T20" fmla="*/ 16 w 48"/>
                    <a:gd name="T21" fmla="*/ 32 h 48"/>
                    <a:gd name="T22" fmla="*/ 16 w 48"/>
                    <a:gd name="T23" fmla="*/ 16 h 48"/>
                    <a:gd name="T24" fmla="*/ 32 w 48"/>
                    <a:gd name="T25" fmla="*/ 16 h 48"/>
                    <a:gd name="T26" fmla="*/ 32 w 48"/>
                    <a:gd name="T27" fmla="*/ 32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8" h="48">
                      <a:moveTo>
                        <a:pt x="40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4"/>
                        <a:pt x="0" y="8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44"/>
                        <a:pt x="4" y="48"/>
                        <a:pt x="8" y="48"/>
                      </a:cubicBezTo>
                      <a:cubicBezTo>
                        <a:pt x="40" y="48"/>
                        <a:pt x="40" y="48"/>
                        <a:pt x="40" y="48"/>
                      </a:cubicBezTo>
                      <a:cubicBezTo>
                        <a:pt x="44" y="48"/>
                        <a:pt x="48" y="44"/>
                        <a:pt x="48" y="40"/>
                      </a:cubicBezTo>
                      <a:cubicBezTo>
                        <a:pt x="48" y="8"/>
                        <a:pt x="48" y="8"/>
                        <a:pt x="48" y="8"/>
                      </a:cubicBezTo>
                      <a:cubicBezTo>
                        <a:pt x="48" y="4"/>
                        <a:pt x="44" y="0"/>
                        <a:pt x="40" y="0"/>
                      </a:cubicBezTo>
                      <a:close/>
                      <a:moveTo>
                        <a:pt x="32" y="32"/>
                      </a:moveTo>
                      <a:cubicBezTo>
                        <a:pt x="16" y="32"/>
                        <a:pt x="16" y="32"/>
                        <a:pt x="16" y="32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lnTo>
                        <a:pt x="32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38" name="Group 24"/>
            <p:cNvGrpSpPr/>
            <p:nvPr/>
          </p:nvGrpSpPr>
          <p:grpSpPr>
            <a:xfrm>
              <a:off x="4469886" y="4701323"/>
              <a:ext cx="670920" cy="671095"/>
              <a:chOff x="6130670" y="5263170"/>
              <a:chExt cx="764860" cy="765060"/>
            </a:xfrm>
          </p:grpSpPr>
          <p:sp>
            <p:nvSpPr>
              <p:cNvPr id="54" name="Oval 25"/>
              <p:cNvSpPr/>
              <p:nvPr/>
            </p:nvSpPr>
            <p:spPr bwMode="auto">
              <a:xfrm>
                <a:off x="6130670" y="5263170"/>
                <a:ext cx="764860" cy="765060"/>
              </a:xfrm>
              <a:prstGeom prst="ellipse">
                <a:avLst/>
              </a:prstGeom>
              <a:solidFill>
                <a:schemeClr val="accent4"/>
              </a:solidFill>
              <a:ln w="57150">
                <a:solidFill>
                  <a:schemeClr val="bg1">
                    <a:alpha val="67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55" name="Group 26"/>
              <p:cNvGrpSpPr/>
              <p:nvPr/>
            </p:nvGrpSpPr>
            <p:grpSpPr>
              <a:xfrm>
                <a:off x="6316315" y="5452433"/>
                <a:ext cx="386534" cy="386534"/>
                <a:chOff x="5494418" y="5479932"/>
                <a:chExt cx="386534" cy="386534"/>
              </a:xfrm>
              <a:solidFill>
                <a:schemeClr val="bg1"/>
              </a:solidFill>
            </p:grpSpPr>
            <p:sp>
              <p:nvSpPr>
                <p:cNvPr id="56" name="Freeform: Shape 27"/>
                <p:cNvSpPr>
                  <a:spLocks/>
                </p:cNvSpPr>
                <p:nvPr/>
              </p:nvSpPr>
              <p:spPr bwMode="auto">
                <a:xfrm>
                  <a:off x="5494418" y="5479932"/>
                  <a:ext cx="169027" cy="169027"/>
                </a:xfrm>
                <a:custGeom>
                  <a:avLst/>
                  <a:gdLst>
                    <a:gd name="T0" fmla="*/ 8 w 112"/>
                    <a:gd name="T1" fmla="*/ 112 h 112"/>
                    <a:gd name="T2" fmla="*/ 104 w 112"/>
                    <a:gd name="T3" fmla="*/ 112 h 112"/>
                    <a:gd name="T4" fmla="*/ 112 w 112"/>
                    <a:gd name="T5" fmla="*/ 104 h 112"/>
                    <a:gd name="T6" fmla="*/ 112 w 112"/>
                    <a:gd name="T7" fmla="*/ 8 h 112"/>
                    <a:gd name="T8" fmla="*/ 104 w 112"/>
                    <a:gd name="T9" fmla="*/ 0 h 112"/>
                    <a:gd name="T10" fmla="*/ 8 w 112"/>
                    <a:gd name="T11" fmla="*/ 0 h 112"/>
                    <a:gd name="T12" fmla="*/ 0 w 112"/>
                    <a:gd name="T13" fmla="*/ 8 h 112"/>
                    <a:gd name="T14" fmla="*/ 0 w 112"/>
                    <a:gd name="T15" fmla="*/ 104 h 112"/>
                    <a:gd name="T16" fmla="*/ 8 w 112"/>
                    <a:gd name="T17" fmla="*/ 112 h 112"/>
                    <a:gd name="T18" fmla="*/ 16 w 112"/>
                    <a:gd name="T19" fmla="*/ 16 h 112"/>
                    <a:gd name="T20" fmla="*/ 96 w 112"/>
                    <a:gd name="T21" fmla="*/ 16 h 112"/>
                    <a:gd name="T22" fmla="*/ 96 w 112"/>
                    <a:gd name="T23" fmla="*/ 96 h 112"/>
                    <a:gd name="T24" fmla="*/ 16 w 112"/>
                    <a:gd name="T25" fmla="*/ 96 h 112"/>
                    <a:gd name="T26" fmla="*/ 16 w 112"/>
                    <a:gd name="T27" fmla="*/ 16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2" h="112">
                      <a:moveTo>
                        <a:pt x="8" y="112"/>
                      </a:moveTo>
                      <a:cubicBezTo>
                        <a:pt x="104" y="112"/>
                        <a:pt x="104" y="112"/>
                        <a:pt x="104" y="112"/>
                      </a:cubicBezTo>
                      <a:cubicBezTo>
                        <a:pt x="108" y="112"/>
                        <a:pt x="112" y="108"/>
                        <a:pt x="112" y="104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2" y="4"/>
                        <a:pt x="108" y="0"/>
                        <a:pt x="104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4"/>
                        <a:pt x="0" y="8"/>
                      </a:cubicBezTo>
                      <a:cubicBezTo>
                        <a:pt x="0" y="104"/>
                        <a:pt x="0" y="104"/>
                        <a:pt x="0" y="104"/>
                      </a:cubicBezTo>
                      <a:cubicBezTo>
                        <a:pt x="0" y="108"/>
                        <a:pt x="4" y="112"/>
                        <a:pt x="8" y="112"/>
                      </a:cubicBezTo>
                      <a:close/>
                      <a:moveTo>
                        <a:pt x="16" y="16"/>
                      </a:moveTo>
                      <a:cubicBezTo>
                        <a:pt x="96" y="16"/>
                        <a:pt x="96" y="16"/>
                        <a:pt x="96" y="16"/>
                      </a:cubicBezTo>
                      <a:cubicBezTo>
                        <a:pt x="96" y="96"/>
                        <a:pt x="96" y="96"/>
                        <a:pt x="96" y="96"/>
                      </a:cubicBezTo>
                      <a:cubicBezTo>
                        <a:pt x="16" y="96"/>
                        <a:pt x="16" y="96"/>
                        <a:pt x="16" y="96"/>
                      </a:cubicBezTo>
                      <a:lnTo>
                        <a:pt x="16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Freeform: Shape 28"/>
                <p:cNvSpPr>
                  <a:spLocks/>
                </p:cNvSpPr>
                <p:nvPr/>
              </p:nvSpPr>
              <p:spPr bwMode="auto">
                <a:xfrm>
                  <a:off x="5711925" y="5479932"/>
                  <a:ext cx="169027" cy="169027"/>
                </a:xfrm>
                <a:custGeom>
                  <a:avLst/>
                  <a:gdLst>
                    <a:gd name="T0" fmla="*/ 112 w 112"/>
                    <a:gd name="T1" fmla="*/ 8 h 112"/>
                    <a:gd name="T2" fmla="*/ 104 w 112"/>
                    <a:gd name="T3" fmla="*/ 0 h 112"/>
                    <a:gd name="T4" fmla="*/ 8 w 112"/>
                    <a:gd name="T5" fmla="*/ 0 h 112"/>
                    <a:gd name="T6" fmla="*/ 0 w 112"/>
                    <a:gd name="T7" fmla="*/ 8 h 112"/>
                    <a:gd name="T8" fmla="*/ 0 w 112"/>
                    <a:gd name="T9" fmla="*/ 104 h 112"/>
                    <a:gd name="T10" fmla="*/ 8 w 112"/>
                    <a:gd name="T11" fmla="*/ 112 h 112"/>
                    <a:gd name="T12" fmla="*/ 104 w 112"/>
                    <a:gd name="T13" fmla="*/ 112 h 112"/>
                    <a:gd name="T14" fmla="*/ 112 w 112"/>
                    <a:gd name="T15" fmla="*/ 104 h 112"/>
                    <a:gd name="T16" fmla="*/ 112 w 112"/>
                    <a:gd name="T17" fmla="*/ 8 h 112"/>
                    <a:gd name="T18" fmla="*/ 96 w 112"/>
                    <a:gd name="T19" fmla="*/ 96 h 112"/>
                    <a:gd name="T20" fmla="*/ 16 w 112"/>
                    <a:gd name="T21" fmla="*/ 96 h 112"/>
                    <a:gd name="T22" fmla="*/ 16 w 112"/>
                    <a:gd name="T23" fmla="*/ 16 h 112"/>
                    <a:gd name="T24" fmla="*/ 96 w 112"/>
                    <a:gd name="T25" fmla="*/ 16 h 112"/>
                    <a:gd name="T26" fmla="*/ 96 w 112"/>
                    <a:gd name="T27" fmla="*/ 96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2" h="112">
                      <a:moveTo>
                        <a:pt x="112" y="8"/>
                      </a:moveTo>
                      <a:cubicBezTo>
                        <a:pt x="112" y="4"/>
                        <a:pt x="108" y="0"/>
                        <a:pt x="104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4"/>
                        <a:pt x="0" y="8"/>
                      </a:cubicBezTo>
                      <a:cubicBezTo>
                        <a:pt x="0" y="104"/>
                        <a:pt x="0" y="104"/>
                        <a:pt x="0" y="104"/>
                      </a:cubicBezTo>
                      <a:cubicBezTo>
                        <a:pt x="0" y="108"/>
                        <a:pt x="4" y="112"/>
                        <a:pt x="8" y="112"/>
                      </a:cubicBezTo>
                      <a:cubicBezTo>
                        <a:pt x="104" y="112"/>
                        <a:pt x="104" y="112"/>
                        <a:pt x="104" y="112"/>
                      </a:cubicBezTo>
                      <a:cubicBezTo>
                        <a:pt x="108" y="112"/>
                        <a:pt x="112" y="108"/>
                        <a:pt x="112" y="104"/>
                      </a:cubicBezTo>
                      <a:lnTo>
                        <a:pt x="112" y="8"/>
                      </a:lnTo>
                      <a:close/>
                      <a:moveTo>
                        <a:pt x="96" y="96"/>
                      </a:moveTo>
                      <a:cubicBezTo>
                        <a:pt x="16" y="96"/>
                        <a:pt x="16" y="96"/>
                        <a:pt x="16" y="9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96" y="16"/>
                        <a:pt x="96" y="16"/>
                        <a:pt x="96" y="16"/>
                      </a:cubicBezTo>
                      <a:lnTo>
                        <a:pt x="96" y="9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Freeform: Shape 29"/>
                <p:cNvSpPr>
                  <a:spLocks/>
                </p:cNvSpPr>
                <p:nvPr/>
              </p:nvSpPr>
              <p:spPr bwMode="auto">
                <a:xfrm>
                  <a:off x="5494418" y="5690888"/>
                  <a:ext cx="175578" cy="175578"/>
                </a:xfrm>
                <a:custGeom>
                  <a:avLst/>
                  <a:gdLst>
                    <a:gd name="T0" fmla="*/ 8 w 116"/>
                    <a:gd name="T1" fmla="*/ 116 h 116"/>
                    <a:gd name="T2" fmla="*/ 108 w 116"/>
                    <a:gd name="T3" fmla="*/ 116 h 116"/>
                    <a:gd name="T4" fmla="*/ 116 w 116"/>
                    <a:gd name="T5" fmla="*/ 108 h 116"/>
                    <a:gd name="T6" fmla="*/ 116 w 116"/>
                    <a:gd name="T7" fmla="*/ 8 h 116"/>
                    <a:gd name="T8" fmla="*/ 108 w 116"/>
                    <a:gd name="T9" fmla="*/ 0 h 116"/>
                    <a:gd name="T10" fmla="*/ 8 w 116"/>
                    <a:gd name="T11" fmla="*/ 0 h 116"/>
                    <a:gd name="T12" fmla="*/ 0 w 116"/>
                    <a:gd name="T13" fmla="*/ 8 h 116"/>
                    <a:gd name="T14" fmla="*/ 0 w 116"/>
                    <a:gd name="T15" fmla="*/ 108 h 116"/>
                    <a:gd name="T16" fmla="*/ 8 w 116"/>
                    <a:gd name="T17" fmla="*/ 116 h 116"/>
                    <a:gd name="T18" fmla="*/ 16 w 116"/>
                    <a:gd name="T19" fmla="*/ 16 h 116"/>
                    <a:gd name="T20" fmla="*/ 100 w 116"/>
                    <a:gd name="T21" fmla="*/ 16 h 116"/>
                    <a:gd name="T22" fmla="*/ 100 w 116"/>
                    <a:gd name="T23" fmla="*/ 100 h 116"/>
                    <a:gd name="T24" fmla="*/ 16 w 116"/>
                    <a:gd name="T25" fmla="*/ 100 h 116"/>
                    <a:gd name="T26" fmla="*/ 16 w 116"/>
                    <a:gd name="T27" fmla="*/ 16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6" h="116">
                      <a:moveTo>
                        <a:pt x="8" y="116"/>
                      </a:moveTo>
                      <a:cubicBezTo>
                        <a:pt x="108" y="116"/>
                        <a:pt x="108" y="116"/>
                        <a:pt x="108" y="116"/>
                      </a:cubicBezTo>
                      <a:cubicBezTo>
                        <a:pt x="112" y="116"/>
                        <a:pt x="116" y="112"/>
                        <a:pt x="116" y="108"/>
                      </a:cubicBezTo>
                      <a:cubicBezTo>
                        <a:pt x="116" y="8"/>
                        <a:pt x="116" y="8"/>
                        <a:pt x="116" y="8"/>
                      </a:cubicBezTo>
                      <a:cubicBezTo>
                        <a:pt x="116" y="4"/>
                        <a:pt x="112" y="0"/>
                        <a:pt x="10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4"/>
                        <a:pt x="0" y="8"/>
                      </a:cubicBezTo>
                      <a:cubicBezTo>
                        <a:pt x="0" y="108"/>
                        <a:pt x="0" y="108"/>
                        <a:pt x="0" y="108"/>
                      </a:cubicBezTo>
                      <a:cubicBezTo>
                        <a:pt x="0" y="112"/>
                        <a:pt x="4" y="116"/>
                        <a:pt x="8" y="116"/>
                      </a:cubicBezTo>
                      <a:close/>
                      <a:moveTo>
                        <a:pt x="16" y="16"/>
                      </a:moveTo>
                      <a:cubicBezTo>
                        <a:pt x="100" y="16"/>
                        <a:pt x="100" y="16"/>
                        <a:pt x="100" y="16"/>
                      </a:cubicBezTo>
                      <a:cubicBezTo>
                        <a:pt x="100" y="100"/>
                        <a:pt x="100" y="100"/>
                        <a:pt x="100" y="100"/>
                      </a:cubicBezTo>
                      <a:cubicBezTo>
                        <a:pt x="16" y="100"/>
                        <a:pt x="16" y="100"/>
                        <a:pt x="16" y="100"/>
                      </a:cubicBezTo>
                      <a:lnTo>
                        <a:pt x="16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9" name="Freeform: Shape 30"/>
                <p:cNvSpPr>
                  <a:spLocks/>
                </p:cNvSpPr>
                <p:nvPr/>
              </p:nvSpPr>
              <p:spPr bwMode="auto">
                <a:xfrm>
                  <a:off x="5711925" y="5697439"/>
                  <a:ext cx="169027" cy="169027"/>
                </a:xfrm>
                <a:custGeom>
                  <a:avLst/>
                  <a:gdLst>
                    <a:gd name="T0" fmla="*/ 104 w 112"/>
                    <a:gd name="T1" fmla="*/ 0 h 112"/>
                    <a:gd name="T2" fmla="*/ 8 w 112"/>
                    <a:gd name="T3" fmla="*/ 0 h 112"/>
                    <a:gd name="T4" fmla="*/ 0 w 112"/>
                    <a:gd name="T5" fmla="*/ 8 h 112"/>
                    <a:gd name="T6" fmla="*/ 0 w 112"/>
                    <a:gd name="T7" fmla="*/ 104 h 112"/>
                    <a:gd name="T8" fmla="*/ 8 w 112"/>
                    <a:gd name="T9" fmla="*/ 112 h 112"/>
                    <a:gd name="T10" fmla="*/ 104 w 112"/>
                    <a:gd name="T11" fmla="*/ 112 h 112"/>
                    <a:gd name="T12" fmla="*/ 112 w 112"/>
                    <a:gd name="T13" fmla="*/ 104 h 112"/>
                    <a:gd name="T14" fmla="*/ 112 w 112"/>
                    <a:gd name="T15" fmla="*/ 8 h 112"/>
                    <a:gd name="T16" fmla="*/ 104 w 112"/>
                    <a:gd name="T17" fmla="*/ 0 h 112"/>
                    <a:gd name="T18" fmla="*/ 96 w 112"/>
                    <a:gd name="T19" fmla="*/ 96 h 112"/>
                    <a:gd name="T20" fmla="*/ 16 w 112"/>
                    <a:gd name="T21" fmla="*/ 96 h 112"/>
                    <a:gd name="T22" fmla="*/ 16 w 112"/>
                    <a:gd name="T23" fmla="*/ 16 h 112"/>
                    <a:gd name="T24" fmla="*/ 96 w 112"/>
                    <a:gd name="T25" fmla="*/ 16 h 112"/>
                    <a:gd name="T26" fmla="*/ 96 w 112"/>
                    <a:gd name="T27" fmla="*/ 96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2" h="112">
                      <a:moveTo>
                        <a:pt x="104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4" y="0"/>
                        <a:pt x="0" y="4"/>
                        <a:pt x="0" y="8"/>
                      </a:cubicBezTo>
                      <a:cubicBezTo>
                        <a:pt x="0" y="104"/>
                        <a:pt x="0" y="104"/>
                        <a:pt x="0" y="104"/>
                      </a:cubicBezTo>
                      <a:cubicBezTo>
                        <a:pt x="0" y="108"/>
                        <a:pt x="4" y="112"/>
                        <a:pt x="8" y="112"/>
                      </a:cubicBezTo>
                      <a:cubicBezTo>
                        <a:pt x="104" y="112"/>
                        <a:pt x="104" y="112"/>
                        <a:pt x="104" y="112"/>
                      </a:cubicBezTo>
                      <a:cubicBezTo>
                        <a:pt x="108" y="112"/>
                        <a:pt x="112" y="108"/>
                        <a:pt x="112" y="104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2" y="4"/>
                        <a:pt x="108" y="0"/>
                        <a:pt x="104" y="0"/>
                      </a:cubicBezTo>
                      <a:close/>
                      <a:moveTo>
                        <a:pt x="96" y="96"/>
                      </a:moveTo>
                      <a:cubicBezTo>
                        <a:pt x="16" y="96"/>
                        <a:pt x="16" y="96"/>
                        <a:pt x="16" y="9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96" y="16"/>
                        <a:pt x="96" y="16"/>
                        <a:pt x="96" y="16"/>
                      </a:cubicBezTo>
                      <a:lnTo>
                        <a:pt x="96" y="9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39" name="Group 31"/>
            <p:cNvGrpSpPr>
              <a:grpSpLocks noChangeAspect="1"/>
            </p:cNvGrpSpPr>
            <p:nvPr/>
          </p:nvGrpSpPr>
          <p:grpSpPr>
            <a:xfrm>
              <a:off x="5631427" y="3379116"/>
              <a:ext cx="1042091" cy="1042367"/>
              <a:chOff x="9158382" y="3435911"/>
              <a:chExt cx="2288590" cy="2289186"/>
            </a:xfrm>
            <a:solidFill>
              <a:schemeClr val="accent1"/>
            </a:solidFill>
          </p:grpSpPr>
          <p:sp>
            <p:nvSpPr>
              <p:cNvPr id="40" name="Freeform: Shape 32"/>
              <p:cNvSpPr>
                <a:spLocks/>
              </p:cNvSpPr>
              <p:nvPr/>
            </p:nvSpPr>
            <p:spPr bwMode="auto">
              <a:xfrm>
                <a:off x="9360043" y="3615290"/>
                <a:ext cx="1877678" cy="1878411"/>
              </a:xfrm>
              <a:custGeom>
                <a:avLst/>
                <a:gdLst>
                  <a:gd name="T0" fmla="*/ 10058 w 10059"/>
                  <a:gd name="T1" fmla="*/ 5032 h 10064"/>
                  <a:gd name="T2" fmla="*/ 10058 w 10059"/>
                  <a:gd name="T3" fmla="*/ 5032 h 10064"/>
                  <a:gd name="T4" fmla="*/ 5031 w 10059"/>
                  <a:gd name="T5" fmla="*/ 10063 h 10064"/>
                  <a:gd name="T6" fmla="*/ 0 w 10059"/>
                  <a:gd name="T7" fmla="*/ 5032 h 10064"/>
                  <a:gd name="T8" fmla="*/ 5031 w 10059"/>
                  <a:gd name="T9" fmla="*/ 0 h 10064"/>
                  <a:gd name="T10" fmla="*/ 10058 w 10059"/>
                  <a:gd name="T11" fmla="*/ 5032 h 100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59" h="10064">
                    <a:moveTo>
                      <a:pt x="10058" y="5032"/>
                    </a:moveTo>
                    <a:lnTo>
                      <a:pt x="10058" y="5032"/>
                    </a:lnTo>
                    <a:cubicBezTo>
                      <a:pt x="10058" y="7808"/>
                      <a:pt x="7807" y="10063"/>
                      <a:pt x="5031" y="10063"/>
                    </a:cubicBezTo>
                    <a:cubicBezTo>
                      <a:pt x="2250" y="10063"/>
                      <a:pt x="0" y="7808"/>
                      <a:pt x="0" y="5032"/>
                    </a:cubicBezTo>
                    <a:cubicBezTo>
                      <a:pt x="0" y="2255"/>
                      <a:pt x="2250" y="0"/>
                      <a:pt x="5031" y="0"/>
                    </a:cubicBezTo>
                    <a:cubicBezTo>
                      <a:pt x="7807" y="0"/>
                      <a:pt x="10058" y="2255"/>
                      <a:pt x="10058" y="50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norm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latin typeface="+mj-ea"/>
                    <a:ea typeface="+mj-ea"/>
                  </a:rPr>
                  <a:t>关键词</a:t>
                </a:r>
              </a:p>
            </p:txBody>
          </p:sp>
          <p:grpSp>
            <p:nvGrpSpPr>
              <p:cNvPr id="41" name="Group 33"/>
              <p:cNvGrpSpPr/>
              <p:nvPr/>
            </p:nvGrpSpPr>
            <p:grpSpPr>
              <a:xfrm>
                <a:off x="9158382" y="3435911"/>
                <a:ext cx="2288590" cy="2289186"/>
                <a:chOff x="1119258" y="2257147"/>
                <a:chExt cx="1868076" cy="1868076"/>
              </a:xfrm>
              <a:grpFill/>
            </p:grpSpPr>
            <p:sp>
              <p:nvSpPr>
                <p:cNvPr id="42" name="Freeform: Shape 34"/>
                <p:cNvSpPr>
                  <a:spLocks/>
                </p:cNvSpPr>
                <p:nvPr/>
              </p:nvSpPr>
              <p:spPr bwMode="auto">
                <a:xfrm>
                  <a:off x="2495041" y="2394505"/>
                  <a:ext cx="356034" cy="354935"/>
                </a:xfrm>
                <a:custGeom>
                  <a:avLst/>
                  <a:gdLst>
                    <a:gd name="T0" fmla="*/ 207 w 207"/>
                    <a:gd name="T1" fmla="*/ 181 h 206"/>
                    <a:gd name="T2" fmla="*/ 26 w 207"/>
                    <a:gd name="T3" fmla="*/ 0 h 206"/>
                    <a:gd name="T4" fmla="*/ 0 w 207"/>
                    <a:gd name="T5" fmla="*/ 44 h 206"/>
                    <a:gd name="T6" fmla="*/ 163 w 207"/>
                    <a:gd name="T7" fmla="*/ 206 h 206"/>
                    <a:gd name="T8" fmla="*/ 207 w 207"/>
                    <a:gd name="T9" fmla="*/ 181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7" h="206">
                      <a:moveTo>
                        <a:pt x="207" y="181"/>
                      </a:moveTo>
                      <a:cubicBezTo>
                        <a:pt x="162" y="107"/>
                        <a:pt x="100" y="45"/>
                        <a:pt x="26" y="0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66" y="85"/>
                        <a:pt x="122" y="140"/>
                        <a:pt x="163" y="206"/>
                      </a:cubicBezTo>
                      <a:lnTo>
                        <a:pt x="207" y="18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Freeform: Shape 35"/>
                <p:cNvSpPr>
                  <a:spLocks/>
                </p:cNvSpPr>
                <p:nvPr/>
              </p:nvSpPr>
              <p:spPr bwMode="auto">
                <a:xfrm>
                  <a:off x="2075273" y="2257147"/>
                  <a:ext cx="427460" cy="191203"/>
                </a:xfrm>
                <a:custGeom>
                  <a:avLst/>
                  <a:gdLst>
                    <a:gd name="T0" fmla="*/ 0 w 248"/>
                    <a:gd name="T1" fmla="*/ 0 h 111"/>
                    <a:gd name="T2" fmla="*/ 0 w 248"/>
                    <a:gd name="T3" fmla="*/ 51 h 111"/>
                    <a:gd name="T4" fmla="*/ 222 w 248"/>
                    <a:gd name="T5" fmla="*/ 111 h 111"/>
                    <a:gd name="T6" fmla="*/ 248 w 248"/>
                    <a:gd name="T7" fmla="*/ 67 h 111"/>
                    <a:gd name="T8" fmla="*/ 0 w 248"/>
                    <a:gd name="T9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8" h="111">
                      <a:moveTo>
                        <a:pt x="0" y="0"/>
                      </a:move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80" y="53"/>
                        <a:pt x="156" y="75"/>
                        <a:pt x="222" y="111"/>
                      </a:cubicBezTo>
                      <a:cubicBezTo>
                        <a:pt x="248" y="67"/>
                        <a:pt x="248" y="67"/>
                        <a:pt x="248" y="67"/>
                      </a:cubicBezTo>
                      <a:cubicBezTo>
                        <a:pt x="174" y="26"/>
                        <a:pt x="90" y="2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Freeform: Shape 36"/>
                <p:cNvSpPr>
                  <a:spLocks/>
                </p:cNvSpPr>
                <p:nvPr/>
              </p:nvSpPr>
              <p:spPr bwMode="auto">
                <a:xfrm>
                  <a:off x="2796131" y="2743946"/>
                  <a:ext cx="191203" cy="425262"/>
                </a:xfrm>
                <a:custGeom>
                  <a:avLst/>
                  <a:gdLst>
                    <a:gd name="T0" fmla="*/ 45 w 111"/>
                    <a:gd name="T1" fmla="*/ 0 h 247"/>
                    <a:gd name="T2" fmla="*/ 0 w 111"/>
                    <a:gd name="T3" fmla="*/ 26 h 247"/>
                    <a:gd name="T4" fmla="*/ 60 w 111"/>
                    <a:gd name="T5" fmla="*/ 247 h 247"/>
                    <a:gd name="T6" fmla="*/ 111 w 111"/>
                    <a:gd name="T7" fmla="*/ 247 h 247"/>
                    <a:gd name="T8" fmla="*/ 45 w 111"/>
                    <a:gd name="T9" fmla="*/ 0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247">
                      <a:moveTo>
                        <a:pt x="45" y="0"/>
                      </a:move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37" y="92"/>
                        <a:pt x="58" y="167"/>
                        <a:pt x="60" y="247"/>
                      </a:cubicBezTo>
                      <a:cubicBezTo>
                        <a:pt x="111" y="247"/>
                        <a:pt x="111" y="247"/>
                        <a:pt x="111" y="247"/>
                      </a:cubicBezTo>
                      <a:cubicBezTo>
                        <a:pt x="109" y="158"/>
                        <a:pt x="85" y="74"/>
                        <a:pt x="4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Freeform: Shape 37"/>
                <p:cNvSpPr>
                  <a:spLocks/>
                </p:cNvSpPr>
                <p:nvPr/>
              </p:nvSpPr>
              <p:spPr bwMode="auto">
                <a:xfrm>
                  <a:off x="2796131" y="3213162"/>
                  <a:ext cx="191203" cy="427460"/>
                </a:xfrm>
                <a:custGeom>
                  <a:avLst/>
                  <a:gdLst>
                    <a:gd name="T0" fmla="*/ 60 w 111"/>
                    <a:gd name="T1" fmla="*/ 0 h 248"/>
                    <a:gd name="T2" fmla="*/ 0 w 111"/>
                    <a:gd name="T3" fmla="*/ 222 h 248"/>
                    <a:gd name="T4" fmla="*/ 45 w 111"/>
                    <a:gd name="T5" fmla="*/ 248 h 248"/>
                    <a:gd name="T6" fmla="*/ 111 w 111"/>
                    <a:gd name="T7" fmla="*/ 0 h 248"/>
                    <a:gd name="T8" fmla="*/ 60 w 111"/>
                    <a:gd name="T9" fmla="*/ 0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248">
                      <a:moveTo>
                        <a:pt x="60" y="0"/>
                      </a:moveTo>
                      <a:cubicBezTo>
                        <a:pt x="58" y="80"/>
                        <a:pt x="37" y="156"/>
                        <a:pt x="0" y="222"/>
                      </a:cubicBezTo>
                      <a:cubicBezTo>
                        <a:pt x="45" y="248"/>
                        <a:pt x="45" y="248"/>
                        <a:pt x="45" y="248"/>
                      </a:cubicBezTo>
                      <a:cubicBezTo>
                        <a:pt x="85" y="174"/>
                        <a:pt x="109" y="90"/>
                        <a:pt x="111" y="0"/>
                      </a:cubicBezTo>
                      <a:lnTo>
                        <a:pt x="6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6" name="Freeform: Shape 38"/>
                <p:cNvSpPr>
                  <a:spLocks/>
                </p:cNvSpPr>
                <p:nvPr/>
              </p:nvSpPr>
              <p:spPr bwMode="auto">
                <a:xfrm>
                  <a:off x="2495041" y="3632930"/>
                  <a:ext cx="356034" cy="356034"/>
                </a:xfrm>
                <a:custGeom>
                  <a:avLst/>
                  <a:gdLst>
                    <a:gd name="T0" fmla="*/ 207 w 207"/>
                    <a:gd name="T1" fmla="*/ 26 h 207"/>
                    <a:gd name="T2" fmla="*/ 163 w 207"/>
                    <a:gd name="T3" fmla="*/ 0 h 207"/>
                    <a:gd name="T4" fmla="*/ 0 w 207"/>
                    <a:gd name="T5" fmla="*/ 163 h 207"/>
                    <a:gd name="T6" fmla="*/ 26 w 207"/>
                    <a:gd name="T7" fmla="*/ 207 h 207"/>
                    <a:gd name="T8" fmla="*/ 207 w 207"/>
                    <a:gd name="T9" fmla="*/ 26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7" h="207">
                      <a:moveTo>
                        <a:pt x="207" y="26"/>
                      </a:moveTo>
                      <a:cubicBezTo>
                        <a:pt x="163" y="0"/>
                        <a:pt x="163" y="0"/>
                        <a:pt x="163" y="0"/>
                      </a:cubicBezTo>
                      <a:cubicBezTo>
                        <a:pt x="122" y="66"/>
                        <a:pt x="66" y="122"/>
                        <a:pt x="0" y="163"/>
                      </a:cubicBezTo>
                      <a:cubicBezTo>
                        <a:pt x="26" y="207"/>
                        <a:pt x="26" y="207"/>
                        <a:pt x="26" y="207"/>
                      </a:cubicBezTo>
                      <a:cubicBezTo>
                        <a:pt x="100" y="162"/>
                        <a:pt x="162" y="100"/>
                        <a:pt x="207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7" name="Freeform: Shape 39"/>
                <p:cNvSpPr>
                  <a:spLocks/>
                </p:cNvSpPr>
                <p:nvPr/>
              </p:nvSpPr>
              <p:spPr bwMode="auto">
                <a:xfrm>
                  <a:off x="2075273" y="3936217"/>
                  <a:ext cx="427460" cy="189006"/>
                </a:xfrm>
                <a:custGeom>
                  <a:avLst/>
                  <a:gdLst>
                    <a:gd name="T0" fmla="*/ 248 w 248"/>
                    <a:gd name="T1" fmla="*/ 44 h 110"/>
                    <a:gd name="T2" fmla="*/ 222 w 248"/>
                    <a:gd name="T3" fmla="*/ 0 h 110"/>
                    <a:gd name="T4" fmla="*/ 0 w 248"/>
                    <a:gd name="T5" fmla="*/ 59 h 110"/>
                    <a:gd name="T6" fmla="*/ 0 w 248"/>
                    <a:gd name="T7" fmla="*/ 110 h 110"/>
                    <a:gd name="T8" fmla="*/ 248 w 248"/>
                    <a:gd name="T9" fmla="*/ 44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8" h="110">
                      <a:moveTo>
                        <a:pt x="248" y="44"/>
                      </a:moveTo>
                      <a:cubicBezTo>
                        <a:pt x="222" y="0"/>
                        <a:pt x="222" y="0"/>
                        <a:pt x="222" y="0"/>
                      </a:cubicBezTo>
                      <a:cubicBezTo>
                        <a:pt x="156" y="36"/>
                        <a:pt x="80" y="57"/>
                        <a:pt x="0" y="59"/>
                      </a:cubicBezTo>
                      <a:cubicBezTo>
                        <a:pt x="0" y="110"/>
                        <a:pt x="0" y="110"/>
                        <a:pt x="0" y="110"/>
                      </a:cubicBezTo>
                      <a:cubicBezTo>
                        <a:pt x="90" y="108"/>
                        <a:pt x="174" y="84"/>
                        <a:pt x="248" y="4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8" name="Freeform: Shape 40"/>
                <p:cNvSpPr>
                  <a:spLocks/>
                </p:cNvSpPr>
                <p:nvPr/>
              </p:nvSpPr>
              <p:spPr bwMode="auto">
                <a:xfrm>
                  <a:off x="1606057" y="3936217"/>
                  <a:ext cx="425262" cy="189006"/>
                </a:xfrm>
                <a:custGeom>
                  <a:avLst/>
                  <a:gdLst>
                    <a:gd name="T0" fmla="*/ 0 w 247"/>
                    <a:gd name="T1" fmla="*/ 44 h 110"/>
                    <a:gd name="T2" fmla="*/ 247 w 247"/>
                    <a:gd name="T3" fmla="*/ 110 h 110"/>
                    <a:gd name="T4" fmla="*/ 247 w 247"/>
                    <a:gd name="T5" fmla="*/ 59 h 110"/>
                    <a:gd name="T6" fmla="*/ 26 w 247"/>
                    <a:gd name="T7" fmla="*/ 0 h 110"/>
                    <a:gd name="T8" fmla="*/ 0 w 247"/>
                    <a:gd name="T9" fmla="*/ 44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7" h="110">
                      <a:moveTo>
                        <a:pt x="0" y="44"/>
                      </a:moveTo>
                      <a:cubicBezTo>
                        <a:pt x="74" y="84"/>
                        <a:pt x="158" y="108"/>
                        <a:pt x="247" y="110"/>
                      </a:cubicBezTo>
                      <a:cubicBezTo>
                        <a:pt x="247" y="59"/>
                        <a:pt x="247" y="59"/>
                        <a:pt x="247" y="59"/>
                      </a:cubicBezTo>
                      <a:cubicBezTo>
                        <a:pt x="167" y="57"/>
                        <a:pt x="92" y="36"/>
                        <a:pt x="26" y="0"/>
                      </a:cubicBezTo>
                      <a:lnTo>
                        <a:pt x="0" y="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Freeform: Shape 41"/>
                <p:cNvSpPr>
                  <a:spLocks/>
                </p:cNvSpPr>
                <p:nvPr/>
              </p:nvSpPr>
              <p:spPr bwMode="auto">
                <a:xfrm>
                  <a:off x="1256616" y="3632930"/>
                  <a:ext cx="354935" cy="356034"/>
                </a:xfrm>
                <a:custGeom>
                  <a:avLst/>
                  <a:gdLst>
                    <a:gd name="T0" fmla="*/ 44 w 206"/>
                    <a:gd name="T1" fmla="*/ 0 h 207"/>
                    <a:gd name="T2" fmla="*/ 0 w 206"/>
                    <a:gd name="T3" fmla="*/ 26 h 207"/>
                    <a:gd name="T4" fmla="*/ 181 w 206"/>
                    <a:gd name="T5" fmla="*/ 207 h 207"/>
                    <a:gd name="T6" fmla="*/ 206 w 206"/>
                    <a:gd name="T7" fmla="*/ 163 h 207"/>
                    <a:gd name="T8" fmla="*/ 44 w 206"/>
                    <a:gd name="T9" fmla="*/ 0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6" h="207">
                      <a:moveTo>
                        <a:pt x="44" y="0"/>
                      </a:move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45" y="100"/>
                        <a:pt x="107" y="162"/>
                        <a:pt x="181" y="207"/>
                      </a:cubicBezTo>
                      <a:cubicBezTo>
                        <a:pt x="206" y="163"/>
                        <a:pt x="206" y="163"/>
                        <a:pt x="206" y="163"/>
                      </a:cubicBezTo>
                      <a:cubicBezTo>
                        <a:pt x="140" y="122"/>
                        <a:pt x="85" y="66"/>
                        <a:pt x="4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Freeform: Shape 42"/>
                <p:cNvSpPr>
                  <a:spLocks/>
                </p:cNvSpPr>
                <p:nvPr/>
              </p:nvSpPr>
              <p:spPr bwMode="auto">
                <a:xfrm>
                  <a:off x="1119258" y="3213162"/>
                  <a:ext cx="191203" cy="427460"/>
                </a:xfrm>
                <a:custGeom>
                  <a:avLst/>
                  <a:gdLst>
                    <a:gd name="T0" fmla="*/ 0 w 111"/>
                    <a:gd name="T1" fmla="*/ 0 h 248"/>
                    <a:gd name="T2" fmla="*/ 67 w 111"/>
                    <a:gd name="T3" fmla="*/ 248 h 248"/>
                    <a:gd name="T4" fmla="*/ 111 w 111"/>
                    <a:gd name="T5" fmla="*/ 222 h 248"/>
                    <a:gd name="T6" fmla="*/ 51 w 111"/>
                    <a:gd name="T7" fmla="*/ 0 h 248"/>
                    <a:gd name="T8" fmla="*/ 0 w 111"/>
                    <a:gd name="T9" fmla="*/ 0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248">
                      <a:moveTo>
                        <a:pt x="0" y="0"/>
                      </a:moveTo>
                      <a:cubicBezTo>
                        <a:pt x="2" y="90"/>
                        <a:pt x="26" y="174"/>
                        <a:pt x="67" y="248"/>
                      </a:cubicBezTo>
                      <a:cubicBezTo>
                        <a:pt x="111" y="222"/>
                        <a:pt x="111" y="222"/>
                        <a:pt x="111" y="222"/>
                      </a:cubicBezTo>
                      <a:cubicBezTo>
                        <a:pt x="75" y="156"/>
                        <a:pt x="53" y="80"/>
                        <a:pt x="5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1" name="Freeform: Shape 43"/>
                <p:cNvSpPr>
                  <a:spLocks/>
                </p:cNvSpPr>
                <p:nvPr/>
              </p:nvSpPr>
              <p:spPr bwMode="auto">
                <a:xfrm>
                  <a:off x="1119258" y="2743946"/>
                  <a:ext cx="191203" cy="425262"/>
                </a:xfrm>
                <a:custGeom>
                  <a:avLst/>
                  <a:gdLst>
                    <a:gd name="T0" fmla="*/ 51 w 111"/>
                    <a:gd name="T1" fmla="*/ 247 h 247"/>
                    <a:gd name="T2" fmla="*/ 111 w 111"/>
                    <a:gd name="T3" fmla="*/ 26 h 247"/>
                    <a:gd name="T4" fmla="*/ 67 w 111"/>
                    <a:gd name="T5" fmla="*/ 0 h 247"/>
                    <a:gd name="T6" fmla="*/ 0 w 111"/>
                    <a:gd name="T7" fmla="*/ 247 h 247"/>
                    <a:gd name="T8" fmla="*/ 51 w 111"/>
                    <a:gd name="T9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247">
                      <a:moveTo>
                        <a:pt x="51" y="247"/>
                      </a:moveTo>
                      <a:cubicBezTo>
                        <a:pt x="53" y="167"/>
                        <a:pt x="75" y="92"/>
                        <a:pt x="111" y="26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74"/>
                        <a:pt x="2" y="158"/>
                        <a:pt x="0" y="247"/>
                      </a:cubicBezTo>
                      <a:lnTo>
                        <a:pt x="51" y="24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2" name="Freeform: Shape 44"/>
                <p:cNvSpPr>
                  <a:spLocks/>
                </p:cNvSpPr>
                <p:nvPr/>
              </p:nvSpPr>
              <p:spPr bwMode="auto">
                <a:xfrm>
                  <a:off x="1256616" y="2394505"/>
                  <a:ext cx="354935" cy="354935"/>
                </a:xfrm>
                <a:custGeom>
                  <a:avLst/>
                  <a:gdLst>
                    <a:gd name="T0" fmla="*/ 0 w 206"/>
                    <a:gd name="T1" fmla="*/ 181 h 206"/>
                    <a:gd name="T2" fmla="*/ 44 w 206"/>
                    <a:gd name="T3" fmla="*/ 206 h 206"/>
                    <a:gd name="T4" fmla="*/ 206 w 206"/>
                    <a:gd name="T5" fmla="*/ 44 h 206"/>
                    <a:gd name="T6" fmla="*/ 181 w 206"/>
                    <a:gd name="T7" fmla="*/ 0 h 206"/>
                    <a:gd name="T8" fmla="*/ 0 w 206"/>
                    <a:gd name="T9" fmla="*/ 181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6" h="206">
                      <a:moveTo>
                        <a:pt x="0" y="181"/>
                      </a:moveTo>
                      <a:cubicBezTo>
                        <a:pt x="44" y="206"/>
                        <a:pt x="44" y="206"/>
                        <a:pt x="44" y="206"/>
                      </a:cubicBezTo>
                      <a:cubicBezTo>
                        <a:pt x="85" y="140"/>
                        <a:pt x="140" y="85"/>
                        <a:pt x="206" y="44"/>
                      </a:cubicBezTo>
                      <a:cubicBezTo>
                        <a:pt x="181" y="0"/>
                        <a:pt x="181" y="0"/>
                        <a:pt x="181" y="0"/>
                      </a:cubicBezTo>
                      <a:cubicBezTo>
                        <a:pt x="107" y="45"/>
                        <a:pt x="45" y="107"/>
                        <a:pt x="0" y="18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3" name="Freeform: Shape 45"/>
                <p:cNvSpPr>
                  <a:spLocks/>
                </p:cNvSpPr>
                <p:nvPr/>
              </p:nvSpPr>
              <p:spPr bwMode="auto">
                <a:xfrm>
                  <a:off x="1606057" y="2257147"/>
                  <a:ext cx="425262" cy="191203"/>
                </a:xfrm>
                <a:custGeom>
                  <a:avLst/>
                  <a:gdLst>
                    <a:gd name="T0" fmla="*/ 0 w 247"/>
                    <a:gd name="T1" fmla="*/ 67 h 111"/>
                    <a:gd name="T2" fmla="*/ 25 w 247"/>
                    <a:gd name="T3" fmla="*/ 111 h 111"/>
                    <a:gd name="T4" fmla="*/ 247 w 247"/>
                    <a:gd name="T5" fmla="*/ 51 h 111"/>
                    <a:gd name="T6" fmla="*/ 247 w 247"/>
                    <a:gd name="T7" fmla="*/ 0 h 111"/>
                    <a:gd name="T8" fmla="*/ 0 w 247"/>
                    <a:gd name="T9" fmla="*/ 67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7" h="111">
                      <a:moveTo>
                        <a:pt x="0" y="67"/>
                      </a:moveTo>
                      <a:cubicBezTo>
                        <a:pt x="25" y="111"/>
                        <a:pt x="25" y="111"/>
                        <a:pt x="25" y="111"/>
                      </a:cubicBezTo>
                      <a:cubicBezTo>
                        <a:pt x="92" y="75"/>
                        <a:pt x="167" y="53"/>
                        <a:pt x="247" y="51"/>
                      </a:cubicBezTo>
                      <a:cubicBezTo>
                        <a:pt x="247" y="0"/>
                        <a:pt x="247" y="0"/>
                        <a:pt x="247" y="0"/>
                      </a:cubicBezTo>
                      <a:cubicBezTo>
                        <a:pt x="158" y="2"/>
                        <a:pt x="74" y="26"/>
                        <a:pt x="0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87336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1.85185E-6 L 0.05013 1.85185E-6 " pathEditMode="relative" rAng="0" ptsTypes="AA">
                                      <p:cBhvr>
                                        <p:cTn id="25" dur="15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1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150"/>
                            </p:stCondLst>
                            <p:childTnLst>
                              <p:par>
                                <p:cTn id="3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8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1.85185E-6 L -0.05768 1.85185E-6 " pathEditMode="relative" rAng="0" ptsTypes="AA">
                                      <p:cBhvr>
                                        <p:cTn id="40" dur="15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300"/>
                            </p:stCondLst>
                            <p:childTnLst>
                              <p:par>
                                <p:cTn id="4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9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3.7037E-6 L 0.05013 3.7037E-6 " pathEditMode="relative" rAng="0" ptsTypes="AA">
                                      <p:cBhvr>
                                        <p:cTn id="55" dur="15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45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450"/>
                            </p:stCondLst>
                            <p:childTnLst>
                              <p:par>
                                <p:cTn id="6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1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3.7037E-6 L -0.05768 3.7037E-6 " pathEditMode="relative" rAng="0" ptsTypes="AA">
                                      <p:cBhvr>
                                        <p:cTn id="70" dur="15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6" grpId="0"/>
      <p:bldP spid="27" grpId="0"/>
      <p:bldP spid="27" grpId="1"/>
      <p:bldP spid="28" grpId="0"/>
      <p:bldP spid="29" grpId="0"/>
      <p:bldP spid="29" grpId="1"/>
      <p:bldP spid="30" grpId="0"/>
      <p:bldP spid="31" grpId="0"/>
      <p:bldP spid="31" grpId="1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sp>
        <p:nvSpPr>
          <p:cNvPr id="3" name="Freeform 5"/>
          <p:cNvSpPr>
            <a:spLocks/>
          </p:cNvSpPr>
          <p:nvPr/>
        </p:nvSpPr>
        <p:spPr bwMode="auto">
          <a:xfrm>
            <a:off x="1395413" y="2151664"/>
            <a:ext cx="1784990" cy="1268796"/>
          </a:xfrm>
          <a:custGeom>
            <a:avLst/>
            <a:gdLst>
              <a:gd name="T0" fmla="*/ 808 w 808"/>
              <a:gd name="T1" fmla="*/ 508 h 508"/>
              <a:gd name="T2" fmla="*/ 808 w 808"/>
              <a:gd name="T3" fmla="*/ 48 h 508"/>
              <a:gd name="T4" fmla="*/ 760 w 808"/>
              <a:gd name="T5" fmla="*/ 0 h 508"/>
              <a:gd name="T6" fmla="*/ 48 w 808"/>
              <a:gd name="T7" fmla="*/ 0 h 508"/>
              <a:gd name="T8" fmla="*/ 0 w 808"/>
              <a:gd name="T9" fmla="*/ 48 h 508"/>
              <a:gd name="T10" fmla="*/ 0 w 808"/>
              <a:gd name="T11" fmla="*/ 508 h 508"/>
              <a:gd name="T12" fmla="*/ 808 w 808"/>
              <a:gd name="T13" fmla="*/ 508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8" h="508">
                <a:moveTo>
                  <a:pt x="808" y="508"/>
                </a:moveTo>
                <a:cubicBezTo>
                  <a:pt x="808" y="48"/>
                  <a:pt x="808" y="48"/>
                  <a:pt x="808" y="48"/>
                </a:cubicBezTo>
                <a:cubicBezTo>
                  <a:pt x="808" y="22"/>
                  <a:pt x="786" y="0"/>
                  <a:pt x="76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22" y="0"/>
                  <a:pt x="0" y="22"/>
                  <a:pt x="0" y="48"/>
                </a:cubicBezTo>
                <a:cubicBezTo>
                  <a:pt x="0" y="508"/>
                  <a:pt x="0" y="508"/>
                  <a:pt x="0" y="508"/>
                </a:cubicBezTo>
                <a:lnTo>
                  <a:pt x="808" y="5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0" tIns="0" rIns="0" bIns="21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gency FB" panose="020B0503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1192129" y="3098209"/>
            <a:ext cx="2171387" cy="2697754"/>
          </a:xfrm>
          <a:custGeom>
            <a:avLst/>
            <a:gdLst>
              <a:gd name="T0" fmla="*/ 501 w 808"/>
              <a:gd name="T1" fmla="*/ 0 h 888"/>
              <a:gd name="T2" fmla="*/ 404 w 808"/>
              <a:gd name="T3" fmla="*/ 97 h 888"/>
              <a:gd name="T4" fmla="*/ 307 w 808"/>
              <a:gd name="T5" fmla="*/ 0 h 888"/>
              <a:gd name="T6" fmla="*/ 0 w 808"/>
              <a:gd name="T7" fmla="*/ 0 h 888"/>
              <a:gd name="T8" fmla="*/ 0 w 808"/>
              <a:gd name="T9" fmla="*/ 840 h 888"/>
              <a:gd name="T10" fmla="*/ 48 w 808"/>
              <a:gd name="T11" fmla="*/ 888 h 888"/>
              <a:gd name="T12" fmla="*/ 760 w 808"/>
              <a:gd name="T13" fmla="*/ 888 h 888"/>
              <a:gd name="T14" fmla="*/ 808 w 808"/>
              <a:gd name="T15" fmla="*/ 840 h 888"/>
              <a:gd name="T16" fmla="*/ 808 w 808"/>
              <a:gd name="T17" fmla="*/ 0 h 888"/>
              <a:gd name="T18" fmla="*/ 501 w 808"/>
              <a:gd name="T19" fmla="*/ 0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08" h="888">
                <a:moveTo>
                  <a:pt x="501" y="0"/>
                </a:moveTo>
                <a:cubicBezTo>
                  <a:pt x="501" y="54"/>
                  <a:pt x="458" y="97"/>
                  <a:pt x="404" y="97"/>
                </a:cubicBezTo>
                <a:cubicBezTo>
                  <a:pt x="350" y="97"/>
                  <a:pt x="307" y="54"/>
                  <a:pt x="30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40"/>
                  <a:pt x="0" y="840"/>
                  <a:pt x="0" y="840"/>
                </a:cubicBezTo>
                <a:cubicBezTo>
                  <a:pt x="0" y="867"/>
                  <a:pt x="22" y="888"/>
                  <a:pt x="48" y="888"/>
                </a:cubicBezTo>
                <a:cubicBezTo>
                  <a:pt x="760" y="888"/>
                  <a:pt x="760" y="888"/>
                  <a:pt x="760" y="888"/>
                </a:cubicBezTo>
                <a:cubicBezTo>
                  <a:pt x="786" y="888"/>
                  <a:pt x="808" y="867"/>
                  <a:pt x="808" y="840"/>
                </a:cubicBezTo>
                <a:cubicBezTo>
                  <a:pt x="808" y="0"/>
                  <a:pt x="808" y="0"/>
                  <a:pt x="808" y="0"/>
                </a:cubicBezTo>
                <a:lnTo>
                  <a:pt x="501" y="0"/>
                </a:lnTo>
                <a:close/>
              </a:path>
            </a:pathLst>
          </a:custGeom>
          <a:solidFill>
            <a:srgbClr val="FFFFFF"/>
          </a:solidFill>
          <a:ln w="25400" cap="flat">
            <a:solidFill>
              <a:schemeClr val="bg1">
                <a:lumMod val="9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403079" y="4286020"/>
            <a:ext cx="1777324" cy="1185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6" name="矩形 5"/>
          <p:cNvSpPr/>
          <p:nvPr/>
        </p:nvSpPr>
        <p:spPr>
          <a:xfrm>
            <a:off x="1663574" y="3798393"/>
            <a:ext cx="12817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3948142" y="2151664"/>
            <a:ext cx="1784990" cy="1268796"/>
          </a:xfrm>
          <a:custGeom>
            <a:avLst/>
            <a:gdLst>
              <a:gd name="T0" fmla="*/ 808 w 808"/>
              <a:gd name="T1" fmla="*/ 508 h 508"/>
              <a:gd name="T2" fmla="*/ 808 w 808"/>
              <a:gd name="T3" fmla="*/ 48 h 508"/>
              <a:gd name="T4" fmla="*/ 760 w 808"/>
              <a:gd name="T5" fmla="*/ 0 h 508"/>
              <a:gd name="T6" fmla="*/ 48 w 808"/>
              <a:gd name="T7" fmla="*/ 0 h 508"/>
              <a:gd name="T8" fmla="*/ 0 w 808"/>
              <a:gd name="T9" fmla="*/ 48 h 508"/>
              <a:gd name="T10" fmla="*/ 0 w 808"/>
              <a:gd name="T11" fmla="*/ 508 h 508"/>
              <a:gd name="T12" fmla="*/ 808 w 808"/>
              <a:gd name="T13" fmla="*/ 508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8" h="508">
                <a:moveTo>
                  <a:pt x="808" y="508"/>
                </a:moveTo>
                <a:cubicBezTo>
                  <a:pt x="808" y="48"/>
                  <a:pt x="808" y="48"/>
                  <a:pt x="808" y="48"/>
                </a:cubicBezTo>
                <a:cubicBezTo>
                  <a:pt x="808" y="22"/>
                  <a:pt x="786" y="0"/>
                  <a:pt x="76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22" y="0"/>
                  <a:pt x="0" y="22"/>
                  <a:pt x="0" y="48"/>
                </a:cubicBezTo>
                <a:cubicBezTo>
                  <a:pt x="0" y="508"/>
                  <a:pt x="0" y="508"/>
                  <a:pt x="0" y="508"/>
                </a:cubicBezTo>
                <a:lnTo>
                  <a:pt x="808" y="50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0" tIns="0" rIns="0" bIns="21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gency FB" panose="020B0503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744858" y="3098209"/>
            <a:ext cx="2171387" cy="2697754"/>
          </a:xfrm>
          <a:custGeom>
            <a:avLst/>
            <a:gdLst>
              <a:gd name="T0" fmla="*/ 501 w 808"/>
              <a:gd name="T1" fmla="*/ 0 h 888"/>
              <a:gd name="T2" fmla="*/ 404 w 808"/>
              <a:gd name="T3" fmla="*/ 97 h 888"/>
              <a:gd name="T4" fmla="*/ 307 w 808"/>
              <a:gd name="T5" fmla="*/ 0 h 888"/>
              <a:gd name="T6" fmla="*/ 0 w 808"/>
              <a:gd name="T7" fmla="*/ 0 h 888"/>
              <a:gd name="T8" fmla="*/ 0 w 808"/>
              <a:gd name="T9" fmla="*/ 840 h 888"/>
              <a:gd name="T10" fmla="*/ 48 w 808"/>
              <a:gd name="T11" fmla="*/ 888 h 888"/>
              <a:gd name="T12" fmla="*/ 760 w 808"/>
              <a:gd name="T13" fmla="*/ 888 h 888"/>
              <a:gd name="T14" fmla="*/ 808 w 808"/>
              <a:gd name="T15" fmla="*/ 840 h 888"/>
              <a:gd name="T16" fmla="*/ 808 w 808"/>
              <a:gd name="T17" fmla="*/ 0 h 888"/>
              <a:gd name="T18" fmla="*/ 501 w 808"/>
              <a:gd name="T19" fmla="*/ 0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08" h="888">
                <a:moveTo>
                  <a:pt x="501" y="0"/>
                </a:moveTo>
                <a:cubicBezTo>
                  <a:pt x="501" y="54"/>
                  <a:pt x="458" y="97"/>
                  <a:pt x="404" y="97"/>
                </a:cubicBezTo>
                <a:cubicBezTo>
                  <a:pt x="350" y="97"/>
                  <a:pt x="307" y="54"/>
                  <a:pt x="30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40"/>
                  <a:pt x="0" y="840"/>
                  <a:pt x="0" y="840"/>
                </a:cubicBezTo>
                <a:cubicBezTo>
                  <a:pt x="0" y="867"/>
                  <a:pt x="22" y="888"/>
                  <a:pt x="48" y="888"/>
                </a:cubicBezTo>
                <a:cubicBezTo>
                  <a:pt x="760" y="888"/>
                  <a:pt x="760" y="888"/>
                  <a:pt x="760" y="888"/>
                </a:cubicBezTo>
                <a:cubicBezTo>
                  <a:pt x="786" y="888"/>
                  <a:pt x="808" y="867"/>
                  <a:pt x="808" y="840"/>
                </a:cubicBezTo>
                <a:cubicBezTo>
                  <a:pt x="808" y="0"/>
                  <a:pt x="808" y="0"/>
                  <a:pt x="808" y="0"/>
                </a:cubicBezTo>
                <a:lnTo>
                  <a:pt x="501" y="0"/>
                </a:lnTo>
                <a:close/>
              </a:path>
            </a:pathLst>
          </a:custGeom>
          <a:solidFill>
            <a:srgbClr val="FFFFFF"/>
          </a:solidFill>
          <a:ln w="25400" cap="flat">
            <a:solidFill>
              <a:schemeClr val="bg1">
                <a:lumMod val="9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955808" y="4286020"/>
            <a:ext cx="1777324" cy="1185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11" name="矩形 10"/>
          <p:cNvSpPr/>
          <p:nvPr/>
        </p:nvSpPr>
        <p:spPr>
          <a:xfrm>
            <a:off x="4216303" y="3798393"/>
            <a:ext cx="12817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6500871" y="2151664"/>
            <a:ext cx="1784990" cy="1268796"/>
          </a:xfrm>
          <a:custGeom>
            <a:avLst/>
            <a:gdLst>
              <a:gd name="T0" fmla="*/ 808 w 808"/>
              <a:gd name="T1" fmla="*/ 508 h 508"/>
              <a:gd name="T2" fmla="*/ 808 w 808"/>
              <a:gd name="T3" fmla="*/ 48 h 508"/>
              <a:gd name="T4" fmla="*/ 760 w 808"/>
              <a:gd name="T5" fmla="*/ 0 h 508"/>
              <a:gd name="T6" fmla="*/ 48 w 808"/>
              <a:gd name="T7" fmla="*/ 0 h 508"/>
              <a:gd name="T8" fmla="*/ 0 w 808"/>
              <a:gd name="T9" fmla="*/ 48 h 508"/>
              <a:gd name="T10" fmla="*/ 0 w 808"/>
              <a:gd name="T11" fmla="*/ 508 h 508"/>
              <a:gd name="T12" fmla="*/ 808 w 808"/>
              <a:gd name="T13" fmla="*/ 508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8" h="508">
                <a:moveTo>
                  <a:pt x="808" y="508"/>
                </a:moveTo>
                <a:cubicBezTo>
                  <a:pt x="808" y="48"/>
                  <a:pt x="808" y="48"/>
                  <a:pt x="808" y="48"/>
                </a:cubicBezTo>
                <a:cubicBezTo>
                  <a:pt x="808" y="22"/>
                  <a:pt x="786" y="0"/>
                  <a:pt x="76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22" y="0"/>
                  <a:pt x="0" y="22"/>
                  <a:pt x="0" y="48"/>
                </a:cubicBezTo>
                <a:cubicBezTo>
                  <a:pt x="0" y="508"/>
                  <a:pt x="0" y="508"/>
                  <a:pt x="0" y="508"/>
                </a:cubicBezTo>
                <a:lnTo>
                  <a:pt x="808" y="50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0" tIns="0" rIns="0" bIns="21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gency FB" panose="020B0503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6297587" y="3098209"/>
            <a:ext cx="2171387" cy="2697754"/>
          </a:xfrm>
          <a:custGeom>
            <a:avLst/>
            <a:gdLst>
              <a:gd name="T0" fmla="*/ 501 w 808"/>
              <a:gd name="T1" fmla="*/ 0 h 888"/>
              <a:gd name="T2" fmla="*/ 404 w 808"/>
              <a:gd name="T3" fmla="*/ 97 h 888"/>
              <a:gd name="T4" fmla="*/ 307 w 808"/>
              <a:gd name="T5" fmla="*/ 0 h 888"/>
              <a:gd name="T6" fmla="*/ 0 w 808"/>
              <a:gd name="T7" fmla="*/ 0 h 888"/>
              <a:gd name="T8" fmla="*/ 0 w 808"/>
              <a:gd name="T9" fmla="*/ 840 h 888"/>
              <a:gd name="T10" fmla="*/ 48 w 808"/>
              <a:gd name="T11" fmla="*/ 888 h 888"/>
              <a:gd name="T12" fmla="*/ 760 w 808"/>
              <a:gd name="T13" fmla="*/ 888 h 888"/>
              <a:gd name="T14" fmla="*/ 808 w 808"/>
              <a:gd name="T15" fmla="*/ 840 h 888"/>
              <a:gd name="T16" fmla="*/ 808 w 808"/>
              <a:gd name="T17" fmla="*/ 0 h 888"/>
              <a:gd name="T18" fmla="*/ 501 w 808"/>
              <a:gd name="T19" fmla="*/ 0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08" h="888">
                <a:moveTo>
                  <a:pt x="501" y="0"/>
                </a:moveTo>
                <a:cubicBezTo>
                  <a:pt x="501" y="54"/>
                  <a:pt x="458" y="97"/>
                  <a:pt x="404" y="97"/>
                </a:cubicBezTo>
                <a:cubicBezTo>
                  <a:pt x="350" y="97"/>
                  <a:pt x="307" y="54"/>
                  <a:pt x="30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40"/>
                  <a:pt x="0" y="840"/>
                  <a:pt x="0" y="840"/>
                </a:cubicBezTo>
                <a:cubicBezTo>
                  <a:pt x="0" y="867"/>
                  <a:pt x="22" y="888"/>
                  <a:pt x="48" y="888"/>
                </a:cubicBezTo>
                <a:cubicBezTo>
                  <a:pt x="760" y="888"/>
                  <a:pt x="760" y="888"/>
                  <a:pt x="760" y="888"/>
                </a:cubicBezTo>
                <a:cubicBezTo>
                  <a:pt x="786" y="888"/>
                  <a:pt x="808" y="867"/>
                  <a:pt x="808" y="840"/>
                </a:cubicBezTo>
                <a:cubicBezTo>
                  <a:pt x="808" y="0"/>
                  <a:pt x="808" y="0"/>
                  <a:pt x="808" y="0"/>
                </a:cubicBezTo>
                <a:lnTo>
                  <a:pt x="501" y="0"/>
                </a:lnTo>
                <a:close/>
              </a:path>
            </a:pathLst>
          </a:custGeom>
          <a:solidFill>
            <a:srgbClr val="FFFFFF"/>
          </a:solidFill>
          <a:ln w="25400" cap="flat">
            <a:solidFill>
              <a:schemeClr val="bg1">
                <a:lumMod val="9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508537" y="4286020"/>
            <a:ext cx="1777324" cy="1185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15" name="矩形 14"/>
          <p:cNvSpPr/>
          <p:nvPr/>
        </p:nvSpPr>
        <p:spPr>
          <a:xfrm>
            <a:off x="6769032" y="3798393"/>
            <a:ext cx="12817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3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9053599" y="2151664"/>
            <a:ext cx="1784990" cy="1268796"/>
          </a:xfrm>
          <a:custGeom>
            <a:avLst/>
            <a:gdLst>
              <a:gd name="T0" fmla="*/ 808 w 808"/>
              <a:gd name="T1" fmla="*/ 508 h 508"/>
              <a:gd name="T2" fmla="*/ 808 w 808"/>
              <a:gd name="T3" fmla="*/ 48 h 508"/>
              <a:gd name="T4" fmla="*/ 760 w 808"/>
              <a:gd name="T5" fmla="*/ 0 h 508"/>
              <a:gd name="T6" fmla="*/ 48 w 808"/>
              <a:gd name="T7" fmla="*/ 0 h 508"/>
              <a:gd name="T8" fmla="*/ 0 w 808"/>
              <a:gd name="T9" fmla="*/ 48 h 508"/>
              <a:gd name="T10" fmla="*/ 0 w 808"/>
              <a:gd name="T11" fmla="*/ 508 h 508"/>
              <a:gd name="T12" fmla="*/ 808 w 808"/>
              <a:gd name="T13" fmla="*/ 508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8" h="508">
                <a:moveTo>
                  <a:pt x="808" y="508"/>
                </a:moveTo>
                <a:cubicBezTo>
                  <a:pt x="808" y="48"/>
                  <a:pt x="808" y="48"/>
                  <a:pt x="808" y="48"/>
                </a:cubicBezTo>
                <a:cubicBezTo>
                  <a:pt x="808" y="22"/>
                  <a:pt x="786" y="0"/>
                  <a:pt x="76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22" y="0"/>
                  <a:pt x="0" y="22"/>
                  <a:pt x="0" y="48"/>
                </a:cubicBezTo>
                <a:cubicBezTo>
                  <a:pt x="0" y="508"/>
                  <a:pt x="0" y="508"/>
                  <a:pt x="0" y="508"/>
                </a:cubicBezTo>
                <a:lnTo>
                  <a:pt x="808" y="50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0" tIns="0" rIns="0" bIns="21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gency FB" panose="020B0503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gency FB" panose="020B0503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8850315" y="3098209"/>
            <a:ext cx="2171387" cy="2697754"/>
          </a:xfrm>
          <a:custGeom>
            <a:avLst/>
            <a:gdLst>
              <a:gd name="T0" fmla="*/ 501 w 808"/>
              <a:gd name="T1" fmla="*/ 0 h 888"/>
              <a:gd name="T2" fmla="*/ 404 w 808"/>
              <a:gd name="T3" fmla="*/ 97 h 888"/>
              <a:gd name="T4" fmla="*/ 307 w 808"/>
              <a:gd name="T5" fmla="*/ 0 h 888"/>
              <a:gd name="T6" fmla="*/ 0 w 808"/>
              <a:gd name="T7" fmla="*/ 0 h 888"/>
              <a:gd name="T8" fmla="*/ 0 w 808"/>
              <a:gd name="T9" fmla="*/ 840 h 888"/>
              <a:gd name="T10" fmla="*/ 48 w 808"/>
              <a:gd name="T11" fmla="*/ 888 h 888"/>
              <a:gd name="T12" fmla="*/ 760 w 808"/>
              <a:gd name="T13" fmla="*/ 888 h 888"/>
              <a:gd name="T14" fmla="*/ 808 w 808"/>
              <a:gd name="T15" fmla="*/ 840 h 888"/>
              <a:gd name="T16" fmla="*/ 808 w 808"/>
              <a:gd name="T17" fmla="*/ 0 h 888"/>
              <a:gd name="T18" fmla="*/ 501 w 808"/>
              <a:gd name="T19" fmla="*/ 0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08" h="888">
                <a:moveTo>
                  <a:pt x="501" y="0"/>
                </a:moveTo>
                <a:cubicBezTo>
                  <a:pt x="501" y="54"/>
                  <a:pt x="458" y="97"/>
                  <a:pt x="404" y="97"/>
                </a:cubicBezTo>
                <a:cubicBezTo>
                  <a:pt x="350" y="97"/>
                  <a:pt x="307" y="54"/>
                  <a:pt x="30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40"/>
                  <a:pt x="0" y="840"/>
                  <a:pt x="0" y="840"/>
                </a:cubicBezTo>
                <a:cubicBezTo>
                  <a:pt x="0" y="867"/>
                  <a:pt x="22" y="888"/>
                  <a:pt x="48" y="888"/>
                </a:cubicBezTo>
                <a:cubicBezTo>
                  <a:pt x="760" y="888"/>
                  <a:pt x="760" y="888"/>
                  <a:pt x="760" y="888"/>
                </a:cubicBezTo>
                <a:cubicBezTo>
                  <a:pt x="786" y="888"/>
                  <a:pt x="808" y="867"/>
                  <a:pt x="808" y="840"/>
                </a:cubicBezTo>
                <a:cubicBezTo>
                  <a:pt x="808" y="0"/>
                  <a:pt x="808" y="0"/>
                  <a:pt x="808" y="0"/>
                </a:cubicBezTo>
                <a:lnTo>
                  <a:pt x="501" y="0"/>
                </a:lnTo>
                <a:close/>
              </a:path>
            </a:pathLst>
          </a:custGeom>
          <a:solidFill>
            <a:srgbClr val="FFFFFF"/>
          </a:solidFill>
          <a:ln w="25400" cap="flat">
            <a:solidFill>
              <a:schemeClr val="bg1">
                <a:lumMod val="9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9061265" y="4286020"/>
            <a:ext cx="1777324" cy="1185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策划、凭借自身优势和专业化的独特视角为客户提供优质的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19" name="矩形 18"/>
          <p:cNvSpPr/>
          <p:nvPr/>
        </p:nvSpPr>
        <p:spPr>
          <a:xfrm>
            <a:off x="9321760" y="3798393"/>
            <a:ext cx="12817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accent4"/>
                </a:solidFill>
                <a:latin typeface="+mj-ea"/>
                <a:ea typeface="+mj-ea"/>
              </a:rPr>
              <a:t>标题内容</a:t>
            </a:r>
          </a:p>
        </p:txBody>
      </p:sp>
    </p:spTree>
    <p:extLst>
      <p:ext uri="{BB962C8B-B14F-4D97-AF65-F5344CB8AC3E}">
        <p14:creationId xmlns:p14="http://schemas.microsoft.com/office/powerpoint/2010/main" val="273184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0 L -2.08333E-7 0.075 " pathEditMode="relative" rAng="0" ptsTypes="AA">
                                      <p:cBhvr>
                                        <p:cTn id="14" dur="15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1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2.59259E-6 L -6.25E-7 0.075 " pathEditMode="relative" rAng="0" ptsTypes="AA">
                                      <p:cBhvr>
                                        <p:cTn id="26" dur="15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650"/>
                            </p:stCondLst>
                            <p:childTnLst>
                              <p:par>
                                <p:cTn id="2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6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0 L 4.79167E-6 0.075 " pathEditMode="relative" rAng="0" ptsTypes="AA">
                                      <p:cBhvr>
                                        <p:cTn id="37" dur="15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1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8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4.375E-6 0.075 " pathEditMode="relative" rAng="0" ptsTypes="AA">
                                      <p:cBhvr>
                                        <p:cTn id="49" dur="15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300"/>
                            </p:stCondLst>
                            <p:childTnLst>
                              <p:par>
                                <p:cTn id="5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3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0 L -2.08333E-7 0.075 " pathEditMode="relative" rAng="0" ptsTypes="AA">
                                      <p:cBhvr>
                                        <p:cTn id="60" dur="15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8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4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2.59259E-6 L -6.25E-7 0.075 " pathEditMode="relative" rAng="0" ptsTypes="AA">
                                      <p:cBhvr>
                                        <p:cTn id="72" dur="15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3950"/>
                            </p:stCondLst>
                            <p:childTnLst>
                              <p:par>
                                <p:cTn id="7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495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0 L 4.79167E-6 0.075 " pathEditMode="relative" rAng="0" ptsTypes="AA">
                                      <p:cBhvr>
                                        <p:cTn id="83" dur="15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645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71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59259E-6 L 4.375E-6 0.075 " pathEditMode="relative" rAng="0" ptsTypes="AA">
                                      <p:cBhvr>
                                        <p:cTn id="95" dur="15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5" grpId="0"/>
      <p:bldP spid="5" grpId="1"/>
      <p:bldP spid="6" grpId="0"/>
      <p:bldP spid="7" grpId="0" animBg="1"/>
      <p:bldP spid="7" grpId="1" animBg="1"/>
      <p:bldP spid="8" grpId="0" animBg="1"/>
      <p:bldP spid="9" grpId="0"/>
      <p:bldP spid="9" grpId="1"/>
      <p:bldP spid="11" grpId="0"/>
      <p:bldP spid="12" grpId="0" animBg="1"/>
      <p:bldP spid="12" grpId="1" animBg="1"/>
      <p:bldP spid="13" grpId="0" animBg="1"/>
      <p:bldP spid="14" grpId="0"/>
      <p:bldP spid="14" grpId="1"/>
      <p:bldP spid="15" grpId="0"/>
      <p:bldP spid="16" grpId="0" animBg="1"/>
      <p:bldP spid="16" grpId="1" animBg="1"/>
      <p:bldP spid="17" grpId="0" animBg="1"/>
      <p:bldP spid="18" grpId="0"/>
      <p:bldP spid="18" grpId="1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5907247" y="2030268"/>
            <a:ext cx="4904827" cy="3900502"/>
            <a:chOff x="3785121" y="1812417"/>
            <a:chExt cx="4627889" cy="3779783"/>
          </a:xfrm>
        </p:grpSpPr>
        <p:pic>
          <p:nvPicPr>
            <p:cNvPr id="4" name="Picture 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100000" sy="100000" flip="none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1604" dirty="0">
                <a:sym typeface="Arial" panose="020B0604020202020204" pitchFamily="34" charset="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2395949" y="2367178"/>
            <a:ext cx="334838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7" name="矩形 6"/>
          <p:cNvSpPr/>
          <p:nvPr/>
        </p:nvSpPr>
        <p:spPr>
          <a:xfrm>
            <a:off x="2395950" y="2013654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8" name="Rounded Rectangle 14"/>
          <p:cNvSpPr>
            <a:spLocks noChangeAspect="1"/>
          </p:cNvSpPr>
          <p:nvPr/>
        </p:nvSpPr>
        <p:spPr>
          <a:xfrm>
            <a:off x="1485072" y="2090252"/>
            <a:ext cx="760664" cy="760664"/>
          </a:xfrm>
          <a:prstGeom prst="roundRect">
            <a:avLst/>
          </a:prstGeom>
          <a:solidFill>
            <a:schemeClr val="accent1"/>
          </a:solidFill>
          <a:ln w="25400"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Agency FB" panose="020B0503020202020204" pitchFamily="34" charset="0"/>
                <a:sym typeface="Arial" panose="020B0604020202020204" pitchFamily="34" charset="0"/>
              </a:rPr>
              <a:t>01</a:t>
            </a:r>
            <a:endParaRPr lang="zh-CN" altLang="zh-CN" sz="3200" dirty="0">
              <a:solidFill>
                <a:schemeClr val="bg1"/>
              </a:solidFill>
              <a:latin typeface="Agency FB" panose="020B0503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95949" y="3667658"/>
            <a:ext cx="334838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11" name="矩形 10"/>
          <p:cNvSpPr/>
          <p:nvPr/>
        </p:nvSpPr>
        <p:spPr>
          <a:xfrm>
            <a:off x="2395950" y="3314134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accent2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2" name="Rounded Rectangle 14"/>
          <p:cNvSpPr>
            <a:spLocks noChangeAspect="1"/>
          </p:cNvSpPr>
          <p:nvPr/>
        </p:nvSpPr>
        <p:spPr>
          <a:xfrm>
            <a:off x="1485072" y="3390732"/>
            <a:ext cx="760664" cy="760664"/>
          </a:xfrm>
          <a:prstGeom prst="roundRect">
            <a:avLst/>
          </a:prstGeom>
          <a:solidFill>
            <a:schemeClr val="accent2"/>
          </a:solidFill>
          <a:ln w="25400"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Agency FB" panose="020B0503020202020204" pitchFamily="34" charset="0"/>
                <a:sym typeface="Arial" panose="020B0604020202020204" pitchFamily="34" charset="0"/>
              </a:rPr>
              <a:t>02</a:t>
            </a:r>
            <a:endParaRPr lang="zh-CN" altLang="zh-CN" sz="3200" dirty="0">
              <a:solidFill>
                <a:schemeClr val="bg1"/>
              </a:solidFill>
              <a:latin typeface="Agency FB" panose="020B0503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395949" y="4956708"/>
            <a:ext cx="334838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策划设计制作等全程服务，凭借自身优势和专业化的独特视角为客户提供优质的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14" name="矩形 13"/>
          <p:cNvSpPr/>
          <p:nvPr/>
        </p:nvSpPr>
        <p:spPr>
          <a:xfrm>
            <a:off x="2395950" y="4603184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accent3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1485072" y="4679782"/>
            <a:ext cx="760664" cy="760664"/>
          </a:xfrm>
          <a:prstGeom prst="roundRect">
            <a:avLst/>
          </a:prstGeom>
          <a:solidFill>
            <a:schemeClr val="accent3"/>
          </a:solidFill>
          <a:ln w="25400"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Agency FB" panose="020B0503020202020204" pitchFamily="34" charset="0"/>
                <a:sym typeface="Arial" panose="020B0604020202020204" pitchFamily="34" charset="0"/>
              </a:rPr>
              <a:t>03</a:t>
            </a:r>
            <a:endParaRPr lang="zh-CN" altLang="zh-CN" sz="3200" dirty="0">
              <a:solidFill>
                <a:schemeClr val="bg1"/>
              </a:solidFill>
              <a:latin typeface="Agency FB" panose="020B0503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158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5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50"/>
                            </p:stCondLst>
                            <p:childTnLst>
                              <p:par>
                                <p:cTn id="2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1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1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600"/>
                            </p:stCondLst>
                            <p:childTnLst>
                              <p:par>
                                <p:cTn id="4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15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/>
      <p:bldP spid="11" grpId="0"/>
      <p:bldP spid="12" grpId="0" animBg="1"/>
      <p:bldP spid="13" grpId="0"/>
      <p:bldP spid="14" grpId="0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离页连接符 3"/>
          <p:cNvSpPr/>
          <p:nvPr/>
        </p:nvSpPr>
        <p:spPr>
          <a:xfrm>
            <a:off x="5762171" y="1562101"/>
            <a:ext cx="778668" cy="725714"/>
          </a:xfrm>
          <a:prstGeom prst="flowChartOffpage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00" spc="100" dirty="0">
                <a:latin typeface="Agency FB" panose="020B0503020202020204" pitchFamily="34" charset="0"/>
                <a:ea typeface="+mj-ea"/>
              </a:rPr>
              <a:t>01</a:t>
            </a:r>
            <a:endParaRPr lang="zh-CN" altLang="en-US" sz="3200" spc="100" dirty="0">
              <a:latin typeface="Agency FB" panose="020B0503020202020204" pitchFamily="34" charset="0"/>
              <a:ea typeface="+mj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91832" y="151907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accent1"/>
                </a:solidFill>
                <a:latin typeface="+mj-ea"/>
                <a:ea typeface="+mj-ea"/>
              </a:rPr>
              <a:t>添加目录标题内容</a:t>
            </a:r>
          </a:p>
        </p:txBody>
      </p:sp>
      <p:cxnSp>
        <p:nvCxnSpPr>
          <p:cNvPr id="6" name="直接连接符 5"/>
          <p:cNvCxnSpPr>
            <a:cxnSpLocks/>
          </p:cNvCxnSpPr>
          <p:nvPr/>
        </p:nvCxnSpPr>
        <p:spPr>
          <a:xfrm>
            <a:off x="6710857" y="2151744"/>
            <a:ext cx="376845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流程图: 离页连接符 6"/>
          <p:cNvSpPr/>
          <p:nvPr/>
        </p:nvSpPr>
        <p:spPr>
          <a:xfrm>
            <a:off x="5762171" y="2563587"/>
            <a:ext cx="778668" cy="725714"/>
          </a:xfrm>
          <a:prstGeom prst="flowChartOffpage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00" dirty="0">
                <a:latin typeface="Agency FB" panose="020B0503020202020204" pitchFamily="34" charset="0"/>
                <a:ea typeface="+mj-ea"/>
              </a:rPr>
              <a:t>02</a:t>
            </a:r>
            <a:endParaRPr lang="zh-CN" altLang="en-US" sz="3200" dirty="0">
              <a:latin typeface="Agency FB" panose="020B0503020202020204" pitchFamily="34" charset="0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91832" y="2520558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accent2"/>
                </a:solidFill>
                <a:latin typeface="+mj-ea"/>
                <a:ea typeface="+mj-ea"/>
              </a:rPr>
              <a:t>添加目录标题内容</a:t>
            </a:r>
          </a:p>
        </p:txBody>
      </p:sp>
      <p:cxnSp>
        <p:nvCxnSpPr>
          <p:cNvPr id="9" name="直接连接符 8"/>
          <p:cNvCxnSpPr>
            <a:cxnSpLocks/>
          </p:cNvCxnSpPr>
          <p:nvPr/>
        </p:nvCxnSpPr>
        <p:spPr>
          <a:xfrm>
            <a:off x="6710857" y="3153230"/>
            <a:ext cx="376845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流程图: 离页连接符 9"/>
          <p:cNvSpPr/>
          <p:nvPr/>
        </p:nvSpPr>
        <p:spPr>
          <a:xfrm>
            <a:off x="5762171" y="3565073"/>
            <a:ext cx="778668" cy="725714"/>
          </a:xfrm>
          <a:prstGeom prst="flowChartOffpageConnecto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00" dirty="0">
                <a:latin typeface="Agency FB" panose="020B0503020202020204" pitchFamily="34" charset="0"/>
                <a:ea typeface="+mj-ea"/>
              </a:rPr>
              <a:t>03</a:t>
            </a:r>
            <a:endParaRPr lang="zh-CN" altLang="en-US" sz="3200" dirty="0">
              <a:latin typeface="Agency FB" panose="020B0503020202020204" pitchFamily="34" charset="0"/>
              <a:ea typeface="+mj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891832" y="352204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accent3"/>
                </a:solidFill>
                <a:latin typeface="+mj-ea"/>
                <a:ea typeface="+mj-ea"/>
              </a:rPr>
              <a:t>添加目录标题内容</a:t>
            </a:r>
          </a:p>
        </p:txBody>
      </p:sp>
      <p:cxnSp>
        <p:nvCxnSpPr>
          <p:cNvPr id="12" name="直接连接符 11"/>
          <p:cNvCxnSpPr>
            <a:cxnSpLocks/>
          </p:cNvCxnSpPr>
          <p:nvPr/>
        </p:nvCxnSpPr>
        <p:spPr>
          <a:xfrm>
            <a:off x="6710857" y="4154716"/>
            <a:ext cx="376845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流程图: 离页连接符 12"/>
          <p:cNvSpPr/>
          <p:nvPr/>
        </p:nvSpPr>
        <p:spPr>
          <a:xfrm>
            <a:off x="5762171" y="4566559"/>
            <a:ext cx="778668" cy="725714"/>
          </a:xfrm>
          <a:prstGeom prst="flowChartOffpage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3200" dirty="0">
                <a:latin typeface="Agency FB" panose="020B0503020202020204" pitchFamily="34" charset="0"/>
                <a:ea typeface="+mj-ea"/>
              </a:rPr>
              <a:t>04</a:t>
            </a:r>
            <a:endParaRPr lang="zh-CN" altLang="en-US" sz="3200" dirty="0">
              <a:latin typeface="Agency FB" panose="020B0503020202020204" pitchFamily="34" charset="0"/>
              <a:ea typeface="+mj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91832" y="452353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accent4"/>
                </a:solidFill>
                <a:latin typeface="+mj-ea"/>
                <a:ea typeface="+mj-ea"/>
              </a:rPr>
              <a:t>添加目录标题内容</a:t>
            </a:r>
          </a:p>
        </p:txBody>
      </p:sp>
      <p:cxnSp>
        <p:nvCxnSpPr>
          <p:cNvPr id="15" name="直接连接符 14"/>
          <p:cNvCxnSpPr>
            <a:cxnSpLocks/>
          </p:cNvCxnSpPr>
          <p:nvPr/>
        </p:nvCxnSpPr>
        <p:spPr>
          <a:xfrm>
            <a:off x="6710857" y="5156202"/>
            <a:ext cx="376845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-1030087" y="549526"/>
            <a:ext cx="2308324" cy="575894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en-US" altLang="zh-CN" sz="13800" dirty="0">
                <a:solidFill>
                  <a:schemeClr val="bg2">
                    <a:lumMod val="90000"/>
                  </a:schemeClr>
                </a:solidFill>
                <a:latin typeface="Agency FB" panose="020B0503020202020204" pitchFamily="34" charset="0"/>
              </a:rPr>
              <a:t>CONTENTS</a:t>
            </a:r>
            <a:endParaRPr lang="zh-CN" altLang="en-US" sz="13800" dirty="0">
              <a:solidFill>
                <a:schemeClr val="bg2">
                  <a:lumMod val="90000"/>
                </a:schemeClr>
              </a:solidFill>
              <a:latin typeface="Agency FB" panose="020B0503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491130" y="1677601"/>
            <a:ext cx="3439352" cy="3439352"/>
            <a:chOff x="-1071067" y="-2269860"/>
            <a:chExt cx="3439352" cy="3439352"/>
          </a:xfrm>
        </p:grpSpPr>
        <p:sp>
          <p:nvSpPr>
            <p:cNvPr id="128" name="椭圆 127"/>
            <p:cNvSpPr/>
            <p:nvPr/>
          </p:nvSpPr>
          <p:spPr>
            <a:xfrm>
              <a:off x="-1071067" y="-2269860"/>
              <a:ext cx="3439352" cy="343935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>
              <a:outerShdw blurRad="254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-593157" y="-1802093"/>
              <a:ext cx="2483532" cy="2503818"/>
              <a:chOff x="814388" y="303213"/>
              <a:chExt cx="971550" cy="979487"/>
            </a:xfrm>
            <a:solidFill>
              <a:schemeClr val="accent1"/>
            </a:solidFill>
          </p:grpSpPr>
          <p:sp>
            <p:nvSpPr>
              <p:cNvPr id="104" name="Freeform 12"/>
              <p:cNvSpPr>
                <a:spLocks noEditPoints="1"/>
              </p:cNvSpPr>
              <p:nvPr/>
            </p:nvSpPr>
            <p:spPr bwMode="auto">
              <a:xfrm>
                <a:off x="881063" y="917575"/>
                <a:ext cx="76200" cy="60325"/>
              </a:xfrm>
              <a:custGeom>
                <a:avLst/>
                <a:gdLst>
                  <a:gd name="T0" fmla="*/ 12 w 23"/>
                  <a:gd name="T1" fmla="*/ 7 h 18"/>
                  <a:gd name="T2" fmla="*/ 17 w 23"/>
                  <a:gd name="T3" fmla="*/ 5 h 18"/>
                  <a:gd name="T4" fmla="*/ 19 w 23"/>
                  <a:gd name="T5" fmla="*/ 5 h 18"/>
                  <a:gd name="T6" fmla="*/ 19 w 23"/>
                  <a:gd name="T7" fmla="*/ 4 h 18"/>
                  <a:gd name="T8" fmla="*/ 19 w 23"/>
                  <a:gd name="T9" fmla="*/ 2 h 18"/>
                  <a:gd name="T10" fmla="*/ 19 w 23"/>
                  <a:gd name="T11" fmla="*/ 2 h 18"/>
                  <a:gd name="T12" fmla="*/ 23 w 23"/>
                  <a:gd name="T13" fmla="*/ 11 h 18"/>
                  <a:gd name="T14" fmla="*/ 22 w 23"/>
                  <a:gd name="T15" fmla="*/ 11 h 18"/>
                  <a:gd name="T16" fmla="*/ 21 w 23"/>
                  <a:gd name="T17" fmla="*/ 9 h 18"/>
                  <a:gd name="T18" fmla="*/ 20 w 23"/>
                  <a:gd name="T19" fmla="*/ 9 h 18"/>
                  <a:gd name="T20" fmla="*/ 19 w 23"/>
                  <a:gd name="T21" fmla="*/ 10 h 18"/>
                  <a:gd name="T22" fmla="*/ 7 w 23"/>
                  <a:gd name="T23" fmla="*/ 14 h 18"/>
                  <a:gd name="T24" fmla="*/ 5 w 23"/>
                  <a:gd name="T25" fmla="*/ 15 h 18"/>
                  <a:gd name="T26" fmla="*/ 5 w 23"/>
                  <a:gd name="T27" fmla="*/ 16 h 18"/>
                  <a:gd name="T28" fmla="*/ 5 w 23"/>
                  <a:gd name="T29" fmla="*/ 18 h 18"/>
                  <a:gd name="T30" fmla="*/ 5 w 23"/>
                  <a:gd name="T31" fmla="*/ 18 h 18"/>
                  <a:gd name="T32" fmla="*/ 2 w 23"/>
                  <a:gd name="T33" fmla="*/ 10 h 18"/>
                  <a:gd name="T34" fmla="*/ 1 w 23"/>
                  <a:gd name="T35" fmla="*/ 4 h 18"/>
                  <a:gd name="T36" fmla="*/ 4 w 23"/>
                  <a:gd name="T37" fmla="*/ 1 h 18"/>
                  <a:gd name="T38" fmla="*/ 7 w 23"/>
                  <a:gd name="T39" fmla="*/ 1 h 18"/>
                  <a:gd name="T40" fmla="*/ 10 w 23"/>
                  <a:gd name="T41" fmla="*/ 3 h 18"/>
                  <a:gd name="T42" fmla="*/ 12 w 23"/>
                  <a:gd name="T43" fmla="*/ 7 h 18"/>
                  <a:gd name="T44" fmla="*/ 3 w 23"/>
                  <a:gd name="T45" fmla="*/ 11 h 18"/>
                  <a:gd name="T46" fmla="*/ 11 w 23"/>
                  <a:gd name="T47" fmla="*/ 8 h 18"/>
                  <a:gd name="T48" fmla="*/ 11 w 23"/>
                  <a:gd name="T49" fmla="*/ 7 h 18"/>
                  <a:gd name="T50" fmla="*/ 9 w 23"/>
                  <a:gd name="T51" fmla="*/ 5 h 18"/>
                  <a:gd name="T52" fmla="*/ 5 w 23"/>
                  <a:gd name="T53" fmla="*/ 5 h 18"/>
                  <a:gd name="T54" fmla="*/ 3 w 23"/>
                  <a:gd name="T55" fmla="*/ 7 h 18"/>
                  <a:gd name="T56" fmla="*/ 3 w 23"/>
                  <a:gd name="T57" fmla="*/ 10 h 18"/>
                  <a:gd name="T58" fmla="*/ 3 w 23"/>
                  <a:gd name="T59" fmla="*/ 1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3" h="18">
                    <a:moveTo>
                      <a:pt x="12" y="7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18" y="5"/>
                      <a:pt x="19" y="5"/>
                      <a:pt x="19" y="5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3"/>
                      <a:pt x="19" y="3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0"/>
                      <a:pt x="22" y="10"/>
                      <a:pt x="21" y="9"/>
                    </a:cubicBezTo>
                    <a:cubicBezTo>
                      <a:pt x="21" y="9"/>
                      <a:pt x="21" y="9"/>
                      <a:pt x="20" y="9"/>
                    </a:cubicBezTo>
                    <a:cubicBezTo>
                      <a:pt x="20" y="9"/>
                      <a:pt x="20" y="9"/>
                      <a:pt x="19" y="10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6" y="14"/>
                      <a:pt x="5" y="15"/>
                      <a:pt x="5" y="15"/>
                    </a:cubicBezTo>
                    <a:cubicBezTo>
                      <a:pt x="5" y="15"/>
                      <a:pt x="5" y="16"/>
                      <a:pt x="5" y="16"/>
                    </a:cubicBezTo>
                    <a:cubicBezTo>
                      <a:pt x="5" y="16"/>
                      <a:pt x="5" y="17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7"/>
                      <a:pt x="0" y="5"/>
                      <a:pt x="1" y="4"/>
                    </a:cubicBezTo>
                    <a:cubicBezTo>
                      <a:pt x="1" y="2"/>
                      <a:pt x="2" y="1"/>
                      <a:pt x="4" y="1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8" y="1"/>
                      <a:pt x="9" y="2"/>
                      <a:pt x="10" y="3"/>
                    </a:cubicBezTo>
                    <a:cubicBezTo>
                      <a:pt x="10" y="4"/>
                      <a:pt x="11" y="5"/>
                      <a:pt x="12" y="7"/>
                    </a:cubicBezTo>
                    <a:close/>
                    <a:moveTo>
                      <a:pt x="3" y="11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6"/>
                      <a:pt x="10" y="5"/>
                      <a:pt x="9" y="5"/>
                    </a:cubicBezTo>
                    <a:cubicBezTo>
                      <a:pt x="8" y="5"/>
                      <a:pt x="7" y="5"/>
                      <a:pt x="5" y="5"/>
                    </a:cubicBezTo>
                    <a:cubicBezTo>
                      <a:pt x="4" y="6"/>
                      <a:pt x="3" y="6"/>
                      <a:pt x="3" y="7"/>
                    </a:cubicBezTo>
                    <a:cubicBezTo>
                      <a:pt x="2" y="8"/>
                      <a:pt x="2" y="9"/>
                      <a:pt x="3" y="10"/>
                    </a:cubicBez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3"/>
              <p:cNvSpPr>
                <a:spLocks/>
              </p:cNvSpPr>
              <p:nvPr/>
            </p:nvSpPr>
            <p:spPr bwMode="auto">
              <a:xfrm>
                <a:off x="857250" y="811213"/>
                <a:ext cx="69850" cy="63500"/>
              </a:xfrm>
              <a:custGeom>
                <a:avLst/>
                <a:gdLst>
                  <a:gd name="T0" fmla="*/ 2 w 21"/>
                  <a:gd name="T1" fmla="*/ 11 h 19"/>
                  <a:gd name="T2" fmla="*/ 10 w 21"/>
                  <a:gd name="T3" fmla="*/ 10 h 19"/>
                  <a:gd name="T4" fmla="*/ 10 w 21"/>
                  <a:gd name="T5" fmla="*/ 10 h 19"/>
                  <a:gd name="T6" fmla="*/ 8 w 21"/>
                  <a:gd name="T7" fmla="*/ 8 h 19"/>
                  <a:gd name="T8" fmla="*/ 5 w 21"/>
                  <a:gd name="T9" fmla="*/ 7 h 19"/>
                  <a:gd name="T10" fmla="*/ 5 w 21"/>
                  <a:gd name="T11" fmla="*/ 6 h 19"/>
                  <a:gd name="T12" fmla="*/ 15 w 21"/>
                  <a:gd name="T13" fmla="*/ 5 h 19"/>
                  <a:gd name="T14" fmla="*/ 15 w 21"/>
                  <a:gd name="T15" fmla="*/ 6 h 19"/>
                  <a:gd name="T16" fmla="*/ 12 w 21"/>
                  <a:gd name="T17" fmla="*/ 7 h 19"/>
                  <a:gd name="T18" fmla="*/ 11 w 21"/>
                  <a:gd name="T19" fmla="*/ 8 h 19"/>
                  <a:gd name="T20" fmla="*/ 11 w 21"/>
                  <a:gd name="T21" fmla="*/ 10 h 19"/>
                  <a:gd name="T22" fmla="*/ 16 w 21"/>
                  <a:gd name="T23" fmla="*/ 10 h 19"/>
                  <a:gd name="T24" fmla="*/ 18 w 21"/>
                  <a:gd name="T25" fmla="*/ 9 h 19"/>
                  <a:gd name="T26" fmla="*/ 19 w 21"/>
                  <a:gd name="T27" fmla="*/ 9 h 19"/>
                  <a:gd name="T28" fmla="*/ 19 w 21"/>
                  <a:gd name="T29" fmla="*/ 8 h 19"/>
                  <a:gd name="T30" fmla="*/ 19 w 21"/>
                  <a:gd name="T31" fmla="*/ 6 h 19"/>
                  <a:gd name="T32" fmla="*/ 17 w 21"/>
                  <a:gd name="T33" fmla="*/ 2 h 19"/>
                  <a:gd name="T34" fmla="*/ 13 w 21"/>
                  <a:gd name="T35" fmla="*/ 0 h 19"/>
                  <a:gd name="T36" fmla="*/ 13 w 21"/>
                  <a:gd name="T37" fmla="*/ 0 h 19"/>
                  <a:gd name="T38" fmla="*/ 19 w 21"/>
                  <a:gd name="T39" fmla="*/ 0 h 19"/>
                  <a:gd name="T40" fmla="*/ 21 w 21"/>
                  <a:gd name="T41" fmla="*/ 17 h 19"/>
                  <a:gd name="T42" fmla="*/ 21 w 21"/>
                  <a:gd name="T43" fmla="*/ 17 h 19"/>
                  <a:gd name="T44" fmla="*/ 20 w 21"/>
                  <a:gd name="T45" fmla="*/ 16 h 19"/>
                  <a:gd name="T46" fmla="*/ 20 w 21"/>
                  <a:gd name="T47" fmla="*/ 15 h 19"/>
                  <a:gd name="T48" fmla="*/ 19 w 21"/>
                  <a:gd name="T49" fmla="*/ 14 h 19"/>
                  <a:gd name="T50" fmla="*/ 17 w 21"/>
                  <a:gd name="T51" fmla="*/ 14 h 19"/>
                  <a:gd name="T52" fmla="*/ 5 w 21"/>
                  <a:gd name="T53" fmla="*/ 16 h 19"/>
                  <a:gd name="T54" fmla="*/ 3 w 21"/>
                  <a:gd name="T55" fmla="*/ 16 h 19"/>
                  <a:gd name="T56" fmla="*/ 2 w 21"/>
                  <a:gd name="T57" fmla="*/ 17 h 19"/>
                  <a:gd name="T58" fmla="*/ 2 w 21"/>
                  <a:gd name="T59" fmla="*/ 18 h 19"/>
                  <a:gd name="T60" fmla="*/ 2 w 21"/>
                  <a:gd name="T61" fmla="*/ 19 h 19"/>
                  <a:gd name="T62" fmla="*/ 2 w 21"/>
                  <a:gd name="T63" fmla="*/ 19 h 19"/>
                  <a:gd name="T64" fmla="*/ 0 w 21"/>
                  <a:gd name="T65" fmla="*/ 3 h 19"/>
                  <a:gd name="T66" fmla="*/ 6 w 21"/>
                  <a:gd name="T67" fmla="*/ 2 h 19"/>
                  <a:gd name="T68" fmla="*/ 6 w 21"/>
                  <a:gd name="T69" fmla="*/ 3 h 19"/>
                  <a:gd name="T70" fmla="*/ 3 w 21"/>
                  <a:gd name="T71" fmla="*/ 4 h 19"/>
                  <a:gd name="T72" fmla="*/ 2 w 21"/>
                  <a:gd name="T73" fmla="*/ 6 h 19"/>
                  <a:gd name="T74" fmla="*/ 2 w 21"/>
                  <a:gd name="T75" fmla="*/ 9 h 19"/>
                  <a:gd name="T76" fmla="*/ 2 w 21"/>
                  <a:gd name="T77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" h="19">
                    <a:moveTo>
                      <a:pt x="2" y="11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9" y="8"/>
                      <a:pt x="8" y="8"/>
                    </a:cubicBezTo>
                    <a:cubicBezTo>
                      <a:pt x="8" y="7"/>
                      <a:pt x="6" y="7"/>
                      <a:pt x="5" y="7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6"/>
                      <a:pt x="13" y="6"/>
                      <a:pt x="12" y="7"/>
                    </a:cubicBezTo>
                    <a:cubicBezTo>
                      <a:pt x="12" y="7"/>
                      <a:pt x="11" y="8"/>
                      <a:pt x="11" y="8"/>
                    </a:cubicBezTo>
                    <a:cubicBezTo>
                      <a:pt x="11" y="9"/>
                      <a:pt x="11" y="9"/>
                      <a:pt x="11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8" y="9"/>
                      <a:pt x="18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5"/>
                      <a:pt x="18" y="3"/>
                      <a:pt x="17" y="2"/>
                    </a:cubicBezTo>
                    <a:cubicBezTo>
                      <a:pt x="16" y="1"/>
                      <a:pt x="15" y="1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4"/>
                      <a:pt x="20" y="14"/>
                      <a:pt x="19" y="14"/>
                    </a:cubicBezTo>
                    <a:cubicBezTo>
                      <a:pt x="19" y="14"/>
                      <a:pt x="18" y="14"/>
                      <a:pt x="17" y="14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4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2" y="17"/>
                    </a:cubicBezTo>
                    <a:cubicBezTo>
                      <a:pt x="2" y="17"/>
                      <a:pt x="2" y="17"/>
                      <a:pt x="2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4" y="3"/>
                      <a:pt x="3" y="3"/>
                      <a:pt x="3" y="4"/>
                    </a:cubicBezTo>
                    <a:cubicBezTo>
                      <a:pt x="2" y="5"/>
                      <a:pt x="2" y="5"/>
                      <a:pt x="2" y="6"/>
                    </a:cubicBezTo>
                    <a:cubicBezTo>
                      <a:pt x="2" y="7"/>
                      <a:pt x="2" y="8"/>
                      <a:pt x="2" y="9"/>
                    </a:cubicBez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4"/>
              <p:cNvSpPr>
                <a:spLocks/>
              </p:cNvSpPr>
              <p:nvPr/>
            </p:nvSpPr>
            <p:spPr bwMode="auto">
              <a:xfrm>
                <a:off x="857250" y="688975"/>
                <a:ext cx="73025" cy="79375"/>
              </a:xfrm>
              <a:custGeom>
                <a:avLst/>
                <a:gdLst>
                  <a:gd name="T0" fmla="*/ 9 w 22"/>
                  <a:gd name="T1" fmla="*/ 11 h 24"/>
                  <a:gd name="T2" fmla="*/ 18 w 22"/>
                  <a:gd name="T3" fmla="*/ 6 h 24"/>
                  <a:gd name="T4" fmla="*/ 21 w 22"/>
                  <a:gd name="T5" fmla="*/ 4 h 24"/>
                  <a:gd name="T6" fmla="*/ 22 w 22"/>
                  <a:gd name="T7" fmla="*/ 2 h 24"/>
                  <a:gd name="T8" fmla="*/ 22 w 22"/>
                  <a:gd name="T9" fmla="*/ 2 h 24"/>
                  <a:gd name="T10" fmla="*/ 21 w 22"/>
                  <a:gd name="T11" fmla="*/ 12 h 24"/>
                  <a:gd name="T12" fmla="*/ 20 w 22"/>
                  <a:gd name="T13" fmla="*/ 12 h 24"/>
                  <a:gd name="T14" fmla="*/ 20 w 22"/>
                  <a:gd name="T15" fmla="*/ 11 h 24"/>
                  <a:gd name="T16" fmla="*/ 20 w 22"/>
                  <a:gd name="T17" fmla="*/ 10 h 24"/>
                  <a:gd name="T18" fmla="*/ 17 w 22"/>
                  <a:gd name="T19" fmla="*/ 11 h 24"/>
                  <a:gd name="T20" fmla="*/ 11 w 22"/>
                  <a:gd name="T21" fmla="*/ 15 h 24"/>
                  <a:gd name="T22" fmla="*/ 12 w 22"/>
                  <a:gd name="T23" fmla="*/ 16 h 24"/>
                  <a:gd name="T24" fmla="*/ 17 w 22"/>
                  <a:gd name="T25" fmla="*/ 17 h 24"/>
                  <a:gd name="T26" fmla="*/ 19 w 22"/>
                  <a:gd name="T27" fmla="*/ 17 h 24"/>
                  <a:gd name="T28" fmla="*/ 19 w 22"/>
                  <a:gd name="T29" fmla="*/ 16 h 24"/>
                  <a:gd name="T30" fmla="*/ 20 w 22"/>
                  <a:gd name="T31" fmla="*/ 15 h 24"/>
                  <a:gd name="T32" fmla="*/ 20 w 22"/>
                  <a:gd name="T33" fmla="*/ 15 h 24"/>
                  <a:gd name="T34" fmla="*/ 19 w 22"/>
                  <a:gd name="T35" fmla="*/ 24 h 24"/>
                  <a:gd name="T36" fmla="*/ 18 w 22"/>
                  <a:gd name="T37" fmla="*/ 24 h 24"/>
                  <a:gd name="T38" fmla="*/ 19 w 22"/>
                  <a:gd name="T39" fmla="*/ 24 h 24"/>
                  <a:gd name="T40" fmla="*/ 18 w 22"/>
                  <a:gd name="T41" fmla="*/ 22 h 24"/>
                  <a:gd name="T42" fmla="*/ 18 w 22"/>
                  <a:gd name="T43" fmla="*/ 22 h 24"/>
                  <a:gd name="T44" fmla="*/ 16 w 22"/>
                  <a:gd name="T45" fmla="*/ 21 h 24"/>
                  <a:gd name="T46" fmla="*/ 3 w 22"/>
                  <a:gd name="T47" fmla="*/ 19 h 24"/>
                  <a:gd name="T48" fmla="*/ 2 w 22"/>
                  <a:gd name="T49" fmla="*/ 19 h 24"/>
                  <a:gd name="T50" fmla="*/ 1 w 22"/>
                  <a:gd name="T51" fmla="*/ 20 h 24"/>
                  <a:gd name="T52" fmla="*/ 0 w 22"/>
                  <a:gd name="T53" fmla="*/ 21 h 24"/>
                  <a:gd name="T54" fmla="*/ 0 w 22"/>
                  <a:gd name="T55" fmla="*/ 22 h 24"/>
                  <a:gd name="T56" fmla="*/ 0 w 22"/>
                  <a:gd name="T57" fmla="*/ 21 h 24"/>
                  <a:gd name="T58" fmla="*/ 1 w 22"/>
                  <a:gd name="T59" fmla="*/ 12 h 24"/>
                  <a:gd name="T60" fmla="*/ 2 w 22"/>
                  <a:gd name="T61" fmla="*/ 12 h 24"/>
                  <a:gd name="T62" fmla="*/ 2 w 22"/>
                  <a:gd name="T63" fmla="*/ 13 h 24"/>
                  <a:gd name="T64" fmla="*/ 2 w 22"/>
                  <a:gd name="T65" fmla="*/ 14 h 24"/>
                  <a:gd name="T66" fmla="*/ 4 w 22"/>
                  <a:gd name="T67" fmla="*/ 15 h 24"/>
                  <a:gd name="T68" fmla="*/ 10 w 22"/>
                  <a:gd name="T69" fmla="*/ 16 h 24"/>
                  <a:gd name="T70" fmla="*/ 5 w 22"/>
                  <a:gd name="T71" fmla="*/ 8 h 24"/>
                  <a:gd name="T72" fmla="*/ 4 w 22"/>
                  <a:gd name="T73" fmla="*/ 6 h 24"/>
                  <a:gd name="T74" fmla="*/ 3 w 22"/>
                  <a:gd name="T75" fmla="*/ 6 h 24"/>
                  <a:gd name="T76" fmla="*/ 2 w 22"/>
                  <a:gd name="T77" fmla="*/ 8 h 24"/>
                  <a:gd name="T78" fmla="*/ 2 w 22"/>
                  <a:gd name="T79" fmla="*/ 8 h 24"/>
                  <a:gd name="T80" fmla="*/ 3 w 22"/>
                  <a:gd name="T81" fmla="*/ 0 h 24"/>
                  <a:gd name="T82" fmla="*/ 4 w 22"/>
                  <a:gd name="T83" fmla="*/ 0 h 24"/>
                  <a:gd name="T84" fmla="*/ 4 w 22"/>
                  <a:gd name="T85" fmla="*/ 2 h 24"/>
                  <a:gd name="T86" fmla="*/ 5 w 22"/>
                  <a:gd name="T87" fmla="*/ 5 h 24"/>
                  <a:gd name="T88" fmla="*/ 9 w 22"/>
                  <a:gd name="T8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" h="24">
                    <a:moveTo>
                      <a:pt x="9" y="11"/>
                    </a:moveTo>
                    <a:cubicBezTo>
                      <a:pt x="18" y="6"/>
                      <a:pt x="18" y="6"/>
                      <a:pt x="18" y="6"/>
                    </a:cubicBezTo>
                    <a:cubicBezTo>
                      <a:pt x="20" y="5"/>
                      <a:pt x="21" y="4"/>
                      <a:pt x="21" y="4"/>
                    </a:cubicBezTo>
                    <a:cubicBezTo>
                      <a:pt x="22" y="3"/>
                      <a:pt x="22" y="3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0" y="10"/>
                      <a:pt x="20" y="10"/>
                    </a:cubicBezTo>
                    <a:cubicBezTo>
                      <a:pt x="19" y="10"/>
                      <a:pt x="19" y="11"/>
                      <a:pt x="17" y="11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7"/>
                      <a:pt x="19" y="17"/>
                    </a:cubicBezTo>
                    <a:cubicBezTo>
                      <a:pt x="19" y="17"/>
                      <a:pt x="19" y="16"/>
                      <a:pt x="19" y="16"/>
                    </a:cubicBezTo>
                    <a:cubicBezTo>
                      <a:pt x="20" y="16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3"/>
                      <a:pt x="19" y="23"/>
                      <a:pt x="18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1"/>
                      <a:pt x="17" y="21"/>
                      <a:pt x="16" y="21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20"/>
                    </a:cubicBezTo>
                    <a:cubicBezTo>
                      <a:pt x="1" y="20"/>
                      <a:pt x="0" y="20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3" y="14"/>
                      <a:pt x="3" y="14"/>
                      <a:pt x="4" y="15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6"/>
                      <a:pt x="4" y="6"/>
                      <a:pt x="4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7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4" y="1"/>
                      <a:pt x="4" y="2"/>
                    </a:cubicBezTo>
                    <a:cubicBezTo>
                      <a:pt x="4" y="2"/>
                      <a:pt x="4" y="3"/>
                      <a:pt x="5" y="5"/>
                    </a:cubicBezTo>
                    <a:lnTo>
                      <a:pt x="9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15"/>
              <p:cNvSpPr>
                <a:spLocks/>
              </p:cNvSpPr>
              <p:nvPr/>
            </p:nvSpPr>
            <p:spPr bwMode="auto">
              <a:xfrm>
                <a:off x="884238" y="608013"/>
                <a:ext cx="73025" cy="53975"/>
              </a:xfrm>
              <a:custGeom>
                <a:avLst/>
                <a:gdLst>
                  <a:gd name="T0" fmla="*/ 21 w 22"/>
                  <a:gd name="T1" fmla="*/ 7 h 16"/>
                  <a:gd name="T2" fmla="*/ 22 w 22"/>
                  <a:gd name="T3" fmla="*/ 7 h 16"/>
                  <a:gd name="T4" fmla="*/ 18 w 22"/>
                  <a:gd name="T5" fmla="*/ 16 h 16"/>
                  <a:gd name="T6" fmla="*/ 17 w 22"/>
                  <a:gd name="T7" fmla="*/ 16 h 16"/>
                  <a:gd name="T8" fmla="*/ 18 w 22"/>
                  <a:gd name="T9" fmla="*/ 16 h 16"/>
                  <a:gd name="T10" fmla="*/ 18 w 22"/>
                  <a:gd name="T11" fmla="*/ 14 h 16"/>
                  <a:gd name="T12" fmla="*/ 17 w 22"/>
                  <a:gd name="T13" fmla="*/ 13 h 16"/>
                  <a:gd name="T14" fmla="*/ 16 w 22"/>
                  <a:gd name="T15" fmla="*/ 13 h 16"/>
                  <a:gd name="T16" fmla="*/ 4 w 22"/>
                  <a:gd name="T17" fmla="*/ 8 h 16"/>
                  <a:gd name="T18" fmla="*/ 2 w 22"/>
                  <a:gd name="T19" fmla="*/ 7 h 16"/>
                  <a:gd name="T20" fmla="*/ 1 w 22"/>
                  <a:gd name="T21" fmla="*/ 8 h 16"/>
                  <a:gd name="T22" fmla="*/ 1 w 22"/>
                  <a:gd name="T23" fmla="*/ 9 h 16"/>
                  <a:gd name="T24" fmla="*/ 0 w 22"/>
                  <a:gd name="T25" fmla="*/ 9 h 16"/>
                  <a:gd name="T26" fmla="*/ 0 w 22"/>
                  <a:gd name="T27" fmla="*/ 9 h 16"/>
                  <a:gd name="T28" fmla="*/ 4 w 22"/>
                  <a:gd name="T29" fmla="*/ 0 h 16"/>
                  <a:gd name="T30" fmla="*/ 4 w 22"/>
                  <a:gd name="T31" fmla="*/ 0 h 16"/>
                  <a:gd name="T32" fmla="*/ 4 w 22"/>
                  <a:gd name="T33" fmla="*/ 0 h 16"/>
                  <a:gd name="T34" fmla="*/ 4 w 22"/>
                  <a:gd name="T35" fmla="*/ 2 h 16"/>
                  <a:gd name="T36" fmla="*/ 4 w 22"/>
                  <a:gd name="T37" fmla="*/ 3 h 16"/>
                  <a:gd name="T38" fmla="*/ 6 w 22"/>
                  <a:gd name="T39" fmla="*/ 3 h 16"/>
                  <a:gd name="T40" fmla="*/ 18 w 22"/>
                  <a:gd name="T41" fmla="*/ 8 h 16"/>
                  <a:gd name="T42" fmla="*/ 19 w 22"/>
                  <a:gd name="T43" fmla="*/ 9 h 16"/>
                  <a:gd name="T44" fmla="*/ 20 w 22"/>
                  <a:gd name="T45" fmla="*/ 8 h 16"/>
                  <a:gd name="T46" fmla="*/ 21 w 22"/>
                  <a:gd name="T4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16">
                    <a:moveTo>
                      <a:pt x="21" y="7"/>
                    </a:moveTo>
                    <a:cubicBezTo>
                      <a:pt x="22" y="7"/>
                      <a:pt x="22" y="7"/>
                      <a:pt x="22" y="7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8" y="15"/>
                      <a:pt x="18" y="15"/>
                      <a:pt x="18" y="14"/>
                    </a:cubicBezTo>
                    <a:cubicBezTo>
                      <a:pt x="18" y="14"/>
                      <a:pt x="18" y="14"/>
                      <a:pt x="17" y="13"/>
                    </a:cubicBezTo>
                    <a:cubicBezTo>
                      <a:pt x="17" y="13"/>
                      <a:pt x="17" y="13"/>
                      <a:pt x="16" y="13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7"/>
                      <a:pt x="2" y="7"/>
                    </a:cubicBezTo>
                    <a:cubicBezTo>
                      <a:pt x="2" y="7"/>
                      <a:pt x="2" y="7"/>
                      <a:pt x="1" y="8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1"/>
                      <a:pt x="4" y="2"/>
                    </a:cubicBezTo>
                    <a:cubicBezTo>
                      <a:pt x="4" y="2"/>
                      <a:pt x="4" y="2"/>
                      <a:pt x="4" y="3"/>
                    </a:cubicBezTo>
                    <a:cubicBezTo>
                      <a:pt x="4" y="3"/>
                      <a:pt x="5" y="3"/>
                      <a:pt x="6" y="3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0" y="9"/>
                      <a:pt x="20" y="9"/>
                      <a:pt x="20" y="8"/>
                    </a:cubicBezTo>
                    <a:cubicBezTo>
                      <a:pt x="21" y="8"/>
                      <a:pt x="21" y="8"/>
                      <a:pt x="2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16"/>
              <p:cNvSpPr>
                <a:spLocks/>
              </p:cNvSpPr>
              <p:nvPr/>
            </p:nvSpPr>
            <p:spPr bwMode="auto">
              <a:xfrm>
                <a:off x="920750" y="504825"/>
                <a:ext cx="85725" cy="93662"/>
              </a:xfrm>
              <a:custGeom>
                <a:avLst/>
                <a:gdLst>
                  <a:gd name="T0" fmla="*/ 4 w 26"/>
                  <a:gd name="T1" fmla="*/ 11 h 28"/>
                  <a:gd name="T2" fmla="*/ 19 w 26"/>
                  <a:gd name="T3" fmla="*/ 10 h 28"/>
                  <a:gd name="T4" fmla="*/ 12 w 26"/>
                  <a:gd name="T5" fmla="*/ 5 h 28"/>
                  <a:gd name="T6" fmla="*/ 10 w 26"/>
                  <a:gd name="T7" fmla="*/ 4 h 28"/>
                  <a:gd name="T8" fmla="*/ 8 w 26"/>
                  <a:gd name="T9" fmla="*/ 6 h 28"/>
                  <a:gd name="T10" fmla="*/ 8 w 26"/>
                  <a:gd name="T11" fmla="*/ 5 h 28"/>
                  <a:gd name="T12" fmla="*/ 12 w 26"/>
                  <a:gd name="T13" fmla="*/ 0 h 28"/>
                  <a:gd name="T14" fmla="*/ 12 w 26"/>
                  <a:gd name="T15" fmla="*/ 1 h 28"/>
                  <a:gd name="T16" fmla="*/ 11 w 26"/>
                  <a:gd name="T17" fmla="*/ 2 h 28"/>
                  <a:gd name="T18" fmla="*/ 12 w 26"/>
                  <a:gd name="T19" fmla="*/ 3 h 28"/>
                  <a:gd name="T20" fmla="*/ 13 w 26"/>
                  <a:gd name="T21" fmla="*/ 4 h 28"/>
                  <a:gd name="T22" fmla="*/ 26 w 26"/>
                  <a:gd name="T23" fmla="*/ 14 h 28"/>
                  <a:gd name="T24" fmla="*/ 26 w 26"/>
                  <a:gd name="T25" fmla="*/ 14 h 28"/>
                  <a:gd name="T26" fmla="*/ 5 w 26"/>
                  <a:gd name="T27" fmla="*/ 16 h 28"/>
                  <a:gd name="T28" fmla="*/ 15 w 26"/>
                  <a:gd name="T29" fmla="*/ 23 h 28"/>
                  <a:gd name="T30" fmla="*/ 17 w 26"/>
                  <a:gd name="T31" fmla="*/ 23 h 28"/>
                  <a:gd name="T32" fmla="*/ 19 w 26"/>
                  <a:gd name="T33" fmla="*/ 22 h 28"/>
                  <a:gd name="T34" fmla="*/ 19 w 26"/>
                  <a:gd name="T35" fmla="*/ 22 h 28"/>
                  <a:gd name="T36" fmla="*/ 20 w 26"/>
                  <a:gd name="T37" fmla="*/ 22 h 28"/>
                  <a:gd name="T38" fmla="*/ 16 w 26"/>
                  <a:gd name="T39" fmla="*/ 28 h 28"/>
                  <a:gd name="T40" fmla="*/ 15 w 26"/>
                  <a:gd name="T41" fmla="*/ 28 h 28"/>
                  <a:gd name="T42" fmla="*/ 16 w 26"/>
                  <a:gd name="T43" fmla="*/ 25 h 28"/>
                  <a:gd name="T44" fmla="*/ 15 w 26"/>
                  <a:gd name="T45" fmla="*/ 24 h 28"/>
                  <a:gd name="T46" fmla="*/ 3 w 26"/>
                  <a:gd name="T47" fmla="*/ 16 h 28"/>
                  <a:gd name="T48" fmla="*/ 3 w 26"/>
                  <a:gd name="T49" fmla="*/ 16 h 28"/>
                  <a:gd name="T50" fmla="*/ 1 w 26"/>
                  <a:gd name="T51" fmla="*/ 16 h 28"/>
                  <a:gd name="T52" fmla="*/ 0 w 26"/>
                  <a:gd name="T53" fmla="*/ 17 h 28"/>
                  <a:gd name="T54" fmla="*/ 0 w 26"/>
                  <a:gd name="T55" fmla="*/ 17 h 28"/>
                  <a:gd name="T56" fmla="*/ 4 w 26"/>
                  <a:gd name="T57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6" h="28">
                    <a:moveTo>
                      <a:pt x="4" y="11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1" y="5"/>
                      <a:pt x="11" y="4"/>
                      <a:pt x="10" y="4"/>
                    </a:cubicBezTo>
                    <a:cubicBezTo>
                      <a:pt x="9" y="4"/>
                      <a:pt x="9" y="5"/>
                      <a:pt x="8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1" y="2"/>
                      <a:pt x="11" y="2"/>
                    </a:cubicBezTo>
                    <a:cubicBezTo>
                      <a:pt x="11" y="2"/>
                      <a:pt x="11" y="3"/>
                      <a:pt x="12" y="3"/>
                    </a:cubicBezTo>
                    <a:cubicBezTo>
                      <a:pt x="12" y="4"/>
                      <a:pt x="12" y="4"/>
                      <a:pt x="13" y="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6" y="23"/>
                      <a:pt x="17" y="24"/>
                      <a:pt x="17" y="23"/>
                    </a:cubicBezTo>
                    <a:cubicBezTo>
                      <a:pt x="18" y="23"/>
                      <a:pt x="19" y="23"/>
                      <a:pt x="19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6" y="27"/>
                      <a:pt x="16" y="26"/>
                      <a:pt x="16" y="25"/>
                    </a:cubicBezTo>
                    <a:cubicBezTo>
                      <a:pt x="16" y="25"/>
                      <a:pt x="15" y="24"/>
                      <a:pt x="15" y="2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2" y="16"/>
                      <a:pt x="1" y="16"/>
                    </a:cubicBezTo>
                    <a:cubicBezTo>
                      <a:pt x="1" y="16"/>
                      <a:pt x="1" y="16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17"/>
              <p:cNvSpPr>
                <a:spLocks/>
              </p:cNvSpPr>
              <p:nvPr/>
            </p:nvSpPr>
            <p:spPr bwMode="auto">
              <a:xfrm>
                <a:off x="1009650" y="425450"/>
                <a:ext cx="73025" cy="76200"/>
              </a:xfrm>
              <a:custGeom>
                <a:avLst/>
                <a:gdLst>
                  <a:gd name="T0" fmla="*/ 11 w 22"/>
                  <a:gd name="T1" fmla="*/ 0 h 23"/>
                  <a:gd name="T2" fmla="*/ 15 w 22"/>
                  <a:gd name="T3" fmla="*/ 5 h 23"/>
                  <a:gd name="T4" fmla="*/ 14 w 22"/>
                  <a:gd name="T5" fmla="*/ 5 h 23"/>
                  <a:gd name="T6" fmla="*/ 10 w 22"/>
                  <a:gd name="T7" fmla="*/ 4 h 23"/>
                  <a:gd name="T8" fmla="*/ 5 w 22"/>
                  <a:gd name="T9" fmla="*/ 5 h 23"/>
                  <a:gd name="T10" fmla="*/ 3 w 22"/>
                  <a:gd name="T11" fmla="*/ 9 h 23"/>
                  <a:gd name="T12" fmla="*/ 4 w 22"/>
                  <a:gd name="T13" fmla="*/ 13 h 23"/>
                  <a:gd name="T14" fmla="*/ 6 w 22"/>
                  <a:gd name="T15" fmla="*/ 16 h 23"/>
                  <a:gd name="T16" fmla="*/ 10 w 22"/>
                  <a:gd name="T17" fmla="*/ 20 h 23"/>
                  <a:gd name="T18" fmla="*/ 13 w 22"/>
                  <a:gd name="T19" fmla="*/ 21 h 23"/>
                  <a:gd name="T20" fmla="*/ 17 w 22"/>
                  <a:gd name="T21" fmla="*/ 19 h 23"/>
                  <a:gd name="T22" fmla="*/ 18 w 22"/>
                  <a:gd name="T23" fmla="*/ 18 h 23"/>
                  <a:gd name="T24" fmla="*/ 19 w 22"/>
                  <a:gd name="T25" fmla="*/ 17 h 23"/>
                  <a:gd name="T26" fmla="*/ 16 w 22"/>
                  <a:gd name="T27" fmla="*/ 14 h 23"/>
                  <a:gd name="T28" fmla="*/ 15 w 22"/>
                  <a:gd name="T29" fmla="*/ 13 h 23"/>
                  <a:gd name="T30" fmla="*/ 14 w 22"/>
                  <a:gd name="T31" fmla="*/ 13 h 23"/>
                  <a:gd name="T32" fmla="*/ 13 w 22"/>
                  <a:gd name="T33" fmla="*/ 13 h 23"/>
                  <a:gd name="T34" fmla="*/ 13 w 22"/>
                  <a:gd name="T35" fmla="*/ 14 h 23"/>
                  <a:gd name="T36" fmla="*/ 12 w 22"/>
                  <a:gd name="T37" fmla="*/ 13 h 23"/>
                  <a:gd name="T38" fmla="*/ 20 w 22"/>
                  <a:gd name="T39" fmla="*/ 7 h 23"/>
                  <a:gd name="T40" fmla="*/ 20 w 22"/>
                  <a:gd name="T41" fmla="*/ 8 h 23"/>
                  <a:gd name="T42" fmla="*/ 19 w 22"/>
                  <a:gd name="T43" fmla="*/ 9 h 23"/>
                  <a:gd name="T44" fmla="*/ 19 w 22"/>
                  <a:gd name="T45" fmla="*/ 10 h 23"/>
                  <a:gd name="T46" fmla="*/ 20 w 22"/>
                  <a:gd name="T47" fmla="*/ 11 h 23"/>
                  <a:gd name="T48" fmla="*/ 22 w 22"/>
                  <a:gd name="T49" fmla="*/ 14 h 23"/>
                  <a:gd name="T50" fmla="*/ 20 w 22"/>
                  <a:gd name="T51" fmla="*/ 18 h 23"/>
                  <a:gd name="T52" fmla="*/ 17 w 22"/>
                  <a:gd name="T53" fmla="*/ 21 h 23"/>
                  <a:gd name="T54" fmla="*/ 13 w 22"/>
                  <a:gd name="T55" fmla="*/ 23 h 23"/>
                  <a:gd name="T56" fmla="*/ 9 w 22"/>
                  <a:gd name="T57" fmla="*/ 23 h 23"/>
                  <a:gd name="T58" fmla="*/ 6 w 22"/>
                  <a:gd name="T59" fmla="*/ 23 h 23"/>
                  <a:gd name="T60" fmla="*/ 2 w 22"/>
                  <a:gd name="T61" fmla="*/ 20 h 23"/>
                  <a:gd name="T62" fmla="*/ 0 w 22"/>
                  <a:gd name="T63" fmla="*/ 12 h 23"/>
                  <a:gd name="T64" fmla="*/ 4 w 22"/>
                  <a:gd name="T65" fmla="*/ 5 h 23"/>
                  <a:gd name="T66" fmla="*/ 6 w 22"/>
                  <a:gd name="T67" fmla="*/ 3 h 23"/>
                  <a:gd name="T68" fmla="*/ 8 w 22"/>
                  <a:gd name="T69" fmla="*/ 3 h 23"/>
                  <a:gd name="T70" fmla="*/ 10 w 22"/>
                  <a:gd name="T71" fmla="*/ 2 h 23"/>
                  <a:gd name="T72" fmla="*/ 10 w 22"/>
                  <a:gd name="T73" fmla="*/ 1 h 23"/>
                  <a:gd name="T74" fmla="*/ 10 w 22"/>
                  <a:gd name="T75" fmla="*/ 0 h 23"/>
                  <a:gd name="T76" fmla="*/ 11 w 22"/>
                  <a:gd name="T7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3">
                    <a:moveTo>
                      <a:pt x="11" y="0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1" y="4"/>
                      <a:pt x="10" y="4"/>
                    </a:cubicBezTo>
                    <a:cubicBezTo>
                      <a:pt x="8" y="4"/>
                      <a:pt x="7" y="4"/>
                      <a:pt x="5" y="5"/>
                    </a:cubicBezTo>
                    <a:cubicBezTo>
                      <a:pt x="4" y="6"/>
                      <a:pt x="4" y="7"/>
                      <a:pt x="3" y="9"/>
                    </a:cubicBezTo>
                    <a:cubicBezTo>
                      <a:pt x="3" y="10"/>
                      <a:pt x="3" y="11"/>
                      <a:pt x="4" y="13"/>
                    </a:cubicBezTo>
                    <a:cubicBezTo>
                      <a:pt x="4" y="14"/>
                      <a:pt x="5" y="15"/>
                      <a:pt x="6" y="16"/>
                    </a:cubicBezTo>
                    <a:cubicBezTo>
                      <a:pt x="7" y="18"/>
                      <a:pt x="9" y="19"/>
                      <a:pt x="10" y="20"/>
                    </a:cubicBezTo>
                    <a:cubicBezTo>
                      <a:pt x="11" y="21"/>
                      <a:pt x="12" y="21"/>
                      <a:pt x="13" y="21"/>
                    </a:cubicBezTo>
                    <a:cubicBezTo>
                      <a:pt x="15" y="21"/>
                      <a:pt x="16" y="20"/>
                      <a:pt x="17" y="19"/>
                    </a:cubicBezTo>
                    <a:cubicBezTo>
                      <a:pt x="17" y="19"/>
                      <a:pt x="17" y="19"/>
                      <a:pt x="18" y="18"/>
                    </a:cubicBezTo>
                    <a:cubicBezTo>
                      <a:pt x="18" y="18"/>
                      <a:pt x="18" y="18"/>
                      <a:pt x="19" y="17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4" y="13"/>
                    </a:cubicBezTo>
                    <a:cubicBezTo>
                      <a:pt x="14" y="13"/>
                      <a:pt x="13" y="13"/>
                      <a:pt x="13" y="13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19" y="9"/>
                      <a:pt x="19" y="9"/>
                    </a:cubicBezTo>
                    <a:cubicBezTo>
                      <a:pt x="19" y="9"/>
                      <a:pt x="19" y="10"/>
                      <a:pt x="19" y="10"/>
                    </a:cubicBezTo>
                    <a:cubicBezTo>
                      <a:pt x="19" y="10"/>
                      <a:pt x="19" y="11"/>
                      <a:pt x="20" y="1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5"/>
                      <a:pt x="21" y="17"/>
                      <a:pt x="20" y="18"/>
                    </a:cubicBezTo>
                    <a:cubicBezTo>
                      <a:pt x="19" y="19"/>
                      <a:pt x="18" y="20"/>
                      <a:pt x="17" y="21"/>
                    </a:cubicBezTo>
                    <a:cubicBezTo>
                      <a:pt x="16" y="22"/>
                      <a:pt x="14" y="22"/>
                      <a:pt x="13" y="23"/>
                    </a:cubicBezTo>
                    <a:cubicBezTo>
                      <a:pt x="12" y="23"/>
                      <a:pt x="10" y="23"/>
                      <a:pt x="9" y="23"/>
                    </a:cubicBezTo>
                    <a:cubicBezTo>
                      <a:pt x="8" y="23"/>
                      <a:pt x="7" y="23"/>
                      <a:pt x="6" y="23"/>
                    </a:cubicBezTo>
                    <a:cubicBezTo>
                      <a:pt x="4" y="22"/>
                      <a:pt x="3" y="21"/>
                      <a:pt x="2" y="20"/>
                    </a:cubicBezTo>
                    <a:cubicBezTo>
                      <a:pt x="0" y="17"/>
                      <a:pt x="0" y="15"/>
                      <a:pt x="0" y="12"/>
                    </a:cubicBezTo>
                    <a:cubicBezTo>
                      <a:pt x="0" y="9"/>
                      <a:pt x="2" y="7"/>
                      <a:pt x="4" y="5"/>
                    </a:cubicBezTo>
                    <a:cubicBezTo>
                      <a:pt x="5" y="4"/>
                      <a:pt x="6" y="4"/>
                      <a:pt x="6" y="3"/>
                    </a:cubicBezTo>
                    <a:cubicBezTo>
                      <a:pt x="7" y="3"/>
                      <a:pt x="7" y="3"/>
                      <a:pt x="8" y="3"/>
                    </a:cubicBezTo>
                    <a:cubicBezTo>
                      <a:pt x="9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1"/>
                    </a:cubicBezTo>
                    <a:cubicBezTo>
                      <a:pt x="10" y="1"/>
                      <a:pt x="10" y="1"/>
                      <a:pt x="10" y="0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18"/>
              <p:cNvSpPr>
                <a:spLocks/>
              </p:cNvSpPr>
              <p:nvPr/>
            </p:nvSpPr>
            <p:spPr bwMode="auto">
              <a:xfrm>
                <a:off x="1147763" y="352425"/>
                <a:ext cx="69850" cy="76200"/>
              </a:xfrm>
              <a:custGeom>
                <a:avLst/>
                <a:gdLst>
                  <a:gd name="T0" fmla="*/ 0 w 21"/>
                  <a:gd name="T1" fmla="*/ 6 h 23"/>
                  <a:gd name="T2" fmla="*/ 10 w 21"/>
                  <a:gd name="T3" fmla="*/ 3 h 23"/>
                  <a:gd name="T4" fmla="*/ 10 w 21"/>
                  <a:gd name="T5" fmla="*/ 3 h 23"/>
                  <a:gd name="T6" fmla="*/ 10 w 21"/>
                  <a:gd name="T7" fmla="*/ 3 h 23"/>
                  <a:gd name="T8" fmla="*/ 8 w 21"/>
                  <a:gd name="T9" fmla="*/ 4 h 23"/>
                  <a:gd name="T10" fmla="*/ 8 w 21"/>
                  <a:gd name="T11" fmla="*/ 5 h 23"/>
                  <a:gd name="T12" fmla="*/ 8 w 21"/>
                  <a:gd name="T13" fmla="*/ 7 h 23"/>
                  <a:gd name="T14" fmla="*/ 11 w 21"/>
                  <a:gd name="T15" fmla="*/ 16 h 23"/>
                  <a:gd name="T16" fmla="*/ 12 w 21"/>
                  <a:gd name="T17" fmla="*/ 19 h 23"/>
                  <a:gd name="T18" fmla="*/ 14 w 21"/>
                  <a:gd name="T19" fmla="*/ 20 h 23"/>
                  <a:gd name="T20" fmla="*/ 16 w 21"/>
                  <a:gd name="T21" fmla="*/ 20 h 23"/>
                  <a:gd name="T22" fmla="*/ 18 w 21"/>
                  <a:gd name="T23" fmla="*/ 19 h 23"/>
                  <a:gd name="T24" fmla="*/ 20 w 21"/>
                  <a:gd name="T25" fmla="*/ 17 h 23"/>
                  <a:gd name="T26" fmla="*/ 19 w 21"/>
                  <a:gd name="T27" fmla="*/ 12 h 23"/>
                  <a:gd name="T28" fmla="*/ 17 w 21"/>
                  <a:gd name="T29" fmla="*/ 5 h 23"/>
                  <a:gd name="T30" fmla="*/ 16 w 21"/>
                  <a:gd name="T31" fmla="*/ 3 h 23"/>
                  <a:gd name="T32" fmla="*/ 15 w 21"/>
                  <a:gd name="T33" fmla="*/ 2 h 23"/>
                  <a:gd name="T34" fmla="*/ 13 w 21"/>
                  <a:gd name="T35" fmla="*/ 2 h 23"/>
                  <a:gd name="T36" fmla="*/ 13 w 21"/>
                  <a:gd name="T37" fmla="*/ 2 h 23"/>
                  <a:gd name="T38" fmla="*/ 20 w 21"/>
                  <a:gd name="T39" fmla="*/ 0 h 23"/>
                  <a:gd name="T40" fmla="*/ 20 w 21"/>
                  <a:gd name="T41" fmla="*/ 1 h 23"/>
                  <a:gd name="T42" fmla="*/ 19 w 21"/>
                  <a:gd name="T43" fmla="*/ 1 h 23"/>
                  <a:gd name="T44" fmla="*/ 18 w 21"/>
                  <a:gd name="T45" fmla="*/ 1 h 23"/>
                  <a:gd name="T46" fmla="*/ 18 w 21"/>
                  <a:gd name="T47" fmla="*/ 3 h 23"/>
                  <a:gd name="T48" fmla="*/ 18 w 21"/>
                  <a:gd name="T49" fmla="*/ 4 h 23"/>
                  <a:gd name="T50" fmla="*/ 20 w 21"/>
                  <a:gd name="T51" fmla="*/ 11 h 23"/>
                  <a:gd name="T52" fmla="*/ 21 w 21"/>
                  <a:gd name="T53" fmla="*/ 16 h 23"/>
                  <a:gd name="T54" fmla="*/ 19 w 21"/>
                  <a:gd name="T55" fmla="*/ 20 h 23"/>
                  <a:gd name="T56" fmla="*/ 15 w 21"/>
                  <a:gd name="T57" fmla="*/ 22 h 23"/>
                  <a:gd name="T58" fmla="*/ 11 w 21"/>
                  <a:gd name="T59" fmla="*/ 22 h 23"/>
                  <a:gd name="T60" fmla="*/ 8 w 21"/>
                  <a:gd name="T61" fmla="*/ 21 h 23"/>
                  <a:gd name="T62" fmla="*/ 6 w 21"/>
                  <a:gd name="T63" fmla="*/ 17 h 23"/>
                  <a:gd name="T64" fmla="*/ 4 w 21"/>
                  <a:gd name="T65" fmla="*/ 8 h 23"/>
                  <a:gd name="T66" fmla="*/ 3 w 21"/>
                  <a:gd name="T67" fmla="*/ 6 h 23"/>
                  <a:gd name="T68" fmla="*/ 2 w 21"/>
                  <a:gd name="T69" fmla="*/ 6 h 23"/>
                  <a:gd name="T70" fmla="*/ 1 w 21"/>
                  <a:gd name="T71" fmla="*/ 6 h 23"/>
                  <a:gd name="T72" fmla="*/ 0 w 21"/>
                  <a:gd name="T73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" h="23">
                    <a:moveTo>
                      <a:pt x="0" y="6"/>
                    </a:move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4"/>
                      <a:pt x="8" y="4"/>
                      <a:pt x="8" y="4"/>
                    </a:cubicBezTo>
                    <a:cubicBezTo>
                      <a:pt x="8" y="4"/>
                      <a:pt x="8" y="5"/>
                      <a:pt x="8" y="5"/>
                    </a:cubicBezTo>
                    <a:cubicBezTo>
                      <a:pt x="8" y="5"/>
                      <a:pt x="8" y="6"/>
                      <a:pt x="8" y="7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8"/>
                      <a:pt x="12" y="19"/>
                      <a:pt x="12" y="19"/>
                    </a:cubicBezTo>
                    <a:cubicBezTo>
                      <a:pt x="13" y="20"/>
                      <a:pt x="13" y="20"/>
                      <a:pt x="14" y="20"/>
                    </a:cubicBezTo>
                    <a:cubicBezTo>
                      <a:pt x="14" y="21"/>
                      <a:pt x="15" y="21"/>
                      <a:pt x="16" y="20"/>
                    </a:cubicBezTo>
                    <a:cubicBezTo>
                      <a:pt x="17" y="20"/>
                      <a:pt x="18" y="20"/>
                      <a:pt x="18" y="19"/>
                    </a:cubicBezTo>
                    <a:cubicBezTo>
                      <a:pt x="19" y="18"/>
                      <a:pt x="19" y="17"/>
                      <a:pt x="20" y="17"/>
                    </a:cubicBezTo>
                    <a:cubicBezTo>
                      <a:pt x="20" y="16"/>
                      <a:pt x="19" y="14"/>
                      <a:pt x="19" y="12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4"/>
                      <a:pt x="16" y="3"/>
                      <a:pt x="16" y="3"/>
                    </a:cubicBezTo>
                    <a:cubicBezTo>
                      <a:pt x="16" y="3"/>
                      <a:pt x="15" y="2"/>
                      <a:pt x="15" y="2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8" y="1"/>
                      <a:pt x="18" y="1"/>
                    </a:cubicBezTo>
                    <a:cubicBezTo>
                      <a:pt x="18" y="2"/>
                      <a:pt x="18" y="2"/>
                      <a:pt x="18" y="3"/>
                    </a:cubicBezTo>
                    <a:cubicBezTo>
                      <a:pt x="18" y="3"/>
                      <a:pt x="18" y="4"/>
                      <a:pt x="18" y="4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1" y="14"/>
                      <a:pt x="21" y="15"/>
                      <a:pt x="21" y="16"/>
                    </a:cubicBezTo>
                    <a:cubicBezTo>
                      <a:pt x="21" y="17"/>
                      <a:pt x="20" y="18"/>
                      <a:pt x="19" y="20"/>
                    </a:cubicBezTo>
                    <a:cubicBezTo>
                      <a:pt x="19" y="21"/>
                      <a:pt x="17" y="21"/>
                      <a:pt x="15" y="22"/>
                    </a:cubicBezTo>
                    <a:cubicBezTo>
                      <a:pt x="14" y="22"/>
                      <a:pt x="12" y="23"/>
                      <a:pt x="11" y="22"/>
                    </a:cubicBezTo>
                    <a:cubicBezTo>
                      <a:pt x="10" y="22"/>
                      <a:pt x="9" y="22"/>
                      <a:pt x="8" y="21"/>
                    </a:cubicBezTo>
                    <a:cubicBezTo>
                      <a:pt x="7" y="20"/>
                      <a:pt x="7" y="19"/>
                      <a:pt x="6" y="1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7"/>
                      <a:pt x="3" y="6"/>
                    </a:cubicBezTo>
                    <a:cubicBezTo>
                      <a:pt x="3" y="6"/>
                      <a:pt x="3" y="6"/>
                      <a:pt x="2" y="6"/>
                    </a:cubicBezTo>
                    <a:cubicBezTo>
                      <a:pt x="2" y="6"/>
                      <a:pt x="1" y="6"/>
                      <a:pt x="1" y="6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19"/>
              <p:cNvSpPr>
                <a:spLocks/>
              </p:cNvSpPr>
              <p:nvPr/>
            </p:nvSpPr>
            <p:spPr bwMode="auto">
              <a:xfrm>
                <a:off x="1263650" y="346075"/>
                <a:ext cx="66675" cy="66675"/>
              </a:xfrm>
              <a:custGeom>
                <a:avLst/>
                <a:gdLst>
                  <a:gd name="T0" fmla="*/ 7 w 20"/>
                  <a:gd name="T1" fmla="*/ 0 h 20"/>
                  <a:gd name="T2" fmla="*/ 17 w 20"/>
                  <a:gd name="T3" fmla="*/ 12 h 20"/>
                  <a:gd name="T4" fmla="*/ 17 w 20"/>
                  <a:gd name="T5" fmla="*/ 4 h 20"/>
                  <a:gd name="T6" fmla="*/ 16 w 20"/>
                  <a:gd name="T7" fmla="*/ 1 h 20"/>
                  <a:gd name="T8" fmla="*/ 14 w 20"/>
                  <a:gd name="T9" fmla="*/ 0 h 20"/>
                  <a:gd name="T10" fmla="*/ 14 w 20"/>
                  <a:gd name="T11" fmla="*/ 0 h 20"/>
                  <a:gd name="T12" fmla="*/ 20 w 20"/>
                  <a:gd name="T13" fmla="*/ 0 h 20"/>
                  <a:gd name="T14" fmla="*/ 20 w 20"/>
                  <a:gd name="T15" fmla="*/ 0 h 20"/>
                  <a:gd name="T16" fmla="*/ 19 w 20"/>
                  <a:gd name="T17" fmla="*/ 1 h 20"/>
                  <a:gd name="T18" fmla="*/ 18 w 20"/>
                  <a:gd name="T19" fmla="*/ 2 h 20"/>
                  <a:gd name="T20" fmla="*/ 18 w 20"/>
                  <a:gd name="T21" fmla="*/ 4 h 20"/>
                  <a:gd name="T22" fmla="*/ 18 w 20"/>
                  <a:gd name="T23" fmla="*/ 20 h 20"/>
                  <a:gd name="T24" fmla="*/ 18 w 20"/>
                  <a:gd name="T25" fmla="*/ 20 h 20"/>
                  <a:gd name="T26" fmla="*/ 4 w 20"/>
                  <a:gd name="T27" fmla="*/ 4 h 20"/>
                  <a:gd name="T28" fmla="*/ 4 w 20"/>
                  <a:gd name="T29" fmla="*/ 16 h 20"/>
                  <a:gd name="T30" fmla="*/ 5 w 20"/>
                  <a:gd name="T31" fmla="*/ 18 h 20"/>
                  <a:gd name="T32" fmla="*/ 7 w 20"/>
                  <a:gd name="T33" fmla="*/ 19 h 20"/>
                  <a:gd name="T34" fmla="*/ 7 w 20"/>
                  <a:gd name="T35" fmla="*/ 19 h 20"/>
                  <a:gd name="T36" fmla="*/ 7 w 20"/>
                  <a:gd name="T37" fmla="*/ 19 h 20"/>
                  <a:gd name="T38" fmla="*/ 1 w 20"/>
                  <a:gd name="T39" fmla="*/ 20 h 20"/>
                  <a:gd name="T40" fmla="*/ 1 w 20"/>
                  <a:gd name="T41" fmla="*/ 19 h 20"/>
                  <a:gd name="T42" fmla="*/ 3 w 20"/>
                  <a:gd name="T43" fmla="*/ 18 h 20"/>
                  <a:gd name="T44" fmla="*/ 3 w 20"/>
                  <a:gd name="T45" fmla="*/ 16 h 20"/>
                  <a:gd name="T46" fmla="*/ 3 w 20"/>
                  <a:gd name="T47" fmla="*/ 2 h 20"/>
                  <a:gd name="T48" fmla="*/ 3 w 20"/>
                  <a:gd name="T49" fmla="*/ 2 h 20"/>
                  <a:gd name="T50" fmla="*/ 2 w 20"/>
                  <a:gd name="T51" fmla="*/ 1 h 20"/>
                  <a:gd name="T52" fmla="*/ 0 w 20"/>
                  <a:gd name="T53" fmla="*/ 1 h 20"/>
                  <a:gd name="T54" fmla="*/ 0 w 20"/>
                  <a:gd name="T55" fmla="*/ 0 h 20"/>
                  <a:gd name="T56" fmla="*/ 7 w 20"/>
                  <a:gd name="T5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" h="20">
                    <a:moveTo>
                      <a:pt x="7" y="0"/>
                    </a:move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2"/>
                      <a:pt x="17" y="2"/>
                      <a:pt x="16" y="1"/>
                    </a:cubicBezTo>
                    <a:cubicBezTo>
                      <a:pt x="16" y="1"/>
                      <a:pt x="15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19" y="1"/>
                      <a:pt x="19" y="1"/>
                    </a:cubicBezTo>
                    <a:cubicBezTo>
                      <a:pt x="18" y="1"/>
                      <a:pt x="18" y="1"/>
                      <a:pt x="18" y="2"/>
                    </a:cubicBezTo>
                    <a:cubicBezTo>
                      <a:pt x="18" y="2"/>
                      <a:pt x="18" y="3"/>
                      <a:pt x="18" y="4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7"/>
                      <a:pt x="5" y="18"/>
                      <a:pt x="5" y="18"/>
                    </a:cubicBezTo>
                    <a:cubicBezTo>
                      <a:pt x="6" y="19"/>
                      <a:pt x="6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2" y="19"/>
                      <a:pt x="2" y="19"/>
                      <a:pt x="3" y="18"/>
                    </a:cubicBezTo>
                    <a:cubicBezTo>
                      <a:pt x="3" y="18"/>
                      <a:pt x="3" y="17"/>
                      <a:pt x="3" y="16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20"/>
              <p:cNvSpPr>
                <a:spLocks/>
              </p:cNvSpPr>
              <p:nvPr/>
            </p:nvSpPr>
            <p:spPr bwMode="auto">
              <a:xfrm>
                <a:off x="1370013" y="352425"/>
                <a:ext cx="46037" cy="69850"/>
              </a:xfrm>
              <a:custGeom>
                <a:avLst/>
                <a:gdLst>
                  <a:gd name="T0" fmla="*/ 10 w 14"/>
                  <a:gd name="T1" fmla="*/ 21 h 21"/>
                  <a:gd name="T2" fmla="*/ 10 w 14"/>
                  <a:gd name="T3" fmla="*/ 21 h 21"/>
                  <a:gd name="T4" fmla="*/ 0 w 14"/>
                  <a:gd name="T5" fmla="*/ 19 h 21"/>
                  <a:gd name="T6" fmla="*/ 0 w 14"/>
                  <a:gd name="T7" fmla="*/ 19 h 21"/>
                  <a:gd name="T8" fmla="*/ 1 w 14"/>
                  <a:gd name="T9" fmla="*/ 19 h 21"/>
                  <a:gd name="T10" fmla="*/ 2 w 14"/>
                  <a:gd name="T11" fmla="*/ 19 h 21"/>
                  <a:gd name="T12" fmla="*/ 3 w 14"/>
                  <a:gd name="T13" fmla="*/ 18 h 21"/>
                  <a:gd name="T14" fmla="*/ 3 w 14"/>
                  <a:gd name="T15" fmla="*/ 16 h 21"/>
                  <a:gd name="T16" fmla="*/ 6 w 14"/>
                  <a:gd name="T17" fmla="*/ 4 h 21"/>
                  <a:gd name="T18" fmla="*/ 6 w 14"/>
                  <a:gd name="T19" fmla="*/ 2 h 21"/>
                  <a:gd name="T20" fmla="*/ 6 w 14"/>
                  <a:gd name="T21" fmla="*/ 1 h 21"/>
                  <a:gd name="T22" fmla="*/ 5 w 14"/>
                  <a:gd name="T23" fmla="*/ 1 h 21"/>
                  <a:gd name="T24" fmla="*/ 4 w 14"/>
                  <a:gd name="T25" fmla="*/ 1 h 21"/>
                  <a:gd name="T26" fmla="*/ 4 w 14"/>
                  <a:gd name="T27" fmla="*/ 0 h 21"/>
                  <a:gd name="T28" fmla="*/ 14 w 14"/>
                  <a:gd name="T29" fmla="*/ 2 h 21"/>
                  <a:gd name="T30" fmla="*/ 14 w 14"/>
                  <a:gd name="T31" fmla="*/ 3 h 21"/>
                  <a:gd name="T32" fmla="*/ 13 w 14"/>
                  <a:gd name="T33" fmla="*/ 3 h 21"/>
                  <a:gd name="T34" fmla="*/ 12 w 14"/>
                  <a:gd name="T35" fmla="*/ 3 h 21"/>
                  <a:gd name="T36" fmla="*/ 11 w 14"/>
                  <a:gd name="T37" fmla="*/ 3 h 21"/>
                  <a:gd name="T38" fmla="*/ 11 w 14"/>
                  <a:gd name="T39" fmla="*/ 5 h 21"/>
                  <a:gd name="T40" fmla="*/ 8 w 14"/>
                  <a:gd name="T41" fmla="*/ 17 h 21"/>
                  <a:gd name="T42" fmla="*/ 8 w 14"/>
                  <a:gd name="T43" fmla="*/ 19 h 21"/>
                  <a:gd name="T44" fmla="*/ 8 w 14"/>
                  <a:gd name="T45" fmla="*/ 20 h 21"/>
                  <a:gd name="T46" fmla="*/ 9 w 14"/>
                  <a:gd name="T47" fmla="*/ 21 h 21"/>
                  <a:gd name="T48" fmla="*/ 10 w 14"/>
                  <a:gd name="T4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" h="21">
                    <a:moveTo>
                      <a:pt x="10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2" y="19"/>
                      <a:pt x="2" y="19"/>
                    </a:cubicBezTo>
                    <a:cubicBezTo>
                      <a:pt x="2" y="19"/>
                      <a:pt x="2" y="18"/>
                      <a:pt x="3" y="18"/>
                    </a:cubicBezTo>
                    <a:cubicBezTo>
                      <a:pt x="3" y="18"/>
                      <a:pt x="3" y="17"/>
                      <a:pt x="3" y="16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3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1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2" y="3"/>
                      <a:pt x="12" y="3"/>
                    </a:cubicBezTo>
                    <a:cubicBezTo>
                      <a:pt x="12" y="3"/>
                      <a:pt x="11" y="3"/>
                      <a:pt x="11" y="3"/>
                    </a:cubicBezTo>
                    <a:cubicBezTo>
                      <a:pt x="11" y="3"/>
                      <a:pt x="11" y="4"/>
                      <a:pt x="11" y="5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8"/>
                      <a:pt x="7" y="19"/>
                      <a:pt x="8" y="19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9" y="21"/>
                      <a:pt x="9" y="21"/>
                    </a:cubicBezTo>
                    <a:lnTo>
                      <a:pt x="1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21"/>
              <p:cNvSpPr>
                <a:spLocks/>
              </p:cNvSpPr>
              <p:nvPr/>
            </p:nvSpPr>
            <p:spPr bwMode="auto">
              <a:xfrm>
                <a:off x="1465263" y="376238"/>
                <a:ext cx="60325" cy="73025"/>
              </a:xfrm>
              <a:custGeom>
                <a:avLst/>
                <a:gdLst>
                  <a:gd name="T0" fmla="*/ 18 w 18"/>
                  <a:gd name="T1" fmla="*/ 9 h 22"/>
                  <a:gd name="T2" fmla="*/ 18 w 18"/>
                  <a:gd name="T3" fmla="*/ 9 h 22"/>
                  <a:gd name="T4" fmla="*/ 16 w 18"/>
                  <a:gd name="T5" fmla="*/ 10 h 22"/>
                  <a:gd name="T6" fmla="*/ 13 w 18"/>
                  <a:gd name="T7" fmla="*/ 12 h 22"/>
                  <a:gd name="T8" fmla="*/ 0 w 18"/>
                  <a:gd name="T9" fmla="*/ 22 h 22"/>
                  <a:gd name="T10" fmla="*/ 0 w 18"/>
                  <a:gd name="T11" fmla="*/ 22 h 22"/>
                  <a:gd name="T12" fmla="*/ 1 w 18"/>
                  <a:gd name="T13" fmla="*/ 5 h 22"/>
                  <a:gd name="T14" fmla="*/ 1 w 18"/>
                  <a:gd name="T15" fmla="*/ 2 h 22"/>
                  <a:gd name="T16" fmla="*/ 0 w 18"/>
                  <a:gd name="T17" fmla="*/ 0 h 22"/>
                  <a:gd name="T18" fmla="*/ 0 w 18"/>
                  <a:gd name="T19" fmla="*/ 0 h 22"/>
                  <a:gd name="T20" fmla="*/ 8 w 18"/>
                  <a:gd name="T21" fmla="*/ 4 h 22"/>
                  <a:gd name="T22" fmla="*/ 8 w 18"/>
                  <a:gd name="T23" fmla="*/ 5 h 22"/>
                  <a:gd name="T24" fmla="*/ 8 w 18"/>
                  <a:gd name="T25" fmla="*/ 4 h 22"/>
                  <a:gd name="T26" fmla="*/ 6 w 18"/>
                  <a:gd name="T27" fmla="*/ 4 h 22"/>
                  <a:gd name="T28" fmla="*/ 5 w 18"/>
                  <a:gd name="T29" fmla="*/ 4 h 22"/>
                  <a:gd name="T30" fmla="*/ 5 w 18"/>
                  <a:gd name="T31" fmla="*/ 5 h 22"/>
                  <a:gd name="T32" fmla="*/ 5 w 18"/>
                  <a:gd name="T33" fmla="*/ 7 h 22"/>
                  <a:gd name="T34" fmla="*/ 5 w 18"/>
                  <a:gd name="T35" fmla="*/ 17 h 22"/>
                  <a:gd name="T36" fmla="*/ 12 w 18"/>
                  <a:gd name="T37" fmla="*/ 11 h 22"/>
                  <a:gd name="T38" fmla="*/ 13 w 18"/>
                  <a:gd name="T39" fmla="*/ 10 h 22"/>
                  <a:gd name="T40" fmla="*/ 14 w 18"/>
                  <a:gd name="T41" fmla="*/ 9 h 22"/>
                  <a:gd name="T42" fmla="*/ 14 w 18"/>
                  <a:gd name="T43" fmla="*/ 8 h 22"/>
                  <a:gd name="T44" fmla="*/ 14 w 18"/>
                  <a:gd name="T45" fmla="*/ 8 h 22"/>
                  <a:gd name="T46" fmla="*/ 12 w 18"/>
                  <a:gd name="T47" fmla="*/ 7 h 22"/>
                  <a:gd name="T48" fmla="*/ 13 w 18"/>
                  <a:gd name="T49" fmla="*/ 6 h 22"/>
                  <a:gd name="T50" fmla="*/ 18 w 18"/>
                  <a:gd name="T51" fmla="*/ 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" h="22">
                    <a:moveTo>
                      <a:pt x="18" y="9"/>
                    </a:moveTo>
                    <a:cubicBezTo>
                      <a:pt x="18" y="9"/>
                      <a:pt x="18" y="9"/>
                      <a:pt x="18" y="9"/>
                    </a:cubicBezTo>
                    <a:cubicBezTo>
                      <a:pt x="17" y="9"/>
                      <a:pt x="17" y="9"/>
                      <a:pt x="16" y="10"/>
                    </a:cubicBezTo>
                    <a:cubicBezTo>
                      <a:pt x="15" y="10"/>
                      <a:pt x="14" y="11"/>
                      <a:pt x="13" y="1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4"/>
                      <a:pt x="6" y="4"/>
                      <a:pt x="6" y="4"/>
                    </a:cubicBezTo>
                    <a:cubicBezTo>
                      <a:pt x="6" y="4"/>
                      <a:pt x="5" y="4"/>
                      <a:pt x="5" y="4"/>
                    </a:cubicBezTo>
                    <a:cubicBezTo>
                      <a:pt x="5" y="4"/>
                      <a:pt x="5" y="5"/>
                      <a:pt x="5" y="5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11"/>
                      <a:pt x="13" y="10"/>
                      <a:pt x="13" y="10"/>
                    </a:cubicBezTo>
                    <a:cubicBezTo>
                      <a:pt x="14" y="10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3" y="7"/>
                      <a:pt x="13" y="7"/>
                      <a:pt x="12" y="7"/>
                    </a:cubicBezTo>
                    <a:cubicBezTo>
                      <a:pt x="13" y="6"/>
                      <a:pt x="13" y="6"/>
                      <a:pt x="13" y="6"/>
                    </a:cubicBez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22"/>
              <p:cNvSpPr>
                <a:spLocks/>
              </p:cNvSpPr>
              <p:nvPr/>
            </p:nvSpPr>
            <p:spPr bwMode="auto">
              <a:xfrm>
                <a:off x="1528763" y="434975"/>
                <a:ext cx="82550" cy="87312"/>
              </a:xfrm>
              <a:custGeom>
                <a:avLst/>
                <a:gdLst>
                  <a:gd name="T0" fmla="*/ 17 w 25"/>
                  <a:gd name="T1" fmla="*/ 6 h 26"/>
                  <a:gd name="T2" fmla="*/ 12 w 25"/>
                  <a:gd name="T3" fmla="*/ 12 h 26"/>
                  <a:gd name="T4" fmla="*/ 12 w 25"/>
                  <a:gd name="T5" fmla="*/ 12 h 26"/>
                  <a:gd name="T6" fmla="*/ 15 w 25"/>
                  <a:gd name="T7" fmla="*/ 13 h 26"/>
                  <a:gd name="T8" fmla="*/ 18 w 25"/>
                  <a:gd name="T9" fmla="*/ 11 h 26"/>
                  <a:gd name="T10" fmla="*/ 19 w 25"/>
                  <a:gd name="T11" fmla="*/ 11 h 26"/>
                  <a:gd name="T12" fmla="*/ 12 w 25"/>
                  <a:gd name="T13" fmla="*/ 19 h 26"/>
                  <a:gd name="T14" fmla="*/ 11 w 25"/>
                  <a:gd name="T15" fmla="*/ 18 h 26"/>
                  <a:gd name="T16" fmla="*/ 13 w 25"/>
                  <a:gd name="T17" fmla="*/ 16 h 26"/>
                  <a:gd name="T18" fmla="*/ 13 w 25"/>
                  <a:gd name="T19" fmla="*/ 14 h 26"/>
                  <a:gd name="T20" fmla="*/ 11 w 25"/>
                  <a:gd name="T21" fmla="*/ 12 h 26"/>
                  <a:gd name="T22" fmla="*/ 8 w 25"/>
                  <a:gd name="T23" fmla="*/ 16 h 26"/>
                  <a:gd name="T24" fmla="*/ 7 w 25"/>
                  <a:gd name="T25" fmla="*/ 18 h 26"/>
                  <a:gd name="T26" fmla="*/ 7 w 25"/>
                  <a:gd name="T27" fmla="*/ 19 h 26"/>
                  <a:gd name="T28" fmla="*/ 7 w 25"/>
                  <a:gd name="T29" fmla="*/ 20 h 26"/>
                  <a:gd name="T30" fmla="*/ 8 w 25"/>
                  <a:gd name="T31" fmla="*/ 21 h 26"/>
                  <a:gd name="T32" fmla="*/ 12 w 25"/>
                  <a:gd name="T33" fmla="*/ 22 h 26"/>
                  <a:gd name="T34" fmla="*/ 17 w 25"/>
                  <a:gd name="T35" fmla="*/ 21 h 26"/>
                  <a:gd name="T36" fmla="*/ 17 w 25"/>
                  <a:gd name="T37" fmla="*/ 21 h 26"/>
                  <a:gd name="T38" fmla="*/ 12 w 25"/>
                  <a:gd name="T39" fmla="*/ 26 h 26"/>
                  <a:gd name="T40" fmla="*/ 0 w 25"/>
                  <a:gd name="T41" fmla="*/ 14 h 26"/>
                  <a:gd name="T42" fmla="*/ 0 w 25"/>
                  <a:gd name="T43" fmla="*/ 14 h 26"/>
                  <a:gd name="T44" fmla="*/ 0 w 25"/>
                  <a:gd name="T45" fmla="*/ 15 h 26"/>
                  <a:gd name="T46" fmla="*/ 2 w 25"/>
                  <a:gd name="T47" fmla="*/ 15 h 26"/>
                  <a:gd name="T48" fmla="*/ 3 w 25"/>
                  <a:gd name="T49" fmla="*/ 15 h 26"/>
                  <a:gd name="T50" fmla="*/ 4 w 25"/>
                  <a:gd name="T51" fmla="*/ 14 h 26"/>
                  <a:gd name="T52" fmla="*/ 12 w 25"/>
                  <a:gd name="T53" fmla="*/ 4 h 26"/>
                  <a:gd name="T54" fmla="*/ 13 w 25"/>
                  <a:gd name="T55" fmla="*/ 3 h 26"/>
                  <a:gd name="T56" fmla="*/ 13 w 25"/>
                  <a:gd name="T57" fmla="*/ 2 h 26"/>
                  <a:gd name="T58" fmla="*/ 13 w 25"/>
                  <a:gd name="T59" fmla="*/ 1 h 26"/>
                  <a:gd name="T60" fmla="*/ 12 w 25"/>
                  <a:gd name="T61" fmla="*/ 0 h 26"/>
                  <a:gd name="T62" fmla="*/ 12 w 25"/>
                  <a:gd name="T63" fmla="*/ 0 h 26"/>
                  <a:gd name="T64" fmla="*/ 25 w 25"/>
                  <a:gd name="T65" fmla="*/ 11 h 26"/>
                  <a:gd name="T66" fmla="*/ 21 w 25"/>
                  <a:gd name="T67" fmla="*/ 15 h 26"/>
                  <a:gd name="T68" fmla="*/ 20 w 25"/>
                  <a:gd name="T69" fmla="*/ 14 h 26"/>
                  <a:gd name="T70" fmla="*/ 22 w 25"/>
                  <a:gd name="T71" fmla="*/ 11 h 26"/>
                  <a:gd name="T72" fmla="*/ 21 w 25"/>
                  <a:gd name="T73" fmla="*/ 9 h 26"/>
                  <a:gd name="T74" fmla="*/ 19 w 25"/>
                  <a:gd name="T75" fmla="*/ 7 h 26"/>
                  <a:gd name="T76" fmla="*/ 17 w 25"/>
                  <a:gd name="T77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5" h="26">
                    <a:moveTo>
                      <a:pt x="17" y="6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3"/>
                      <a:pt x="14" y="13"/>
                      <a:pt x="15" y="13"/>
                    </a:cubicBezTo>
                    <a:cubicBezTo>
                      <a:pt x="16" y="12"/>
                      <a:pt x="17" y="12"/>
                      <a:pt x="18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3" y="17"/>
                      <a:pt x="13" y="16"/>
                    </a:cubicBezTo>
                    <a:cubicBezTo>
                      <a:pt x="13" y="15"/>
                      <a:pt x="13" y="14"/>
                      <a:pt x="13" y="14"/>
                    </a:cubicBezTo>
                    <a:cubicBezTo>
                      <a:pt x="12" y="13"/>
                      <a:pt x="12" y="13"/>
                      <a:pt x="11" y="12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7" y="17"/>
                      <a:pt x="7" y="18"/>
                      <a:pt x="7" y="18"/>
                    </a:cubicBezTo>
                    <a:cubicBezTo>
                      <a:pt x="6" y="18"/>
                      <a:pt x="6" y="19"/>
                      <a:pt x="7" y="19"/>
                    </a:cubicBezTo>
                    <a:cubicBezTo>
                      <a:pt x="7" y="19"/>
                      <a:pt x="7" y="19"/>
                      <a:pt x="7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0" y="22"/>
                      <a:pt x="11" y="22"/>
                      <a:pt x="12" y="22"/>
                    </a:cubicBezTo>
                    <a:cubicBezTo>
                      <a:pt x="14" y="23"/>
                      <a:pt x="15" y="22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1" y="15"/>
                      <a:pt x="2" y="15"/>
                    </a:cubicBezTo>
                    <a:cubicBezTo>
                      <a:pt x="2" y="15"/>
                      <a:pt x="2" y="15"/>
                      <a:pt x="3" y="15"/>
                    </a:cubicBezTo>
                    <a:cubicBezTo>
                      <a:pt x="3" y="15"/>
                      <a:pt x="3" y="15"/>
                      <a:pt x="4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2"/>
                      <a:pt x="13" y="2"/>
                    </a:cubicBezTo>
                    <a:cubicBezTo>
                      <a:pt x="13" y="2"/>
                      <a:pt x="13" y="1"/>
                      <a:pt x="13" y="1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11"/>
                      <a:pt x="21" y="10"/>
                      <a:pt x="21" y="9"/>
                    </a:cubicBezTo>
                    <a:cubicBezTo>
                      <a:pt x="21" y="9"/>
                      <a:pt x="20" y="8"/>
                      <a:pt x="19" y="7"/>
                    </a:cubicBezTo>
                    <a:lnTo>
                      <a:pt x="1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23"/>
              <p:cNvSpPr>
                <a:spLocks noEditPoints="1"/>
              </p:cNvSpPr>
              <p:nvPr/>
            </p:nvSpPr>
            <p:spPr bwMode="auto">
              <a:xfrm>
                <a:off x="1597025" y="515938"/>
                <a:ext cx="79375" cy="92075"/>
              </a:xfrm>
              <a:custGeom>
                <a:avLst/>
                <a:gdLst>
                  <a:gd name="T0" fmla="*/ 11 w 24"/>
                  <a:gd name="T1" fmla="*/ 12 h 28"/>
                  <a:gd name="T2" fmla="*/ 7 w 24"/>
                  <a:gd name="T3" fmla="*/ 15 h 28"/>
                  <a:gd name="T4" fmla="*/ 5 w 24"/>
                  <a:gd name="T5" fmla="*/ 16 h 28"/>
                  <a:gd name="T6" fmla="*/ 5 w 24"/>
                  <a:gd name="T7" fmla="*/ 17 h 28"/>
                  <a:gd name="T8" fmla="*/ 6 w 24"/>
                  <a:gd name="T9" fmla="*/ 19 h 28"/>
                  <a:gd name="T10" fmla="*/ 5 w 24"/>
                  <a:gd name="T11" fmla="*/ 19 h 28"/>
                  <a:gd name="T12" fmla="*/ 0 w 24"/>
                  <a:gd name="T13" fmla="*/ 11 h 28"/>
                  <a:gd name="T14" fmla="*/ 0 w 24"/>
                  <a:gd name="T15" fmla="*/ 10 h 28"/>
                  <a:gd name="T16" fmla="*/ 2 w 24"/>
                  <a:gd name="T17" fmla="*/ 12 h 28"/>
                  <a:gd name="T18" fmla="*/ 2 w 24"/>
                  <a:gd name="T19" fmla="*/ 12 h 28"/>
                  <a:gd name="T20" fmla="*/ 4 w 24"/>
                  <a:gd name="T21" fmla="*/ 11 h 28"/>
                  <a:gd name="T22" fmla="*/ 15 w 24"/>
                  <a:gd name="T23" fmla="*/ 4 h 28"/>
                  <a:gd name="T24" fmla="*/ 16 w 24"/>
                  <a:gd name="T25" fmla="*/ 3 h 28"/>
                  <a:gd name="T26" fmla="*/ 16 w 24"/>
                  <a:gd name="T27" fmla="*/ 2 h 28"/>
                  <a:gd name="T28" fmla="*/ 16 w 24"/>
                  <a:gd name="T29" fmla="*/ 0 h 28"/>
                  <a:gd name="T30" fmla="*/ 16 w 24"/>
                  <a:gd name="T31" fmla="*/ 0 h 28"/>
                  <a:gd name="T32" fmla="*/ 21 w 24"/>
                  <a:gd name="T33" fmla="*/ 7 h 28"/>
                  <a:gd name="T34" fmla="*/ 23 w 24"/>
                  <a:gd name="T35" fmla="*/ 12 h 28"/>
                  <a:gd name="T36" fmla="*/ 23 w 24"/>
                  <a:gd name="T37" fmla="*/ 15 h 28"/>
                  <a:gd name="T38" fmla="*/ 22 w 24"/>
                  <a:gd name="T39" fmla="*/ 18 h 28"/>
                  <a:gd name="T40" fmla="*/ 18 w 24"/>
                  <a:gd name="T41" fmla="*/ 18 h 28"/>
                  <a:gd name="T42" fmla="*/ 15 w 24"/>
                  <a:gd name="T43" fmla="*/ 17 h 28"/>
                  <a:gd name="T44" fmla="*/ 12 w 24"/>
                  <a:gd name="T45" fmla="*/ 24 h 28"/>
                  <a:gd name="T46" fmla="*/ 12 w 24"/>
                  <a:gd name="T47" fmla="*/ 26 h 28"/>
                  <a:gd name="T48" fmla="*/ 12 w 24"/>
                  <a:gd name="T49" fmla="*/ 28 h 28"/>
                  <a:gd name="T50" fmla="*/ 12 w 24"/>
                  <a:gd name="T51" fmla="*/ 28 h 28"/>
                  <a:gd name="T52" fmla="*/ 8 w 24"/>
                  <a:gd name="T53" fmla="*/ 23 h 28"/>
                  <a:gd name="T54" fmla="*/ 12 w 24"/>
                  <a:gd name="T55" fmla="*/ 13 h 28"/>
                  <a:gd name="T56" fmla="*/ 11 w 24"/>
                  <a:gd name="T57" fmla="*/ 12 h 28"/>
                  <a:gd name="T58" fmla="*/ 19 w 24"/>
                  <a:gd name="T59" fmla="*/ 6 h 28"/>
                  <a:gd name="T60" fmla="*/ 12 w 24"/>
                  <a:gd name="T61" fmla="*/ 11 h 28"/>
                  <a:gd name="T62" fmla="*/ 13 w 24"/>
                  <a:gd name="T63" fmla="*/ 12 h 28"/>
                  <a:gd name="T64" fmla="*/ 15 w 24"/>
                  <a:gd name="T65" fmla="*/ 14 h 28"/>
                  <a:gd name="T66" fmla="*/ 16 w 24"/>
                  <a:gd name="T67" fmla="*/ 15 h 28"/>
                  <a:gd name="T68" fmla="*/ 19 w 24"/>
                  <a:gd name="T69" fmla="*/ 14 h 28"/>
                  <a:gd name="T70" fmla="*/ 21 w 24"/>
                  <a:gd name="T71" fmla="*/ 11 h 28"/>
                  <a:gd name="T72" fmla="*/ 20 w 24"/>
                  <a:gd name="T73" fmla="*/ 8 h 28"/>
                  <a:gd name="T74" fmla="*/ 19 w 24"/>
                  <a:gd name="T75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28">
                    <a:moveTo>
                      <a:pt x="11" y="12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6" y="15"/>
                      <a:pt x="5" y="16"/>
                      <a:pt x="5" y="16"/>
                    </a:cubicBezTo>
                    <a:cubicBezTo>
                      <a:pt x="5" y="16"/>
                      <a:pt x="5" y="17"/>
                      <a:pt x="5" y="17"/>
                    </a:cubicBezTo>
                    <a:cubicBezTo>
                      <a:pt x="5" y="17"/>
                      <a:pt x="5" y="18"/>
                      <a:pt x="6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3" y="12"/>
                      <a:pt x="3" y="12"/>
                      <a:pt x="4" y="1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3"/>
                      <a:pt x="16" y="3"/>
                      <a:pt x="16" y="3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1"/>
                      <a:pt x="16" y="1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2" y="9"/>
                      <a:pt x="23" y="11"/>
                      <a:pt x="23" y="12"/>
                    </a:cubicBezTo>
                    <a:cubicBezTo>
                      <a:pt x="24" y="13"/>
                      <a:pt x="24" y="14"/>
                      <a:pt x="23" y="15"/>
                    </a:cubicBezTo>
                    <a:cubicBezTo>
                      <a:pt x="23" y="16"/>
                      <a:pt x="22" y="17"/>
                      <a:pt x="22" y="18"/>
                    </a:cubicBezTo>
                    <a:cubicBezTo>
                      <a:pt x="20" y="18"/>
                      <a:pt x="19" y="19"/>
                      <a:pt x="18" y="18"/>
                    </a:cubicBezTo>
                    <a:cubicBezTo>
                      <a:pt x="17" y="18"/>
                      <a:pt x="16" y="18"/>
                      <a:pt x="15" y="17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5"/>
                      <a:pt x="12" y="26"/>
                      <a:pt x="12" y="26"/>
                    </a:cubicBezTo>
                    <a:cubicBezTo>
                      <a:pt x="12" y="27"/>
                      <a:pt x="12" y="27"/>
                      <a:pt x="12" y="28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12" y="13"/>
                      <a:pt x="12" y="13"/>
                      <a:pt x="12" y="13"/>
                    </a:cubicBezTo>
                    <a:lnTo>
                      <a:pt x="11" y="12"/>
                    </a:lnTo>
                    <a:close/>
                    <a:moveTo>
                      <a:pt x="19" y="6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3"/>
                      <a:pt x="14" y="14"/>
                      <a:pt x="15" y="14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17" y="15"/>
                      <a:pt x="18" y="14"/>
                      <a:pt x="19" y="14"/>
                    </a:cubicBezTo>
                    <a:cubicBezTo>
                      <a:pt x="20" y="13"/>
                      <a:pt x="21" y="12"/>
                      <a:pt x="21" y="11"/>
                    </a:cubicBezTo>
                    <a:cubicBezTo>
                      <a:pt x="21" y="10"/>
                      <a:pt x="21" y="9"/>
                      <a:pt x="20" y="8"/>
                    </a:cubicBezTo>
                    <a:lnTo>
                      <a:pt x="19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24"/>
              <p:cNvSpPr>
                <a:spLocks/>
              </p:cNvSpPr>
              <p:nvPr/>
            </p:nvSpPr>
            <p:spPr bwMode="auto">
              <a:xfrm>
                <a:off x="1651000" y="625475"/>
                <a:ext cx="76200" cy="55562"/>
              </a:xfrm>
              <a:custGeom>
                <a:avLst/>
                <a:gdLst>
                  <a:gd name="T0" fmla="*/ 23 w 23"/>
                  <a:gd name="T1" fmla="*/ 10 h 17"/>
                  <a:gd name="T2" fmla="*/ 17 w 23"/>
                  <a:gd name="T3" fmla="*/ 12 h 17"/>
                  <a:gd name="T4" fmla="*/ 17 w 23"/>
                  <a:gd name="T5" fmla="*/ 12 h 17"/>
                  <a:gd name="T6" fmla="*/ 20 w 23"/>
                  <a:gd name="T7" fmla="*/ 9 h 17"/>
                  <a:gd name="T8" fmla="*/ 20 w 23"/>
                  <a:gd name="T9" fmla="*/ 5 h 17"/>
                  <a:gd name="T10" fmla="*/ 18 w 23"/>
                  <a:gd name="T11" fmla="*/ 3 h 17"/>
                  <a:gd name="T12" fmla="*/ 16 w 23"/>
                  <a:gd name="T13" fmla="*/ 3 h 17"/>
                  <a:gd name="T14" fmla="*/ 15 w 23"/>
                  <a:gd name="T15" fmla="*/ 3 h 17"/>
                  <a:gd name="T16" fmla="*/ 15 w 23"/>
                  <a:gd name="T17" fmla="*/ 5 h 17"/>
                  <a:gd name="T18" fmla="*/ 14 w 23"/>
                  <a:gd name="T19" fmla="*/ 8 h 17"/>
                  <a:gd name="T20" fmla="*/ 13 w 23"/>
                  <a:gd name="T21" fmla="*/ 14 h 17"/>
                  <a:gd name="T22" fmla="*/ 10 w 23"/>
                  <a:gd name="T23" fmla="*/ 16 h 17"/>
                  <a:gd name="T24" fmla="*/ 5 w 23"/>
                  <a:gd name="T25" fmla="*/ 16 h 17"/>
                  <a:gd name="T26" fmla="*/ 2 w 23"/>
                  <a:gd name="T27" fmla="*/ 12 h 17"/>
                  <a:gd name="T28" fmla="*/ 2 w 23"/>
                  <a:gd name="T29" fmla="*/ 10 h 17"/>
                  <a:gd name="T30" fmla="*/ 2 w 23"/>
                  <a:gd name="T31" fmla="*/ 8 h 17"/>
                  <a:gd name="T32" fmla="*/ 1 w 23"/>
                  <a:gd name="T33" fmla="*/ 7 h 17"/>
                  <a:gd name="T34" fmla="*/ 1 w 23"/>
                  <a:gd name="T35" fmla="*/ 6 h 17"/>
                  <a:gd name="T36" fmla="*/ 0 w 23"/>
                  <a:gd name="T37" fmla="*/ 6 h 17"/>
                  <a:gd name="T38" fmla="*/ 0 w 23"/>
                  <a:gd name="T39" fmla="*/ 5 h 17"/>
                  <a:gd name="T40" fmla="*/ 7 w 23"/>
                  <a:gd name="T41" fmla="*/ 3 h 17"/>
                  <a:gd name="T42" fmla="*/ 7 w 23"/>
                  <a:gd name="T43" fmla="*/ 3 h 17"/>
                  <a:gd name="T44" fmla="*/ 3 w 23"/>
                  <a:gd name="T45" fmla="*/ 7 h 17"/>
                  <a:gd name="T46" fmla="*/ 3 w 23"/>
                  <a:gd name="T47" fmla="*/ 11 h 17"/>
                  <a:gd name="T48" fmla="*/ 5 w 23"/>
                  <a:gd name="T49" fmla="*/ 14 h 17"/>
                  <a:gd name="T50" fmla="*/ 7 w 23"/>
                  <a:gd name="T51" fmla="*/ 14 h 17"/>
                  <a:gd name="T52" fmla="*/ 8 w 23"/>
                  <a:gd name="T53" fmla="*/ 13 h 17"/>
                  <a:gd name="T54" fmla="*/ 9 w 23"/>
                  <a:gd name="T55" fmla="*/ 11 h 17"/>
                  <a:gd name="T56" fmla="*/ 9 w 23"/>
                  <a:gd name="T57" fmla="*/ 8 h 17"/>
                  <a:gd name="T58" fmla="*/ 10 w 23"/>
                  <a:gd name="T59" fmla="*/ 4 h 17"/>
                  <a:gd name="T60" fmla="*/ 11 w 23"/>
                  <a:gd name="T61" fmla="*/ 2 h 17"/>
                  <a:gd name="T62" fmla="*/ 14 w 23"/>
                  <a:gd name="T63" fmla="*/ 0 h 17"/>
                  <a:gd name="T64" fmla="*/ 18 w 23"/>
                  <a:gd name="T65" fmla="*/ 1 h 17"/>
                  <a:gd name="T66" fmla="*/ 21 w 23"/>
                  <a:gd name="T67" fmla="*/ 4 h 17"/>
                  <a:gd name="T68" fmla="*/ 21 w 23"/>
                  <a:gd name="T69" fmla="*/ 6 h 17"/>
                  <a:gd name="T70" fmla="*/ 21 w 23"/>
                  <a:gd name="T71" fmla="*/ 8 h 17"/>
                  <a:gd name="T72" fmla="*/ 21 w 23"/>
                  <a:gd name="T73" fmla="*/ 9 h 17"/>
                  <a:gd name="T74" fmla="*/ 22 w 23"/>
                  <a:gd name="T75" fmla="*/ 10 h 17"/>
                  <a:gd name="T76" fmla="*/ 23 w 23"/>
                  <a:gd name="T77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" h="17">
                    <a:moveTo>
                      <a:pt x="23" y="10"/>
                    </a:move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8" y="11"/>
                      <a:pt x="19" y="10"/>
                      <a:pt x="20" y="9"/>
                    </a:cubicBezTo>
                    <a:cubicBezTo>
                      <a:pt x="20" y="7"/>
                      <a:pt x="20" y="6"/>
                      <a:pt x="20" y="5"/>
                    </a:cubicBezTo>
                    <a:cubicBezTo>
                      <a:pt x="20" y="4"/>
                      <a:pt x="19" y="3"/>
                      <a:pt x="18" y="3"/>
                    </a:cubicBezTo>
                    <a:cubicBezTo>
                      <a:pt x="18" y="2"/>
                      <a:pt x="17" y="2"/>
                      <a:pt x="16" y="3"/>
                    </a:cubicBezTo>
                    <a:cubicBezTo>
                      <a:pt x="16" y="3"/>
                      <a:pt x="16" y="3"/>
                      <a:pt x="15" y="3"/>
                    </a:cubicBezTo>
                    <a:cubicBezTo>
                      <a:pt x="15" y="4"/>
                      <a:pt x="15" y="4"/>
                      <a:pt x="15" y="5"/>
                    </a:cubicBezTo>
                    <a:cubicBezTo>
                      <a:pt x="15" y="6"/>
                      <a:pt x="14" y="7"/>
                      <a:pt x="14" y="8"/>
                    </a:cubicBezTo>
                    <a:cubicBezTo>
                      <a:pt x="14" y="11"/>
                      <a:pt x="13" y="13"/>
                      <a:pt x="13" y="14"/>
                    </a:cubicBezTo>
                    <a:cubicBezTo>
                      <a:pt x="12" y="15"/>
                      <a:pt x="11" y="16"/>
                      <a:pt x="10" y="16"/>
                    </a:cubicBezTo>
                    <a:cubicBezTo>
                      <a:pt x="8" y="17"/>
                      <a:pt x="7" y="17"/>
                      <a:pt x="5" y="16"/>
                    </a:cubicBezTo>
                    <a:cubicBezTo>
                      <a:pt x="4" y="15"/>
                      <a:pt x="3" y="14"/>
                      <a:pt x="2" y="12"/>
                    </a:cubicBezTo>
                    <a:cubicBezTo>
                      <a:pt x="2" y="11"/>
                      <a:pt x="2" y="11"/>
                      <a:pt x="2" y="10"/>
                    </a:cubicBezTo>
                    <a:cubicBezTo>
                      <a:pt x="2" y="10"/>
                      <a:pt x="2" y="9"/>
                      <a:pt x="2" y="8"/>
                    </a:cubicBezTo>
                    <a:cubicBezTo>
                      <a:pt x="2" y="7"/>
                      <a:pt x="2" y="7"/>
                      <a:pt x="1" y="7"/>
                    </a:cubicBezTo>
                    <a:cubicBezTo>
                      <a:pt x="1" y="7"/>
                      <a:pt x="1" y="6"/>
                      <a:pt x="1" y="6"/>
                    </a:cubicBezTo>
                    <a:cubicBezTo>
                      <a:pt x="1" y="6"/>
                      <a:pt x="0" y="6"/>
                      <a:pt x="0" y="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5" y="4"/>
                      <a:pt x="4" y="6"/>
                      <a:pt x="3" y="7"/>
                    </a:cubicBezTo>
                    <a:cubicBezTo>
                      <a:pt x="3" y="9"/>
                      <a:pt x="2" y="10"/>
                      <a:pt x="3" y="11"/>
                    </a:cubicBezTo>
                    <a:cubicBezTo>
                      <a:pt x="3" y="12"/>
                      <a:pt x="4" y="13"/>
                      <a:pt x="5" y="14"/>
                    </a:cubicBezTo>
                    <a:cubicBezTo>
                      <a:pt x="5" y="14"/>
                      <a:pt x="6" y="14"/>
                      <a:pt x="7" y="14"/>
                    </a:cubicBezTo>
                    <a:cubicBezTo>
                      <a:pt x="7" y="14"/>
                      <a:pt x="8" y="13"/>
                      <a:pt x="8" y="13"/>
                    </a:cubicBezTo>
                    <a:cubicBezTo>
                      <a:pt x="8" y="13"/>
                      <a:pt x="9" y="12"/>
                      <a:pt x="9" y="11"/>
                    </a:cubicBezTo>
                    <a:cubicBezTo>
                      <a:pt x="9" y="11"/>
                      <a:pt x="9" y="10"/>
                      <a:pt x="9" y="8"/>
                    </a:cubicBezTo>
                    <a:cubicBezTo>
                      <a:pt x="10" y="7"/>
                      <a:pt x="10" y="5"/>
                      <a:pt x="10" y="4"/>
                    </a:cubicBezTo>
                    <a:cubicBezTo>
                      <a:pt x="10" y="3"/>
                      <a:pt x="11" y="2"/>
                      <a:pt x="11" y="2"/>
                    </a:cubicBezTo>
                    <a:cubicBezTo>
                      <a:pt x="12" y="1"/>
                      <a:pt x="13" y="1"/>
                      <a:pt x="14" y="0"/>
                    </a:cubicBezTo>
                    <a:cubicBezTo>
                      <a:pt x="15" y="0"/>
                      <a:pt x="16" y="0"/>
                      <a:pt x="18" y="1"/>
                    </a:cubicBezTo>
                    <a:cubicBezTo>
                      <a:pt x="19" y="1"/>
                      <a:pt x="20" y="2"/>
                      <a:pt x="21" y="4"/>
                    </a:cubicBezTo>
                    <a:cubicBezTo>
                      <a:pt x="21" y="5"/>
                      <a:pt x="21" y="5"/>
                      <a:pt x="21" y="6"/>
                    </a:cubicBezTo>
                    <a:cubicBezTo>
                      <a:pt x="21" y="6"/>
                      <a:pt x="21" y="7"/>
                      <a:pt x="21" y="8"/>
                    </a:cubicBezTo>
                    <a:cubicBezTo>
                      <a:pt x="21" y="8"/>
                      <a:pt x="21" y="9"/>
                      <a:pt x="21" y="9"/>
                    </a:cubicBezTo>
                    <a:cubicBezTo>
                      <a:pt x="21" y="9"/>
                      <a:pt x="21" y="9"/>
                      <a:pt x="22" y="10"/>
                    </a:cubicBezTo>
                    <a:cubicBezTo>
                      <a:pt x="22" y="10"/>
                      <a:pt x="22" y="10"/>
                      <a:pt x="2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25"/>
              <p:cNvSpPr>
                <a:spLocks/>
              </p:cNvSpPr>
              <p:nvPr/>
            </p:nvSpPr>
            <p:spPr bwMode="auto">
              <a:xfrm>
                <a:off x="1673225" y="714375"/>
                <a:ext cx="69850" cy="42862"/>
              </a:xfrm>
              <a:custGeom>
                <a:avLst/>
                <a:gdLst>
                  <a:gd name="T0" fmla="*/ 2 w 21"/>
                  <a:gd name="T1" fmla="*/ 13 h 13"/>
                  <a:gd name="T2" fmla="*/ 2 w 21"/>
                  <a:gd name="T3" fmla="*/ 13 h 13"/>
                  <a:gd name="T4" fmla="*/ 0 w 21"/>
                  <a:gd name="T5" fmla="*/ 3 h 13"/>
                  <a:gd name="T6" fmla="*/ 1 w 21"/>
                  <a:gd name="T7" fmla="*/ 3 h 13"/>
                  <a:gd name="T8" fmla="*/ 1 w 21"/>
                  <a:gd name="T9" fmla="*/ 3 h 13"/>
                  <a:gd name="T10" fmla="*/ 1 w 21"/>
                  <a:gd name="T11" fmla="*/ 5 h 13"/>
                  <a:gd name="T12" fmla="*/ 2 w 21"/>
                  <a:gd name="T13" fmla="*/ 5 h 13"/>
                  <a:gd name="T14" fmla="*/ 4 w 21"/>
                  <a:gd name="T15" fmla="*/ 5 h 13"/>
                  <a:gd name="T16" fmla="*/ 17 w 21"/>
                  <a:gd name="T17" fmla="*/ 3 h 13"/>
                  <a:gd name="T18" fmla="*/ 19 w 21"/>
                  <a:gd name="T19" fmla="*/ 3 h 13"/>
                  <a:gd name="T20" fmla="*/ 19 w 21"/>
                  <a:gd name="T21" fmla="*/ 2 h 13"/>
                  <a:gd name="T22" fmla="*/ 19 w 21"/>
                  <a:gd name="T23" fmla="*/ 1 h 13"/>
                  <a:gd name="T24" fmla="*/ 19 w 21"/>
                  <a:gd name="T25" fmla="*/ 0 h 13"/>
                  <a:gd name="T26" fmla="*/ 20 w 21"/>
                  <a:gd name="T27" fmla="*/ 0 h 13"/>
                  <a:gd name="T28" fmla="*/ 21 w 21"/>
                  <a:gd name="T29" fmla="*/ 10 h 13"/>
                  <a:gd name="T30" fmla="*/ 20 w 21"/>
                  <a:gd name="T31" fmla="*/ 10 h 13"/>
                  <a:gd name="T32" fmla="*/ 20 w 21"/>
                  <a:gd name="T33" fmla="*/ 10 h 13"/>
                  <a:gd name="T34" fmla="*/ 20 w 21"/>
                  <a:gd name="T35" fmla="*/ 8 h 13"/>
                  <a:gd name="T36" fmla="*/ 19 w 21"/>
                  <a:gd name="T37" fmla="*/ 8 h 13"/>
                  <a:gd name="T38" fmla="*/ 17 w 21"/>
                  <a:gd name="T39" fmla="*/ 8 h 13"/>
                  <a:gd name="T40" fmla="*/ 5 w 21"/>
                  <a:gd name="T41" fmla="*/ 10 h 13"/>
                  <a:gd name="T42" fmla="*/ 3 w 21"/>
                  <a:gd name="T43" fmla="*/ 10 h 13"/>
                  <a:gd name="T44" fmla="*/ 2 w 21"/>
                  <a:gd name="T45" fmla="*/ 11 h 13"/>
                  <a:gd name="T46" fmla="*/ 2 w 21"/>
                  <a:gd name="T47" fmla="*/ 12 h 13"/>
                  <a:gd name="T48" fmla="*/ 2 w 21"/>
                  <a:gd name="T4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3">
                    <a:moveTo>
                      <a:pt x="2" y="13"/>
                    </a:moveTo>
                    <a:cubicBezTo>
                      <a:pt x="2" y="13"/>
                      <a:pt x="2" y="13"/>
                      <a:pt x="2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3" y="5"/>
                      <a:pt x="4" y="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8" y="3"/>
                      <a:pt x="18" y="3"/>
                      <a:pt x="19" y="3"/>
                    </a:cubicBezTo>
                    <a:cubicBezTo>
                      <a:pt x="19" y="3"/>
                      <a:pt x="19" y="3"/>
                      <a:pt x="19" y="2"/>
                    </a:cubicBezTo>
                    <a:cubicBezTo>
                      <a:pt x="19" y="2"/>
                      <a:pt x="19" y="1"/>
                      <a:pt x="19" y="1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9"/>
                      <a:pt x="20" y="9"/>
                      <a:pt x="20" y="8"/>
                    </a:cubicBezTo>
                    <a:cubicBezTo>
                      <a:pt x="20" y="8"/>
                      <a:pt x="19" y="8"/>
                      <a:pt x="19" y="8"/>
                    </a:cubicBezTo>
                    <a:cubicBezTo>
                      <a:pt x="19" y="8"/>
                      <a:pt x="18" y="8"/>
                      <a:pt x="17" y="8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10"/>
                      <a:pt x="3" y="10"/>
                      <a:pt x="3" y="10"/>
                    </a:cubicBezTo>
                    <a:cubicBezTo>
                      <a:pt x="3" y="10"/>
                      <a:pt x="2" y="11"/>
                      <a:pt x="2" y="11"/>
                    </a:cubicBezTo>
                    <a:cubicBezTo>
                      <a:pt x="2" y="11"/>
                      <a:pt x="2" y="12"/>
                      <a:pt x="2" y="12"/>
                    </a:cubicBezTo>
                    <a:lnTo>
                      <a:pt x="2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26"/>
              <p:cNvSpPr>
                <a:spLocks/>
              </p:cNvSpPr>
              <p:nvPr/>
            </p:nvSpPr>
            <p:spPr bwMode="auto">
              <a:xfrm>
                <a:off x="1676400" y="801688"/>
                <a:ext cx="69850" cy="58737"/>
              </a:xfrm>
              <a:custGeom>
                <a:avLst/>
                <a:gdLst>
                  <a:gd name="T0" fmla="*/ 19 w 21"/>
                  <a:gd name="T1" fmla="*/ 18 h 18"/>
                  <a:gd name="T2" fmla="*/ 14 w 21"/>
                  <a:gd name="T3" fmla="*/ 17 h 18"/>
                  <a:gd name="T4" fmla="*/ 14 w 21"/>
                  <a:gd name="T5" fmla="*/ 17 h 18"/>
                  <a:gd name="T6" fmla="*/ 17 w 21"/>
                  <a:gd name="T7" fmla="*/ 16 h 18"/>
                  <a:gd name="T8" fmla="*/ 18 w 21"/>
                  <a:gd name="T9" fmla="*/ 15 h 18"/>
                  <a:gd name="T10" fmla="*/ 19 w 21"/>
                  <a:gd name="T11" fmla="*/ 13 h 18"/>
                  <a:gd name="T12" fmla="*/ 19 w 21"/>
                  <a:gd name="T13" fmla="*/ 11 h 18"/>
                  <a:gd name="T14" fmla="*/ 4 w 21"/>
                  <a:gd name="T15" fmla="*/ 10 h 18"/>
                  <a:gd name="T16" fmla="*/ 2 w 21"/>
                  <a:gd name="T17" fmla="*/ 10 h 18"/>
                  <a:gd name="T18" fmla="*/ 1 w 21"/>
                  <a:gd name="T19" fmla="*/ 11 h 18"/>
                  <a:gd name="T20" fmla="*/ 1 w 21"/>
                  <a:gd name="T21" fmla="*/ 12 h 18"/>
                  <a:gd name="T22" fmla="*/ 1 w 21"/>
                  <a:gd name="T23" fmla="*/ 12 h 18"/>
                  <a:gd name="T24" fmla="*/ 0 w 21"/>
                  <a:gd name="T25" fmla="*/ 12 h 18"/>
                  <a:gd name="T26" fmla="*/ 1 w 21"/>
                  <a:gd name="T27" fmla="*/ 2 h 18"/>
                  <a:gd name="T28" fmla="*/ 2 w 21"/>
                  <a:gd name="T29" fmla="*/ 2 h 18"/>
                  <a:gd name="T30" fmla="*/ 2 w 21"/>
                  <a:gd name="T31" fmla="*/ 3 h 18"/>
                  <a:gd name="T32" fmla="*/ 2 w 21"/>
                  <a:gd name="T33" fmla="*/ 4 h 18"/>
                  <a:gd name="T34" fmla="*/ 2 w 21"/>
                  <a:gd name="T35" fmla="*/ 5 h 18"/>
                  <a:gd name="T36" fmla="*/ 4 w 21"/>
                  <a:gd name="T37" fmla="*/ 5 h 18"/>
                  <a:gd name="T38" fmla="*/ 19 w 21"/>
                  <a:gd name="T39" fmla="*/ 7 h 18"/>
                  <a:gd name="T40" fmla="*/ 19 w 21"/>
                  <a:gd name="T41" fmla="*/ 5 h 18"/>
                  <a:gd name="T42" fmla="*/ 19 w 21"/>
                  <a:gd name="T43" fmla="*/ 2 h 18"/>
                  <a:gd name="T44" fmla="*/ 15 w 21"/>
                  <a:gd name="T45" fmla="*/ 0 h 18"/>
                  <a:gd name="T46" fmla="*/ 16 w 21"/>
                  <a:gd name="T47" fmla="*/ 0 h 18"/>
                  <a:gd name="T48" fmla="*/ 21 w 21"/>
                  <a:gd name="T49" fmla="*/ 0 h 18"/>
                  <a:gd name="T50" fmla="*/ 19 w 21"/>
                  <a:gd name="T5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18">
                    <a:moveTo>
                      <a:pt x="19" y="18"/>
                    </a:moveTo>
                    <a:cubicBezTo>
                      <a:pt x="14" y="17"/>
                      <a:pt x="14" y="17"/>
                      <a:pt x="14" y="17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5" y="17"/>
                      <a:pt x="16" y="16"/>
                      <a:pt x="17" y="16"/>
                    </a:cubicBezTo>
                    <a:cubicBezTo>
                      <a:pt x="17" y="16"/>
                      <a:pt x="18" y="15"/>
                      <a:pt x="18" y="15"/>
                    </a:cubicBezTo>
                    <a:cubicBezTo>
                      <a:pt x="18" y="14"/>
                      <a:pt x="18" y="14"/>
                      <a:pt x="19" y="13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10"/>
                      <a:pt x="2" y="10"/>
                      <a:pt x="2" y="10"/>
                    </a:cubicBezTo>
                    <a:cubicBezTo>
                      <a:pt x="2" y="10"/>
                      <a:pt x="1" y="10"/>
                      <a:pt x="1" y="11"/>
                    </a:cubicBezTo>
                    <a:cubicBezTo>
                      <a:pt x="1" y="11"/>
                      <a:pt x="1" y="11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4" y="5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4"/>
                      <a:pt x="19" y="3"/>
                      <a:pt x="19" y="2"/>
                    </a:cubicBezTo>
                    <a:cubicBezTo>
                      <a:pt x="18" y="1"/>
                      <a:pt x="17" y="1"/>
                      <a:pt x="15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1" y="0"/>
                      <a:pt x="21" y="0"/>
                      <a:pt x="21" y="0"/>
                    </a:cubicBezTo>
                    <a:lnTo>
                      <a:pt x="1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27"/>
              <p:cNvSpPr>
                <a:spLocks/>
              </p:cNvSpPr>
              <p:nvPr/>
            </p:nvSpPr>
            <p:spPr bwMode="auto">
              <a:xfrm>
                <a:off x="1651000" y="908050"/>
                <a:ext cx="79375" cy="69850"/>
              </a:xfrm>
              <a:custGeom>
                <a:avLst/>
                <a:gdLst>
                  <a:gd name="T0" fmla="*/ 17 w 24"/>
                  <a:gd name="T1" fmla="*/ 21 h 21"/>
                  <a:gd name="T2" fmla="*/ 16 w 24"/>
                  <a:gd name="T3" fmla="*/ 21 h 21"/>
                  <a:gd name="T4" fmla="*/ 16 w 24"/>
                  <a:gd name="T5" fmla="*/ 19 h 21"/>
                  <a:gd name="T6" fmla="*/ 14 w 24"/>
                  <a:gd name="T7" fmla="*/ 16 h 21"/>
                  <a:gd name="T8" fmla="*/ 9 w 24"/>
                  <a:gd name="T9" fmla="*/ 10 h 21"/>
                  <a:gd name="T10" fmla="*/ 4 w 24"/>
                  <a:gd name="T11" fmla="*/ 8 h 21"/>
                  <a:gd name="T12" fmla="*/ 3 w 24"/>
                  <a:gd name="T13" fmla="*/ 8 h 21"/>
                  <a:gd name="T14" fmla="*/ 2 w 24"/>
                  <a:gd name="T15" fmla="*/ 8 h 21"/>
                  <a:gd name="T16" fmla="*/ 1 w 24"/>
                  <a:gd name="T17" fmla="*/ 9 h 21"/>
                  <a:gd name="T18" fmla="*/ 1 w 24"/>
                  <a:gd name="T19" fmla="*/ 10 h 21"/>
                  <a:gd name="T20" fmla="*/ 0 w 24"/>
                  <a:gd name="T21" fmla="*/ 10 h 21"/>
                  <a:gd name="T22" fmla="*/ 4 w 24"/>
                  <a:gd name="T23" fmla="*/ 0 h 21"/>
                  <a:gd name="T24" fmla="*/ 5 w 24"/>
                  <a:gd name="T25" fmla="*/ 0 h 21"/>
                  <a:gd name="T26" fmla="*/ 4 w 24"/>
                  <a:gd name="T27" fmla="*/ 1 h 21"/>
                  <a:gd name="T28" fmla="*/ 4 w 24"/>
                  <a:gd name="T29" fmla="*/ 2 h 21"/>
                  <a:gd name="T30" fmla="*/ 4 w 24"/>
                  <a:gd name="T31" fmla="*/ 3 h 21"/>
                  <a:gd name="T32" fmla="*/ 6 w 24"/>
                  <a:gd name="T33" fmla="*/ 4 h 21"/>
                  <a:gd name="T34" fmla="*/ 10 w 24"/>
                  <a:gd name="T35" fmla="*/ 5 h 21"/>
                  <a:gd name="T36" fmla="*/ 19 w 24"/>
                  <a:gd name="T37" fmla="*/ 4 h 21"/>
                  <a:gd name="T38" fmla="*/ 23 w 24"/>
                  <a:gd name="T39" fmla="*/ 3 h 21"/>
                  <a:gd name="T40" fmla="*/ 23 w 24"/>
                  <a:gd name="T41" fmla="*/ 1 h 21"/>
                  <a:gd name="T42" fmla="*/ 24 w 24"/>
                  <a:gd name="T43" fmla="*/ 2 h 21"/>
                  <a:gd name="T44" fmla="*/ 21 w 24"/>
                  <a:gd name="T45" fmla="*/ 10 h 21"/>
                  <a:gd name="T46" fmla="*/ 20 w 24"/>
                  <a:gd name="T47" fmla="*/ 10 h 21"/>
                  <a:gd name="T48" fmla="*/ 20 w 24"/>
                  <a:gd name="T49" fmla="*/ 10 h 21"/>
                  <a:gd name="T50" fmla="*/ 21 w 24"/>
                  <a:gd name="T51" fmla="*/ 9 h 21"/>
                  <a:gd name="T52" fmla="*/ 20 w 24"/>
                  <a:gd name="T53" fmla="*/ 8 h 21"/>
                  <a:gd name="T54" fmla="*/ 17 w 24"/>
                  <a:gd name="T55" fmla="*/ 8 h 21"/>
                  <a:gd name="T56" fmla="*/ 10 w 24"/>
                  <a:gd name="T57" fmla="*/ 9 h 21"/>
                  <a:gd name="T58" fmla="*/ 14 w 24"/>
                  <a:gd name="T59" fmla="*/ 15 h 21"/>
                  <a:gd name="T60" fmla="*/ 17 w 24"/>
                  <a:gd name="T61" fmla="*/ 17 h 21"/>
                  <a:gd name="T62" fmla="*/ 17 w 24"/>
                  <a:gd name="T63" fmla="*/ 17 h 21"/>
                  <a:gd name="T64" fmla="*/ 18 w 24"/>
                  <a:gd name="T65" fmla="*/ 15 h 21"/>
                  <a:gd name="T66" fmla="*/ 19 w 24"/>
                  <a:gd name="T67" fmla="*/ 15 h 21"/>
                  <a:gd name="T68" fmla="*/ 17 w 24"/>
                  <a:gd name="T6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" h="21">
                    <a:moveTo>
                      <a:pt x="17" y="21"/>
                    </a:moveTo>
                    <a:cubicBezTo>
                      <a:pt x="16" y="21"/>
                      <a:pt x="16" y="21"/>
                      <a:pt x="16" y="21"/>
                    </a:cubicBezTo>
                    <a:cubicBezTo>
                      <a:pt x="17" y="20"/>
                      <a:pt x="17" y="20"/>
                      <a:pt x="16" y="19"/>
                    </a:cubicBezTo>
                    <a:cubicBezTo>
                      <a:pt x="16" y="19"/>
                      <a:pt x="15" y="18"/>
                      <a:pt x="14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1" y="8"/>
                      <a:pt x="1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5" y="3"/>
                      <a:pt x="5" y="3"/>
                      <a:pt x="6" y="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1" y="3"/>
                      <a:pt x="22" y="3"/>
                      <a:pt x="23" y="3"/>
                    </a:cubicBezTo>
                    <a:cubicBezTo>
                      <a:pt x="23" y="2"/>
                      <a:pt x="23" y="2"/>
                      <a:pt x="23" y="1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19" y="8"/>
                      <a:pt x="17" y="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5" y="16"/>
                      <a:pt x="16" y="17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6"/>
                      <a:pt x="18" y="15"/>
                    </a:cubicBezTo>
                    <a:cubicBezTo>
                      <a:pt x="19" y="15"/>
                      <a:pt x="19" y="15"/>
                      <a:pt x="19" y="15"/>
                    </a:cubicBezTo>
                    <a:lnTo>
                      <a:pt x="17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28"/>
              <p:cNvSpPr>
                <a:spLocks noEditPoints="1"/>
              </p:cNvSpPr>
              <p:nvPr/>
            </p:nvSpPr>
            <p:spPr bwMode="auto">
              <a:xfrm>
                <a:off x="966788" y="455613"/>
                <a:ext cx="666750" cy="671512"/>
              </a:xfrm>
              <a:custGeom>
                <a:avLst/>
                <a:gdLst>
                  <a:gd name="T0" fmla="*/ 0 w 202"/>
                  <a:gd name="T1" fmla="*/ 101 h 202"/>
                  <a:gd name="T2" fmla="*/ 202 w 202"/>
                  <a:gd name="T3" fmla="*/ 101 h 202"/>
                  <a:gd name="T4" fmla="*/ 30 w 202"/>
                  <a:gd name="T5" fmla="*/ 129 h 202"/>
                  <a:gd name="T6" fmla="*/ 16 w 202"/>
                  <a:gd name="T7" fmla="*/ 123 h 202"/>
                  <a:gd name="T8" fmla="*/ 77 w 202"/>
                  <a:gd name="T9" fmla="*/ 70 h 202"/>
                  <a:gd name="T10" fmla="*/ 33 w 202"/>
                  <a:gd name="T11" fmla="*/ 75 h 202"/>
                  <a:gd name="T12" fmla="*/ 20 w 202"/>
                  <a:gd name="T13" fmla="*/ 66 h 202"/>
                  <a:gd name="T14" fmla="*/ 77 w 202"/>
                  <a:gd name="T15" fmla="*/ 35 h 202"/>
                  <a:gd name="T16" fmla="*/ 85 w 202"/>
                  <a:gd name="T17" fmla="*/ 17 h 202"/>
                  <a:gd name="T18" fmla="*/ 93 w 202"/>
                  <a:gd name="T19" fmla="*/ 78 h 202"/>
                  <a:gd name="T20" fmla="*/ 30 w 202"/>
                  <a:gd name="T21" fmla="*/ 129 h 202"/>
                  <a:gd name="T22" fmla="*/ 152 w 202"/>
                  <a:gd name="T23" fmla="*/ 159 h 202"/>
                  <a:gd name="T24" fmla="*/ 109 w 202"/>
                  <a:gd name="T25" fmla="*/ 131 h 202"/>
                  <a:gd name="T26" fmla="*/ 135 w 202"/>
                  <a:gd name="T27" fmla="*/ 182 h 202"/>
                  <a:gd name="T28" fmla="*/ 111 w 202"/>
                  <a:gd name="T29" fmla="*/ 151 h 202"/>
                  <a:gd name="T30" fmla="*/ 79 w 202"/>
                  <a:gd name="T31" fmla="*/ 177 h 202"/>
                  <a:gd name="T32" fmla="*/ 63 w 202"/>
                  <a:gd name="T33" fmla="*/ 178 h 202"/>
                  <a:gd name="T34" fmla="*/ 92 w 202"/>
                  <a:gd name="T35" fmla="*/ 114 h 202"/>
                  <a:gd name="T36" fmla="*/ 40 w 202"/>
                  <a:gd name="T37" fmla="*/ 167 h 202"/>
                  <a:gd name="T38" fmla="*/ 56 w 202"/>
                  <a:gd name="T39" fmla="*/ 120 h 202"/>
                  <a:gd name="T40" fmla="*/ 92 w 202"/>
                  <a:gd name="T41" fmla="*/ 92 h 202"/>
                  <a:gd name="T42" fmla="*/ 109 w 202"/>
                  <a:gd name="T43" fmla="*/ 94 h 202"/>
                  <a:gd name="T44" fmla="*/ 164 w 202"/>
                  <a:gd name="T45" fmla="*/ 149 h 202"/>
                  <a:gd name="T46" fmla="*/ 171 w 202"/>
                  <a:gd name="T47" fmla="*/ 129 h 202"/>
                  <a:gd name="T48" fmla="*/ 108 w 202"/>
                  <a:gd name="T49" fmla="*/ 78 h 202"/>
                  <a:gd name="T50" fmla="*/ 116 w 202"/>
                  <a:gd name="T51" fmla="*/ 17 h 202"/>
                  <a:gd name="T52" fmla="*/ 124 w 202"/>
                  <a:gd name="T53" fmla="*/ 35 h 202"/>
                  <a:gd name="T54" fmla="*/ 181 w 202"/>
                  <a:gd name="T55" fmla="*/ 66 h 202"/>
                  <a:gd name="T56" fmla="*/ 168 w 202"/>
                  <a:gd name="T57" fmla="*/ 75 h 202"/>
                  <a:gd name="T58" fmla="*/ 124 w 202"/>
                  <a:gd name="T59" fmla="*/ 70 h 202"/>
                  <a:gd name="T60" fmla="*/ 185 w 202"/>
                  <a:gd name="T61" fmla="*/ 123 h 202"/>
                  <a:gd name="T62" fmla="*/ 171 w 202"/>
                  <a:gd name="T63" fmla="*/ 129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2" h="202">
                    <a:moveTo>
                      <a:pt x="101" y="0"/>
                    </a:moveTo>
                    <a:cubicBezTo>
                      <a:pt x="45" y="0"/>
                      <a:pt x="0" y="46"/>
                      <a:pt x="0" y="101"/>
                    </a:cubicBezTo>
                    <a:cubicBezTo>
                      <a:pt x="0" y="157"/>
                      <a:pt x="45" y="202"/>
                      <a:pt x="101" y="202"/>
                    </a:cubicBezTo>
                    <a:cubicBezTo>
                      <a:pt x="157" y="202"/>
                      <a:pt x="202" y="157"/>
                      <a:pt x="202" y="101"/>
                    </a:cubicBezTo>
                    <a:cubicBezTo>
                      <a:pt x="202" y="46"/>
                      <a:pt x="157" y="0"/>
                      <a:pt x="101" y="0"/>
                    </a:cubicBezTo>
                    <a:close/>
                    <a:moveTo>
                      <a:pt x="30" y="129"/>
                    </a:moveTo>
                    <a:cubicBezTo>
                      <a:pt x="24" y="136"/>
                      <a:pt x="19" y="132"/>
                      <a:pt x="19" y="132"/>
                    </a:cubicBezTo>
                    <a:cubicBezTo>
                      <a:pt x="13" y="125"/>
                      <a:pt x="16" y="123"/>
                      <a:pt x="16" y="123"/>
                    </a:cubicBezTo>
                    <a:cubicBezTo>
                      <a:pt x="20" y="116"/>
                      <a:pt x="27" y="106"/>
                      <a:pt x="27" y="106"/>
                    </a:cubicBezTo>
                    <a:cubicBezTo>
                      <a:pt x="47" y="79"/>
                      <a:pt x="77" y="70"/>
                      <a:pt x="77" y="70"/>
                    </a:cubicBezTo>
                    <a:cubicBezTo>
                      <a:pt x="77" y="51"/>
                      <a:pt x="77" y="51"/>
                      <a:pt x="77" y="51"/>
                    </a:cubicBezTo>
                    <a:cubicBezTo>
                      <a:pt x="58" y="54"/>
                      <a:pt x="33" y="75"/>
                      <a:pt x="33" y="75"/>
                    </a:cubicBezTo>
                    <a:cubicBezTo>
                      <a:pt x="25" y="81"/>
                      <a:pt x="22" y="77"/>
                      <a:pt x="22" y="77"/>
                    </a:cubicBezTo>
                    <a:cubicBezTo>
                      <a:pt x="18" y="73"/>
                      <a:pt x="20" y="66"/>
                      <a:pt x="20" y="66"/>
                    </a:cubicBezTo>
                    <a:cubicBezTo>
                      <a:pt x="31" y="56"/>
                      <a:pt x="40" y="51"/>
                      <a:pt x="40" y="51"/>
                    </a:cubicBezTo>
                    <a:cubicBezTo>
                      <a:pt x="61" y="38"/>
                      <a:pt x="77" y="35"/>
                      <a:pt x="77" y="35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9" y="16"/>
                      <a:pt x="85" y="17"/>
                      <a:pt x="85" y="17"/>
                    </a:cubicBezTo>
                    <a:cubicBezTo>
                      <a:pt x="93" y="17"/>
                      <a:pt x="93" y="23"/>
                      <a:pt x="93" y="23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90" y="82"/>
                      <a:pt x="83" y="84"/>
                      <a:pt x="83" y="84"/>
                    </a:cubicBezTo>
                    <a:cubicBezTo>
                      <a:pt x="50" y="94"/>
                      <a:pt x="30" y="129"/>
                      <a:pt x="30" y="129"/>
                    </a:cubicBezTo>
                    <a:close/>
                    <a:moveTo>
                      <a:pt x="162" y="163"/>
                    </a:moveTo>
                    <a:cubicBezTo>
                      <a:pt x="151" y="167"/>
                      <a:pt x="152" y="159"/>
                      <a:pt x="152" y="159"/>
                    </a:cubicBezTo>
                    <a:cubicBezTo>
                      <a:pt x="136" y="120"/>
                      <a:pt x="109" y="113"/>
                      <a:pt x="109" y="113"/>
                    </a:cubicBezTo>
                    <a:cubicBezTo>
                      <a:pt x="109" y="131"/>
                      <a:pt x="109" y="131"/>
                      <a:pt x="109" y="131"/>
                    </a:cubicBezTo>
                    <a:cubicBezTo>
                      <a:pt x="134" y="148"/>
                      <a:pt x="138" y="170"/>
                      <a:pt x="138" y="170"/>
                    </a:cubicBezTo>
                    <a:cubicBezTo>
                      <a:pt x="141" y="179"/>
                      <a:pt x="135" y="182"/>
                      <a:pt x="135" y="182"/>
                    </a:cubicBezTo>
                    <a:cubicBezTo>
                      <a:pt x="127" y="186"/>
                      <a:pt x="124" y="179"/>
                      <a:pt x="124" y="179"/>
                    </a:cubicBezTo>
                    <a:cubicBezTo>
                      <a:pt x="120" y="165"/>
                      <a:pt x="111" y="151"/>
                      <a:pt x="111" y="151"/>
                    </a:cubicBezTo>
                    <a:cubicBezTo>
                      <a:pt x="106" y="146"/>
                      <a:pt x="101" y="146"/>
                      <a:pt x="101" y="146"/>
                    </a:cubicBezTo>
                    <a:cubicBezTo>
                      <a:pt x="85" y="146"/>
                      <a:pt x="79" y="177"/>
                      <a:pt x="79" y="177"/>
                    </a:cubicBezTo>
                    <a:cubicBezTo>
                      <a:pt x="74" y="186"/>
                      <a:pt x="69" y="184"/>
                      <a:pt x="69" y="184"/>
                    </a:cubicBezTo>
                    <a:cubicBezTo>
                      <a:pt x="63" y="183"/>
                      <a:pt x="63" y="178"/>
                      <a:pt x="63" y="178"/>
                    </a:cubicBezTo>
                    <a:cubicBezTo>
                      <a:pt x="69" y="141"/>
                      <a:pt x="92" y="131"/>
                      <a:pt x="92" y="131"/>
                    </a:cubicBezTo>
                    <a:cubicBezTo>
                      <a:pt x="92" y="114"/>
                      <a:pt x="92" y="114"/>
                      <a:pt x="92" y="114"/>
                    </a:cubicBezTo>
                    <a:cubicBezTo>
                      <a:pt x="63" y="120"/>
                      <a:pt x="51" y="160"/>
                      <a:pt x="51" y="160"/>
                    </a:cubicBezTo>
                    <a:cubicBezTo>
                      <a:pt x="47" y="169"/>
                      <a:pt x="40" y="167"/>
                      <a:pt x="40" y="167"/>
                    </a:cubicBezTo>
                    <a:cubicBezTo>
                      <a:pt x="33" y="164"/>
                      <a:pt x="35" y="156"/>
                      <a:pt x="35" y="156"/>
                    </a:cubicBezTo>
                    <a:cubicBezTo>
                      <a:pt x="45" y="132"/>
                      <a:pt x="56" y="120"/>
                      <a:pt x="56" y="120"/>
                    </a:cubicBezTo>
                    <a:cubicBezTo>
                      <a:pt x="75" y="99"/>
                      <a:pt x="92" y="99"/>
                      <a:pt x="92" y="99"/>
                    </a:cubicBezTo>
                    <a:cubicBezTo>
                      <a:pt x="92" y="92"/>
                      <a:pt x="92" y="92"/>
                      <a:pt x="92" y="92"/>
                    </a:cubicBezTo>
                    <a:cubicBezTo>
                      <a:pt x="93" y="86"/>
                      <a:pt x="100" y="86"/>
                      <a:pt x="100" y="86"/>
                    </a:cubicBezTo>
                    <a:cubicBezTo>
                      <a:pt x="108" y="86"/>
                      <a:pt x="109" y="94"/>
                      <a:pt x="109" y="94"/>
                    </a:cubicBezTo>
                    <a:cubicBezTo>
                      <a:pt x="109" y="100"/>
                      <a:pt x="109" y="100"/>
                      <a:pt x="109" y="100"/>
                    </a:cubicBezTo>
                    <a:cubicBezTo>
                      <a:pt x="146" y="105"/>
                      <a:pt x="164" y="149"/>
                      <a:pt x="164" y="149"/>
                    </a:cubicBezTo>
                    <a:cubicBezTo>
                      <a:pt x="170" y="160"/>
                      <a:pt x="162" y="163"/>
                      <a:pt x="162" y="163"/>
                    </a:cubicBezTo>
                    <a:close/>
                    <a:moveTo>
                      <a:pt x="171" y="129"/>
                    </a:moveTo>
                    <a:cubicBezTo>
                      <a:pt x="171" y="129"/>
                      <a:pt x="151" y="94"/>
                      <a:pt x="118" y="84"/>
                    </a:cubicBezTo>
                    <a:cubicBezTo>
                      <a:pt x="118" y="84"/>
                      <a:pt x="111" y="82"/>
                      <a:pt x="108" y="78"/>
                    </a:cubicBezTo>
                    <a:cubicBezTo>
                      <a:pt x="108" y="23"/>
                      <a:pt x="108" y="23"/>
                      <a:pt x="108" y="23"/>
                    </a:cubicBezTo>
                    <a:cubicBezTo>
                      <a:pt x="108" y="23"/>
                      <a:pt x="108" y="17"/>
                      <a:pt x="116" y="17"/>
                    </a:cubicBezTo>
                    <a:cubicBezTo>
                      <a:pt x="116" y="17"/>
                      <a:pt x="122" y="16"/>
                      <a:pt x="124" y="23"/>
                    </a:cubicBezTo>
                    <a:cubicBezTo>
                      <a:pt x="124" y="35"/>
                      <a:pt x="124" y="35"/>
                      <a:pt x="124" y="35"/>
                    </a:cubicBezTo>
                    <a:cubicBezTo>
                      <a:pt x="124" y="35"/>
                      <a:pt x="140" y="38"/>
                      <a:pt x="161" y="51"/>
                    </a:cubicBezTo>
                    <a:cubicBezTo>
                      <a:pt x="161" y="51"/>
                      <a:pt x="170" y="56"/>
                      <a:pt x="181" y="66"/>
                    </a:cubicBezTo>
                    <a:cubicBezTo>
                      <a:pt x="181" y="66"/>
                      <a:pt x="183" y="73"/>
                      <a:pt x="179" y="77"/>
                    </a:cubicBezTo>
                    <a:cubicBezTo>
                      <a:pt x="179" y="77"/>
                      <a:pt x="176" y="81"/>
                      <a:pt x="168" y="75"/>
                    </a:cubicBezTo>
                    <a:cubicBezTo>
                      <a:pt x="168" y="75"/>
                      <a:pt x="143" y="54"/>
                      <a:pt x="124" y="51"/>
                    </a:cubicBezTo>
                    <a:cubicBezTo>
                      <a:pt x="124" y="70"/>
                      <a:pt x="124" y="70"/>
                      <a:pt x="124" y="70"/>
                    </a:cubicBezTo>
                    <a:cubicBezTo>
                      <a:pt x="124" y="70"/>
                      <a:pt x="154" y="79"/>
                      <a:pt x="174" y="106"/>
                    </a:cubicBezTo>
                    <a:cubicBezTo>
                      <a:pt x="174" y="106"/>
                      <a:pt x="181" y="116"/>
                      <a:pt x="185" y="123"/>
                    </a:cubicBezTo>
                    <a:cubicBezTo>
                      <a:pt x="185" y="123"/>
                      <a:pt x="188" y="125"/>
                      <a:pt x="182" y="132"/>
                    </a:cubicBezTo>
                    <a:cubicBezTo>
                      <a:pt x="182" y="132"/>
                      <a:pt x="177" y="136"/>
                      <a:pt x="171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29"/>
              <p:cNvSpPr>
                <a:spLocks/>
              </p:cNvSpPr>
              <p:nvPr/>
            </p:nvSpPr>
            <p:spPr bwMode="auto">
              <a:xfrm>
                <a:off x="1101725" y="1143000"/>
                <a:ext cx="53975" cy="66675"/>
              </a:xfrm>
              <a:custGeom>
                <a:avLst/>
                <a:gdLst>
                  <a:gd name="T0" fmla="*/ 9 w 16"/>
                  <a:gd name="T1" fmla="*/ 15 h 20"/>
                  <a:gd name="T2" fmla="*/ 10 w 16"/>
                  <a:gd name="T3" fmla="*/ 20 h 20"/>
                  <a:gd name="T4" fmla="*/ 10 w 16"/>
                  <a:gd name="T5" fmla="*/ 20 h 20"/>
                  <a:gd name="T6" fmla="*/ 0 w 16"/>
                  <a:gd name="T7" fmla="*/ 16 h 20"/>
                  <a:gd name="T8" fmla="*/ 0 w 16"/>
                  <a:gd name="T9" fmla="*/ 15 h 20"/>
                  <a:gd name="T10" fmla="*/ 5 w 16"/>
                  <a:gd name="T11" fmla="*/ 13 h 20"/>
                  <a:gd name="T12" fmla="*/ 9 w 16"/>
                  <a:gd name="T13" fmla="*/ 4 h 20"/>
                  <a:gd name="T14" fmla="*/ 9 w 16"/>
                  <a:gd name="T15" fmla="*/ 1 h 20"/>
                  <a:gd name="T16" fmla="*/ 7 w 16"/>
                  <a:gd name="T17" fmla="*/ 0 h 20"/>
                  <a:gd name="T18" fmla="*/ 7 w 16"/>
                  <a:gd name="T19" fmla="*/ 0 h 20"/>
                  <a:gd name="T20" fmla="*/ 15 w 16"/>
                  <a:gd name="T21" fmla="*/ 0 h 20"/>
                  <a:gd name="T22" fmla="*/ 16 w 16"/>
                  <a:gd name="T23" fmla="*/ 0 h 20"/>
                  <a:gd name="T24" fmla="*/ 9 w 16"/>
                  <a:gd name="T25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" h="20">
                    <a:moveTo>
                      <a:pt x="9" y="15"/>
                    </a:moveTo>
                    <a:cubicBezTo>
                      <a:pt x="8" y="18"/>
                      <a:pt x="7" y="19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7"/>
                      <a:pt x="4" y="16"/>
                      <a:pt x="5" y="1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0" y="2"/>
                      <a:pt x="10" y="1"/>
                      <a:pt x="9" y="1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30"/>
              <p:cNvSpPr>
                <a:spLocks noEditPoints="1"/>
              </p:cNvSpPr>
              <p:nvPr/>
            </p:nvSpPr>
            <p:spPr bwMode="auto">
              <a:xfrm>
                <a:off x="1223963" y="1173163"/>
                <a:ext cx="46037" cy="69850"/>
              </a:xfrm>
              <a:custGeom>
                <a:avLst/>
                <a:gdLst>
                  <a:gd name="T0" fmla="*/ 14 w 14"/>
                  <a:gd name="T1" fmla="*/ 15 h 21"/>
                  <a:gd name="T2" fmla="*/ 7 w 14"/>
                  <a:gd name="T3" fmla="*/ 21 h 21"/>
                  <a:gd name="T4" fmla="*/ 0 w 14"/>
                  <a:gd name="T5" fmla="*/ 16 h 21"/>
                  <a:gd name="T6" fmla="*/ 4 w 14"/>
                  <a:gd name="T7" fmla="*/ 11 h 21"/>
                  <a:gd name="T8" fmla="*/ 0 w 14"/>
                  <a:gd name="T9" fmla="*/ 5 h 21"/>
                  <a:gd name="T10" fmla="*/ 7 w 14"/>
                  <a:gd name="T11" fmla="*/ 0 h 21"/>
                  <a:gd name="T12" fmla="*/ 13 w 14"/>
                  <a:gd name="T13" fmla="*/ 5 h 21"/>
                  <a:gd name="T14" fmla="*/ 10 w 14"/>
                  <a:gd name="T15" fmla="*/ 9 h 21"/>
                  <a:gd name="T16" fmla="*/ 14 w 14"/>
                  <a:gd name="T17" fmla="*/ 15 h 21"/>
                  <a:gd name="T18" fmla="*/ 4 w 14"/>
                  <a:gd name="T19" fmla="*/ 16 h 21"/>
                  <a:gd name="T20" fmla="*/ 7 w 14"/>
                  <a:gd name="T21" fmla="*/ 20 h 21"/>
                  <a:gd name="T22" fmla="*/ 9 w 14"/>
                  <a:gd name="T23" fmla="*/ 17 h 21"/>
                  <a:gd name="T24" fmla="*/ 5 w 14"/>
                  <a:gd name="T25" fmla="*/ 12 h 21"/>
                  <a:gd name="T26" fmla="*/ 4 w 14"/>
                  <a:gd name="T27" fmla="*/ 16 h 21"/>
                  <a:gd name="T28" fmla="*/ 10 w 14"/>
                  <a:gd name="T29" fmla="*/ 5 h 21"/>
                  <a:gd name="T30" fmla="*/ 7 w 14"/>
                  <a:gd name="T31" fmla="*/ 1 h 21"/>
                  <a:gd name="T32" fmla="*/ 5 w 14"/>
                  <a:gd name="T33" fmla="*/ 3 h 21"/>
                  <a:gd name="T34" fmla="*/ 9 w 14"/>
                  <a:gd name="T35" fmla="*/ 9 h 21"/>
                  <a:gd name="T36" fmla="*/ 10 w 14"/>
                  <a:gd name="T37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" h="21">
                    <a:moveTo>
                      <a:pt x="14" y="15"/>
                    </a:moveTo>
                    <a:cubicBezTo>
                      <a:pt x="14" y="19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6"/>
                    </a:cubicBezTo>
                    <a:cubicBezTo>
                      <a:pt x="0" y="13"/>
                      <a:pt x="2" y="12"/>
                      <a:pt x="4" y="11"/>
                    </a:cubicBezTo>
                    <a:cubicBezTo>
                      <a:pt x="2" y="9"/>
                      <a:pt x="0" y="8"/>
                      <a:pt x="0" y="5"/>
                    </a:cubicBezTo>
                    <a:cubicBezTo>
                      <a:pt x="0" y="3"/>
                      <a:pt x="2" y="0"/>
                      <a:pt x="7" y="0"/>
                    </a:cubicBezTo>
                    <a:cubicBezTo>
                      <a:pt x="11" y="0"/>
                      <a:pt x="13" y="2"/>
                      <a:pt x="13" y="5"/>
                    </a:cubicBezTo>
                    <a:cubicBezTo>
                      <a:pt x="13" y="7"/>
                      <a:pt x="12" y="8"/>
                      <a:pt x="10" y="9"/>
                    </a:cubicBezTo>
                    <a:cubicBezTo>
                      <a:pt x="12" y="11"/>
                      <a:pt x="14" y="13"/>
                      <a:pt x="14" y="15"/>
                    </a:cubicBezTo>
                    <a:close/>
                    <a:moveTo>
                      <a:pt x="4" y="16"/>
                    </a:moveTo>
                    <a:cubicBezTo>
                      <a:pt x="4" y="18"/>
                      <a:pt x="4" y="20"/>
                      <a:pt x="7" y="20"/>
                    </a:cubicBezTo>
                    <a:cubicBezTo>
                      <a:pt x="9" y="20"/>
                      <a:pt x="9" y="19"/>
                      <a:pt x="9" y="17"/>
                    </a:cubicBezTo>
                    <a:cubicBezTo>
                      <a:pt x="9" y="15"/>
                      <a:pt x="7" y="13"/>
                      <a:pt x="5" y="12"/>
                    </a:cubicBezTo>
                    <a:cubicBezTo>
                      <a:pt x="4" y="13"/>
                      <a:pt x="4" y="15"/>
                      <a:pt x="4" y="16"/>
                    </a:cubicBezTo>
                    <a:close/>
                    <a:moveTo>
                      <a:pt x="10" y="5"/>
                    </a:moveTo>
                    <a:cubicBezTo>
                      <a:pt x="10" y="3"/>
                      <a:pt x="9" y="1"/>
                      <a:pt x="7" y="1"/>
                    </a:cubicBezTo>
                    <a:cubicBezTo>
                      <a:pt x="6" y="1"/>
                      <a:pt x="5" y="2"/>
                      <a:pt x="5" y="3"/>
                    </a:cubicBezTo>
                    <a:cubicBezTo>
                      <a:pt x="5" y="6"/>
                      <a:pt x="7" y="7"/>
                      <a:pt x="9" y="9"/>
                    </a:cubicBezTo>
                    <a:cubicBezTo>
                      <a:pt x="9" y="7"/>
                      <a:pt x="10" y="6"/>
                      <a:pt x="1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31"/>
              <p:cNvSpPr>
                <a:spLocks noEditPoints="1"/>
              </p:cNvSpPr>
              <p:nvPr/>
            </p:nvSpPr>
            <p:spPr bwMode="auto">
              <a:xfrm>
                <a:off x="1333500" y="1173163"/>
                <a:ext cx="46037" cy="69850"/>
              </a:xfrm>
              <a:custGeom>
                <a:avLst/>
                <a:gdLst>
                  <a:gd name="T0" fmla="*/ 0 w 14"/>
                  <a:gd name="T1" fmla="*/ 21 h 21"/>
                  <a:gd name="T2" fmla="*/ 9 w 14"/>
                  <a:gd name="T3" fmla="*/ 13 h 21"/>
                  <a:gd name="T4" fmla="*/ 6 w 14"/>
                  <a:gd name="T5" fmla="*/ 14 h 21"/>
                  <a:gd name="T6" fmla="*/ 0 w 14"/>
                  <a:gd name="T7" fmla="*/ 7 h 21"/>
                  <a:gd name="T8" fmla="*/ 7 w 14"/>
                  <a:gd name="T9" fmla="*/ 0 h 21"/>
                  <a:gd name="T10" fmla="*/ 14 w 14"/>
                  <a:gd name="T11" fmla="*/ 8 h 21"/>
                  <a:gd name="T12" fmla="*/ 0 w 14"/>
                  <a:gd name="T13" fmla="*/ 21 h 21"/>
                  <a:gd name="T14" fmla="*/ 9 w 14"/>
                  <a:gd name="T15" fmla="*/ 8 h 21"/>
                  <a:gd name="T16" fmla="*/ 6 w 14"/>
                  <a:gd name="T17" fmla="*/ 1 h 21"/>
                  <a:gd name="T18" fmla="*/ 5 w 14"/>
                  <a:gd name="T19" fmla="*/ 5 h 21"/>
                  <a:gd name="T20" fmla="*/ 8 w 14"/>
                  <a:gd name="T21" fmla="*/ 12 h 21"/>
                  <a:gd name="T22" fmla="*/ 9 w 14"/>
                  <a:gd name="T23" fmla="*/ 11 h 21"/>
                  <a:gd name="T24" fmla="*/ 9 w 14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21">
                    <a:moveTo>
                      <a:pt x="0" y="21"/>
                    </a:moveTo>
                    <a:cubicBezTo>
                      <a:pt x="5" y="20"/>
                      <a:pt x="8" y="17"/>
                      <a:pt x="9" y="13"/>
                    </a:cubicBezTo>
                    <a:cubicBezTo>
                      <a:pt x="8" y="13"/>
                      <a:pt x="7" y="14"/>
                      <a:pt x="6" y="14"/>
                    </a:cubicBezTo>
                    <a:cubicBezTo>
                      <a:pt x="2" y="14"/>
                      <a:pt x="0" y="10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2" y="0"/>
                      <a:pt x="14" y="4"/>
                      <a:pt x="14" y="8"/>
                    </a:cubicBezTo>
                    <a:cubicBezTo>
                      <a:pt x="14" y="16"/>
                      <a:pt x="8" y="21"/>
                      <a:pt x="0" y="21"/>
                    </a:cubicBezTo>
                    <a:close/>
                    <a:moveTo>
                      <a:pt x="9" y="8"/>
                    </a:moveTo>
                    <a:cubicBezTo>
                      <a:pt x="9" y="7"/>
                      <a:pt x="9" y="1"/>
                      <a:pt x="6" y="1"/>
                    </a:cubicBezTo>
                    <a:cubicBezTo>
                      <a:pt x="5" y="1"/>
                      <a:pt x="5" y="4"/>
                      <a:pt x="5" y="5"/>
                    </a:cubicBezTo>
                    <a:cubicBezTo>
                      <a:pt x="5" y="10"/>
                      <a:pt x="6" y="12"/>
                      <a:pt x="8" y="12"/>
                    </a:cubicBezTo>
                    <a:cubicBezTo>
                      <a:pt x="8" y="12"/>
                      <a:pt x="9" y="12"/>
                      <a:pt x="9" y="11"/>
                    </a:cubicBezTo>
                    <a:cubicBezTo>
                      <a:pt x="9" y="10"/>
                      <a:pt x="9" y="1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32"/>
              <p:cNvSpPr>
                <a:spLocks noEditPoints="1"/>
              </p:cNvSpPr>
              <p:nvPr/>
            </p:nvSpPr>
            <p:spPr bwMode="auto">
              <a:xfrm>
                <a:off x="1439863" y="1139825"/>
                <a:ext cx="61912" cy="76200"/>
              </a:xfrm>
              <a:custGeom>
                <a:avLst/>
                <a:gdLst>
                  <a:gd name="T0" fmla="*/ 17 w 19"/>
                  <a:gd name="T1" fmla="*/ 12 h 23"/>
                  <a:gd name="T2" fmla="*/ 13 w 19"/>
                  <a:gd name="T3" fmla="*/ 21 h 23"/>
                  <a:gd name="T4" fmla="*/ 5 w 19"/>
                  <a:gd name="T5" fmla="*/ 19 h 23"/>
                  <a:gd name="T6" fmla="*/ 7 w 19"/>
                  <a:gd name="T7" fmla="*/ 12 h 23"/>
                  <a:gd name="T8" fmla="*/ 1 w 19"/>
                  <a:gd name="T9" fmla="*/ 9 h 23"/>
                  <a:gd name="T10" fmla="*/ 5 w 19"/>
                  <a:gd name="T11" fmla="*/ 1 h 23"/>
                  <a:gd name="T12" fmla="*/ 12 w 19"/>
                  <a:gd name="T13" fmla="*/ 3 h 23"/>
                  <a:gd name="T14" fmla="*/ 11 w 19"/>
                  <a:gd name="T15" fmla="*/ 8 h 23"/>
                  <a:gd name="T16" fmla="*/ 17 w 19"/>
                  <a:gd name="T17" fmla="*/ 12 h 23"/>
                  <a:gd name="T18" fmla="*/ 9 w 19"/>
                  <a:gd name="T19" fmla="*/ 17 h 23"/>
                  <a:gd name="T20" fmla="*/ 13 w 19"/>
                  <a:gd name="T21" fmla="*/ 20 h 23"/>
                  <a:gd name="T22" fmla="*/ 14 w 19"/>
                  <a:gd name="T23" fmla="*/ 16 h 23"/>
                  <a:gd name="T24" fmla="*/ 8 w 19"/>
                  <a:gd name="T25" fmla="*/ 12 h 23"/>
                  <a:gd name="T26" fmla="*/ 9 w 19"/>
                  <a:gd name="T27" fmla="*/ 17 h 23"/>
                  <a:gd name="T28" fmla="*/ 9 w 19"/>
                  <a:gd name="T29" fmla="*/ 4 h 23"/>
                  <a:gd name="T30" fmla="*/ 5 w 19"/>
                  <a:gd name="T31" fmla="*/ 2 h 23"/>
                  <a:gd name="T32" fmla="*/ 4 w 19"/>
                  <a:gd name="T33" fmla="*/ 5 h 23"/>
                  <a:gd name="T34" fmla="*/ 10 w 19"/>
                  <a:gd name="T35" fmla="*/ 8 h 23"/>
                  <a:gd name="T36" fmla="*/ 9 w 19"/>
                  <a:gd name="T37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7" y="12"/>
                    </a:moveTo>
                    <a:cubicBezTo>
                      <a:pt x="19" y="16"/>
                      <a:pt x="16" y="19"/>
                      <a:pt x="13" y="21"/>
                    </a:cubicBezTo>
                    <a:cubicBezTo>
                      <a:pt x="9" y="23"/>
                      <a:pt x="6" y="21"/>
                      <a:pt x="5" y="19"/>
                    </a:cubicBezTo>
                    <a:cubicBezTo>
                      <a:pt x="4" y="16"/>
                      <a:pt x="5" y="14"/>
                      <a:pt x="7" y="12"/>
                    </a:cubicBezTo>
                    <a:cubicBezTo>
                      <a:pt x="4" y="12"/>
                      <a:pt x="2" y="11"/>
                      <a:pt x="1" y="9"/>
                    </a:cubicBezTo>
                    <a:cubicBezTo>
                      <a:pt x="0" y="7"/>
                      <a:pt x="0" y="3"/>
                      <a:pt x="5" y="1"/>
                    </a:cubicBezTo>
                    <a:cubicBezTo>
                      <a:pt x="8" y="0"/>
                      <a:pt x="11" y="0"/>
                      <a:pt x="12" y="3"/>
                    </a:cubicBezTo>
                    <a:cubicBezTo>
                      <a:pt x="13" y="5"/>
                      <a:pt x="12" y="7"/>
                      <a:pt x="11" y="8"/>
                    </a:cubicBezTo>
                    <a:cubicBezTo>
                      <a:pt x="13" y="9"/>
                      <a:pt x="16" y="10"/>
                      <a:pt x="17" y="12"/>
                    </a:cubicBezTo>
                    <a:close/>
                    <a:moveTo>
                      <a:pt x="9" y="17"/>
                    </a:moveTo>
                    <a:cubicBezTo>
                      <a:pt x="9" y="19"/>
                      <a:pt x="11" y="21"/>
                      <a:pt x="13" y="20"/>
                    </a:cubicBezTo>
                    <a:cubicBezTo>
                      <a:pt x="15" y="19"/>
                      <a:pt x="15" y="17"/>
                      <a:pt x="14" y="16"/>
                    </a:cubicBezTo>
                    <a:cubicBezTo>
                      <a:pt x="13" y="14"/>
                      <a:pt x="10" y="13"/>
                      <a:pt x="8" y="12"/>
                    </a:cubicBezTo>
                    <a:cubicBezTo>
                      <a:pt x="7" y="14"/>
                      <a:pt x="8" y="16"/>
                      <a:pt x="9" y="17"/>
                    </a:cubicBezTo>
                    <a:close/>
                    <a:moveTo>
                      <a:pt x="9" y="4"/>
                    </a:moveTo>
                    <a:cubicBezTo>
                      <a:pt x="8" y="3"/>
                      <a:pt x="7" y="1"/>
                      <a:pt x="5" y="2"/>
                    </a:cubicBezTo>
                    <a:cubicBezTo>
                      <a:pt x="4" y="3"/>
                      <a:pt x="3" y="4"/>
                      <a:pt x="4" y="5"/>
                    </a:cubicBezTo>
                    <a:cubicBezTo>
                      <a:pt x="5" y="7"/>
                      <a:pt x="7" y="8"/>
                      <a:pt x="10" y="8"/>
                    </a:cubicBezTo>
                    <a:cubicBezTo>
                      <a:pt x="10" y="7"/>
                      <a:pt x="9" y="6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33"/>
              <p:cNvSpPr>
                <a:spLocks noEditPoints="1"/>
              </p:cNvSpPr>
              <p:nvPr/>
            </p:nvSpPr>
            <p:spPr bwMode="auto">
              <a:xfrm>
                <a:off x="939800" y="428625"/>
                <a:ext cx="720725" cy="725487"/>
              </a:xfrm>
              <a:custGeom>
                <a:avLst/>
                <a:gdLst>
                  <a:gd name="T0" fmla="*/ 109 w 218"/>
                  <a:gd name="T1" fmla="*/ 0 h 218"/>
                  <a:gd name="T2" fmla="*/ 0 w 218"/>
                  <a:gd name="T3" fmla="*/ 109 h 218"/>
                  <a:gd name="T4" fmla="*/ 109 w 218"/>
                  <a:gd name="T5" fmla="*/ 218 h 218"/>
                  <a:gd name="T6" fmla="*/ 218 w 218"/>
                  <a:gd name="T7" fmla="*/ 109 h 218"/>
                  <a:gd name="T8" fmla="*/ 109 w 218"/>
                  <a:gd name="T9" fmla="*/ 0 h 218"/>
                  <a:gd name="T10" fmla="*/ 109 w 218"/>
                  <a:gd name="T11" fmla="*/ 214 h 218"/>
                  <a:gd name="T12" fmla="*/ 4 w 218"/>
                  <a:gd name="T13" fmla="*/ 109 h 218"/>
                  <a:gd name="T14" fmla="*/ 109 w 218"/>
                  <a:gd name="T15" fmla="*/ 4 h 218"/>
                  <a:gd name="T16" fmla="*/ 214 w 218"/>
                  <a:gd name="T17" fmla="*/ 109 h 218"/>
                  <a:gd name="T18" fmla="*/ 109 w 218"/>
                  <a:gd name="T19" fmla="*/ 214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8" h="218">
                    <a:moveTo>
                      <a:pt x="109" y="0"/>
                    </a:moveTo>
                    <a:cubicBezTo>
                      <a:pt x="49" y="0"/>
                      <a:pt x="0" y="49"/>
                      <a:pt x="0" y="109"/>
                    </a:cubicBezTo>
                    <a:cubicBezTo>
                      <a:pt x="0" y="170"/>
                      <a:pt x="49" y="218"/>
                      <a:pt x="109" y="218"/>
                    </a:cubicBezTo>
                    <a:cubicBezTo>
                      <a:pt x="169" y="218"/>
                      <a:pt x="218" y="170"/>
                      <a:pt x="218" y="109"/>
                    </a:cubicBezTo>
                    <a:cubicBezTo>
                      <a:pt x="218" y="49"/>
                      <a:pt x="169" y="0"/>
                      <a:pt x="109" y="0"/>
                    </a:cubicBezTo>
                    <a:close/>
                    <a:moveTo>
                      <a:pt x="109" y="214"/>
                    </a:moveTo>
                    <a:cubicBezTo>
                      <a:pt x="51" y="214"/>
                      <a:pt x="4" y="167"/>
                      <a:pt x="4" y="109"/>
                    </a:cubicBezTo>
                    <a:cubicBezTo>
                      <a:pt x="4" y="51"/>
                      <a:pt x="51" y="4"/>
                      <a:pt x="109" y="4"/>
                    </a:cubicBezTo>
                    <a:cubicBezTo>
                      <a:pt x="167" y="4"/>
                      <a:pt x="214" y="51"/>
                      <a:pt x="214" y="109"/>
                    </a:cubicBezTo>
                    <a:cubicBezTo>
                      <a:pt x="214" y="167"/>
                      <a:pt x="167" y="214"/>
                      <a:pt x="109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34"/>
              <p:cNvSpPr>
                <a:spLocks noEditPoints="1"/>
              </p:cNvSpPr>
              <p:nvPr/>
            </p:nvSpPr>
            <p:spPr bwMode="auto">
              <a:xfrm>
                <a:off x="814388" y="303213"/>
                <a:ext cx="971550" cy="979487"/>
              </a:xfrm>
              <a:custGeom>
                <a:avLst/>
                <a:gdLst>
                  <a:gd name="T0" fmla="*/ 147 w 294"/>
                  <a:gd name="T1" fmla="*/ 0 h 295"/>
                  <a:gd name="T2" fmla="*/ 0 w 294"/>
                  <a:gd name="T3" fmla="*/ 147 h 295"/>
                  <a:gd name="T4" fmla="*/ 147 w 294"/>
                  <a:gd name="T5" fmla="*/ 295 h 295"/>
                  <a:gd name="T6" fmla="*/ 294 w 294"/>
                  <a:gd name="T7" fmla="*/ 147 h 295"/>
                  <a:gd name="T8" fmla="*/ 147 w 294"/>
                  <a:gd name="T9" fmla="*/ 0 h 295"/>
                  <a:gd name="T10" fmla="*/ 147 w 294"/>
                  <a:gd name="T11" fmla="*/ 289 h 295"/>
                  <a:gd name="T12" fmla="*/ 5 w 294"/>
                  <a:gd name="T13" fmla="*/ 147 h 295"/>
                  <a:gd name="T14" fmla="*/ 147 w 294"/>
                  <a:gd name="T15" fmla="*/ 5 h 295"/>
                  <a:gd name="T16" fmla="*/ 289 w 294"/>
                  <a:gd name="T17" fmla="*/ 147 h 295"/>
                  <a:gd name="T18" fmla="*/ 147 w 294"/>
                  <a:gd name="T19" fmla="*/ 289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5">
                    <a:moveTo>
                      <a:pt x="147" y="0"/>
                    </a:moveTo>
                    <a:cubicBezTo>
                      <a:pt x="66" y="0"/>
                      <a:pt x="0" y="66"/>
                      <a:pt x="0" y="147"/>
                    </a:cubicBezTo>
                    <a:cubicBezTo>
                      <a:pt x="0" y="229"/>
                      <a:pt x="66" y="295"/>
                      <a:pt x="147" y="295"/>
                    </a:cubicBezTo>
                    <a:cubicBezTo>
                      <a:pt x="229" y="295"/>
                      <a:pt x="294" y="229"/>
                      <a:pt x="294" y="147"/>
                    </a:cubicBezTo>
                    <a:cubicBezTo>
                      <a:pt x="294" y="66"/>
                      <a:pt x="229" y="0"/>
                      <a:pt x="147" y="0"/>
                    </a:cubicBezTo>
                    <a:close/>
                    <a:moveTo>
                      <a:pt x="147" y="289"/>
                    </a:moveTo>
                    <a:cubicBezTo>
                      <a:pt x="69" y="289"/>
                      <a:pt x="5" y="226"/>
                      <a:pt x="5" y="147"/>
                    </a:cubicBezTo>
                    <a:cubicBezTo>
                      <a:pt x="5" y="69"/>
                      <a:pt x="69" y="5"/>
                      <a:pt x="147" y="5"/>
                    </a:cubicBezTo>
                    <a:cubicBezTo>
                      <a:pt x="226" y="5"/>
                      <a:pt x="289" y="69"/>
                      <a:pt x="289" y="147"/>
                    </a:cubicBezTo>
                    <a:cubicBezTo>
                      <a:pt x="289" y="226"/>
                      <a:pt x="226" y="289"/>
                      <a:pt x="147" y="2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756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50"/>
                            </p:stCondLst>
                            <p:childTnLst>
                              <p:par>
                                <p:cTn id="1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8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4.44444E-6 L 2.70833E-6 -0.10903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85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7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3.7037E-7 L 2.70833E-6 -0.10903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7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7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4.81481E-6 L 2.70833E-6 -0.10903 " pathEditMode="relative" rAng="0" ptsTypes="AA">
                                      <p:cBhvr>
                                        <p:cTn id="49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55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9550"/>
                            </p:stCondLst>
                            <p:childTnLst>
                              <p:par>
                                <p:cTn id="5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4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1.11022E-16 L 2.70833E-6 -0.10903 " pathEditMode="relative" rAng="0" ptsTypes="AA">
                                      <p:cBhvr>
                                        <p:cTn id="64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14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400"/>
                            </p:stCondLst>
                            <p:childTnLst>
                              <p:par>
                                <p:cTn id="7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7" grpId="0" animBg="1"/>
      <p:bldP spid="7" grpId="1" animBg="1"/>
      <p:bldP spid="10" grpId="0" animBg="1"/>
      <p:bldP spid="10" grpId="1" animBg="1"/>
      <p:bldP spid="13" grpId="0" animBg="1"/>
      <p:bldP spid="13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1172308" y="2718116"/>
            <a:ext cx="2543297" cy="1268776"/>
            <a:chOff x="1172308" y="2718116"/>
            <a:chExt cx="2543297" cy="1268776"/>
          </a:xfrm>
        </p:grpSpPr>
        <p:sp>
          <p:nvSpPr>
            <p:cNvPr id="43" name="Hexagon 6"/>
            <p:cNvSpPr/>
            <p:nvPr/>
          </p:nvSpPr>
          <p:spPr bwMode="auto">
            <a:xfrm>
              <a:off x="1172308" y="2718116"/>
              <a:ext cx="2543297" cy="1268776"/>
            </a:xfrm>
            <a:prstGeom prst="hexagon">
              <a:avLst/>
            </a:prstGeom>
            <a:solidFill>
              <a:schemeClr val="accent1">
                <a:lumMod val="100000"/>
                <a:alpha val="9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 anchorCtr="0">
              <a:noAutofit/>
            </a:bodyPr>
            <a:lstStyle/>
            <a:p>
              <a:pPr algn="ctr"/>
              <a:endParaRPr sz="3200">
                <a:latin typeface="Agency FB" panose="020B0503020202020204" pitchFamily="34" charset="0"/>
              </a:endParaRPr>
            </a:p>
          </p:txBody>
        </p:sp>
        <p:sp>
          <p:nvSpPr>
            <p:cNvPr id="44" name="Rectangle 34"/>
            <p:cNvSpPr/>
            <p:nvPr/>
          </p:nvSpPr>
          <p:spPr>
            <a:xfrm>
              <a:off x="2195615" y="3099354"/>
              <a:ext cx="496683" cy="506299"/>
            </a:xfrm>
            <a:prstGeom prst="rect">
              <a:avLst/>
            </a:prstGeom>
          </p:spPr>
          <p:txBody>
            <a:bodyPr wrap="none" anchor="ctr" anchorCtr="0">
              <a:noAutofit/>
            </a:bodyPr>
            <a:lstStyle/>
            <a:p>
              <a:pPr algn="ctr"/>
              <a:r>
                <a:rPr lang="en-US" altLang="zh-CN" sz="4000">
                  <a:solidFill>
                    <a:schemeClr val="bg1">
                      <a:lumMod val="100000"/>
                    </a:schemeClr>
                  </a:solidFill>
                  <a:latin typeface="Agency FB" panose="020B0503020202020204" pitchFamily="34" charset="0"/>
                </a:rPr>
                <a:t>01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2998330" y="2718116"/>
            <a:ext cx="2543297" cy="1268776"/>
            <a:chOff x="2998330" y="2718116"/>
            <a:chExt cx="2543297" cy="1268776"/>
          </a:xfrm>
        </p:grpSpPr>
        <p:sp>
          <p:nvSpPr>
            <p:cNvPr id="46" name="Hexagon 7"/>
            <p:cNvSpPr/>
            <p:nvPr/>
          </p:nvSpPr>
          <p:spPr bwMode="auto">
            <a:xfrm>
              <a:off x="2998330" y="2718116"/>
              <a:ext cx="2543297" cy="1268776"/>
            </a:xfrm>
            <a:prstGeom prst="hexagon">
              <a:avLst/>
            </a:prstGeom>
            <a:solidFill>
              <a:schemeClr val="accent2">
                <a:alpha val="9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 anchorCtr="0">
              <a:noAutofit/>
            </a:bodyPr>
            <a:lstStyle/>
            <a:p>
              <a:pPr algn="ctr"/>
              <a:endParaRPr sz="3200">
                <a:latin typeface="Agency FB" panose="020B0503020202020204" pitchFamily="34" charset="0"/>
              </a:endParaRPr>
            </a:p>
          </p:txBody>
        </p:sp>
        <p:sp>
          <p:nvSpPr>
            <p:cNvPr id="47" name="Rectangle 35"/>
            <p:cNvSpPr/>
            <p:nvPr/>
          </p:nvSpPr>
          <p:spPr>
            <a:xfrm>
              <a:off x="4000696" y="3099354"/>
              <a:ext cx="538565" cy="506299"/>
            </a:xfrm>
            <a:prstGeom prst="rect">
              <a:avLst/>
            </a:prstGeom>
          </p:spPr>
          <p:txBody>
            <a:bodyPr wrap="none" anchor="ctr" anchorCtr="0">
              <a:noAutofit/>
            </a:bodyPr>
            <a:lstStyle/>
            <a:p>
              <a:pPr algn="ctr"/>
              <a:r>
                <a:rPr lang="en-US" altLang="zh-CN" sz="4000" dirty="0">
                  <a:solidFill>
                    <a:schemeClr val="bg1">
                      <a:lumMod val="100000"/>
                    </a:schemeClr>
                  </a:solidFill>
                  <a:latin typeface="Agency FB" panose="020B0503020202020204" pitchFamily="34" charset="0"/>
                </a:rPr>
                <a:t>02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824352" y="2718116"/>
            <a:ext cx="2543297" cy="1268776"/>
            <a:chOff x="4824352" y="2718116"/>
            <a:chExt cx="2543297" cy="1268776"/>
          </a:xfrm>
        </p:grpSpPr>
        <p:sp>
          <p:nvSpPr>
            <p:cNvPr id="49" name="Hexagon 8"/>
            <p:cNvSpPr/>
            <p:nvPr/>
          </p:nvSpPr>
          <p:spPr bwMode="auto">
            <a:xfrm>
              <a:off x="4824352" y="2718116"/>
              <a:ext cx="2543297" cy="1268776"/>
            </a:xfrm>
            <a:prstGeom prst="hexagon">
              <a:avLst/>
            </a:prstGeom>
            <a:solidFill>
              <a:schemeClr val="accent3">
                <a:alpha val="9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 anchorCtr="0">
              <a:noAutofit/>
            </a:bodyPr>
            <a:lstStyle/>
            <a:p>
              <a:pPr algn="ctr"/>
              <a:endParaRPr sz="3200">
                <a:latin typeface="Agency FB" panose="020B0503020202020204" pitchFamily="34" charset="0"/>
              </a:endParaRPr>
            </a:p>
          </p:txBody>
        </p:sp>
        <p:sp>
          <p:nvSpPr>
            <p:cNvPr id="50" name="Rectangle 36"/>
            <p:cNvSpPr/>
            <p:nvPr/>
          </p:nvSpPr>
          <p:spPr>
            <a:xfrm>
              <a:off x="5821289" y="3099354"/>
              <a:ext cx="549423" cy="506299"/>
            </a:xfrm>
            <a:prstGeom prst="rect">
              <a:avLst/>
            </a:prstGeom>
          </p:spPr>
          <p:txBody>
            <a:bodyPr wrap="none" anchor="ctr" anchorCtr="0">
              <a:noAutofit/>
            </a:bodyPr>
            <a:lstStyle/>
            <a:p>
              <a:pPr algn="ctr"/>
              <a:r>
                <a:rPr lang="en-US" altLang="zh-CN" sz="4000">
                  <a:solidFill>
                    <a:schemeClr val="bg1">
                      <a:lumMod val="100000"/>
                    </a:schemeClr>
                  </a:solidFill>
                  <a:latin typeface="Agency FB" panose="020B0503020202020204" pitchFamily="34" charset="0"/>
                </a:rPr>
                <a:t>03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650373" y="2718116"/>
            <a:ext cx="2543297" cy="1268776"/>
            <a:chOff x="6650373" y="2718116"/>
            <a:chExt cx="2543297" cy="1268776"/>
          </a:xfrm>
        </p:grpSpPr>
        <p:sp>
          <p:nvSpPr>
            <p:cNvPr id="52" name="Hexagon 9"/>
            <p:cNvSpPr/>
            <p:nvPr/>
          </p:nvSpPr>
          <p:spPr bwMode="auto">
            <a:xfrm>
              <a:off x="6650373" y="2718116"/>
              <a:ext cx="2543297" cy="1268776"/>
            </a:xfrm>
            <a:prstGeom prst="hexagon">
              <a:avLst/>
            </a:prstGeom>
            <a:solidFill>
              <a:schemeClr val="accent4">
                <a:alpha val="9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 anchorCtr="0">
              <a:noAutofit/>
            </a:bodyPr>
            <a:lstStyle/>
            <a:p>
              <a:pPr algn="ctr"/>
              <a:endParaRPr sz="3200">
                <a:latin typeface="Agency FB" panose="020B0503020202020204" pitchFamily="34" charset="0"/>
              </a:endParaRPr>
            </a:p>
          </p:txBody>
        </p:sp>
        <p:sp>
          <p:nvSpPr>
            <p:cNvPr id="53" name="Rectangle 37"/>
            <p:cNvSpPr/>
            <p:nvPr/>
          </p:nvSpPr>
          <p:spPr>
            <a:xfrm>
              <a:off x="7652739" y="3099354"/>
              <a:ext cx="538565" cy="506299"/>
            </a:xfrm>
            <a:prstGeom prst="rect">
              <a:avLst/>
            </a:prstGeom>
          </p:spPr>
          <p:txBody>
            <a:bodyPr wrap="none" anchor="ctr" anchorCtr="0">
              <a:noAutofit/>
            </a:bodyPr>
            <a:lstStyle/>
            <a:p>
              <a:pPr algn="ctr"/>
              <a:r>
                <a:rPr lang="en-US" altLang="zh-CN" sz="4000">
                  <a:solidFill>
                    <a:schemeClr val="bg1">
                      <a:lumMod val="100000"/>
                    </a:schemeClr>
                  </a:solidFill>
                  <a:latin typeface="Agency FB" panose="020B0503020202020204" pitchFamily="34" charset="0"/>
                </a:rPr>
                <a:t>04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476395" y="2718116"/>
            <a:ext cx="2543297" cy="1268776"/>
            <a:chOff x="8476395" y="2718116"/>
            <a:chExt cx="2543297" cy="1268776"/>
          </a:xfrm>
        </p:grpSpPr>
        <p:sp>
          <p:nvSpPr>
            <p:cNvPr id="55" name="Hexagon 10"/>
            <p:cNvSpPr/>
            <p:nvPr/>
          </p:nvSpPr>
          <p:spPr bwMode="auto">
            <a:xfrm>
              <a:off x="8476395" y="2718116"/>
              <a:ext cx="2543297" cy="1268776"/>
            </a:xfrm>
            <a:prstGeom prst="hexagon">
              <a:avLst/>
            </a:prstGeom>
            <a:solidFill>
              <a:schemeClr val="accent5">
                <a:alpha val="9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 anchorCtr="0">
              <a:noAutofit/>
            </a:bodyPr>
            <a:lstStyle/>
            <a:p>
              <a:pPr algn="ctr"/>
              <a:endParaRPr sz="3200">
                <a:latin typeface="Agency FB" panose="020B0503020202020204" pitchFamily="34" charset="0"/>
              </a:endParaRPr>
            </a:p>
          </p:txBody>
        </p:sp>
        <p:sp>
          <p:nvSpPr>
            <p:cNvPr id="56" name="Rectangle 38"/>
            <p:cNvSpPr/>
            <p:nvPr/>
          </p:nvSpPr>
          <p:spPr>
            <a:xfrm>
              <a:off x="9472556" y="3099354"/>
              <a:ext cx="550974" cy="506299"/>
            </a:xfrm>
            <a:prstGeom prst="rect">
              <a:avLst/>
            </a:prstGeom>
          </p:spPr>
          <p:txBody>
            <a:bodyPr wrap="none" anchor="ctr" anchorCtr="0">
              <a:noAutofit/>
            </a:bodyPr>
            <a:lstStyle/>
            <a:p>
              <a:pPr algn="ctr"/>
              <a:r>
                <a:rPr lang="en-US" altLang="zh-CN" sz="4000">
                  <a:solidFill>
                    <a:schemeClr val="bg1">
                      <a:lumMod val="100000"/>
                    </a:schemeClr>
                  </a:solidFill>
                  <a:latin typeface="Agency FB" panose="020B0503020202020204" pitchFamily="34" charset="0"/>
                </a:rPr>
                <a:t>05</a:t>
              </a:r>
            </a:p>
          </p:txBody>
        </p:sp>
      </p:grpSp>
      <p:sp>
        <p:nvSpPr>
          <p:cNvPr id="57" name="矩形 56"/>
          <p:cNvSpPr/>
          <p:nvPr/>
        </p:nvSpPr>
        <p:spPr>
          <a:xfrm>
            <a:off x="1524473" y="4510361"/>
            <a:ext cx="18389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策划设计制作等全程服务。</a:t>
            </a:r>
          </a:p>
        </p:txBody>
      </p:sp>
      <p:sp>
        <p:nvSpPr>
          <p:cNvPr id="58" name="矩形 57"/>
          <p:cNvSpPr/>
          <p:nvPr/>
        </p:nvSpPr>
        <p:spPr>
          <a:xfrm>
            <a:off x="1803066" y="4149734"/>
            <a:ext cx="1281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59" name="矩形 58"/>
          <p:cNvSpPr/>
          <p:nvPr/>
        </p:nvSpPr>
        <p:spPr>
          <a:xfrm>
            <a:off x="3350495" y="4510361"/>
            <a:ext cx="18389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策划设计制作等全程服务。</a:t>
            </a:r>
          </a:p>
        </p:txBody>
      </p:sp>
      <p:sp>
        <p:nvSpPr>
          <p:cNvPr id="60" name="矩形 59"/>
          <p:cNvSpPr/>
          <p:nvPr/>
        </p:nvSpPr>
        <p:spPr>
          <a:xfrm>
            <a:off x="3629088" y="4149734"/>
            <a:ext cx="1281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accent2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61" name="矩形 60"/>
          <p:cNvSpPr/>
          <p:nvPr/>
        </p:nvSpPr>
        <p:spPr>
          <a:xfrm>
            <a:off x="5176517" y="4510361"/>
            <a:ext cx="18389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策划设计制作等全程服务。</a:t>
            </a:r>
          </a:p>
        </p:txBody>
      </p:sp>
      <p:sp>
        <p:nvSpPr>
          <p:cNvPr id="62" name="矩形 61"/>
          <p:cNvSpPr/>
          <p:nvPr/>
        </p:nvSpPr>
        <p:spPr>
          <a:xfrm>
            <a:off x="5455110" y="4149734"/>
            <a:ext cx="1281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accent3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63" name="矩形 62"/>
          <p:cNvSpPr/>
          <p:nvPr/>
        </p:nvSpPr>
        <p:spPr>
          <a:xfrm>
            <a:off x="7002538" y="4510361"/>
            <a:ext cx="18389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策划设计制作等全程服务。</a:t>
            </a:r>
          </a:p>
        </p:txBody>
      </p:sp>
      <p:sp>
        <p:nvSpPr>
          <p:cNvPr id="64" name="矩形 63"/>
          <p:cNvSpPr/>
          <p:nvPr/>
        </p:nvSpPr>
        <p:spPr>
          <a:xfrm>
            <a:off x="7281131" y="4149734"/>
            <a:ext cx="1281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accent4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65" name="矩形 64"/>
          <p:cNvSpPr/>
          <p:nvPr/>
        </p:nvSpPr>
        <p:spPr>
          <a:xfrm>
            <a:off x="8828560" y="4510361"/>
            <a:ext cx="18389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策划设计制作等全程服务。</a:t>
            </a:r>
          </a:p>
        </p:txBody>
      </p:sp>
      <p:sp>
        <p:nvSpPr>
          <p:cNvPr id="66" name="矩形 65"/>
          <p:cNvSpPr/>
          <p:nvPr/>
        </p:nvSpPr>
        <p:spPr>
          <a:xfrm>
            <a:off x="9107153" y="4149734"/>
            <a:ext cx="1281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accent5"/>
                </a:solidFill>
                <a:latin typeface="+mj-ea"/>
                <a:ea typeface="+mj-ea"/>
              </a:rPr>
              <a:t>标题内容</a:t>
            </a:r>
          </a:p>
        </p:txBody>
      </p:sp>
    </p:spTree>
    <p:extLst>
      <p:ext uri="{BB962C8B-B14F-4D97-AF65-F5344CB8AC3E}">
        <p14:creationId xmlns:p14="http://schemas.microsoft.com/office/powerpoint/2010/main" val="349534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59259E-6 L 0.09727 2.59259E-6 " pathEditMode="relative" rAng="0" ptsTypes="AA">
                                      <p:cBhvr>
                                        <p:cTn id="9" dur="15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5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95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59259E-6 L 0.09727 2.59259E-6 " pathEditMode="relative" rAng="0" ptsTypes="AA">
                                      <p:cBhvr>
                                        <p:cTn id="28" dur="150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4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1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9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59259E-6 L 0.09727 2.59259E-6 " pathEditMode="relative" rAng="0" ptsTypes="AA">
                                      <p:cBhvr>
                                        <p:cTn id="47" dur="15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50"/>
                            </p:stCondLst>
                            <p:childTnLst>
                              <p:par>
                                <p:cTn id="5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85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59259E-6 L 0.09727 2.59259E-6 " pathEditMode="relative" rAng="0" ptsTypes="AA">
                                      <p:cBhvr>
                                        <p:cTn id="66" dur="1500" spd="-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35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4000"/>
                            </p:stCondLst>
                            <p:childTnLst>
                              <p:par>
                                <p:cTn id="7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8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2.59259E-6 L 0.09727 2.59259E-6 " pathEditMode="relative" rAng="0" ptsTypes="AA">
                                      <p:cBhvr>
                                        <p:cTn id="85" dur="1500" spd="-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73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7950"/>
                            </p:stCondLst>
                            <p:childTnLst>
                              <p:par>
                                <p:cTn id="9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sp>
        <p:nvSpPr>
          <p:cNvPr id="47" name="Rectangle 1"/>
          <p:cNvSpPr/>
          <p:nvPr/>
        </p:nvSpPr>
        <p:spPr>
          <a:xfrm>
            <a:off x="1257301" y="2989290"/>
            <a:ext cx="9677398" cy="2149422"/>
          </a:xfrm>
          <a:prstGeom prst="rect">
            <a:avLst/>
          </a:prstGeom>
          <a:ln w="190500">
            <a:solidFill>
              <a:srgbClr val="EAECED"/>
            </a:solidFill>
            <a:miter lim="400000"/>
          </a:ln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48" name="组合 47"/>
          <p:cNvGrpSpPr/>
          <p:nvPr/>
        </p:nvGrpSpPr>
        <p:grpSpPr>
          <a:xfrm>
            <a:off x="2200309" y="1954346"/>
            <a:ext cx="3210068" cy="1923794"/>
            <a:chOff x="2200309" y="1954346"/>
            <a:chExt cx="3210068" cy="1923794"/>
          </a:xfrm>
        </p:grpSpPr>
        <p:sp>
          <p:nvSpPr>
            <p:cNvPr id="49" name="Rectangle 10"/>
            <p:cNvSpPr/>
            <p:nvPr/>
          </p:nvSpPr>
          <p:spPr>
            <a:xfrm>
              <a:off x="2200309" y="1954346"/>
              <a:ext cx="3210068" cy="1923794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Freeform: Shape 26"/>
            <p:cNvSpPr/>
            <p:nvPr/>
          </p:nvSpPr>
          <p:spPr>
            <a:xfrm>
              <a:off x="3478409" y="2217517"/>
              <a:ext cx="533115" cy="493430"/>
            </a:xfrm>
            <a:custGeom>
              <a:avLst/>
              <a:gdLst>
                <a:gd name="connsiteX0" fmla="*/ 219693 w 330171"/>
                <a:gd name="connsiteY0" fmla="*/ 257968 h 305594"/>
                <a:gd name="connsiteX1" fmla="*/ 243506 w 330171"/>
                <a:gd name="connsiteY1" fmla="*/ 281781 h 305594"/>
                <a:gd name="connsiteX2" fmla="*/ 219693 w 330171"/>
                <a:gd name="connsiteY2" fmla="*/ 305594 h 305594"/>
                <a:gd name="connsiteX3" fmla="*/ 195880 w 330171"/>
                <a:gd name="connsiteY3" fmla="*/ 281781 h 305594"/>
                <a:gd name="connsiteX4" fmla="*/ 219693 w 330171"/>
                <a:gd name="connsiteY4" fmla="*/ 257968 h 305594"/>
                <a:gd name="connsiteX5" fmla="*/ 125236 w 330171"/>
                <a:gd name="connsiteY5" fmla="*/ 257968 h 305594"/>
                <a:gd name="connsiteX6" fmla="*/ 148255 w 330171"/>
                <a:gd name="connsiteY6" fmla="*/ 281781 h 305594"/>
                <a:gd name="connsiteX7" fmla="*/ 125236 w 330171"/>
                <a:gd name="connsiteY7" fmla="*/ 305594 h 305594"/>
                <a:gd name="connsiteX8" fmla="*/ 102217 w 330171"/>
                <a:gd name="connsiteY8" fmla="*/ 281781 h 305594"/>
                <a:gd name="connsiteX9" fmla="*/ 125236 w 330171"/>
                <a:gd name="connsiteY9" fmla="*/ 257968 h 305594"/>
                <a:gd name="connsiteX10" fmla="*/ 9717 w 330171"/>
                <a:gd name="connsiteY10" fmla="*/ 1175 h 305594"/>
                <a:gd name="connsiteX11" fmla="*/ 21993 w 330171"/>
                <a:gd name="connsiteY11" fmla="*/ 1498 h 305594"/>
                <a:gd name="connsiteX12" fmla="*/ 63341 w 330171"/>
                <a:gd name="connsiteY12" fmla="*/ 17021 h 305594"/>
                <a:gd name="connsiteX13" fmla="*/ 82724 w 330171"/>
                <a:gd name="connsiteY13" fmla="*/ 41597 h 305594"/>
                <a:gd name="connsiteX14" fmla="*/ 86600 w 330171"/>
                <a:gd name="connsiteY14" fmla="*/ 66174 h 305594"/>
                <a:gd name="connsiteX15" fmla="*/ 315311 w 330171"/>
                <a:gd name="connsiteY15" fmla="*/ 66174 h 305594"/>
                <a:gd name="connsiteX16" fmla="*/ 328233 w 330171"/>
                <a:gd name="connsiteY16" fmla="*/ 73935 h 305594"/>
                <a:gd name="connsiteX17" fmla="*/ 328233 w 330171"/>
                <a:gd name="connsiteY17" fmla="*/ 88164 h 305594"/>
                <a:gd name="connsiteX18" fmla="*/ 271378 w 330171"/>
                <a:gd name="connsiteY18" fmla="*/ 191646 h 305594"/>
                <a:gd name="connsiteX19" fmla="*/ 259749 w 330171"/>
                <a:gd name="connsiteY19" fmla="*/ 198113 h 305594"/>
                <a:gd name="connsiteX20" fmla="*/ 105982 w 330171"/>
                <a:gd name="connsiteY20" fmla="*/ 198113 h 305594"/>
                <a:gd name="connsiteX21" fmla="*/ 107275 w 330171"/>
                <a:gd name="connsiteY21" fmla="*/ 209755 h 305594"/>
                <a:gd name="connsiteX22" fmla="*/ 254580 w 330171"/>
                <a:gd name="connsiteY22" fmla="*/ 209755 h 305594"/>
                <a:gd name="connsiteX23" fmla="*/ 271378 w 330171"/>
                <a:gd name="connsiteY23" fmla="*/ 225277 h 305594"/>
                <a:gd name="connsiteX24" fmla="*/ 254580 w 330171"/>
                <a:gd name="connsiteY24" fmla="*/ 242093 h 305594"/>
                <a:gd name="connsiteX25" fmla="*/ 105982 w 330171"/>
                <a:gd name="connsiteY25" fmla="*/ 242093 h 305594"/>
                <a:gd name="connsiteX26" fmla="*/ 76263 w 330171"/>
                <a:gd name="connsiteY26" fmla="*/ 216222 h 305594"/>
                <a:gd name="connsiteX27" fmla="*/ 50420 w 330171"/>
                <a:gd name="connsiteY27" fmla="*/ 46771 h 305594"/>
                <a:gd name="connsiteX28" fmla="*/ 10363 w 330171"/>
                <a:gd name="connsiteY28" fmla="*/ 31249 h 305594"/>
                <a:gd name="connsiteX29" fmla="*/ 1318 w 330171"/>
                <a:gd name="connsiteY29" fmla="*/ 10553 h 305594"/>
                <a:gd name="connsiteX30" fmla="*/ 9717 w 330171"/>
                <a:gd name="connsiteY30" fmla="*/ 1175 h 305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30171" h="305594">
                  <a:moveTo>
                    <a:pt x="219693" y="257968"/>
                  </a:moveTo>
                  <a:cubicBezTo>
                    <a:pt x="232845" y="257968"/>
                    <a:pt x="243506" y="268629"/>
                    <a:pt x="243506" y="281781"/>
                  </a:cubicBezTo>
                  <a:cubicBezTo>
                    <a:pt x="243506" y="294933"/>
                    <a:pt x="232845" y="305594"/>
                    <a:pt x="219693" y="305594"/>
                  </a:cubicBezTo>
                  <a:cubicBezTo>
                    <a:pt x="206541" y="305594"/>
                    <a:pt x="195880" y="294933"/>
                    <a:pt x="195880" y="281781"/>
                  </a:cubicBezTo>
                  <a:cubicBezTo>
                    <a:pt x="195880" y="268629"/>
                    <a:pt x="206541" y="257968"/>
                    <a:pt x="219693" y="257968"/>
                  </a:cubicBezTo>
                  <a:close/>
                  <a:moveTo>
                    <a:pt x="125236" y="257968"/>
                  </a:moveTo>
                  <a:cubicBezTo>
                    <a:pt x="137949" y="257968"/>
                    <a:pt x="148255" y="268629"/>
                    <a:pt x="148255" y="281781"/>
                  </a:cubicBezTo>
                  <a:cubicBezTo>
                    <a:pt x="148255" y="294933"/>
                    <a:pt x="137949" y="305594"/>
                    <a:pt x="125236" y="305594"/>
                  </a:cubicBezTo>
                  <a:cubicBezTo>
                    <a:pt x="112523" y="305594"/>
                    <a:pt x="102217" y="294933"/>
                    <a:pt x="102217" y="281781"/>
                  </a:cubicBezTo>
                  <a:cubicBezTo>
                    <a:pt x="102217" y="268629"/>
                    <a:pt x="112523" y="257968"/>
                    <a:pt x="125236" y="257968"/>
                  </a:cubicBezTo>
                  <a:close/>
                  <a:moveTo>
                    <a:pt x="9717" y="1175"/>
                  </a:moveTo>
                  <a:cubicBezTo>
                    <a:pt x="13594" y="-442"/>
                    <a:pt x="18116" y="-442"/>
                    <a:pt x="21993" y="1498"/>
                  </a:cubicBezTo>
                  <a:cubicBezTo>
                    <a:pt x="21993" y="1498"/>
                    <a:pt x="21993" y="1498"/>
                    <a:pt x="63341" y="17021"/>
                  </a:cubicBezTo>
                  <a:cubicBezTo>
                    <a:pt x="73679" y="20901"/>
                    <a:pt x="81432" y="29956"/>
                    <a:pt x="82724" y="41597"/>
                  </a:cubicBezTo>
                  <a:cubicBezTo>
                    <a:pt x="82724" y="41597"/>
                    <a:pt x="82724" y="41597"/>
                    <a:pt x="86600" y="66174"/>
                  </a:cubicBezTo>
                  <a:cubicBezTo>
                    <a:pt x="86600" y="66174"/>
                    <a:pt x="86600" y="66174"/>
                    <a:pt x="315311" y="66174"/>
                  </a:cubicBezTo>
                  <a:cubicBezTo>
                    <a:pt x="320480" y="66174"/>
                    <a:pt x="325649" y="68761"/>
                    <a:pt x="328233" y="73935"/>
                  </a:cubicBezTo>
                  <a:cubicBezTo>
                    <a:pt x="330817" y="77816"/>
                    <a:pt x="330817" y="82990"/>
                    <a:pt x="328233" y="88164"/>
                  </a:cubicBezTo>
                  <a:cubicBezTo>
                    <a:pt x="328233" y="88164"/>
                    <a:pt x="328233" y="88164"/>
                    <a:pt x="271378" y="191646"/>
                  </a:cubicBezTo>
                  <a:cubicBezTo>
                    <a:pt x="268794" y="195526"/>
                    <a:pt x="264918" y="198113"/>
                    <a:pt x="259749" y="198113"/>
                  </a:cubicBezTo>
                  <a:cubicBezTo>
                    <a:pt x="259749" y="198113"/>
                    <a:pt x="259749" y="198113"/>
                    <a:pt x="105982" y="198113"/>
                  </a:cubicBezTo>
                  <a:cubicBezTo>
                    <a:pt x="105982" y="198113"/>
                    <a:pt x="105982" y="198113"/>
                    <a:pt x="107275" y="209755"/>
                  </a:cubicBezTo>
                  <a:cubicBezTo>
                    <a:pt x="107275" y="209755"/>
                    <a:pt x="107275" y="209755"/>
                    <a:pt x="254580" y="209755"/>
                  </a:cubicBezTo>
                  <a:cubicBezTo>
                    <a:pt x="263625" y="209755"/>
                    <a:pt x="271378" y="216222"/>
                    <a:pt x="271378" y="225277"/>
                  </a:cubicBezTo>
                  <a:cubicBezTo>
                    <a:pt x="271378" y="234332"/>
                    <a:pt x="263625" y="242093"/>
                    <a:pt x="254580" y="242093"/>
                  </a:cubicBezTo>
                  <a:cubicBezTo>
                    <a:pt x="254580" y="242093"/>
                    <a:pt x="254580" y="242093"/>
                    <a:pt x="105982" y="242093"/>
                  </a:cubicBezTo>
                  <a:cubicBezTo>
                    <a:pt x="90477" y="242093"/>
                    <a:pt x="77555" y="230451"/>
                    <a:pt x="76263" y="216222"/>
                  </a:cubicBezTo>
                  <a:cubicBezTo>
                    <a:pt x="76263" y="216222"/>
                    <a:pt x="76263" y="216222"/>
                    <a:pt x="50420" y="46771"/>
                  </a:cubicBezTo>
                  <a:cubicBezTo>
                    <a:pt x="50420" y="46771"/>
                    <a:pt x="50420" y="46771"/>
                    <a:pt x="10363" y="31249"/>
                  </a:cubicBezTo>
                  <a:cubicBezTo>
                    <a:pt x="2610" y="28662"/>
                    <a:pt x="-2558" y="18314"/>
                    <a:pt x="1318" y="10553"/>
                  </a:cubicBezTo>
                  <a:cubicBezTo>
                    <a:pt x="2611" y="6026"/>
                    <a:pt x="5841" y="2792"/>
                    <a:pt x="9717" y="117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51" name="Rectangle 12"/>
            <p:cNvSpPr/>
            <p:nvPr/>
          </p:nvSpPr>
          <p:spPr>
            <a:xfrm>
              <a:off x="2865978" y="2764570"/>
              <a:ext cx="1798453" cy="461665"/>
            </a:xfrm>
            <a:prstGeom prst="rect">
              <a:avLst/>
            </a:prstGeom>
            <a:noFill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+mj-ea"/>
                  <a:ea typeface="+mj-ea"/>
                  <a:cs typeface="+mn-ea"/>
                </a:rPr>
                <a:t>标题内容</a:t>
              </a:r>
            </a:p>
          </p:txBody>
        </p:sp>
        <p:sp>
          <p:nvSpPr>
            <p:cNvPr id="52" name="Rectangle 13"/>
            <p:cNvSpPr/>
            <p:nvPr/>
          </p:nvSpPr>
          <p:spPr>
            <a:xfrm>
              <a:off x="2452950" y="3239516"/>
              <a:ext cx="2704786" cy="44319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我们凭借自身优势和专业化的独特视角为客户提供优质的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服务。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776099" y="1954346"/>
            <a:ext cx="3210068" cy="1923794"/>
            <a:chOff x="6776099" y="1954346"/>
            <a:chExt cx="3210068" cy="1923794"/>
          </a:xfrm>
        </p:grpSpPr>
        <p:sp>
          <p:nvSpPr>
            <p:cNvPr id="54" name="Rectangle 18"/>
            <p:cNvSpPr/>
            <p:nvPr/>
          </p:nvSpPr>
          <p:spPr>
            <a:xfrm>
              <a:off x="6776099" y="1954346"/>
              <a:ext cx="3210068" cy="1923794"/>
            </a:xfrm>
            <a:prstGeom prst="rect">
              <a:avLst/>
            </a:prstGeom>
            <a:solidFill>
              <a:schemeClr val="accent2">
                <a:lumMod val="100000"/>
              </a:schemeClr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Freeform: Shape 27"/>
            <p:cNvSpPr/>
            <p:nvPr/>
          </p:nvSpPr>
          <p:spPr>
            <a:xfrm>
              <a:off x="8025668" y="2268097"/>
              <a:ext cx="630652" cy="392270"/>
            </a:xfrm>
            <a:custGeom>
              <a:avLst/>
              <a:gdLst>
                <a:gd name="connsiteX0" fmla="*/ 308536 w 331788"/>
                <a:gd name="connsiteY0" fmla="*/ 66675 h 206375"/>
                <a:gd name="connsiteX1" fmla="*/ 314995 w 331788"/>
                <a:gd name="connsiteY1" fmla="*/ 66675 h 206375"/>
                <a:gd name="connsiteX2" fmla="*/ 331788 w 331788"/>
                <a:gd name="connsiteY2" fmla="*/ 83491 h 206375"/>
                <a:gd name="connsiteX3" fmla="*/ 331788 w 331788"/>
                <a:gd name="connsiteY3" fmla="*/ 189559 h 206375"/>
                <a:gd name="connsiteX4" fmla="*/ 314995 w 331788"/>
                <a:gd name="connsiteY4" fmla="*/ 206375 h 206375"/>
                <a:gd name="connsiteX5" fmla="*/ 85056 w 331788"/>
                <a:gd name="connsiteY5" fmla="*/ 206375 h 206375"/>
                <a:gd name="connsiteX6" fmla="*/ 68263 w 331788"/>
                <a:gd name="connsiteY6" fmla="*/ 189559 h 206375"/>
                <a:gd name="connsiteX7" fmla="*/ 68263 w 331788"/>
                <a:gd name="connsiteY7" fmla="*/ 183092 h 206375"/>
                <a:gd name="connsiteX8" fmla="*/ 281408 w 331788"/>
                <a:gd name="connsiteY8" fmla="*/ 183092 h 206375"/>
                <a:gd name="connsiteX9" fmla="*/ 308536 w 331788"/>
                <a:gd name="connsiteY9" fmla="*/ 155928 h 206375"/>
                <a:gd name="connsiteX10" fmla="*/ 308536 w 331788"/>
                <a:gd name="connsiteY10" fmla="*/ 66675 h 206375"/>
                <a:gd name="connsiteX11" fmla="*/ 275059 w 331788"/>
                <a:gd name="connsiteY11" fmla="*/ 33338 h 206375"/>
                <a:gd name="connsiteX12" fmla="*/ 281557 w 331788"/>
                <a:gd name="connsiteY12" fmla="*/ 33338 h 206375"/>
                <a:gd name="connsiteX13" fmla="*/ 298451 w 331788"/>
                <a:gd name="connsiteY13" fmla="*/ 50154 h 206375"/>
                <a:gd name="connsiteX14" fmla="*/ 298451 w 331788"/>
                <a:gd name="connsiteY14" fmla="*/ 156222 h 206375"/>
                <a:gd name="connsiteX15" fmla="*/ 281557 w 331788"/>
                <a:gd name="connsiteY15" fmla="*/ 173038 h 206375"/>
                <a:gd name="connsiteX16" fmla="*/ 50232 w 331788"/>
                <a:gd name="connsiteY16" fmla="*/ 173038 h 206375"/>
                <a:gd name="connsiteX17" fmla="*/ 33338 w 331788"/>
                <a:gd name="connsiteY17" fmla="*/ 156222 h 206375"/>
                <a:gd name="connsiteX18" fmla="*/ 33338 w 331788"/>
                <a:gd name="connsiteY18" fmla="*/ 149755 h 206375"/>
                <a:gd name="connsiteX19" fmla="*/ 247768 w 331788"/>
                <a:gd name="connsiteY19" fmla="*/ 149755 h 206375"/>
                <a:gd name="connsiteX20" fmla="*/ 275059 w 331788"/>
                <a:gd name="connsiteY20" fmla="*/ 122591 h 206375"/>
                <a:gd name="connsiteX21" fmla="*/ 275059 w 331788"/>
                <a:gd name="connsiteY21" fmla="*/ 33338 h 206375"/>
                <a:gd name="connsiteX22" fmla="*/ 99109 w 331788"/>
                <a:gd name="connsiteY22" fmla="*/ 21630 h 206375"/>
                <a:gd name="connsiteX23" fmla="*/ 97823 w 331788"/>
                <a:gd name="connsiteY23" fmla="*/ 22920 h 206375"/>
                <a:gd name="connsiteX24" fmla="*/ 95250 w 331788"/>
                <a:gd name="connsiteY24" fmla="*/ 28079 h 206375"/>
                <a:gd name="connsiteX25" fmla="*/ 96536 w 331788"/>
                <a:gd name="connsiteY25" fmla="*/ 31949 h 206375"/>
                <a:gd name="connsiteX26" fmla="*/ 97823 w 331788"/>
                <a:gd name="connsiteY26" fmla="*/ 33238 h 206375"/>
                <a:gd name="connsiteX27" fmla="*/ 118406 w 331788"/>
                <a:gd name="connsiteY27" fmla="*/ 66775 h 206375"/>
                <a:gd name="connsiteX28" fmla="*/ 119692 w 331788"/>
                <a:gd name="connsiteY28" fmla="*/ 68064 h 206375"/>
                <a:gd name="connsiteX29" fmla="*/ 111974 w 331788"/>
                <a:gd name="connsiteY29" fmla="*/ 68064 h 206375"/>
                <a:gd name="connsiteX30" fmla="*/ 104255 w 331788"/>
                <a:gd name="connsiteY30" fmla="*/ 75804 h 206375"/>
                <a:gd name="connsiteX31" fmla="*/ 111974 w 331788"/>
                <a:gd name="connsiteY31" fmla="*/ 83543 h 206375"/>
                <a:gd name="connsiteX32" fmla="*/ 124838 w 331788"/>
                <a:gd name="connsiteY32" fmla="*/ 83543 h 206375"/>
                <a:gd name="connsiteX33" fmla="*/ 124838 w 331788"/>
                <a:gd name="connsiteY33" fmla="*/ 89992 h 206375"/>
                <a:gd name="connsiteX34" fmla="*/ 111974 w 331788"/>
                <a:gd name="connsiteY34" fmla="*/ 89992 h 206375"/>
                <a:gd name="connsiteX35" fmla="*/ 104255 w 331788"/>
                <a:gd name="connsiteY35" fmla="*/ 97731 h 206375"/>
                <a:gd name="connsiteX36" fmla="*/ 111974 w 331788"/>
                <a:gd name="connsiteY36" fmla="*/ 105470 h 206375"/>
                <a:gd name="connsiteX37" fmla="*/ 124838 w 331788"/>
                <a:gd name="connsiteY37" fmla="*/ 105470 h 206375"/>
                <a:gd name="connsiteX38" fmla="*/ 124838 w 331788"/>
                <a:gd name="connsiteY38" fmla="*/ 114499 h 206375"/>
                <a:gd name="connsiteX39" fmla="*/ 132557 w 331788"/>
                <a:gd name="connsiteY39" fmla="*/ 122238 h 206375"/>
                <a:gd name="connsiteX40" fmla="*/ 140275 w 331788"/>
                <a:gd name="connsiteY40" fmla="*/ 114499 h 206375"/>
                <a:gd name="connsiteX41" fmla="*/ 140275 w 331788"/>
                <a:gd name="connsiteY41" fmla="*/ 105470 h 206375"/>
                <a:gd name="connsiteX42" fmla="*/ 153139 w 331788"/>
                <a:gd name="connsiteY42" fmla="*/ 105470 h 206375"/>
                <a:gd name="connsiteX43" fmla="*/ 160858 w 331788"/>
                <a:gd name="connsiteY43" fmla="*/ 97731 h 206375"/>
                <a:gd name="connsiteX44" fmla="*/ 153139 w 331788"/>
                <a:gd name="connsiteY44" fmla="*/ 89992 h 206375"/>
                <a:gd name="connsiteX45" fmla="*/ 140275 w 331788"/>
                <a:gd name="connsiteY45" fmla="*/ 89992 h 206375"/>
                <a:gd name="connsiteX46" fmla="*/ 140275 w 331788"/>
                <a:gd name="connsiteY46" fmla="*/ 83543 h 206375"/>
                <a:gd name="connsiteX47" fmla="*/ 153139 w 331788"/>
                <a:gd name="connsiteY47" fmla="*/ 83543 h 206375"/>
                <a:gd name="connsiteX48" fmla="*/ 160858 w 331788"/>
                <a:gd name="connsiteY48" fmla="*/ 75804 h 206375"/>
                <a:gd name="connsiteX49" fmla="*/ 153139 w 331788"/>
                <a:gd name="connsiteY49" fmla="*/ 68064 h 206375"/>
                <a:gd name="connsiteX50" fmla="*/ 145421 w 331788"/>
                <a:gd name="connsiteY50" fmla="*/ 68064 h 206375"/>
                <a:gd name="connsiteX51" fmla="*/ 146707 w 331788"/>
                <a:gd name="connsiteY51" fmla="*/ 66775 h 206375"/>
                <a:gd name="connsiteX52" fmla="*/ 168577 w 331788"/>
                <a:gd name="connsiteY52" fmla="*/ 33238 h 206375"/>
                <a:gd name="connsiteX53" fmla="*/ 168577 w 331788"/>
                <a:gd name="connsiteY53" fmla="*/ 31949 h 206375"/>
                <a:gd name="connsiteX54" fmla="*/ 169863 w 331788"/>
                <a:gd name="connsiteY54" fmla="*/ 28079 h 206375"/>
                <a:gd name="connsiteX55" fmla="*/ 168577 w 331788"/>
                <a:gd name="connsiteY55" fmla="*/ 22920 h 206375"/>
                <a:gd name="connsiteX56" fmla="*/ 166004 w 331788"/>
                <a:gd name="connsiteY56" fmla="*/ 21630 h 206375"/>
                <a:gd name="connsiteX57" fmla="*/ 156999 w 331788"/>
                <a:gd name="connsiteY57" fmla="*/ 22920 h 206375"/>
                <a:gd name="connsiteX58" fmla="*/ 155712 w 331788"/>
                <a:gd name="connsiteY58" fmla="*/ 22920 h 206375"/>
                <a:gd name="connsiteX59" fmla="*/ 153139 w 331788"/>
                <a:gd name="connsiteY59" fmla="*/ 28079 h 206375"/>
                <a:gd name="connsiteX60" fmla="*/ 150567 w 331788"/>
                <a:gd name="connsiteY60" fmla="*/ 33238 h 206375"/>
                <a:gd name="connsiteX61" fmla="*/ 132557 w 331788"/>
                <a:gd name="connsiteY61" fmla="*/ 60325 h 206375"/>
                <a:gd name="connsiteX62" fmla="*/ 115833 w 331788"/>
                <a:gd name="connsiteY62" fmla="*/ 33238 h 206375"/>
                <a:gd name="connsiteX63" fmla="*/ 111974 w 331788"/>
                <a:gd name="connsiteY63" fmla="*/ 28079 h 206375"/>
                <a:gd name="connsiteX64" fmla="*/ 109401 w 331788"/>
                <a:gd name="connsiteY64" fmla="*/ 22920 h 206375"/>
                <a:gd name="connsiteX65" fmla="*/ 99109 w 331788"/>
                <a:gd name="connsiteY65" fmla="*/ 21630 h 206375"/>
                <a:gd name="connsiteX66" fmla="*/ 16894 w 331788"/>
                <a:gd name="connsiteY66" fmla="*/ 0 h 206375"/>
                <a:gd name="connsiteX67" fmla="*/ 248219 w 331788"/>
                <a:gd name="connsiteY67" fmla="*/ 0 h 206375"/>
                <a:gd name="connsiteX68" fmla="*/ 265113 w 331788"/>
                <a:gd name="connsiteY68" fmla="*/ 16816 h 206375"/>
                <a:gd name="connsiteX69" fmla="*/ 265113 w 331788"/>
                <a:gd name="connsiteY69" fmla="*/ 122884 h 206375"/>
                <a:gd name="connsiteX70" fmla="*/ 248219 w 331788"/>
                <a:gd name="connsiteY70" fmla="*/ 139700 h 206375"/>
                <a:gd name="connsiteX71" fmla="*/ 23392 w 331788"/>
                <a:gd name="connsiteY71" fmla="*/ 139700 h 206375"/>
                <a:gd name="connsiteX72" fmla="*/ 16894 w 331788"/>
                <a:gd name="connsiteY72" fmla="*/ 139700 h 206375"/>
                <a:gd name="connsiteX73" fmla="*/ 0 w 331788"/>
                <a:gd name="connsiteY73" fmla="*/ 122884 h 206375"/>
                <a:gd name="connsiteX74" fmla="*/ 0 w 331788"/>
                <a:gd name="connsiteY74" fmla="*/ 16816 h 206375"/>
                <a:gd name="connsiteX75" fmla="*/ 16894 w 331788"/>
                <a:gd name="connsiteY75" fmla="*/ 0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331788" h="206375">
                  <a:moveTo>
                    <a:pt x="308536" y="66675"/>
                  </a:moveTo>
                  <a:cubicBezTo>
                    <a:pt x="308536" y="66675"/>
                    <a:pt x="308536" y="66675"/>
                    <a:pt x="314995" y="66675"/>
                  </a:cubicBezTo>
                  <a:cubicBezTo>
                    <a:pt x="324037" y="66675"/>
                    <a:pt x="331788" y="73143"/>
                    <a:pt x="331788" y="83491"/>
                  </a:cubicBezTo>
                  <a:cubicBezTo>
                    <a:pt x="331788" y="83491"/>
                    <a:pt x="331788" y="83491"/>
                    <a:pt x="331788" y="189559"/>
                  </a:cubicBezTo>
                  <a:cubicBezTo>
                    <a:pt x="331788" y="198614"/>
                    <a:pt x="324037" y="206375"/>
                    <a:pt x="314995" y="206375"/>
                  </a:cubicBezTo>
                  <a:cubicBezTo>
                    <a:pt x="314995" y="206375"/>
                    <a:pt x="314995" y="206375"/>
                    <a:pt x="85056" y="206375"/>
                  </a:cubicBezTo>
                  <a:cubicBezTo>
                    <a:pt x="76014" y="206375"/>
                    <a:pt x="68263" y="198614"/>
                    <a:pt x="68263" y="189559"/>
                  </a:cubicBezTo>
                  <a:cubicBezTo>
                    <a:pt x="68263" y="189559"/>
                    <a:pt x="68263" y="189559"/>
                    <a:pt x="68263" y="183092"/>
                  </a:cubicBezTo>
                  <a:cubicBezTo>
                    <a:pt x="68263" y="183092"/>
                    <a:pt x="68263" y="183092"/>
                    <a:pt x="281408" y="183092"/>
                  </a:cubicBezTo>
                  <a:cubicBezTo>
                    <a:pt x="296910" y="183092"/>
                    <a:pt x="308536" y="171450"/>
                    <a:pt x="308536" y="155928"/>
                  </a:cubicBezTo>
                  <a:cubicBezTo>
                    <a:pt x="308536" y="155928"/>
                    <a:pt x="308536" y="155928"/>
                    <a:pt x="308536" y="66675"/>
                  </a:cubicBezTo>
                  <a:close/>
                  <a:moveTo>
                    <a:pt x="275059" y="33338"/>
                  </a:moveTo>
                  <a:cubicBezTo>
                    <a:pt x="275059" y="33338"/>
                    <a:pt x="275059" y="33338"/>
                    <a:pt x="281557" y="33338"/>
                  </a:cubicBezTo>
                  <a:cubicBezTo>
                    <a:pt x="290654" y="33338"/>
                    <a:pt x="298451" y="41099"/>
                    <a:pt x="298451" y="50154"/>
                  </a:cubicBezTo>
                  <a:cubicBezTo>
                    <a:pt x="298451" y="50154"/>
                    <a:pt x="298451" y="50154"/>
                    <a:pt x="298451" y="156222"/>
                  </a:cubicBezTo>
                  <a:cubicBezTo>
                    <a:pt x="298451" y="165277"/>
                    <a:pt x="290654" y="173038"/>
                    <a:pt x="281557" y="173038"/>
                  </a:cubicBezTo>
                  <a:cubicBezTo>
                    <a:pt x="281557" y="173038"/>
                    <a:pt x="281557" y="173038"/>
                    <a:pt x="50232" y="173038"/>
                  </a:cubicBezTo>
                  <a:cubicBezTo>
                    <a:pt x="41135" y="173038"/>
                    <a:pt x="33338" y="165277"/>
                    <a:pt x="33338" y="156222"/>
                  </a:cubicBezTo>
                  <a:cubicBezTo>
                    <a:pt x="33338" y="156222"/>
                    <a:pt x="33338" y="156222"/>
                    <a:pt x="33338" y="149755"/>
                  </a:cubicBezTo>
                  <a:cubicBezTo>
                    <a:pt x="33338" y="149755"/>
                    <a:pt x="33338" y="149755"/>
                    <a:pt x="247768" y="149755"/>
                  </a:cubicBezTo>
                  <a:cubicBezTo>
                    <a:pt x="263363" y="149755"/>
                    <a:pt x="275059" y="138113"/>
                    <a:pt x="275059" y="122591"/>
                  </a:cubicBezTo>
                  <a:cubicBezTo>
                    <a:pt x="275059" y="122591"/>
                    <a:pt x="275059" y="122591"/>
                    <a:pt x="275059" y="33338"/>
                  </a:cubicBezTo>
                  <a:close/>
                  <a:moveTo>
                    <a:pt x="99109" y="21630"/>
                  </a:moveTo>
                  <a:cubicBezTo>
                    <a:pt x="97823" y="21630"/>
                    <a:pt x="97823" y="21630"/>
                    <a:pt x="97823" y="22920"/>
                  </a:cubicBezTo>
                  <a:cubicBezTo>
                    <a:pt x="96536" y="24210"/>
                    <a:pt x="95250" y="25499"/>
                    <a:pt x="95250" y="28079"/>
                  </a:cubicBezTo>
                  <a:cubicBezTo>
                    <a:pt x="95250" y="29369"/>
                    <a:pt x="96536" y="30659"/>
                    <a:pt x="96536" y="31949"/>
                  </a:cubicBezTo>
                  <a:cubicBezTo>
                    <a:pt x="96536" y="31949"/>
                    <a:pt x="96536" y="31949"/>
                    <a:pt x="97823" y="33238"/>
                  </a:cubicBezTo>
                  <a:cubicBezTo>
                    <a:pt x="97823" y="33238"/>
                    <a:pt x="97823" y="33238"/>
                    <a:pt x="118406" y="66775"/>
                  </a:cubicBezTo>
                  <a:cubicBezTo>
                    <a:pt x="118406" y="66775"/>
                    <a:pt x="118406" y="66775"/>
                    <a:pt x="119692" y="68064"/>
                  </a:cubicBezTo>
                  <a:cubicBezTo>
                    <a:pt x="119692" y="68064"/>
                    <a:pt x="119692" y="68064"/>
                    <a:pt x="111974" y="68064"/>
                  </a:cubicBezTo>
                  <a:cubicBezTo>
                    <a:pt x="108114" y="68064"/>
                    <a:pt x="104255" y="71934"/>
                    <a:pt x="104255" y="75804"/>
                  </a:cubicBezTo>
                  <a:cubicBezTo>
                    <a:pt x="104255" y="79673"/>
                    <a:pt x="108114" y="83543"/>
                    <a:pt x="111974" y="83543"/>
                  </a:cubicBezTo>
                  <a:cubicBezTo>
                    <a:pt x="111974" y="83543"/>
                    <a:pt x="111974" y="83543"/>
                    <a:pt x="124838" y="83543"/>
                  </a:cubicBezTo>
                  <a:cubicBezTo>
                    <a:pt x="124838" y="83543"/>
                    <a:pt x="124838" y="83543"/>
                    <a:pt x="124838" y="89992"/>
                  </a:cubicBezTo>
                  <a:cubicBezTo>
                    <a:pt x="124838" y="89992"/>
                    <a:pt x="124838" y="89992"/>
                    <a:pt x="111974" y="89992"/>
                  </a:cubicBezTo>
                  <a:cubicBezTo>
                    <a:pt x="108114" y="89992"/>
                    <a:pt x="104255" y="93861"/>
                    <a:pt x="104255" y="97731"/>
                  </a:cubicBezTo>
                  <a:cubicBezTo>
                    <a:pt x="104255" y="101601"/>
                    <a:pt x="108114" y="105470"/>
                    <a:pt x="111974" y="105470"/>
                  </a:cubicBezTo>
                  <a:cubicBezTo>
                    <a:pt x="111974" y="105470"/>
                    <a:pt x="111974" y="105470"/>
                    <a:pt x="124838" y="105470"/>
                  </a:cubicBezTo>
                  <a:cubicBezTo>
                    <a:pt x="124838" y="105470"/>
                    <a:pt x="124838" y="105470"/>
                    <a:pt x="124838" y="114499"/>
                  </a:cubicBezTo>
                  <a:cubicBezTo>
                    <a:pt x="124838" y="119658"/>
                    <a:pt x="128697" y="122238"/>
                    <a:pt x="132557" y="122238"/>
                  </a:cubicBezTo>
                  <a:cubicBezTo>
                    <a:pt x="136416" y="122238"/>
                    <a:pt x="140275" y="119658"/>
                    <a:pt x="140275" y="114499"/>
                  </a:cubicBezTo>
                  <a:cubicBezTo>
                    <a:pt x="140275" y="114499"/>
                    <a:pt x="140275" y="114499"/>
                    <a:pt x="140275" y="105470"/>
                  </a:cubicBezTo>
                  <a:cubicBezTo>
                    <a:pt x="140275" y="105470"/>
                    <a:pt x="140275" y="105470"/>
                    <a:pt x="153139" y="105470"/>
                  </a:cubicBezTo>
                  <a:cubicBezTo>
                    <a:pt x="158285" y="105470"/>
                    <a:pt x="160858" y="101601"/>
                    <a:pt x="160858" y="97731"/>
                  </a:cubicBezTo>
                  <a:cubicBezTo>
                    <a:pt x="160858" y="93861"/>
                    <a:pt x="158285" y="89992"/>
                    <a:pt x="153139" y="89992"/>
                  </a:cubicBezTo>
                  <a:cubicBezTo>
                    <a:pt x="153139" y="89992"/>
                    <a:pt x="153139" y="89992"/>
                    <a:pt x="140275" y="89992"/>
                  </a:cubicBezTo>
                  <a:cubicBezTo>
                    <a:pt x="140275" y="89992"/>
                    <a:pt x="140275" y="89992"/>
                    <a:pt x="140275" y="83543"/>
                  </a:cubicBezTo>
                  <a:cubicBezTo>
                    <a:pt x="140275" y="83543"/>
                    <a:pt x="140275" y="83543"/>
                    <a:pt x="153139" y="83543"/>
                  </a:cubicBezTo>
                  <a:cubicBezTo>
                    <a:pt x="158285" y="83543"/>
                    <a:pt x="160858" y="79673"/>
                    <a:pt x="160858" y="75804"/>
                  </a:cubicBezTo>
                  <a:cubicBezTo>
                    <a:pt x="160858" y="71934"/>
                    <a:pt x="158285" y="68064"/>
                    <a:pt x="153139" y="68064"/>
                  </a:cubicBezTo>
                  <a:cubicBezTo>
                    <a:pt x="153139" y="68064"/>
                    <a:pt x="153139" y="68064"/>
                    <a:pt x="145421" y="68064"/>
                  </a:cubicBezTo>
                  <a:cubicBezTo>
                    <a:pt x="145421" y="68064"/>
                    <a:pt x="145421" y="68064"/>
                    <a:pt x="146707" y="66775"/>
                  </a:cubicBezTo>
                  <a:cubicBezTo>
                    <a:pt x="146707" y="66775"/>
                    <a:pt x="146707" y="66775"/>
                    <a:pt x="168577" y="33238"/>
                  </a:cubicBezTo>
                  <a:cubicBezTo>
                    <a:pt x="168577" y="33238"/>
                    <a:pt x="168577" y="33238"/>
                    <a:pt x="168577" y="31949"/>
                  </a:cubicBezTo>
                  <a:cubicBezTo>
                    <a:pt x="169863" y="30659"/>
                    <a:pt x="169863" y="29369"/>
                    <a:pt x="169863" y="28079"/>
                  </a:cubicBezTo>
                  <a:cubicBezTo>
                    <a:pt x="169863" y="25499"/>
                    <a:pt x="169863" y="24210"/>
                    <a:pt x="168577" y="22920"/>
                  </a:cubicBezTo>
                  <a:cubicBezTo>
                    <a:pt x="167290" y="21630"/>
                    <a:pt x="167290" y="21630"/>
                    <a:pt x="166004" y="21630"/>
                  </a:cubicBezTo>
                  <a:cubicBezTo>
                    <a:pt x="163431" y="19050"/>
                    <a:pt x="159572" y="20340"/>
                    <a:pt x="156999" y="22920"/>
                  </a:cubicBezTo>
                  <a:cubicBezTo>
                    <a:pt x="156999" y="22920"/>
                    <a:pt x="155712" y="22920"/>
                    <a:pt x="155712" y="22920"/>
                  </a:cubicBezTo>
                  <a:cubicBezTo>
                    <a:pt x="155712" y="22920"/>
                    <a:pt x="155712" y="22920"/>
                    <a:pt x="153139" y="28079"/>
                  </a:cubicBezTo>
                  <a:cubicBezTo>
                    <a:pt x="153139" y="28079"/>
                    <a:pt x="153139" y="28079"/>
                    <a:pt x="150567" y="33238"/>
                  </a:cubicBezTo>
                  <a:cubicBezTo>
                    <a:pt x="150567" y="33238"/>
                    <a:pt x="150567" y="33238"/>
                    <a:pt x="132557" y="60325"/>
                  </a:cubicBezTo>
                  <a:cubicBezTo>
                    <a:pt x="132557" y="60325"/>
                    <a:pt x="132557" y="60325"/>
                    <a:pt x="115833" y="33238"/>
                  </a:cubicBezTo>
                  <a:cubicBezTo>
                    <a:pt x="115833" y="33238"/>
                    <a:pt x="115833" y="33238"/>
                    <a:pt x="111974" y="28079"/>
                  </a:cubicBezTo>
                  <a:cubicBezTo>
                    <a:pt x="111974" y="28079"/>
                    <a:pt x="111974" y="28079"/>
                    <a:pt x="109401" y="22920"/>
                  </a:cubicBezTo>
                  <a:cubicBezTo>
                    <a:pt x="106828" y="20340"/>
                    <a:pt x="101682" y="19050"/>
                    <a:pt x="99109" y="21630"/>
                  </a:cubicBezTo>
                  <a:close/>
                  <a:moveTo>
                    <a:pt x="16894" y="0"/>
                  </a:moveTo>
                  <a:cubicBezTo>
                    <a:pt x="16894" y="0"/>
                    <a:pt x="16894" y="0"/>
                    <a:pt x="248219" y="0"/>
                  </a:cubicBezTo>
                  <a:cubicBezTo>
                    <a:pt x="257316" y="0"/>
                    <a:pt x="265113" y="7761"/>
                    <a:pt x="265113" y="16816"/>
                  </a:cubicBezTo>
                  <a:cubicBezTo>
                    <a:pt x="265113" y="16816"/>
                    <a:pt x="265113" y="16816"/>
                    <a:pt x="265113" y="122884"/>
                  </a:cubicBezTo>
                  <a:cubicBezTo>
                    <a:pt x="265113" y="133233"/>
                    <a:pt x="257316" y="139700"/>
                    <a:pt x="248219" y="139700"/>
                  </a:cubicBezTo>
                  <a:cubicBezTo>
                    <a:pt x="248219" y="139700"/>
                    <a:pt x="248219" y="139700"/>
                    <a:pt x="23392" y="139700"/>
                  </a:cubicBezTo>
                  <a:lnTo>
                    <a:pt x="16894" y="139700"/>
                  </a:lnTo>
                  <a:cubicBezTo>
                    <a:pt x="7797" y="139700"/>
                    <a:pt x="0" y="133233"/>
                    <a:pt x="0" y="122884"/>
                  </a:cubicBezTo>
                  <a:cubicBezTo>
                    <a:pt x="0" y="122884"/>
                    <a:pt x="0" y="122884"/>
                    <a:pt x="0" y="16816"/>
                  </a:cubicBezTo>
                  <a:cubicBezTo>
                    <a:pt x="0" y="7761"/>
                    <a:pt x="7797" y="0"/>
                    <a:pt x="16894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56" name="Rectangle 12"/>
            <p:cNvSpPr/>
            <p:nvPr/>
          </p:nvSpPr>
          <p:spPr>
            <a:xfrm>
              <a:off x="7481907" y="2764570"/>
              <a:ext cx="1798453" cy="461665"/>
            </a:xfrm>
            <a:prstGeom prst="rect">
              <a:avLst/>
            </a:prstGeom>
            <a:noFill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+mj-ea"/>
                  <a:ea typeface="+mj-ea"/>
                  <a:cs typeface="+mn-ea"/>
                </a:rPr>
                <a:t>标题内容</a:t>
              </a:r>
            </a:p>
          </p:txBody>
        </p:sp>
        <p:sp>
          <p:nvSpPr>
            <p:cNvPr id="57" name="Rectangle 13"/>
            <p:cNvSpPr/>
            <p:nvPr/>
          </p:nvSpPr>
          <p:spPr>
            <a:xfrm>
              <a:off x="7028740" y="3239516"/>
              <a:ext cx="2704786" cy="44319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我们凭借自身优势和专业化的独特视角为客户提供优质的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服务。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200309" y="4249862"/>
            <a:ext cx="3210068" cy="1923794"/>
            <a:chOff x="2200309" y="4249862"/>
            <a:chExt cx="3210068" cy="1923794"/>
          </a:xfrm>
        </p:grpSpPr>
        <p:sp>
          <p:nvSpPr>
            <p:cNvPr id="59" name="Rectangle 14"/>
            <p:cNvSpPr/>
            <p:nvPr/>
          </p:nvSpPr>
          <p:spPr>
            <a:xfrm>
              <a:off x="2200309" y="4249862"/>
              <a:ext cx="3210068" cy="1923794"/>
            </a:xfrm>
            <a:prstGeom prst="rect">
              <a:avLst/>
            </a:prstGeom>
            <a:solidFill>
              <a:schemeClr val="accent4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Freeform: Shape 28"/>
            <p:cNvSpPr/>
            <p:nvPr/>
          </p:nvSpPr>
          <p:spPr>
            <a:xfrm>
              <a:off x="3518886" y="4502177"/>
              <a:ext cx="492638" cy="490324"/>
            </a:xfrm>
            <a:custGeom>
              <a:avLst/>
              <a:gdLst>
                <a:gd name="connsiteX0" fmla="*/ 184150 w 338138"/>
                <a:gd name="connsiteY0" fmla="*/ 173037 h 336550"/>
                <a:gd name="connsiteX1" fmla="*/ 315913 w 338138"/>
                <a:gd name="connsiteY1" fmla="*/ 173037 h 336550"/>
                <a:gd name="connsiteX2" fmla="*/ 315913 w 338138"/>
                <a:gd name="connsiteY2" fmla="*/ 322045 h 336550"/>
                <a:gd name="connsiteX3" fmla="*/ 301419 w 338138"/>
                <a:gd name="connsiteY3" fmla="*/ 336550 h 336550"/>
                <a:gd name="connsiteX4" fmla="*/ 184150 w 338138"/>
                <a:gd name="connsiteY4" fmla="*/ 336550 h 336550"/>
                <a:gd name="connsiteX5" fmla="*/ 184150 w 338138"/>
                <a:gd name="connsiteY5" fmla="*/ 173037 h 336550"/>
                <a:gd name="connsiteX6" fmla="*/ 22225 w 338138"/>
                <a:gd name="connsiteY6" fmla="*/ 173037 h 336550"/>
                <a:gd name="connsiteX7" fmla="*/ 153988 w 338138"/>
                <a:gd name="connsiteY7" fmla="*/ 173037 h 336550"/>
                <a:gd name="connsiteX8" fmla="*/ 153988 w 338138"/>
                <a:gd name="connsiteY8" fmla="*/ 336550 h 336550"/>
                <a:gd name="connsiteX9" fmla="*/ 36719 w 338138"/>
                <a:gd name="connsiteY9" fmla="*/ 336550 h 336550"/>
                <a:gd name="connsiteX10" fmla="*/ 22225 w 338138"/>
                <a:gd name="connsiteY10" fmla="*/ 322045 h 336550"/>
                <a:gd name="connsiteX11" fmla="*/ 22225 w 338138"/>
                <a:gd name="connsiteY11" fmla="*/ 173037 h 336550"/>
                <a:gd name="connsiteX12" fmla="*/ 14529 w 338138"/>
                <a:gd name="connsiteY12" fmla="*/ 60325 h 336550"/>
                <a:gd name="connsiteX13" fmla="*/ 323609 w 338138"/>
                <a:gd name="connsiteY13" fmla="*/ 60325 h 336550"/>
                <a:gd name="connsiteX14" fmla="*/ 338138 w 338138"/>
                <a:gd name="connsiteY14" fmla="*/ 73384 h 336550"/>
                <a:gd name="connsiteX15" fmla="*/ 338138 w 338138"/>
                <a:gd name="connsiteY15" fmla="*/ 128230 h 336550"/>
                <a:gd name="connsiteX16" fmla="*/ 323609 w 338138"/>
                <a:gd name="connsiteY16" fmla="*/ 141288 h 336550"/>
                <a:gd name="connsiteX17" fmla="*/ 14529 w 338138"/>
                <a:gd name="connsiteY17" fmla="*/ 141288 h 336550"/>
                <a:gd name="connsiteX18" fmla="*/ 0 w 338138"/>
                <a:gd name="connsiteY18" fmla="*/ 128230 h 336550"/>
                <a:gd name="connsiteX19" fmla="*/ 0 w 338138"/>
                <a:gd name="connsiteY19" fmla="*/ 73384 h 336550"/>
                <a:gd name="connsiteX20" fmla="*/ 14529 w 338138"/>
                <a:gd name="connsiteY20" fmla="*/ 60325 h 336550"/>
                <a:gd name="connsiteX21" fmla="*/ 138864 w 338138"/>
                <a:gd name="connsiteY21" fmla="*/ 0 h 336550"/>
                <a:gd name="connsiteX22" fmla="*/ 169070 w 338138"/>
                <a:gd name="connsiteY22" fmla="*/ 10492 h 336550"/>
                <a:gd name="connsiteX23" fmla="*/ 199276 w 338138"/>
                <a:gd name="connsiteY23" fmla="*/ 0 h 336550"/>
                <a:gd name="connsiteX24" fmla="*/ 241301 w 338138"/>
                <a:gd name="connsiteY24" fmla="*/ 30163 h 336550"/>
                <a:gd name="connsiteX25" fmla="*/ 96838 w 338138"/>
                <a:gd name="connsiteY25" fmla="*/ 30163 h 336550"/>
                <a:gd name="connsiteX26" fmla="*/ 138864 w 338138"/>
                <a:gd name="connsiteY26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38138" h="336550">
                  <a:moveTo>
                    <a:pt x="184150" y="173037"/>
                  </a:moveTo>
                  <a:lnTo>
                    <a:pt x="315913" y="173037"/>
                  </a:lnTo>
                  <a:cubicBezTo>
                    <a:pt x="315913" y="173037"/>
                    <a:pt x="315913" y="173037"/>
                    <a:pt x="315913" y="322045"/>
                  </a:cubicBezTo>
                  <a:cubicBezTo>
                    <a:pt x="315913" y="329957"/>
                    <a:pt x="309325" y="336550"/>
                    <a:pt x="301419" y="336550"/>
                  </a:cubicBezTo>
                  <a:cubicBezTo>
                    <a:pt x="301419" y="336550"/>
                    <a:pt x="301419" y="336550"/>
                    <a:pt x="184150" y="336550"/>
                  </a:cubicBezTo>
                  <a:cubicBezTo>
                    <a:pt x="184150" y="336550"/>
                    <a:pt x="184150" y="336550"/>
                    <a:pt x="184150" y="173037"/>
                  </a:cubicBezTo>
                  <a:close/>
                  <a:moveTo>
                    <a:pt x="22225" y="173037"/>
                  </a:moveTo>
                  <a:cubicBezTo>
                    <a:pt x="22225" y="173037"/>
                    <a:pt x="22225" y="173037"/>
                    <a:pt x="153988" y="173037"/>
                  </a:cubicBezTo>
                  <a:cubicBezTo>
                    <a:pt x="153988" y="173037"/>
                    <a:pt x="153988" y="173037"/>
                    <a:pt x="153988" y="336550"/>
                  </a:cubicBezTo>
                  <a:cubicBezTo>
                    <a:pt x="153988" y="336550"/>
                    <a:pt x="153988" y="336550"/>
                    <a:pt x="36719" y="336550"/>
                  </a:cubicBezTo>
                  <a:cubicBezTo>
                    <a:pt x="28813" y="336550"/>
                    <a:pt x="22225" y="329957"/>
                    <a:pt x="22225" y="322045"/>
                  </a:cubicBezTo>
                  <a:cubicBezTo>
                    <a:pt x="22225" y="322045"/>
                    <a:pt x="22225" y="322045"/>
                    <a:pt x="22225" y="173037"/>
                  </a:cubicBezTo>
                  <a:close/>
                  <a:moveTo>
                    <a:pt x="14529" y="60325"/>
                  </a:moveTo>
                  <a:cubicBezTo>
                    <a:pt x="14529" y="60325"/>
                    <a:pt x="14529" y="60325"/>
                    <a:pt x="323609" y="60325"/>
                  </a:cubicBezTo>
                  <a:cubicBezTo>
                    <a:pt x="331534" y="60325"/>
                    <a:pt x="338138" y="65548"/>
                    <a:pt x="338138" y="73384"/>
                  </a:cubicBezTo>
                  <a:cubicBezTo>
                    <a:pt x="338138" y="73384"/>
                    <a:pt x="338138" y="73384"/>
                    <a:pt x="338138" y="128230"/>
                  </a:cubicBezTo>
                  <a:cubicBezTo>
                    <a:pt x="338138" y="136065"/>
                    <a:pt x="331534" y="141288"/>
                    <a:pt x="323609" y="141288"/>
                  </a:cubicBezTo>
                  <a:cubicBezTo>
                    <a:pt x="323609" y="141288"/>
                    <a:pt x="323609" y="141288"/>
                    <a:pt x="14529" y="141288"/>
                  </a:cubicBezTo>
                  <a:cubicBezTo>
                    <a:pt x="6604" y="141288"/>
                    <a:pt x="0" y="134759"/>
                    <a:pt x="0" y="128230"/>
                  </a:cubicBezTo>
                  <a:cubicBezTo>
                    <a:pt x="0" y="128230"/>
                    <a:pt x="0" y="128230"/>
                    <a:pt x="0" y="73384"/>
                  </a:cubicBezTo>
                  <a:cubicBezTo>
                    <a:pt x="0" y="65548"/>
                    <a:pt x="6604" y="60325"/>
                    <a:pt x="14529" y="60325"/>
                  </a:cubicBezTo>
                  <a:close/>
                  <a:moveTo>
                    <a:pt x="138864" y="0"/>
                  </a:moveTo>
                  <a:cubicBezTo>
                    <a:pt x="150683" y="0"/>
                    <a:pt x="161190" y="3934"/>
                    <a:pt x="169070" y="10492"/>
                  </a:cubicBezTo>
                  <a:cubicBezTo>
                    <a:pt x="176949" y="3934"/>
                    <a:pt x="187456" y="0"/>
                    <a:pt x="199276" y="0"/>
                  </a:cubicBezTo>
                  <a:cubicBezTo>
                    <a:pt x="218975" y="0"/>
                    <a:pt x="236048" y="13114"/>
                    <a:pt x="241301" y="30163"/>
                  </a:cubicBezTo>
                  <a:lnTo>
                    <a:pt x="96838" y="30163"/>
                  </a:lnTo>
                  <a:cubicBezTo>
                    <a:pt x="102091" y="13114"/>
                    <a:pt x="119164" y="0"/>
                    <a:pt x="138864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61" name="Rectangle 12"/>
            <p:cNvSpPr/>
            <p:nvPr/>
          </p:nvSpPr>
          <p:spPr>
            <a:xfrm>
              <a:off x="2865978" y="5075212"/>
              <a:ext cx="1798453" cy="461665"/>
            </a:xfrm>
            <a:prstGeom prst="rect">
              <a:avLst/>
            </a:prstGeom>
            <a:noFill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+mj-ea"/>
                  <a:ea typeface="+mj-ea"/>
                  <a:cs typeface="+mn-ea"/>
                </a:rPr>
                <a:t>标题内容</a:t>
              </a:r>
            </a:p>
          </p:txBody>
        </p:sp>
        <p:sp>
          <p:nvSpPr>
            <p:cNvPr id="62" name="Rectangle 13"/>
            <p:cNvSpPr/>
            <p:nvPr/>
          </p:nvSpPr>
          <p:spPr>
            <a:xfrm>
              <a:off x="2452950" y="5550158"/>
              <a:ext cx="2704786" cy="44319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我们凭借自身优势和专业化的独特视角为客户提供优质的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服务。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776099" y="4249862"/>
            <a:ext cx="3210068" cy="1923794"/>
            <a:chOff x="6776099" y="4249862"/>
            <a:chExt cx="3210068" cy="1923794"/>
          </a:xfrm>
        </p:grpSpPr>
        <p:sp>
          <p:nvSpPr>
            <p:cNvPr id="64" name="Rectangle 22"/>
            <p:cNvSpPr/>
            <p:nvPr/>
          </p:nvSpPr>
          <p:spPr>
            <a:xfrm>
              <a:off x="6776099" y="4249862"/>
              <a:ext cx="3210068" cy="1923794"/>
            </a:xfrm>
            <a:prstGeom prst="rect">
              <a:avLst/>
            </a:pr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Freeform: Shape 29"/>
            <p:cNvSpPr/>
            <p:nvPr/>
          </p:nvSpPr>
          <p:spPr>
            <a:xfrm>
              <a:off x="8094675" y="4508092"/>
              <a:ext cx="492638" cy="478495"/>
            </a:xfrm>
            <a:custGeom>
              <a:avLst/>
              <a:gdLst>
                <a:gd name="connsiteX0" fmla="*/ 149225 w 331788"/>
                <a:gd name="connsiteY0" fmla="*/ 25400 h 322263"/>
                <a:gd name="connsiteX1" fmla="*/ 149225 w 331788"/>
                <a:gd name="connsiteY1" fmla="*/ 173832 h 322263"/>
                <a:gd name="connsiteX2" fmla="*/ 298450 w 331788"/>
                <a:gd name="connsiteY2" fmla="*/ 173832 h 322263"/>
                <a:gd name="connsiteX3" fmla="*/ 149225 w 331788"/>
                <a:gd name="connsiteY3" fmla="*/ 322263 h 322263"/>
                <a:gd name="connsiteX4" fmla="*/ 0 w 331788"/>
                <a:gd name="connsiteY4" fmla="*/ 173832 h 322263"/>
                <a:gd name="connsiteX5" fmla="*/ 149225 w 331788"/>
                <a:gd name="connsiteY5" fmla="*/ 25400 h 322263"/>
                <a:gd name="connsiteX6" fmla="*/ 182563 w 331788"/>
                <a:gd name="connsiteY6" fmla="*/ 0 h 322263"/>
                <a:gd name="connsiteX7" fmla="*/ 331788 w 331788"/>
                <a:gd name="connsiteY7" fmla="*/ 147638 h 322263"/>
                <a:gd name="connsiteX8" fmla="*/ 182563 w 331788"/>
                <a:gd name="connsiteY8" fmla="*/ 147638 h 32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1788" h="322263">
                  <a:moveTo>
                    <a:pt x="149225" y="25400"/>
                  </a:moveTo>
                  <a:lnTo>
                    <a:pt x="149225" y="173832"/>
                  </a:lnTo>
                  <a:cubicBezTo>
                    <a:pt x="298450" y="173832"/>
                    <a:pt x="298450" y="173832"/>
                    <a:pt x="298450" y="173832"/>
                  </a:cubicBezTo>
                  <a:cubicBezTo>
                    <a:pt x="298450" y="255146"/>
                    <a:pt x="232272" y="322263"/>
                    <a:pt x="149225" y="322263"/>
                  </a:cubicBezTo>
                  <a:cubicBezTo>
                    <a:pt x="67476" y="322263"/>
                    <a:pt x="0" y="255146"/>
                    <a:pt x="0" y="173832"/>
                  </a:cubicBezTo>
                  <a:cubicBezTo>
                    <a:pt x="0" y="91226"/>
                    <a:pt x="67476" y="25400"/>
                    <a:pt x="149225" y="25400"/>
                  </a:cubicBezTo>
                  <a:close/>
                  <a:moveTo>
                    <a:pt x="182563" y="0"/>
                  </a:moveTo>
                  <a:cubicBezTo>
                    <a:pt x="264312" y="0"/>
                    <a:pt x="331788" y="66758"/>
                    <a:pt x="331788" y="147638"/>
                  </a:cubicBezTo>
                  <a:cubicBezTo>
                    <a:pt x="331788" y="147638"/>
                    <a:pt x="331788" y="147638"/>
                    <a:pt x="182563" y="147638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66" name="Rectangle 12"/>
            <p:cNvSpPr/>
            <p:nvPr/>
          </p:nvSpPr>
          <p:spPr>
            <a:xfrm>
              <a:off x="7481907" y="5075212"/>
              <a:ext cx="1798453" cy="461665"/>
            </a:xfrm>
            <a:prstGeom prst="rect">
              <a:avLst/>
            </a:prstGeom>
            <a:noFill/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+mj-ea"/>
                  <a:ea typeface="+mj-ea"/>
                  <a:cs typeface="+mn-ea"/>
                </a:rPr>
                <a:t>标题内容</a:t>
              </a:r>
            </a:p>
          </p:txBody>
        </p:sp>
        <p:sp>
          <p:nvSpPr>
            <p:cNvPr id="67" name="Rectangle 13"/>
            <p:cNvSpPr/>
            <p:nvPr/>
          </p:nvSpPr>
          <p:spPr>
            <a:xfrm>
              <a:off x="7028740" y="5550158"/>
              <a:ext cx="2704786" cy="44319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lc="http://schemas.openxmlformats.org/drawingml/2006/lockedCanvas" xmlns="" val="1"/>
              </a:ext>
            </a:extLst>
          </p:spPr>
          <p:txBody>
            <a:bodyPr wrap="square" lIns="0" tIns="0" rIns="0" bIns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我们凭借自身优势和专业化的独特视角为客户提供优质的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服务。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4565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600" y="1973943"/>
            <a:ext cx="12193201" cy="34144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85"/>
          </a:p>
        </p:txBody>
      </p:sp>
      <p:sp>
        <p:nvSpPr>
          <p:cNvPr id="18" name="椭圆 17"/>
          <p:cNvSpPr/>
          <p:nvPr/>
        </p:nvSpPr>
        <p:spPr>
          <a:xfrm>
            <a:off x="5112202" y="828740"/>
            <a:ext cx="1967594" cy="19675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 dirty="0">
                <a:solidFill>
                  <a:schemeClr val="accent1">
                    <a:lumMod val="75000"/>
                  </a:schemeClr>
                </a:solidFill>
                <a:latin typeface="Agency FB" panose="020B0503020202020204" pitchFamily="34" charset="0"/>
              </a:rPr>
              <a:t>04</a:t>
            </a:r>
            <a:endParaRPr lang="zh-CN" altLang="en-US" sz="8800" dirty="0">
              <a:solidFill>
                <a:schemeClr val="accent1">
                  <a:lumMod val="7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041318" y="3107571"/>
            <a:ext cx="61093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latin typeface="+mj-ea"/>
                <a:ea typeface="+mj-ea"/>
              </a:rPr>
              <a:t>第四章标题内容</a:t>
            </a:r>
          </a:p>
        </p:txBody>
      </p:sp>
      <p:sp>
        <p:nvSpPr>
          <p:cNvPr id="20" name="矩形 19"/>
          <p:cNvSpPr/>
          <p:nvPr/>
        </p:nvSpPr>
        <p:spPr>
          <a:xfrm>
            <a:off x="2709636" y="4432905"/>
            <a:ext cx="677272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9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900" dirty="0" err="1">
                <a:solidFill>
                  <a:schemeClr val="bg1"/>
                </a:solidFill>
              </a:rPr>
              <a:t>amet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consectetur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elit</a:t>
            </a:r>
            <a:r>
              <a:rPr lang="en-US" altLang="zh-CN" sz="900" dirty="0">
                <a:solidFill>
                  <a:schemeClr val="bg1"/>
                </a:solidFill>
              </a:rPr>
              <a:t>. Nam </a:t>
            </a:r>
            <a:r>
              <a:rPr lang="en-US" altLang="zh-CN" sz="900" dirty="0" err="1">
                <a:solidFill>
                  <a:schemeClr val="bg1"/>
                </a:solidFill>
              </a:rPr>
              <a:t>viverra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euismod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odio</a:t>
            </a:r>
            <a:r>
              <a:rPr lang="en-US" altLang="zh-CN" sz="900" dirty="0">
                <a:solidFill>
                  <a:schemeClr val="bg1"/>
                </a:solidFill>
              </a:rPr>
              <a:t> gravida </a:t>
            </a:r>
            <a:r>
              <a:rPr lang="en-US" altLang="zh-CN" sz="900" dirty="0" err="1">
                <a:solidFill>
                  <a:schemeClr val="bg1"/>
                </a:solidFill>
              </a:rPr>
              <a:t>pellentesque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urna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varius</a:t>
            </a:r>
            <a:r>
              <a:rPr lang="en-US" altLang="zh-CN" sz="900" dirty="0">
                <a:solidFill>
                  <a:schemeClr val="bg1"/>
                </a:solidFill>
              </a:rPr>
              <a:t> vitae. </a:t>
            </a:r>
            <a:r>
              <a:rPr lang="en-US" altLang="zh-CN" sz="900" dirty="0" err="1">
                <a:solidFill>
                  <a:schemeClr val="bg1"/>
                </a:solidFill>
              </a:rPr>
              <a:t>Sed</a:t>
            </a:r>
            <a:r>
              <a:rPr lang="en-US" altLang="zh-CN" sz="900" dirty="0">
                <a:solidFill>
                  <a:schemeClr val="bg1"/>
                </a:solidFill>
              </a:rPr>
              <a:t> dui lorem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in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et </a:t>
            </a:r>
            <a:r>
              <a:rPr lang="en-US" altLang="zh-CN" sz="900" dirty="0" err="1">
                <a:solidFill>
                  <a:schemeClr val="bg1"/>
                </a:solidFill>
              </a:rPr>
              <a:t>interdum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nec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metus</a:t>
            </a:r>
            <a:r>
              <a:rPr lang="en-US" altLang="zh-CN" sz="9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5719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1155700" y="2222500"/>
            <a:ext cx="1782540" cy="3442301"/>
            <a:chOff x="1155700" y="1943100"/>
            <a:chExt cx="1782540" cy="3442301"/>
          </a:xfrm>
        </p:grpSpPr>
        <p:sp>
          <p:nvSpPr>
            <p:cNvPr id="39" name="圆角矩形 61"/>
            <p:cNvSpPr/>
            <p:nvPr/>
          </p:nvSpPr>
          <p:spPr>
            <a:xfrm>
              <a:off x="1155700" y="1943100"/>
              <a:ext cx="1782540" cy="3442300"/>
            </a:xfrm>
            <a:prstGeom prst="roundRect">
              <a:avLst>
                <a:gd name="adj" fmla="val 348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360000" bIns="216000" anchor="t" anchorCtr="1">
              <a:normAutofit/>
            </a:bodyPr>
            <a:lstStyle/>
            <a:p>
              <a:pPr algn="ctr"/>
              <a:r>
                <a:rPr lang="zh-CN" altLang="en-US" sz="2000" dirty="0">
                  <a:latin typeface="+mj-ea"/>
                  <a:ea typeface="+mj-ea"/>
                </a:rPr>
                <a:t>标题内容</a:t>
              </a:r>
            </a:p>
          </p:txBody>
        </p:sp>
        <p:sp>
          <p:nvSpPr>
            <p:cNvPr id="40" name="任意多边形 62"/>
            <p:cNvSpPr/>
            <p:nvPr/>
          </p:nvSpPr>
          <p:spPr>
            <a:xfrm>
              <a:off x="1155700" y="3193752"/>
              <a:ext cx="1782540" cy="2191649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文本框 63"/>
            <p:cNvSpPr txBox="1"/>
            <p:nvPr/>
          </p:nvSpPr>
          <p:spPr>
            <a:xfrm>
              <a:off x="1748595" y="2845447"/>
              <a:ext cx="596749" cy="559262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algn="ctr"/>
              <a:r>
                <a:rPr lang="en-US" sz="3600">
                  <a:solidFill>
                    <a:schemeClr val="bg2"/>
                  </a:solidFill>
                  <a:latin typeface="Agency FB" panose="020B0503020202020204" pitchFamily="34" charset="0"/>
                </a:rPr>
                <a:t>01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1223377" y="3701745"/>
              <a:ext cx="1647186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策划设计制作等全程服务。</a:t>
              </a:r>
            </a:p>
          </p:txBody>
        </p:sp>
        <p:sp>
          <p:nvSpPr>
            <p:cNvPr id="43" name="任意多边形 65"/>
            <p:cNvSpPr/>
            <p:nvPr/>
          </p:nvSpPr>
          <p:spPr>
            <a:xfrm>
              <a:off x="1832069" y="4722022"/>
              <a:ext cx="429800" cy="4168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180215" y="2222500"/>
            <a:ext cx="1782540" cy="3442301"/>
            <a:chOff x="3180215" y="1943100"/>
            <a:chExt cx="1782540" cy="3442301"/>
          </a:xfrm>
        </p:grpSpPr>
        <p:sp>
          <p:nvSpPr>
            <p:cNvPr id="45" name="圆角矩形 56"/>
            <p:cNvSpPr/>
            <p:nvPr/>
          </p:nvSpPr>
          <p:spPr>
            <a:xfrm>
              <a:off x="3180215" y="1943100"/>
              <a:ext cx="1782540" cy="3442300"/>
            </a:xfrm>
            <a:prstGeom prst="roundRect">
              <a:avLst>
                <a:gd name="adj" fmla="val 348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360000" bIns="216000" anchor="t" anchorCtr="1">
              <a:normAutofit/>
            </a:bodyPr>
            <a:lstStyle/>
            <a:p>
              <a:pPr algn="ctr"/>
              <a:r>
                <a:rPr lang="zh-CN" altLang="en-US" sz="2000" dirty="0">
                  <a:latin typeface="+mj-ea"/>
                  <a:ea typeface="+mj-ea"/>
                </a:rPr>
                <a:t>标题内容</a:t>
              </a:r>
            </a:p>
          </p:txBody>
        </p:sp>
        <p:sp>
          <p:nvSpPr>
            <p:cNvPr id="46" name="任意多边形 57"/>
            <p:cNvSpPr/>
            <p:nvPr/>
          </p:nvSpPr>
          <p:spPr>
            <a:xfrm>
              <a:off x="3180215" y="3193752"/>
              <a:ext cx="1782540" cy="2191649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文本框 58"/>
            <p:cNvSpPr txBox="1"/>
            <p:nvPr/>
          </p:nvSpPr>
          <p:spPr>
            <a:xfrm>
              <a:off x="3773110" y="2845447"/>
              <a:ext cx="596749" cy="559262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algn="ctr"/>
              <a:r>
                <a:rPr lang="en-US" sz="3600">
                  <a:solidFill>
                    <a:schemeClr val="bg2"/>
                  </a:solidFill>
                  <a:latin typeface="Agency FB" panose="020B0503020202020204" pitchFamily="34" charset="0"/>
                </a:rPr>
                <a:t>02</a:t>
              </a:r>
            </a:p>
          </p:txBody>
        </p:sp>
        <p:sp>
          <p:nvSpPr>
            <p:cNvPr id="48" name="任意多边形 60"/>
            <p:cNvSpPr/>
            <p:nvPr/>
          </p:nvSpPr>
          <p:spPr>
            <a:xfrm>
              <a:off x="3850689" y="4755238"/>
              <a:ext cx="441592" cy="3503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20400"/>
                  </a:moveTo>
                  <a:cubicBezTo>
                    <a:pt x="14522" y="20400"/>
                    <a:pt x="12764" y="18251"/>
                    <a:pt x="12764" y="15600"/>
                  </a:cubicBezTo>
                  <a:cubicBezTo>
                    <a:pt x="12764" y="12949"/>
                    <a:pt x="14522" y="10800"/>
                    <a:pt x="16691" y="10800"/>
                  </a:cubicBezTo>
                  <a:cubicBezTo>
                    <a:pt x="18860" y="10800"/>
                    <a:pt x="20618" y="12949"/>
                    <a:pt x="20618" y="15600"/>
                  </a:cubicBezTo>
                  <a:cubicBezTo>
                    <a:pt x="20618" y="18251"/>
                    <a:pt x="18860" y="20400"/>
                    <a:pt x="16691" y="20400"/>
                  </a:cubicBezTo>
                  <a:moveTo>
                    <a:pt x="12762" y="3393"/>
                  </a:moveTo>
                  <a:lnTo>
                    <a:pt x="12781" y="3388"/>
                  </a:lnTo>
                  <a:cubicBezTo>
                    <a:pt x="12870" y="2164"/>
                    <a:pt x="13702" y="1200"/>
                    <a:pt x="14727" y="1200"/>
                  </a:cubicBezTo>
                  <a:cubicBezTo>
                    <a:pt x="15521" y="1200"/>
                    <a:pt x="16202" y="1779"/>
                    <a:pt x="16511" y="2609"/>
                  </a:cubicBezTo>
                  <a:lnTo>
                    <a:pt x="16509" y="2609"/>
                  </a:lnTo>
                  <a:lnTo>
                    <a:pt x="19162" y="10421"/>
                  </a:lnTo>
                  <a:cubicBezTo>
                    <a:pt x="18436" y="9902"/>
                    <a:pt x="17593" y="9600"/>
                    <a:pt x="16691" y="9600"/>
                  </a:cubicBezTo>
                  <a:cubicBezTo>
                    <a:pt x="15082" y="9600"/>
                    <a:pt x="13658" y="10550"/>
                    <a:pt x="12763" y="12012"/>
                  </a:cubicBezTo>
                  <a:cubicBezTo>
                    <a:pt x="12763" y="12012"/>
                    <a:pt x="12762" y="3393"/>
                    <a:pt x="12762" y="3393"/>
                  </a:cubicBezTo>
                  <a:close/>
                  <a:moveTo>
                    <a:pt x="11782" y="13200"/>
                  </a:moveTo>
                  <a:lnTo>
                    <a:pt x="9818" y="13200"/>
                  </a:lnTo>
                  <a:lnTo>
                    <a:pt x="9818" y="4800"/>
                  </a:lnTo>
                  <a:lnTo>
                    <a:pt x="11782" y="4800"/>
                  </a:lnTo>
                  <a:cubicBezTo>
                    <a:pt x="11782" y="4800"/>
                    <a:pt x="11782" y="13200"/>
                    <a:pt x="11782" y="13200"/>
                  </a:cubicBezTo>
                  <a:close/>
                  <a:moveTo>
                    <a:pt x="11782" y="15600"/>
                  </a:moveTo>
                  <a:lnTo>
                    <a:pt x="9818" y="15600"/>
                  </a:lnTo>
                  <a:lnTo>
                    <a:pt x="9818" y="14400"/>
                  </a:lnTo>
                  <a:lnTo>
                    <a:pt x="11782" y="14400"/>
                  </a:lnTo>
                  <a:cubicBezTo>
                    <a:pt x="11782" y="14400"/>
                    <a:pt x="11782" y="15600"/>
                    <a:pt x="11782" y="15600"/>
                  </a:cubicBezTo>
                  <a:close/>
                  <a:moveTo>
                    <a:pt x="8837" y="12012"/>
                  </a:moveTo>
                  <a:cubicBezTo>
                    <a:pt x="7942" y="10550"/>
                    <a:pt x="6518" y="9600"/>
                    <a:pt x="4909" y="9600"/>
                  </a:cubicBezTo>
                  <a:cubicBezTo>
                    <a:pt x="4007" y="9600"/>
                    <a:pt x="3164" y="9902"/>
                    <a:pt x="2438" y="10421"/>
                  </a:cubicBezTo>
                  <a:lnTo>
                    <a:pt x="5091" y="2609"/>
                  </a:lnTo>
                  <a:lnTo>
                    <a:pt x="5089" y="2609"/>
                  </a:lnTo>
                  <a:cubicBezTo>
                    <a:pt x="5398" y="1779"/>
                    <a:pt x="6079" y="1200"/>
                    <a:pt x="6873" y="1200"/>
                  </a:cubicBezTo>
                  <a:cubicBezTo>
                    <a:pt x="7898" y="1200"/>
                    <a:pt x="8730" y="2164"/>
                    <a:pt x="8819" y="3388"/>
                  </a:cubicBezTo>
                  <a:lnTo>
                    <a:pt x="8838" y="3393"/>
                  </a:lnTo>
                  <a:cubicBezTo>
                    <a:pt x="8838" y="3393"/>
                    <a:pt x="8837" y="12012"/>
                    <a:pt x="8837" y="12012"/>
                  </a:cubicBezTo>
                  <a:close/>
                  <a:moveTo>
                    <a:pt x="4909" y="20400"/>
                  </a:moveTo>
                  <a:cubicBezTo>
                    <a:pt x="2740" y="20400"/>
                    <a:pt x="982" y="18251"/>
                    <a:pt x="982" y="15600"/>
                  </a:cubicBezTo>
                  <a:cubicBezTo>
                    <a:pt x="982" y="12949"/>
                    <a:pt x="2740" y="10800"/>
                    <a:pt x="4909" y="10800"/>
                  </a:cubicBezTo>
                  <a:cubicBezTo>
                    <a:pt x="7078" y="10800"/>
                    <a:pt x="8836" y="12949"/>
                    <a:pt x="8836" y="15600"/>
                  </a:cubicBezTo>
                  <a:cubicBezTo>
                    <a:pt x="8836" y="18251"/>
                    <a:pt x="7078" y="20400"/>
                    <a:pt x="4909" y="20400"/>
                  </a:cubicBezTo>
                  <a:moveTo>
                    <a:pt x="21102" y="12980"/>
                  </a:moveTo>
                  <a:lnTo>
                    <a:pt x="17504" y="2400"/>
                  </a:lnTo>
                  <a:lnTo>
                    <a:pt x="17493" y="2402"/>
                  </a:lnTo>
                  <a:cubicBezTo>
                    <a:pt x="17088" y="1006"/>
                    <a:pt x="16009" y="0"/>
                    <a:pt x="14727" y="0"/>
                  </a:cubicBezTo>
                  <a:cubicBezTo>
                    <a:pt x="13101" y="0"/>
                    <a:pt x="11782" y="1612"/>
                    <a:pt x="11782" y="3600"/>
                  </a:cubicBezTo>
                  <a:lnTo>
                    <a:pt x="9818" y="3600"/>
                  </a:lnTo>
                  <a:cubicBezTo>
                    <a:pt x="9818" y="1612"/>
                    <a:pt x="8499" y="0"/>
                    <a:pt x="6873" y="0"/>
                  </a:cubicBezTo>
                  <a:cubicBezTo>
                    <a:pt x="5592" y="0"/>
                    <a:pt x="4512" y="1006"/>
                    <a:pt x="4107" y="2402"/>
                  </a:cubicBezTo>
                  <a:lnTo>
                    <a:pt x="4096" y="2400"/>
                  </a:lnTo>
                  <a:lnTo>
                    <a:pt x="498" y="12980"/>
                  </a:lnTo>
                  <a:cubicBezTo>
                    <a:pt x="182" y="13772"/>
                    <a:pt x="0" y="14659"/>
                    <a:pt x="0" y="15600"/>
                  </a:cubicBezTo>
                  <a:cubicBezTo>
                    <a:pt x="0" y="18914"/>
                    <a:pt x="2198" y="21600"/>
                    <a:pt x="4909" y="21600"/>
                  </a:cubicBezTo>
                  <a:cubicBezTo>
                    <a:pt x="7284" y="21600"/>
                    <a:pt x="9265" y="19539"/>
                    <a:pt x="9719" y="16800"/>
                  </a:cubicBezTo>
                  <a:lnTo>
                    <a:pt x="11881" y="16800"/>
                  </a:lnTo>
                  <a:cubicBezTo>
                    <a:pt x="12335" y="19539"/>
                    <a:pt x="14316" y="21600"/>
                    <a:pt x="16691" y="21600"/>
                  </a:cubicBezTo>
                  <a:cubicBezTo>
                    <a:pt x="19402" y="21600"/>
                    <a:pt x="21600" y="18914"/>
                    <a:pt x="21600" y="15600"/>
                  </a:cubicBezTo>
                  <a:cubicBezTo>
                    <a:pt x="21600" y="14659"/>
                    <a:pt x="21418" y="13772"/>
                    <a:pt x="21102" y="12980"/>
                  </a:cubicBezTo>
                  <a:moveTo>
                    <a:pt x="16691" y="12000"/>
                  </a:moveTo>
                  <a:cubicBezTo>
                    <a:pt x="15064" y="12000"/>
                    <a:pt x="13745" y="13612"/>
                    <a:pt x="13745" y="15600"/>
                  </a:cubicBezTo>
                  <a:cubicBezTo>
                    <a:pt x="13745" y="15932"/>
                    <a:pt x="13965" y="16200"/>
                    <a:pt x="14236" y="16200"/>
                  </a:cubicBezTo>
                  <a:cubicBezTo>
                    <a:pt x="14508" y="16200"/>
                    <a:pt x="14727" y="15932"/>
                    <a:pt x="14727" y="15600"/>
                  </a:cubicBezTo>
                  <a:cubicBezTo>
                    <a:pt x="14727" y="14275"/>
                    <a:pt x="15606" y="13200"/>
                    <a:pt x="16691" y="13200"/>
                  </a:cubicBezTo>
                  <a:cubicBezTo>
                    <a:pt x="16962" y="13200"/>
                    <a:pt x="17182" y="12932"/>
                    <a:pt x="17182" y="12600"/>
                  </a:cubicBezTo>
                  <a:cubicBezTo>
                    <a:pt x="17182" y="12268"/>
                    <a:pt x="16962" y="12000"/>
                    <a:pt x="16691" y="12000"/>
                  </a:cubicBezTo>
                  <a:moveTo>
                    <a:pt x="4909" y="12000"/>
                  </a:moveTo>
                  <a:cubicBezTo>
                    <a:pt x="3282" y="12000"/>
                    <a:pt x="1964" y="13612"/>
                    <a:pt x="1964" y="15600"/>
                  </a:cubicBezTo>
                  <a:cubicBezTo>
                    <a:pt x="1964" y="15932"/>
                    <a:pt x="2183" y="16200"/>
                    <a:pt x="2455" y="16200"/>
                  </a:cubicBezTo>
                  <a:cubicBezTo>
                    <a:pt x="2726" y="16200"/>
                    <a:pt x="2945" y="15932"/>
                    <a:pt x="2945" y="15600"/>
                  </a:cubicBezTo>
                  <a:cubicBezTo>
                    <a:pt x="2945" y="14275"/>
                    <a:pt x="3825" y="13200"/>
                    <a:pt x="4909" y="13200"/>
                  </a:cubicBezTo>
                  <a:cubicBezTo>
                    <a:pt x="5180" y="13200"/>
                    <a:pt x="5400" y="12932"/>
                    <a:pt x="5400" y="12600"/>
                  </a:cubicBezTo>
                  <a:cubicBezTo>
                    <a:pt x="5400" y="12268"/>
                    <a:pt x="5180" y="12000"/>
                    <a:pt x="4909" y="12000"/>
                  </a:cubicBezTo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矩形 48"/>
            <p:cNvSpPr/>
            <p:nvPr/>
          </p:nvSpPr>
          <p:spPr>
            <a:xfrm>
              <a:off x="3247891" y="3701745"/>
              <a:ext cx="1647186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策划设计制作等全程服务。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5204731" y="2222500"/>
            <a:ext cx="1782540" cy="3442301"/>
            <a:chOff x="5204731" y="1943100"/>
            <a:chExt cx="1782540" cy="3442301"/>
          </a:xfrm>
        </p:grpSpPr>
        <p:sp>
          <p:nvSpPr>
            <p:cNvPr id="51" name="圆角矩形 51"/>
            <p:cNvSpPr/>
            <p:nvPr/>
          </p:nvSpPr>
          <p:spPr>
            <a:xfrm>
              <a:off x="5204731" y="1943100"/>
              <a:ext cx="1782540" cy="3442300"/>
            </a:xfrm>
            <a:prstGeom prst="roundRect">
              <a:avLst>
                <a:gd name="adj" fmla="val 348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360000" bIns="216000" anchor="t" anchorCtr="1">
              <a:normAutofit/>
            </a:bodyPr>
            <a:lstStyle/>
            <a:p>
              <a:pPr algn="ctr"/>
              <a:r>
                <a:rPr lang="zh-CN" altLang="en-US" sz="2000" dirty="0">
                  <a:latin typeface="+mj-ea"/>
                  <a:ea typeface="+mj-ea"/>
                </a:rPr>
                <a:t>标题内容</a:t>
              </a:r>
            </a:p>
          </p:txBody>
        </p:sp>
        <p:sp>
          <p:nvSpPr>
            <p:cNvPr id="52" name="任意多边形 52"/>
            <p:cNvSpPr/>
            <p:nvPr/>
          </p:nvSpPr>
          <p:spPr>
            <a:xfrm>
              <a:off x="5204731" y="3193752"/>
              <a:ext cx="1782540" cy="2191649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文本框 53"/>
            <p:cNvSpPr txBox="1"/>
            <p:nvPr/>
          </p:nvSpPr>
          <p:spPr>
            <a:xfrm>
              <a:off x="5797627" y="2845447"/>
              <a:ext cx="596749" cy="559262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algn="ctr"/>
              <a:r>
                <a:rPr lang="en-US" sz="3600">
                  <a:solidFill>
                    <a:schemeClr val="bg2"/>
                  </a:solidFill>
                  <a:latin typeface="Agency FB" panose="020B0503020202020204" pitchFamily="34" charset="0"/>
                </a:rPr>
                <a:t>03</a:t>
              </a:r>
            </a:p>
          </p:txBody>
        </p:sp>
        <p:sp>
          <p:nvSpPr>
            <p:cNvPr id="54" name="任意多边形 55"/>
            <p:cNvSpPr/>
            <p:nvPr/>
          </p:nvSpPr>
          <p:spPr>
            <a:xfrm>
              <a:off x="5914516" y="4754429"/>
              <a:ext cx="362970" cy="352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矩形 54"/>
            <p:cNvSpPr/>
            <p:nvPr/>
          </p:nvSpPr>
          <p:spPr>
            <a:xfrm>
              <a:off x="5272405" y="3701745"/>
              <a:ext cx="1647186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策划设计制作等全程服务。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229246" y="2222500"/>
            <a:ext cx="1782540" cy="3442301"/>
            <a:chOff x="7229246" y="1943100"/>
            <a:chExt cx="1782540" cy="3442301"/>
          </a:xfrm>
        </p:grpSpPr>
        <p:sp>
          <p:nvSpPr>
            <p:cNvPr id="57" name="圆角矩形 46"/>
            <p:cNvSpPr/>
            <p:nvPr/>
          </p:nvSpPr>
          <p:spPr>
            <a:xfrm>
              <a:off x="7229246" y="1943100"/>
              <a:ext cx="1782540" cy="3442300"/>
            </a:xfrm>
            <a:prstGeom prst="roundRect">
              <a:avLst>
                <a:gd name="adj" fmla="val 348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360000" bIns="216000" anchor="t" anchorCtr="1">
              <a:normAutofit/>
            </a:bodyPr>
            <a:lstStyle/>
            <a:p>
              <a:pPr algn="ctr"/>
              <a:r>
                <a:rPr lang="zh-CN" altLang="en-US" sz="2000" dirty="0">
                  <a:latin typeface="+mj-ea"/>
                  <a:ea typeface="+mj-ea"/>
                </a:rPr>
                <a:t>标题内容</a:t>
              </a:r>
            </a:p>
          </p:txBody>
        </p:sp>
        <p:sp>
          <p:nvSpPr>
            <p:cNvPr id="58" name="任意多边形 47"/>
            <p:cNvSpPr/>
            <p:nvPr/>
          </p:nvSpPr>
          <p:spPr>
            <a:xfrm>
              <a:off x="7229246" y="3193752"/>
              <a:ext cx="1782540" cy="2191649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文本框 48"/>
            <p:cNvSpPr txBox="1"/>
            <p:nvPr/>
          </p:nvSpPr>
          <p:spPr>
            <a:xfrm>
              <a:off x="7822142" y="2845447"/>
              <a:ext cx="596749" cy="559262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algn="ctr"/>
              <a:r>
                <a:rPr lang="en-US" sz="3600">
                  <a:solidFill>
                    <a:schemeClr val="bg2"/>
                  </a:solidFill>
                  <a:latin typeface="Agency FB" panose="020B0503020202020204" pitchFamily="34" charset="0"/>
                </a:rPr>
                <a:t>04</a:t>
              </a:r>
            </a:p>
          </p:txBody>
        </p:sp>
        <p:sp>
          <p:nvSpPr>
            <p:cNvPr id="60" name="任意多边形 50"/>
            <p:cNvSpPr/>
            <p:nvPr/>
          </p:nvSpPr>
          <p:spPr>
            <a:xfrm>
              <a:off x="7939152" y="4754429"/>
              <a:ext cx="362728" cy="352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6" h="21600" extrusionOk="0">
                  <a:moveTo>
                    <a:pt x="11502" y="10309"/>
                  </a:moveTo>
                  <a:cubicBezTo>
                    <a:pt x="11767" y="10309"/>
                    <a:pt x="11981" y="10090"/>
                    <a:pt x="11981" y="9818"/>
                  </a:cubicBezTo>
                  <a:cubicBezTo>
                    <a:pt x="11981" y="9547"/>
                    <a:pt x="11767" y="9327"/>
                    <a:pt x="11502" y="9327"/>
                  </a:cubicBezTo>
                  <a:cubicBezTo>
                    <a:pt x="11237" y="9327"/>
                    <a:pt x="11022" y="9547"/>
                    <a:pt x="11022" y="9818"/>
                  </a:cubicBezTo>
                  <a:cubicBezTo>
                    <a:pt x="11022" y="10090"/>
                    <a:pt x="11237" y="10309"/>
                    <a:pt x="11502" y="10309"/>
                  </a:cubicBezTo>
                  <a:moveTo>
                    <a:pt x="15818" y="4909"/>
                  </a:moveTo>
                  <a:cubicBezTo>
                    <a:pt x="16083" y="4909"/>
                    <a:pt x="16297" y="5129"/>
                    <a:pt x="16297" y="5400"/>
                  </a:cubicBezTo>
                  <a:cubicBezTo>
                    <a:pt x="16297" y="5672"/>
                    <a:pt x="16083" y="5891"/>
                    <a:pt x="15818" y="5891"/>
                  </a:cubicBezTo>
                  <a:cubicBezTo>
                    <a:pt x="15553" y="5891"/>
                    <a:pt x="15338" y="5672"/>
                    <a:pt x="15338" y="5400"/>
                  </a:cubicBezTo>
                  <a:cubicBezTo>
                    <a:pt x="15338" y="5129"/>
                    <a:pt x="15553" y="4909"/>
                    <a:pt x="15818" y="4909"/>
                  </a:cubicBezTo>
                  <a:moveTo>
                    <a:pt x="15818" y="6873"/>
                  </a:moveTo>
                  <a:cubicBezTo>
                    <a:pt x="16612" y="6873"/>
                    <a:pt x="17256" y="6213"/>
                    <a:pt x="17256" y="5400"/>
                  </a:cubicBezTo>
                  <a:cubicBezTo>
                    <a:pt x="17256" y="4587"/>
                    <a:pt x="16612" y="3928"/>
                    <a:pt x="15818" y="3928"/>
                  </a:cubicBezTo>
                  <a:cubicBezTo>
                    <a:pt x="15023" y="3928"/>
                    <a:pt x="14379" y="4587"/>
                    <a:pt x="14379" y="5400"/>
                  </a:cubicBezTo>
                  <a:cubicBezTo>
                    <a:pt x="14379" y="6213"/>
                    <a:pt x="15023" y="6873"/>
                    <a:pt x="15818" y="6873"/>
                  </a:cubicBezTo>
                  <a:moveTo>
                    <a:pt x="12941" y="11782"/>
                  </a:moveTo>
                  <a:cubicBezTo>
                    <a:pt x="13206" y="11782"/>
                    <a:pt x="13420" y="11562"/>
                    <a:pt x="13420" y="11291"/>
                  </a:cubicBezTo>
                  <a:cubicBezTo>
                    <a:pt x="13420" y="11020"/>
                    <a:pt x="13206" y="10800"/>
                    <a:pt x="12941" y="10800"/>
                  </a:cubicBezTo>
                  <a:cubicBezTo>
                    <a:pt x="12675" y="10800"/>
                    <a:pt x="12461" y="11020"/>
                    <a:pt x="12461" y="11291"/>
                  </a:cubicBezTo>
                  <a:cubicBezTo>
                    <a:pt x="12461" y="11562"/>
                    <a:pt x="12675" y="11782"/>
                    <a:pt x="12941" y="11782"/>
                  </a:cubicBezTo>
                  <a:moveTo>
                    <a:pt x="10063" y="7855"/>
                  </a:moveTo>
                  <a:cubicBezTo>
                    <a:pt x="9798" y="7855"/>
                    <a:pt x="9584" y="8074"/>
                    <a:pt x="9584" y="8346"/>
                  </a:cubicBezTo>
                  <a:cubicBezTo>
                    <a:pt x="9584" y="8617"/>
                    <a:pt x="9798" y="8836"/>
                    <a:pt x="10063" y="8836"/>
                  </a:cubicBezTo>
                  <a:cubicBezTo>
                    <a:pt x="10328" y="8836"/>
                    <a:pt x="10543" y="8617"/>
                    <a:pt x="10543" y="8346"/>
                  </a:cubicBezTo>
                  <a:cubicBezTo>
                    <a:pt x="10543" y="8074"/>
                    <a:pt x="10328" y="7855"/>
                    <a:pt x="10063" y="7855"/>
                  </a:cubicBezTo>
                  <a:moveTo>
                    <a:pt x="1718" y="19842"/>
                  </a:moveTo>
                  <a:lnTo>
                    <a:pt x="3451" y="15392"/>
                  </a:lnTo>
                  <a:cubicBezTo>
                    <a:pt x="3684" y="15834"/>
                    <a:pt x="3973" y="16253"/>
                    <a:pt x="4312" y="16642"/>
                  </a:cubicBezTo>
                  <a:cubicBezTo>
                    <a:pt x="4824" y="17230"/>
                    <a:pt x="5418" y="17711"/>
                    <a:pt x="6061" y="18068"/>
                  </a:cubicBezTo>
                  <a:cubicBezTo>
                    <a:pt x="6061" y="18068"/>
                    <a:pt x="1718" y="19842"/>
                    <a:pt x="1718" y="19842"/>
                  </a:cubicBezTo>
                  <a:close/>
                  <a:moveTo>
                    <a:pt x="3717" y="12060"/>
                  </a:moveTo>
                  <a:lnTo>
                    <a:pt x="0" y="21600"/>
                  </a:lnTo>
                  <a:lnTo>
                    <a:pt x="9319" y="17795"/>
                  </a:lnTo>
                  <a:cubicBezTo>
                    <a:pt x="9153" y="17815"/>
                    <a:pt x="8987" y="17824"/>
                    <a:pt x="8822" y="17824"/>
                  </a:cubicBezTo>
                  <a:cubicBezTo>
                    <a:pt x="5971" y="17824"/>
                    <a:pt x="3389" y="15002"/>
                    <a:pt x="3717" y="12060"/>
                  </a:cubicBezTo>
                  <a:moveTo>
                    <a:pt x="16115" y="10657"/>
                  </a:moveTo>
                  <a:cubicBezTo>
                    <a:pt x="15925" y="10851"/>
                    <a:pt x="15627" y="11171"/>
                    <a:pt x="15280" y="11542"/>
                  </a:cubicBezTo>
                  <a:cubicBezTo>
                    <a:pt x="14662" y="12204"/>
                    <a:pt x="13712" y="13221"/>
                    <a:pt x="13147" y="13753"/>
                  </a:cubicBezTo>
                  <a:lnTo>
                    <a:pt x="7665" y="8141"/>
                  </a:lnTo>
                  <a:cubicBezTo>
                    <a:pt x="8185" y="7563"/>
                    <a:pt x="9179" y="6590"/>
                    <a:pt x="9825" y="5958"/>
                  </a:cubicBezTo>
                  <a:cubicBezTo>
                    <a:pt x="10188" y="5603"/>
                    <a:pt x="10500" y="5298"/>
                    <a:pt x="10690" y="5103"/>
                  </a:cubicBezTo>
                  <a:cubicBezTo>
                    <a:pt x="13284" y="2447"/>
                    <a:pt x="18271" y="993"/>
                    <a:pt x="20136" y="982"/>
                  </a:cubicBezTo>
                  <a:cubicBezTo>
                    <a:pt x="20132" y="2572"/>
                    <a:pt x="18824" y="7884"/>
                    <a:pt x="16115" y="10657"/>
                  </a:cubicBezTo>
                  <a:moveTo>
                    <a:pt x="12477" y="14563"/>
                  </a:moveTo>
                  <a:cubicBezTo>
                    <a:pt x="12127" y="15873"/>
                    <a:pt x="11665" y="17072"/>
                    <a:pt x="11154" y="18035"/>
                  </a:cubicBezTo>
                  <a:cubicBezTo>
                    <a:pt x="10943" y="17454"/>
                    <a:pt x="10642" y="16798"/>
                    <a:pt x="10214" y="16110"/>
                  </a:cubicBezTo>
                  <a:cubicBezTo>
                    <a:pt x="10035" y="15823"/>
                    <a:pt x="9728" y="15656"/>
                    <a:pt x="9405" y="15656"/>
                  </a:cubicBezTo>
                  <a:cubicBezTo>
                    <a:pt x="9329" y="15656"/>
                    <a:pt x="9252" y="15665"/>
                    <a:pt x="9176" y="15684"/>
                  </a:cubicBezTo>
                  <a:cubicBezTo>
                    <a:pt x="8990" y="15731"/>
                    <a:pt x="8799" y="15755"/>
                    <a:pt x="8610" y="15755"/>
                  </a:cubicBezTo>
                  <a:cubicBezTo>
                    <a:pt x="7905" y="15755"/>
                    <a:pt x="7217" y="15432"/>
                    <a:pt x="6621" y="14822"/>
                  </a:cubicBezTo>
                  <a:cubicBezTo>
                    <a:pt x="5861" y="14044"/>
                    <a:pt x="5561" y="13114"/>
                    <a:pt x="5779" y="12206"/>
                  </a:cubicBezTo>
                  <a:cubicBezTo>
                    <a:pt x="5877" y="11797"/>
                    <a:pt x="5709" y="11370"/>
                    <a:pt x="5363" y="11144"/>
                  </a:cubicBezTo>
                  <a:cubicBezTo>
                    <a:pt x="4690" y="10706"/>
                    <a:pt x="4050" y="10398"/>
                    <a:pt x="3482" y="10183"/>
                  </a:cubicBezTo>
                  <a:cubicBezTo>
                    <a:pt x="4423" y="9658"/>
                    <a:pt x="5594" y="9186"/>
                    <a:pt x="6874" y="8827"/>
                  </a:cubicBezTo>
                  <a:cubicBezTo>
                    <a:pt x="6900" y="8820"/>
                    <a:pt x="6921" y="8803"/>
                    <a:pt x="6946" y="8793"/>
                  </a:cubicBezTo>
                  <a:lnTo>
                    <a:pt x="12510" y="14490"/>
                  </a:lnTo>
                  <a:cubicBezTo>
                    <a:pt x="12501" y="14515"/>
                    <a:pt x="12484" y="14536"/>
                    <a:pt x="12477" y="14563"/>
                  </a:cubicBezTo>
                  <a:moveTo>
                    <a:pt x="20922" y="167"/>
                  </a:moveTo>
                  <a:cubicBezTo>
                    <a:pt x="20813" y="55"/>
                    <a:pt x="20545" y="0"/>
                    <a:pt x="20157" y="0"/>
                  </a:cubicBezTo>
                  <a:cubicBezTo>
                    <a:pt x="18131" y="0"/>
                    <a:pt x="12842" y="1511"/>
                    <a:pt x="10012" y="4409"/>
                  </a:cubicBezTo>
                  <a:cubicBezTo>
                    <a:pt x="9345" y="5092"/>
                    <a:pt x="7134" y="7175"/>
                    <a:pt x="6621" y="7880"/>
                  </a:cubicBezTo>
                  <a:cubicBezTo>
                    <a:pt x="4961" y="8346"/>
                    <a:pt x="2544" y="9277"/>
                    <a:pt x="1196" y="10657"/>
                  </a:cubicBezTo>
                  <a:cubicBezTo>
                    <a:pt x="1196" y="10657"/>
                    <a:pt x="2841" y="10663"/>
                    <a:pt x="4848" y="11972"/>
                  </a:cubicBezTo>
                  <a:cubicBezTo>
                    <a:pt x="4556" y="13190"/>
                    <a:pt x="4926" y="14475"/>
                    <a:pt x="5943" y="15516"/>
                  </a:cubicBezTo>
                  <a:cubicBezTo>
                    <a:pt x="6735" y="16327"/>
                    <a:pt x="7672" y="16737"/>
                    <a:pt x="8610" y="16737"/>
                  </a:cubicBezTo>
                  <a:cubicBezTo>
                    <a:pt x="8876" y="16737"/>
                    <a:pt x="9142" y="16704"/>
                    <a:pt x="9405" y="16637"/>
                  </a:cubicBezTo>
                  <a:cubicBezTo>
                    <a:pt x="10683" y="18692"/>
                    <a:pt x="10690" y="20376"/>
                    <a:pt x="10690" y="20376"/>
                  </a:cubicBezTo>
                  <a:cubicBezTo>
                    <a:pt x="12038" y="18996"/>
                    <a:pt x="12948" y="16521"/>
                    <a:pt x="13402" y="14822"/>
                  </a:cubicBezTo>
                  <a:cubicBezTo>
                    <a:pt x="14091" y="14297"/>
                    <a:pt x="16126" y="12034"/>
                    <a:pt x="16793" y="11351"/>
                  </a:cubicBezTo>
                  <a:cubicBezTo>
                    <a:pt x="20164" y="7900"/>
                    <a:pt x="21600" y="861"/>
                    <a:pt x="20922" y="167"/>
                  </a:cubicBezTo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矩形 60"/>
            <p:cNvSpPr/>
            <p:nvPr/>
          </p:nvSpPr>
          <p:spPr>
            <a:xfrm>
              <a:off x="7296919" y="3701745"/>
              <a:ext cx="1647186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策划设计制作等全程服务。</a:t>
              </a: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9253760" y="2222500"/>
            <a:ext cx="1782540" cy="3442301"/>
            <a:chOff x="9253760" y="1943100"/>
            <a:chExt cx="1782540" cy="3442301"/>
          </a:xfrm>
        </p:grpSpPr>
        <p:sp>
          <p:nvSpPr>
            <p:cNvPr id="97" name="圆角矩形 41"/>
            <p:cNvSpPr/>
            <p:nvPr/>
          </p:nvSpPr>
          <p:spPr>
            <a:xfrm>
              <a:off x="9253760" y="1943100"/>
              <a:ext cx="1782540" cy="3442300"/>
            </a:xfrm>
            <a:prstGeom prst="roundRect">
              <a:avLst>
                <a:gd name="adj" fmla="val 3485"/>
              </a:avLst>
            </a:prstGeom>
            <a:solidFill>
              <a:schemeClr val="accent5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360000" bIns="216000" anchor="t" anchorCtr="1">
              <a:normAutofit/>
            </a:bodyPr>
            <a:lstStyle/>
            <a:p>
              <a:pPr algn="ctr"/>
              <a:r>
                <a:rPr lang="zh-CN" altLang="en-US" sz="2000" dirty="0">
                  <a:latin typeface="+mj-ea"/>
                  <a:ea typeface="+mj-ea"/>
                </a:rPr>
                <a:t>标题内容</a:t>
              </a:r>
            </a:p>
          </p:txBody>
        </p:sp>
        <p:sp>
          <p:nvSpPr>
            <p:cNvPr id="98" name="任意多边形 42"/>
            <p:cNvSpPr/>
            <p:nvPr/>
          </p:nvSpPr>
          <p:spPr>
            <a:xfrm>
              <a:off x="9253760" y="3193752"/>
              <a:ext cx="1782540" cy="2191649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文本框 43"/>
            <p:cNvSpPr txBox="1"/>
            <p:nvPr/>
          </p:nvSpPr>
          <p:spPr>
            <a:xfrm>
              <a:off x="9846656" y="2845447"/>
              <a:ext cx="596749" cy="559262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algn="ctr"/>
              <a:r>
                <a:rPr lang="en-US" sz="3600">
                  <a:solidFill>
                    <a:schemeClr val="bg2"/>
                  </a:solidFill>
                  <a:latin typeface="Agency FB" panose="020B0503020202020204" pitchFamily="34" charset="0"/>
                </a:rPr>
                <a:t>05</a:t>
              </a:r>
              <a:endParaRPr lang="en-US" sz="3600" dirty="0">
                <a:solidFill>
                  <a:schemeClr val="bg2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00" name="矩形 99"/>
            <p:cNvSpPr/>
            <p:nvPr/>
          </p:nvSpPr>
          <p:spPr>
            <a:xfrm>
              <a:off x="9321433" y="3701745"/>
              <a:ext cx="1647186" cy="812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策划设计制作等全程服务。</a:t>
              </a:r>
            </a:p>
          </p:txBody>
        </p:sp>
        <p:grpSp>
          <p:nvGrpSpPr>
            <p:cNvPr id="101" name="Group 18"/>
            <p:cNvGrpSpPr/>
            <p:nvPr/>
          </p:nvGrpSpPr>
          <p:grpSpPr>
            <a:xfrm>
              <a:off x="9929799" y="4685114"/>
              <a:ext cx="430463" cy="490646"/>
              <a:chOff x="4021138" y="1814513"/>
              <a:chExt cx="669925" cy="763588"/>
            </a:xfrm>
            <a:solidFill>
              <a:srgbClr val="004E8F"/>
            </a:solidFill>
          </p:grpSpPr>
          <p:sp>
            <p:nvSpPr>
              <p:cNvPr id="102" name="Freeform: Shape 20"/>
              <p:cNvSpPr>
                <a:spLocks/>
              </p:cNvSpPr>
              <p:nvPr/>
            </p:nvSpPr>
            <p:spPr bwMode="auto">
              <a:xfrm>
                <a:off x="4140200" y="1938338"/>
                <a:ext cx="431800" cy="639763"/>
              </a:xfrm>
              <a:custGeom>
                <a:avLst/>
                <a:gdLst>
                  <a:gd name="T0" fmla="*/ 96 w 272"/>
                  <a:gd name="T1" fmla="*/ 7 h 403"/>
                  <a:gd name="T2" fmla="*/ 40 w 272"/>
                  <a:gd name="T3" fmla="*/ 40 h 403"/>
                  <a:gd name="T4" fmla="*/ 5 w 272"/>
                  <a:gd name="T5" fmla="*/ 97 h 403"/>
                  <a:gd name="T6" fmla="*/ 1 w 272"/>
                  <a:gd name="T7" fmla="*/ 148 h 403"/>
                  <a:gd name="T8" fmla="*/ 29 w 272"/>
                  <a:gd name="T9" fmla="*/ 232 h 403"/>
                  <a:gd name="T10" fmla="*/ 55 w 272"/>
                  <a:gd name="T11" fmla="*/ 273 h 403"/>
                  <a:gd name="T12" fmla="*/ 63 w 272"/>
                  <a:gd name="T13" fmla="*/ 314 h 403"/>
                  <a:gd name="T14" fmla="*/ 55 w 272"/>
                  <a:gd name="T15" fmla="*/ 329 h 403"/>
                  <a:gd name="T16" fmla="*/ 55 w 272"/>
                  <a:gd name="T17" fmla="*/ 349 h 403"/>
                  <a:gd name="T18" fmla="*/ 55 w 272"/>
                  <a:gd name="T19" fmla="*/ 364 h 403"/>
                  <a:gd name="T20" fmla="*/ 61 w 272"/>
                  <a:gd name="T21" fmla="*/ 384 h 403"/>
                  <a:gd name="T22" fmla="*/ 80 w 272"/>
                  <a:gd name="T23" fmla="*/ 402 h 403"/>
                  <a:gd name="T24" fmla="*/ 189 w 272"/>
                  <a:gd name="T25" fmla="*/ 403 h 403"/>
                  <a:gd name="T26" fmla="*/ 206 w 272"/>
                  <a:gd name="T27" fmla="*/ 387 h 403"/>
                  <a:gd name="T28" fmla="*/ 217 w 272"/>
                  <a:gd name="T29" fmla="*/ 370 h 403"/>
                  <a:gd name="T30" fmla="*/ 217 w 272"/>
                  <a:gd name="T31" fmla="*/ 349 h 403"/>
                  <a:gd name="T32" fmla="*/ 217 w 272"/>
                  <a:gd name="T33" fmla="*/ 334 h 403"/>
                  <a:gd name="T34" fmla="*/ 212 w 272"/>
                  <a:gd name="T35" fmla="*/ 316 h 403"/>
                  <a:gd name="T36" fmla="*/ 214 w 272"/>
                  <a:gd name="T37" fmla="*/ 278 h 403"/>
                  <a:gd name="T38" fmla="*/ 236 w 272"/>
                  <a:gd name="T39" fmla="*/ 243 h 403"/>
                  <a:gd name="T40" fmla="*/ 269 w 272"/>
                  <a:gd name="T41" fmla="*/ 161 h 403"/>
                  <a:gd name="T42" fmla="*/ 270 w 272"/>
                  <a:gd name="T43" fmla="*/ 110 h 403"/>
                  <a:gd name="T44" fmla="*/ 241 w 272"/>
                  <a:gd name="T45" fmla="*/ 50 h 403"/>
                  <a:gd name="T46" fmla="*/ 189 w 272"/>
                  <a:gd name="T47" fmla="*/ 11 h 403"/>
                  <a:gd name="T48" fmla="*/ 136 w 272"/>
                  <a:gd name="T49" fmla="*/ 0 h 403"/>
                  <a:gd name="T50" fmla="*/ 201 w 272"/>
                  <a:gd name="T51" fmla="*/ 367 h 403"/>
                  <a:gd name="T52" fmla="*/ 202 w 272"/>
                  <a:gd name="T53" fmla="*/ 373 h 403"/>
                  <a:gd name="T54" fmla="*/ 192 w 272"/>
                  <a:gd name="T55" fmla="*/ 385 h 403"/>
                  <a:gd name="T56" fmla="*/ 87 w 272"/>
                  <a:gd name="T57" fmla="*/ 389 h 403"/>
                  <a:gd name="T58" fmla="*/ 79 w 272"/>
                  <a:gd name="T59" fmla="*/ 381 h 403"/>
                  <a:gd name="T60" fmla="*/ 69 w 272"/>
                  <a:gd name="T61" fmla="*/ 370 h 403"/>
                  <a:gd name="T62" fmla="*/ 71 w 272"/>
                  <a:gd name="T63" fmla="*/ 353 h 403"/>
                  <a:gd name="T64" fmla="*/ 70 w 272"/>
                  <a:gd name="T65" fmla="*/ 347 h 403"/>
                  <a:gd name="T66" fmla="*/ 70 w 272"/>
                  <a:gd name="T67" fmla="*/ 332 h 403"/>
                  <a:gd name="T68" fmla="*/ 72 w 272"/>
                  <a:gd name="T69" fmla="*/ 324 h 403"/>
                  <a:gd name="T70" fmla="*/ 203 w 272"/>
                  <a:gd name="T71" fmla="*/ 329 h 403"/>
                  <a:gd name="T72" fmla="*/ 203 w 272"/>
                  <a:gd name="T73" fmla="*/ 347 h 403"/>
                  <a:gd name="T74" fmla="*/ 92 w 272"/>
                  <a:gd name="T75" fmla="*/ 196 h 403"/>
                  <a:gd name="T76" fmla="*/ 148 w 272"/>
                  <a:gd name="T77" fmla="*/ 186 h 403"/>
                  <a:gd name="T78" fmla="*/ 109 w 272"/>
                  <a:gd name="T79" fmla="*/ 310 h 403"/>
                  <a:gd name="T80" fmla="*/ 197 w 272"/>
                  <a:gd name="T81" fmla="*/ 285 h 403"/>
                  <a:gd name="T82" fmla="*/ 185 w 272"/>
                  <a:gd name="T83" fmla="*/ 170 h 403"/>
                  <a:gd name="T84" fmla="*/ 148 w 272"/>
                  <a:gd name="T85" fmla="*/ 168 h 403"/>
                  <a:gd name="T86" fmla="*/ 92 w 272"/>
                  <a:gd name="T87" fmla="*/ 178 h 403"/>
                  <a:gd name="T88" fmla="*/ 77 w 272"/>
                  <a:gd name="T89" fmla="*/ 310 h 403"/>
                  <a:gd name="T90" fmla="*/ 68 w 272"/>
                  <a:gd name="T91" fmla="*/ 265 h 403"/>
                  <a:gd name="T92" fmla="*/ 41 w 272"/>
                  <a:gd name="T93" fmla="*/ 225 h 403"/>
                  <a:gd name="T94" fmla="*/ 15 w 272"/>
                  <a:gd name="T95" fmla="*/ 147 h 403"/>
                  <a:gd name="T96" fmla="*/ 19 w 272"/>
                  <a:gd name="T97" fmla="*/ 101 h 403"/>
                  <a:gd name="T98" fmla="*/ 49 w 272"/>
                  <a:gd name="T99" fmla="*/ 51 h 403"/>
                  <a:gd name="T100" fmla="*/ 99 w 272"/>
                  <a:gd name="T101" fmla="*/ 21 h 403"/>
                  <a:gd name="T102" fmla="*/ 149 w 272"/>
                  <a:gd name="T103" fmla="*/ 16 h 403"/>
                  <a:gd name="T104" fmla="*/ 204 w 272"/>
                  <a:gd name="T105" fmla="*/ 36 h 403"/>
                  <a:gd name="T106" fmla="*/ 244 w 272"/>
                  <a:gd name="T107" fmla="*/ 79 h 403"/>
                  <a:gd name="T108" fmla="*/ 258 w 272"/>
                  <a:gd name="T109" fmla="*/ 138 h 403"/>
                  <a:gd name="T110" fmla="*/ 245 w 272"/>
                  <a:gd name="T111" fmla="*/ 194 h 403"/>
                  <a:gd name="T112" fmla="*/ 208 w 272"/>
                  <a:gd name="T113" fmla="*/ 26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72" h="403">
                    <a:moveTo>
                      <a:pt x="136" y="0"/>
                    </a:moveTo>
                    <a:lnTo>
                      <a:pt x="136" y="0"/>
                    </a:lnTo>
                    <a:lnTo>
                      <a:pt x="122" y="2"/>
                    </a:lnTo>
                    <a:lnTo>
                      <a:pt x="109" y="4"/>
                    </a:lnTo>
                    <a:lnTo>
                      <a:pt x="96" y="7"/>
                    </a:lnTo>
                    <a:lnTo>
                      <a:pt x="83" y="11"/>
                    </a:lnTo>
                    <a:lnTo>
                      <a:pt x="71" y="18"/>
                    </a:lnTo>
                    <a:lnTo>
                      <a:pt x="59" y="24"/>
                    </a:lnTo>
                    <a:lnTo>
                      <a:pt x="49" y="32"/>
                    </a:lnTo>
                    <a:lnTo>
                      <a:pt x="40" y="40"/>
                    </a:lnTo>
                    <a:lnTo>
                      <a:pt x="31" y="50"/>
                    </a:lnTo>
                    <a:lnTo>
                      <a:pt x="22" y="61"/>
                    </a:lnTo>
                    <a:lnTo>
                      <a:pt x="16" y="73"/>
                    </a:lnTo>
                    <a:lnTo>
                      <a:pt x="11" y="85"/>
                    </a:lnTo>
                    <a:lnTo>
                      <a:pt x="5" y="97"/>
                    </a:lnTo>
                    <a:lnTo>
                      <a:pt x="2" y="110"/>
                    </a:lnTo>
                    <a:lnTo>
                      <a:pt x="0" y="124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1" y="148"/>
                    </a:lnTo>
                    <a:lnTo>
                      <a:pt x="3" y="161"/>
                    </a:lnTo>
                    <a:lnTo>
                      <a:pt x="6" y="178"/>
                    </a:lnTo>
                    <a:lnTo>
                      <a:pt x="13" y="198"/>
                    </a:lnTo>
                    <a:lnTo>
                      <a:pt x="22" y="220"/>
                    </a:lnTo>
                    <a:lnTo>
                      <a:pt x="29" y="232"/>
                    </a:lnTo>
                    <a:lnTo>
                      <a:pt x="35" y="243"/>
                    </a:lnTo>
                    <a:lnTo>
                      <a:pt x="44" y="255"/>
                    </a:lnTo>
                    <a:lnTo>
                      <a:pt x="53" y="268"/>
                    </a:lnTo>
                    <a:lnTo>
                      <a:pt x="53" y="268"/>
                    </a:lnTo>
                    <a:lnTo>
                      <a:pt x="55" y="273"/>
                    </a:lnTo>
                    <a:lnTo>
                      <a:pt x="58" y="277"/>
                    </a:lnTo>
                    <a:lnTo>
                      <a:pt x="60" y="289"/>
                    </a:lnTo>
                    <a:lnTo>
                      <a:pt x="62" y="301"/>
                    </a:lnTo>
                    <a:lnTo>
                      <a:pt x="63" y="314"/>
                    </a:lnTo>
                    <a:lnTo>
                      <a:pt x="63" y="314"/>
                    </a:lnTo>
                    <a:lnTo>
                      <a:pt x="59" y="316"/>
                    </a:lnTo>
                    <a:lnTo>
                      <a:pt x="57" y="319"/>
                    </a:lnTo>
                    <a:lnTo>
                      <a:pt x="55" y="323"/>
                    </a:lnTo>
                    <a:lnTo>
                      <a:pt x="55" y="329"/>
                    </a:lnTo>
                    <a:lnTo>
                      <a:pt x="55" y="329"/>
                    </a:lnTo>
                    <a:lnTo>
                      <a:pt x="55" y="334"/>
                    </a:lnTo>
                    <a:lnTo>
                      <a:pt x="58" y="339"/>
                    </a:lnTo>
                    <a:lnTo>
                      <a:pt x="58" y="339"/>
                    </a:lnTo>
                    <a:lnTo>
                      <a:pt x="55" y="344"/>
                    </a:lnTo>
                    <a:lnTo>
                      <a:pt x="55" y="349"/>
                    </a:lnTo>
                    <a:lnTo>
                      <a:pt x="55" y="349"/>
                    </a:lnTo>
                    <a:lnTo>
                      <a:pt x="55" y="355"/>
                    </a:lnTo>
                    <a:lnTo>
                      <a:pt x="58" y="360"/>
                    </a:lnTo>
                    <a:lnTo>
                      <a:pt x="58" y="360"/>
                    </a:lnTo>
                    <a:lnTo>
                      <a:pt x="55" y="364"/>
                    </a:lnTo>
                    <a:lnTo>
                      <a:pt x="55" y="370"/>
                    </a:lnTo>
                    <a:lnTo>
                      <a:pt x="55" y="370"/>
                    </a:lnTo>
                    <a:lnTo>
                      <a:pt x="55" y="375"/>
                    </a:lnTo>
                    <a:lnTo>
                      <a:pt x="57" y="381"/>
                    </a:lnTo>
                    <a:lnTo>
                      <a:pt x="61" y="384"/>
                    </a:lnTo>
                    <a:lnTo>
                      <a:pt x="66" y="387"/>
                    </a:lnTo>
                    <a:lnTo>
                      <a:pt x="66" y="387"/>
                    </a:lnTo>
                    <a:lnTo>
                      <a:pt x="68" y="394"/>
                    </a:lnTo>
                    <a:lnTo>
                      <a:pt x="73" y="399"/>
                    </a:lnTo>
                    <a:lnTo>
                      <a:pt x="80" y="402"/>
                    </a:lnTo>
                    <a:lnTo>
                      <a:pt x="83" y="403"/>
                    </a:lnTo>
                    <a:lnTo>
                      <a:pt x="87" y="403"/>
                    </a:lnTo>
                    <a:lnTo>
                      <a:pt x="185" y="403"/>
                    </a:lnTo>
                    <a:lnTo>
                      <a:pt x="185" y="403"/>
                    </a:lnTo>
                    <a:lnTo>
                      <a:pt x="189" y="403"/>
                    </a:lnTo>
                    <a:lnTo>
                      <a:pt x="192" y="402"/>
                    </a:lnTo>
                    <a:lnTo>
                      <a:pt x="198" y="399"/>
                    </a:lnTo>
                    <a:lnTo>
                      <a:pt x="204" y="394"/>
                    </a:lnTo>
                    <a:lnTo>
                      <a:pt x="206" y="387"/>
                    </a:lnTo>
                    <a:lnTo>
                      <a:pt x="206" y="387"/>
                    </a:lnTo>
                    <a:lnTo>
                      <a:pt x="210" y="384"/>
                    </a:lnTo>
                    <a:lnTo>
                      <a:pt x="215" y="381"/>
                    </a:lnTo>
                    <a:lnTo>
                      <a:pt x="217" y="375"/>
                    </a:lnTo>
                    <a:lnTo>
                      <a:pt x="217" y="370"/>
                    </a:lnTo>
                    <a:lnTo>
                      <a:pt x="217" y="370"/>
                    </a:lnTo>
                    <a:lnTo>
                      <a:pt x="217" y="364"/>
                    </a:lnTo>
                    <a:lnTo>
                      <a:pt x="214" y="360"/>
                    </a:lnTo>
                    <a:lnTo>
                      <a:pt x="214" y="360"/>
                    </a:lnTo>
                    <a:lnTo>
                      <a:pt x="217" y="355"/>
                    </a:lnTo>
                    <a:lnTo>
                      <a:pt x="217" y="349"/>
                    </a:lnTo>
                    <a:lnTo>
                      <a:pt x="217" y="349"/>
                    </a:lnTo>
                    <a:lnTo>
                      <a:pt x="217" y="344"/>
                    </a:lnTo>
                    <a:lnTo>
                      <a:pt x="214" y="339"/>
                    </a:lnTo>
                    <a:lnTo>
                      <a:pt x="214" y="339"/>
                    </a:lnTo>
                    <a:lnTo>
                      <a:pt x="217" y="334"/>
                    </a:lnTo>
                    <a:lnTo>
                      <a:pt x="217" y="329"/>
                    </a:lnTo>
                    <a:lnTo>
                      <a:pt x="217" y="329"/>
                    </a:lnTo>
                    <a:lnTo>
                      <a:pt x="217" y="323"/>
                    </a:lnTo>
                    <a:lnTo>
                      <a:pt x="215" y="319"/>
                    </a:lnTo>
                    <a:lnTo>
                      <a:pt x="212" y="316"/>
                    </a:lnTo>
                    <a:lnTo>
                      <a:pt x="208" y="313"/>
                    </a:lnTo>
                    <a:lnTo>
                      <a:pt x="208" y="313"/>
                    </a:lnTo>
                    <a:lnTo>
                      <a:pt x="209" y="303"/>
                    </a:lnTo>
                    <a:lnTo>
                      <a:pt x="210" y="290"/>
                    </a:lnTo>
                    <a:lnTo>
                      <a:pt x="214" y="278"/>
                    </a:lnTo>
                    <a:lnTo>
                      <a:pt x="216" y="273"/>
                    </a:lnTo>
                    <a:lnTo>
                      <a:pt x="219" y="268"/>
                    </a:lnTo>
                    <a:lnTo>
                      <a:pt x="219" y="268"/>
                    </a:lnTo>
                    <a:lnTo>
                      <a:pt x="228" y="255"/>
                    </a:lnTo>
                    <a:lnTo>
                      <a:pt x="236" y="243"/>
                    </a:lnTo>
                    <a:lnTo>
                      <a:pt x="243" y="232"/>
                    </a:lnTo>
                    <a:lnTo>
                      <a:pt x="249" y="220"/>
                    </a:lnTo>
                    <a:lnTo>
                      <a:pt x="259" y="198"/>
                    </a:lnTo>
                    <a:lnTo>
                      <a:pt x="265" y="178"/>
                    </a:lnTo>
                    <a:lnTo>
                      <a:pt x="269" y="161"/>
                    </a:lnTo>
                    <a:lnTo>
                      <a:pt x="271" y="148"/>
                    </a:lnTo>
                    <a:lnTo>
                      <a:pt x="272" y="138"/>
                    </a:lnTo>
                    <a:lnTo>
                      <a:pt x="272" y="138"/>
                    </a:lnTo>
                    <a:lnTo>
                      <a:pt x="272" y="124"/>
                    </a:lnTo>
                    <a:lnTo>
                      <a:pt x="270" y="110"/>
                    </a:lnTo>
                    <a:lnTo>
                      <a:pt x="266" y="97"/>
                    </a:lnTo>
                    <a:lnTo>
                      <a:pt x="261" y="85"/>
                    </a:lnTo>
                    <a:lnTo>
                      <a:pt x="256" y="73"/>
                    </a:lnTo>
                    <a:lnTo>
                      <a:pt x="249" y="61"/>
                    </a:lnTo>
                    <a:lnTo>
                      <a:pt x="241" y="50"/>
                    </a:lnTo>
                    <a:lnTo>
                      <a:pt x="232" y="40"/>
                    </a:lnTo>
                    <a:lnTo>
                      <a:pt x="222" y="32"/>
                    </a:lnTo>
                    <a:lnTo>
                      <a:pt x="212" y="24"/>
                    </a:lnTo>
                    <a:lnTo>
                      <a:pt x="201" y="18"/>
                    </a:lnTo>
                    <a:lnTo>
                      <a:pt x="189" y="11"/>
                    </a:lnTo>
                    <a:lnTo>
                      <a:pt x="177" y="7"/>
                    </a:lnTo>
                    <a:lnTo>
                      <a:pt x="163" y="4"/>
                    </a:lnTo>
                    <a:lnTo>
                      <a:pt x="150" y="2"/>
                    </a:lnTo>
                    <a:lnTo>
                      <a:pt x="136" y="0"/>
                    </a:lnTo>
                    <a:lnTo>
                      <a:pt x="136" y="0"/>
                    </a:lnTo>
                    <a:close/>
                    <a:moveTo>
                      <a:pt x="203" y="349"/>
                    </a:moveTo>
                    <a:lnTo>
                      <a:pt x="203" y="349"/>
                    </a:lnTo>
                    <a:lnTo>
                      <a:pt x="203" y="351"/>
                    </a:lnTo>
                    <a:lnTo>
                      <a:pt x="201" y="353"/>
                    </a:lnTo>
                    <a:lnTo>
                      <a:pt x="201" y="367"/>
                    </a:lnTo>
                    <a:lnTo>
                      <a:pt x="201" y="367"/>
                    </a:lnTo>
                    <a:lnTo>
                      <a:pt x="203" y="368"/>
                    </a:lnTo>
                    <a:lnTo>
                      <a:pt x="203" y="370"/>
                    </a:lnTo>
                    <a:lnTo>
                      <a:pt x="203" y="370"/>
                    </a:lnTo>
                    <a:lnTo>
                      <a:pt x="202" y="373"/>
                    </a:lnTo>
                    <a:lnTo>
                      <a:pt x="200" y="374"/>
                    </a:lnTo>
                    <a:lnTo>
                      <a:pt x="193" y="381"/>
                    </a:lnTo>
                    <a:lnTo>
                      <a:pt x="193" y="382"/>
                    </a:lnTo>
                    <a:lnTo>
                      <a:pt x="193" y="382"/>
                    </a:lnTo>
                    <a:lnTo>
                      <a:pt x="192" y="385"/>
                    </a:lnTo>
                    <a:lnTo>
                      <a:pt x="191" y="387"/>
                    </a:lnTo>
                    <a:lnTo>
                      <a:pt x="188" y="389"/>
                    </a:lnTo>
                    <a:lnTo>
                      <a:pt x="185" y="389"/>
                    </a:lnTo>
                    <a:lnTo>
                      <a:pt x="87" y="389"/>
                    </a:lnTo>
                    <a:lnTo>
                      <a:pt x="87" y="389"/>
                    </a:lnTo>
                    <a:lnTo>
                      <a:pt x="84" y="389"/>
                    </a:lnTo>
                    <a:lnTo>
                      <a:pt x="82" y="387"/>
                    </a:lnTo>
                    <a:lnTo>
                      <a:pt x="80" y="385"/>
                    </a:lnTo>
                    <a:lnTo>
                      <a:pt x="79" y="382"/>
                    </a:lnTo>
                    <a:lnTo>
                      <a:pt x="79" y="381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70" y="373"/>
                    </a:lnTo>
                    <a:lnTo>
                      <a:pt x="69" y="370"/>
                    </a:lnTo>
                    <a:lnTo>
                      <a:pt x="69" y="370"/>
                    </a:lnTo>
                    <a:lnTo>
                      <a:pt x="69" y="369"/>
                    </a:lnTo>
                    <a:lnTo>
                      <a:pt x="71" y="367"/>
                    </a:lnTo>
                    <a:lnTo>
                      <a:pt x="176" y="367"/>
                    </a:lnTo>
                    <a:lnTo>
                      <a:pt x="176" y="353"/>
                    </a:lnTo>
                    <a:lnTo>
                      <a:pt x="71" y="353"/>
                    </a:lnTo>
                    <a:lnTo>
                      <a:pt x="71" y="353"/>
                    </a:lnTo>
                    <a:lnTo>
                      <a:pt x="69" y="351"/>
                    </a:lnTo>
                    <a:lnTo>
                      <a:pt x="69" y="349"/>
                    </a:lnTo>
                    <a:lnTo>
                      <a:pt x="69" y="349"/>
                    </a:lnTo>
                    <a:lnTo>
                      <a:pt x="70" y="347"/>
                    </a:lnTo>
                    <a:lnTo>
                      <a:pt x="71" y="346"/>
                    </a:lnTo>
                    <a:lnTo>
                      <a:pt x="176" y="346"/>
                    </a:lnTo>
                    <a:lnTo>
                      <a:pt x="176" y="332"/>
                    </a:lnTo>
                    <a:lnTo>
                      <a:pt x="70" y="332"/>
                    </a:lnTo>
                    <a:lnTo>
                      <a:pt x="70" y="332"/>
                    </a:lnTo>
                    <a:lnTo>
                      <a:pt x="69" y="330"/>
                    </a:lnTo>
                    <a:lnTo>
                      <a:pt x="69" y="329"/>
                    </a:lnTo>
                    <a:lnTo>
                      <a:pt x="69" y="329"/>
                    </a:lnTo>
                    <a:lnTo>
                      <a:pt x="70" y="326"/>
                    </a:lnTo>
                    <a:lnTo>
                      <a:pt x="72" y="324"/>
                    </a:lnTo>
                    <a:lnTo>
                      <a:pt x="200" y="324"/>
                    </a:lnTo>
                    <a:lnTo>
                      <a:pt x="200" y="324"/>
                    </a:lnTo>
                    <a:lnTo>
                      <a:pt x="202" y="326"/>
                    </a:lnTo>
                    <a:lnTo>
                      <a:pt x="203" y="329"/>
                    </a:lnTo>
                    <a:lnTo>
                      <a:pt x="203" y="329"/>
                    </a:lnTo>
                    <a:lnTo>
                      <a:pt x="203" y="331"/>
                    </a:lnTo>
                    <a:lnTo>
                      <a:pt x="201" y="332"/>
                    </a:lnTo>
                    <a:lnTo>
                      <a:pt x="201" y="346"/>
                    </a:lnTo>
                    <a:lnTo>
                      <a:pt x="201" y="346"/>
                    </a:lnTo>
                    <a:lnTo>
                      <a:pt x="203" y="347"/>
                    </a:lnTo>
                    <a:lnTo>
                      <a:pt x="203" y="349"/>
                    </a:lnTo>
                    <a:lnTo>
                      <a:pt x="203" y="349"/>
                    </a:lnTo>
                    <a:close/>
                    <a:moveTo>
                      <a:pt x="109" y="310"/>
                    </a:moveTo>
                    <a:lnTo>
                      <a:pt x="90" y="195"/>
                    </a:lnTo>
                    <a:lnTo>
                      <a:pt x="92" y="196"/>
                    </a:lnTo>
                    <a:lnTo>
                      <a:pt x="103" y="186"/>
                    </a:lnTo>
                    <a:lnTo>
                      <a:pt x="114" y="196"/>
                    </a:lnTo>
                    <a:lnTo>
                      <a:pt x="125" y="186"/>
                    </a:lnTo>
                    <a:lnTo>
                      <a:pt x="137" y="196"/>
                    </a:lnTo>
                    <a:lnTo>
                      <a:pt x="148" y="186"/>
                    </a:lnTo>
                    <a:lnTo>
                      <a:pt x="158" y="196"/>
                    </a:lnTo>
                    <a:lnTo>
                      <a:pt x="170" y="186"/>
                    </a:lnTo>
                    <a:lnTo>
                      <a:pt x="181" y="196"/>
                    </a:lnTo>
                    <a:lnTo>
                      <a:pt x="163" y="310"/>
                    </a:lnTo>
                    <a:lnTo>
                      <a:pt x="109" y="310"/>
                    </a:lnTo>
                    <a:close/>
                    <a:moveTo>
                      <a:pt x="208" y="260"/>
                    </a:moveTo>
                    <a:lnTo>
                      <a:pt x="208" y="260"/>
                    </a:lnTo>
                    <a:lnTo>
                      <a:pt x="204" y="265"/>
                    </a:lnTo>
                    <a:lnTo>
                      <a:pt x="202" y="272"/>
                    </a:lnTo>
                    <a:lnTo>
                      <a:pt x="197" y="285"/>
                    </a:lnTo>
                    <a:lnTo>
                      <a:pt x="195" y="299"/>
                    </a:lnTo>
                    <a:lnTo>
                      <a:pt x="194" y="310"/>
                    </a:lnTo>
                    <a:lnTo>
                      <a:pt x="177" y="310"/>
                    </a:lnTo>
                    <a:lnTo>
                      <a:pt x="200" y="172"/>
                    </a:lnTo>
                    <a:lnTo>
                      <a:pt x="185" y="170"/>
                    </a:lnTo>
                    <a:lnTo>
                      <a:pt x="184" y="174"/>
                    </a:lnTo>
                    <a:lnTo>
                      <a:pt x="181" y="178"/>
                    </a:lnTo>
                    <a:lnTo>
                      <a:pt x="170" y="168"/>
                    </a:lnTo>
                    <a:lnTo>
                      <a:pt x="158" y="178"/>
                    </a:lnTo>
                    <a:lnTo>
                      <a:pt x="148" y="168"/>
                    </a:lnTo>
                    <a:lnTo>
                      <a:pt x="137" y="178"/>
                    </a:lnTo>
                    <a:lnTo>
                      <a:pt x="125" y="168"/>
                    </a:lnTo>
                    <a:lnTo>
                      <a:pt x="114" y="178"/>
                    </a:lnTo>
                    <a:lnTo>
                      <a:pt x="103" y="168"/>
                    </a:lnTo>
                    <a:lnTo>
                      <a:pt x="92" y="178"/>
                    </a:lnTo>
                    <a:lnTo>
                      <a:pt x="86" y="173"/>
                    </a:lnTo>
                    <a:lnTo>
                      <a:pt x="86" y="170"/>
                    </a:lnTo>
                    <a:lnTo>
                      <a:pt x="72" y="172"/>
                    </a:lnTo>
                    <a:lnTo>
                      <a:pt x="95" y="310"/>
                    </a:lnTo>
                    <a:lnTo>
                      <a:pt x="77" y="310"/>
                    </a:lnTo>
                    <a:lnTo>
                      <a:pt x="77" y="310"/>
                    </a:lnTo>
                    <a:lnTo>
                      <a:pt x="76" y="299"/>
                    </a:lnTo>
                    <a:lnTo>
                      <a:pt x="74" y="285"/>
                    </a:lnTo>
                    <a:lnTo>
                      <a:pt x="71" y="272"/>
                    </a:lnTo>
                    <a:lnTo>
                      <a:pt x="68" y="265"/>
                    </a:lnTo>
                    <a:lnTo>
                      <a:pt x="63" y="260"/>
                    </a:lnTo>
                    <a:lnTo>
                      <a:pt x="63" y="260"/>
                    </a:lnTo>
                    <a:lnTo>
                      <a:pt x="55" y="248"/>
                    </a:lnTo>
                    <a:lnTo>
                      <a:pt x="47" y="236"/>
                    </a:lnTo>
                    <a:lnTo>
                      <a:pt x="41" y="225"/>
                    </a:lnTo>
                    <a:lnTo>
                      <a:pt x="35" y="214"/>
                    </a:lnTo>
                    <a:lnTo>
                      <a:pt x="27" y="194"/>
                    </a:lnTo>
                    <a:lnTo>
                      <a:pt x="20" y="175"/>
                    </a:lnTo>
                    <a:lnTo>
                      <a:pt x="17" y="159"/>
                    </a:lnTo>
                    <a:lnTo>
                      <a:pt x="15" y="147"/>
                    </a:lnTo>
                    <a:lnTo>
                      <a:pt x="14" y="138"/>
                    </a:lnTo>
                    <a:lnTo>
                      <a:pt x="14" y="138"/>
                    </a:lnTo>
                    <a:lnTo>
                      <a:pt x="14" y="125"/>
                    </a:lnTo>
                    <a:lnTo>
                      <a:pt x="16" y="113"/>
                    </a:lnTo>
                    <a:lnTo>
                      <a:pt x="19" y="101"/>
                    </a:lnTo>
                    <a:lnTo>
                      <a:pt x="23" y="90"/>
                    </a:lnTo>
                    <a:lnTo>
                      <a:pt x="29" y="79"/>
                    </a:lnTo>
                    <a:lnTo>
                      <a:pt x="34" y="69"/>
                    </a:lnTo>
                    <a:lnTo>
                      <a:pt x="42" y="60"/>
                    </a:lnTo>
                    <a:lnTo>
                      <a:pt x="49" y="51"/>
                    </a:lnTo>
                    <a:lnTo>
                      <a:pt x="58" y="43"/>
                    </a:lnTo>
                    <a:lnTo>
                      <a:pt x="68" y="36"/>
                    </a:lnTo>
                    <a:lnTo>
                      <a:pt x="77" y="30"/>
                    </a:lnTo>
                    <a:lnTo>
                      <a:pt x="88" y="24"/>
                    </a:lnTo>
                    <a:lnTo>
                      <a:pt x="99" y="21"/>
                    </a:lnTo>
                    <a:lnTo>
                      <a:pt x="111" y="18"/>
                    </a:lnTo>
                    <a:lnTo>
                      <a:pt x="123" y="16"/>
                    </a:lnTo>
                    <a:lnTo>
                      <a:pt x="136" y="16"/>
                    </a:lnTo>
                    <a:lnTo>
                      <a:pt x="136" y="16"/>
                    </a:lnTo>
                    <a:lnTo>
                      <a:pt x="149" y="16"/>
                    </a:lnTo>
                    <a:lnTo>
                      <a:pt x="161" y="18"/>
                    </a:lnTo>
                    <a:lnTo>
                      <a:pt x="173" y="21"/>
                    </a:lnTo>
                    <a:lnTo>
                      <a:pt x="183" y="24"/>
                    </a:lnTo>
                    <a:lnTo>
                      <a:pt x="194" y="30"/>
                    </a:lnTo>
                    <a:lnTo>
                      <a:pt x="204" y="36"/>
                    </a:lnTo>
                    <a:lnTo>
                      <a:pt x="214" y="43"/>
                    </a:lnTo>
                    <a:lnTo>
                      <a:pt x="222" y="51"/>
                    </a:lnTo>
                    <a:lnTo>
                      <a:pt x="230" y="60"/>
                    </a:lnTo>
                    <a:lnTo>
                      <a:pt x="237" y="69"/>
                    </a:lnTo>
                    <a:lnTo>
                      <a:pt x="244" y="79"/>
                    </a:lnTo>
                    <a:lnTo>
                      <a:pt x="248" y="90"/>
                    </a:lnTo>
                    <a:lnTo>
                      <a:pt x="252" y="101"/>
                    </a:lnTo>
                    <a:lnTo>
                      <a:pt x="256" y="113"/>
                    </a:lnTo>
                    <a:lnTo>
                      <a:pt x="258" y="125"/>
                    </a:lnTo>
                    <a:lnTo>
                      <a:pt x="258" y="138"/>
                    </a:lnTo>
                    <a:lnTo>
                      <a:pt x="258" y="138"/>
                    </a:lnTo>
                    <a:lnTo>
                      <a:pt x="257" y="147"/>
                    </a:lnTo>
                    <a:lnTo>
                      <a:pt x="255" y="159"/>
                    </a:lnTo>
                    <a:lnTo>
                      <a:pt x="251" y="175"/>
                    </a:lnTo>
                    <a:lnTo>
                      <a:pt x="245" y="194"/>
                    </a:lnTo>
                    <a:lnTo>
                      <a:pt x="236" y="214"/>
                    </a:lnTo>
                    <a:lnTo>
                      <a:pt x="231" y="225"/>
                    </a:lnTo>
                    <a:lnTo>
                      <a:pt x="224" y="236"/>
                    </a:lnTo>
                    <a:lnTo>
                      <a:pt x="217" y="248"/>
                    </a:lnTo>
                    <a:lnTo>
                      <a:pt x="208" y="260"/>
                    </a:lnTo>
                    <a:lnTo>
                      <a:pt x="208" y="260"/>
                    </a:lnTo>
                    <a:close/>
                  </a:path>
                </a:pathLst>
              </a:custGeom>
              <a:solidFill>
                <a:schemeClr val="accent5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Rectangle 21"/>
              <p:cNvSpPr>
                <a:spLocks/>
              </p:cNvSpPr>
              <p:nvPr/>
            </p:nvSpPr>
            <p:spPr bwMode="auto">
              <a:xfrm>
                <a:off x="4338638" y="1814513"/>
                <a:ext cx="23813" cy="68263"/>
              </a:xfrm>
              <a:prstGeom prst="rect">
                <a:avLst/>
              </a:prstGeom>
              <a:solidFill>
                <a:schemeClr val="accent5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Freeform: Shape 22"/>
              <p:cNvSpPr>
                <a:spLocks/>
              </p:cNvSpPr>
              <p:nvPr/>
            </p:nvSpPr>
            <p:spPr bwMode="auto">
              <a:xfrm>
                <a:off x="4173538" y="1855788"/>
                <a:ext cx="55563" cy="71438"/>
              </a:xfrm>
              <a:custGeom>
                <a:avLst/>
                <a:gdLst>
                  <a:gd name="T0" fmla="*/ 35 w 35"/>
                  <a:gd name="T1" fmla="*/ 37 h 45"/>
                  <a:gd name="T2" fmla="*/ 12 w 35"/>
                  <a:gd name="T3" fmla="*/ 0 h 45"/>
                  <a:gd name="T4" fmla="*/ 0 w 35"/>
                  <a:gd name="T5" fmla="*/ 7 h 45"/>
                  <a:gd name="T6" fmla="*/ 22 w 35"/>
                  <a:gd name="T7" fmla="*/ 45 h 45"/>
                  <a:gd name="T8" fmla="*/ 35 w 35"/>
                  <a:gd name="T9" fmla="*/ 3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5">
                    <a:moveTo>
                      <a:pt x="35" y="37"/>
                    </a:moveTo>
                    <a:lnTo>
                      <a:pt x="12" y="0"/>
                    </a:lnTo>
                    <a:lnTo>
                      <a:pt x="0" y="7"/>
                    </a:lnTo>
                    <a:lnTo>
                      <a:pt x="22" y="45"/>
                    </a:lnTo>
                    <a:lnTo>
                      <a:pt x="35" y="37"/>
                    </a:lnTo>
                    <a:close/>
                  </a:path>
                </a:pathLst>
              </a:custGeom>
              <a:solidFill>
                <a:schemeClr val="accent5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Freeform: Shape 23"/>
              <p:cNvSpPr>
                <a:spLocks/>
              </p:cNvSpPr>
              <p:nvPr/>
            </p:nvSpPr>
            <p:spPr bwMode="auto">
              <a:xfrm>
                <a:off x="4057650" y="1976438"/>
                <a:ext cx="69850" cy="53975"/>
              </a:xfrm>
              <a:custGeom>
                <a:avLst/>
                <a:gdLst>
                  <a:gd name="T0" fmla="*/ 44 w 44"/>
                  <a:gd name="T1" fmla="*/ 22 h 34"/>
                  <a:gd name="T2" fmla="*/ 7 w 44"/>
                  <a:gd name="T3" fmla="*/ 0 h 34"/>
                  <a:gd name="T4" fmla="*/ 0 w 44"/>
                  <a:gd name="T5" fmla="*/ 12 h 34"/>
                  <a:gd name="T6" fmla="*/ 38 w 44"/>
                  <a:gd name="T7" fmla="*/ 34 h 34"/>
                  <a:gd name="T8" fmla="*/ 44 w 44"/>
                  <a:gd name="T9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4">
                    <a:moveTo>
                      <a:pt x="44" y="22"/>
                    </a:moveTo>
                    <a:lnTo>
                      <a:pt x="7" y="0"/>
                    </a:lnTo>
                    <a:lnTo>
                      <a:pt x="0" y="12"/>
                    </a:lnTo>
                    <a:lnTo>
                      <a:pt x="38" y="34"/>
                    </a:lnTo>
                    <a:lnTo>
                      <a:pt x="44" y="22"/>
                    </a:lnTo>
                    <a:close/>
                  </a:path>
                </a:pathLst>
              </a:custGeom>
              <a:solidFill>
                <a:schemeClr val="accent5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Rectangle 24"/>
              <p:cNvSpPr>
                <a:spLocks/>
              </p:cNvSpPr>
              <p:nvPr/>
            </p:nvSpPr>
            <p:spPr bwMode="auto">
              <a:xfrm>
                <a:off x="4021138" y="2143125"/>
                <a:ext cx="68263" cy="22225"/>
              </a:xfrm>
              <a:prstGeom prst="rect">
                <a:avLst/>
              </a:prstGeom>
              <a:solidFill>
                <a:schemeClr val="accent5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Rectangle 25"/>
              <p:cNvSpPr>
                <a:spLocks/>
              </p:cNvSpPr>
              <p:nvPr/>
            </p:nvSpPr>
            <p:spPr bwMode="auto">
              <a:xfrm>
                <a:off x="4621213" y="2133600"/>
                <a:ext cx="69850" cy="22225"/>
              </a:xfrm>
              <a:prstGeom prst="rect">
                <a:avLst/>
              </a:prstGeom>
              <a:solidFill>
                <a:schemeClr val="accent5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Freeform: Shape 26"/>
              <p:cNvSpPr>
                <a:spLocks/>
              </p:cNvSpPr>
              <p:nvPr/>
            </p:nvSpPr>
            <p:spPr bwMode="auto">
              <a:xfrm>
                <a:off x="4578350" y="1966913"/>
                <a:ext cx="69850" cy="53975"/>
              </a:xfrm>
              <a:custGeom>
                <a:avLst/>
                <a:gdLst>
                  <a:gd name="T0" fmla="*/ 44 w 44"/>
                  <a:gd name="T1" fmla="*/ 13 h 34"/>
                  <a:gd name="T2" fmla="*/ 38 w 44"/>
                  <a:gd name="T3" fmla="*/ 0 h 34"/>
                  <a:gd name="T4" fmla="*/ 0 w 44"/>
                  <a:gd name="T5" fmla="*/ 22 h 34"/>
                  <a:gd name="T6" fmla="*/ 7 w 44"/>
                  <a:gd name="T7" fmla="*/ 34 h 34"/>
                  <a:gd name="T8" fmla="*/ 44 w 44"/>
                  <a:gd name="T9" fmla="*/ 13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34">
                    <a:moveTo>
                      <a:pt x="44" y="13"/>
                    </a:moveTo>
                    <a:lnTo>
                      <a:pt x="38" y="0"/>
                    </a:lnTo>
                    <a:lnTo>
                      <a:pt x="0" y="22"/>
                    </a:lnTo>
                    <a:lnTo>
                      <a:pt x="7" y="34"/>
                    </a:lnTo>
                    <a:lnTo>
                      <a:pt x="44" y="13"/>
                    </a:lnTo>
                    <a:close/>
                  </a:path>
                </a:pathLst>
              </a:custGeom>
              <a:solidFill>
                <a:schemeClr val="accent5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Freeform: Shape 27"/>
              <p:cNvSpPr>
                <a:spLocks/>
              </p:cNvSpPr>
              <p:nvPr/>
            </p:nvSpPr>
            <p:spPr bwMode="auto">
              <a:xfrm>
                <a:off x="4473575" y="1849438"/>
                <a:ext cx="55563" cy="73025"/>
              </a:xfrm>
              <a:custGeom>
                <a:avLst/>
                <a:gdLst>
                  <a:gd name="T0" fmla="*/ 35 w 35"/>
                  <a:gd name="T1" fmla="*/ 8 h 46"/>
                  <a:gd name="T2" fmla="*/ 23 w 35"/>
                  <a:gd name="T3" fmla="*/ 0 h 46"/>
                  <a:gd name="T4" fmla="*/ 0 w 35"/>
                  <a:gd name="T5" fmla="*/ 38 h 46"/>
                  <a:gd name="T6" fmla="*/ 13 w 35"/>
                  <a:gd name="T7" fmla="*/ 46 h 46"/>
                  <a:gd name="T8" fmla="*/ 35 w 35"/>
                  <a:gd name="T9" fmla="*/ 8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6">
                    <a:moveTo>
                      <a:pt x="35" y="8"/>
                    </a:moveTo>
                    <a:lnTo>
                      <a:pt x="23" y="0"/>
                    </a:lnTo>
                    <a:lnTo>
                      <a:pt x="0" y="38"/>
                    </a:lnTo>
                    <a:lnTo>
                      <a:pt x="13" y="46"/>
                    </a:lnTo>
                    <a:lnTo>
                      <a:pt x="35" y="8"/>
                    </a:lnTo>
                    <a:close/>
                  </a:path>
                </a:pathLst>
              </a:custGeom>
              <a:solidFill>
                <a:schemeClr val="accent5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Freeform: Shape 28"/>
              <p:cNvSpPr>
                <a:spLocks/>
              </p:cNvSpPr>
              <p:nvPr/>
            </p:nvSpPr>
            <p:spPr bwMode="auto">
              <a:xfrm>
                <a:off x="4579938" y="2271713"/>
                <a:ext cx="73025" cy="52388"/>
              </a:xfrm>
              <a:custGeom>
                <a:avLst/>
                <a:gdLst>
                  <a:gd name="T0" fmla="*/ 0 w 46"/>
                  <a:gd name="T1" fmla="*/ 12 h 33"/>
                  <a:gd name="T2" fmla="*/ 38 w 46"/>
                  <a:gd name="T3" fmla="*/ 33 h 33"/>
                  <a:gd name="T4" fmla="*/ 46 w 46"/>
                  <a:gd name="T5" fmla="*/ 22 h 33"/>
                  <a:gd name="T6" fmla="*/ 8 w 46"/>
                  <a:gd name="T7" fmla="*/ 0 h 33"/>
                  <a:gd name="T8" fmla="*/ 0 w 46"/>
                  <a:gd name="T9" fmla="*/ 12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33">
                    <a:moveTo>
                      <a:pt x="0" y="12"/>
                    </a:moveTo>
                    <a:lnTo>
                      <a:pt x="38" y="33"/>
                    </a:lnTo>
                    <a:lnTo>
                      <a:pt x="46" y="22"/>
                    </a:lnTo>
                    <a:lnTo>
                      <a:pt x="8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accent5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Freeform: Shape 29"/>
              <p:cNvSpPr>
                <a:spLocks/>
              </p:cNvSpPr>
              <p:nvPr/>
            </p:nvSpPr>
            <p:spPr bwMode="auto">
              <a:xfrm>
                <a:off x="4059238" y="2279650"/>
                <a:ext cx="71438" cy="53975"/>
              </a:xfrm>
              <a:custGeom>
                <a:avLst/>
                <a:gdLst>
                  <a:gd name="T0" fmla="*/ 0 w 45"/>
                  <a:gd name="T1" fmla="*/ 22 h 34"/>
                  <a:gd name="T2" fmla="*/ 8 w 45"/>
                  <a:gd name="T3" fmla="*/ 34 h 34"/>
                  <a:gd name="T4" fmla="*/ 45 w 45"/>
                  <a:gd name="T5" fmla="*/ 12 h 34"/>
                  <a:gd name="T6" fmla="*/ 38 w 45"/>
                  <a:gd name="T7" fmla="*/ 0 h 34"/>
                  <a:gd name="T8" fmla="*/ 0 w 45"/>
                  <a:gd name="T9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34">
                    <a:moveTo>
                      <a:pt x="0" y="22"/>
                    </a:moveTo>
                    <a:lnTo>
                      <a:pt x="8" y="34"/>
                    </a:lnTo>
                    <a:lnTo>
                      <a:pt x="45" y="12"/>
                    </a:lnTo>
                    <a:lnTo>
                      <a:pt x="38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accent5">
                  <a:lumMod val="10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2598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3642949" y="1888012"/>
            <a:ext cx="2159617" cy="1931826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957634" y="1888012"/>
            <a:ext cx="2511806" cy="1931826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63638" y="4001652"/>
            <a:ext cx="4638927" cy="2001593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4"/>
          </a:p>
        </p:txBody>
      </p:sp>
      <p:sp>
        <p:nvSpPr>
          <p:cNvPr id="6" name="矩形 5"/>
          <p:cNvSpPr/>
          <p:nvPr/>
        </p:nvSpPr>
        <p:spPr>
          <a:xfrm>
            <a:off x="8624507" y="4001652"/>
            <a:ext cx="2403856" cy="2001593"/>
          </a:xfrm>
          <a:prstGeom prst="rect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1163638" y="1888012"/>
            <a:ext cx="2324245" cy="1931826"/>
            <a:chOff x="839787" y="1690255"/>
            <a:chExt cx="2324245" cy="1931826"/>
          </a:xfrm>
        </p:grpSpPr>
        <p:sp>
          <p:nvSpPr>
            <p:cNvPr id="8" name="矩形 7"/>
            <p:cNvSpPr/>
            <p:nvPr/>
          </p:nvSpPr>
          <p:spPr>
            <a:xfrm>
              <a:off x="839787" y="1690255"/>
              <a:ext cx="2324245" cy="193182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1111304" y="2110620"/>
              <a:ext cx="1968772" cy="1157240"/>
              <a:chOff x="1126853" y="2110620"/>
              <a:chExt cx="1968772" cy="1157240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1126853" y="2110620"/>
                <a:ext cx="141995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/>
                    </a:solidFill>
                    <a:latin typeface="+mj-ea"/>
                    <a:ea typeface="+mj-ea"/>
                  </a:rPr>
                  <a:t>标题内容</a:t>
                </a:r>
                <a:endParaRPr lang="en-US" altLang="zh-CN" sz="20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1126853" y="2510730"/>
                <a:ext cx="1968772" cy="7571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+mn-ea"/>
                  </a:rPr>
                  <a:t>我们长期为客户提供专业的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</a:rPr>
                  <a:t>PPT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+mn-ea"/>
                  </a:rPr>
                  <a:t>策划设计制作等全程服务。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8624507" y="1888012"/>
            <a:ext cx="2403856" cy="1931826"/>
            <a:chOff x="8840406" y="1690255"/>
            <a:chExt cx="2511806" cy="1931826"/>
          </a:xfrm>
        </p:grpSpPr>
        <p:sp>
          <p:nvSpPr>
            <p:cNvPr id="14" name="矩形 13"/>
            <p:cNvSpPr/>
            <p:nvPr/>
          </p:nvSpPr>
          <p:spPr>
            <a:xfrm>
              <a:off x="8840406" y="1690255"/>
              <a:ext cx="2511806" cy="19318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9111923" y="2110620"/>
              <a:ext cx="1968772" cy="1157240"/>
              <a:chOff x="9146903" y="2110620"/>
              <a:chExt cx="1968772" cy="1157240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9146903" y="2110620"/>
                <a:ext cx="141995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/>
                    </a:solidFill>
                    <a:latin typeface="+mj-ea"/>
                    <a:ea typeface="+mj-ea"/>
                  </a:rPr>
                  <a:t>标题内容</a:t>
                </a:r>
                <a:endParaRPr lang="en-US" altLang="zh-CN" sz="20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9146903" y="2510730"/>
                <a:ext cx="1968772" cy="7571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+mn-ea"/>
                  </a:rPr>
                  <a:t>我们长期为客户提供专业的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</a:rPr>
                  <a:t>PPT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+mn-ea"/>
                  </a:rPr>
                  <a:t>策划设计制作等全程服务。</a:t>
                </a: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957634" y="4001652"/>
            <a:ext cx="2511806" cy="2001593"/>
            <a:chOff x="6173533" y="3803895"/>
            <a:chExt cx="2511806" cy="2217493"/>
          </a:xfrm>
        </p:grpSpPr>
        <p:sp>
          <p:nvSpPr>
            <p:cNvPr id="19" name="矩形 18"/>
            <p:cNvSpPr/>
            <p:nvPr/>
          </p:nvSpPr>
          <p:spPr>
            <a:xfrm>
              <a:off x="6173533" y="3803895"/>
              <a:ext cx="2511806" cy="221749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00" dirty="0">
                <a:solidFill>
                  <a:schemeClr val="tx2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6445050" y="4334021"/>
              <a:ext cx="1968772" cy="1222215"/>
              <a:chOff x="9146903" y="2110620"/>
              <a:chExt cx="1968772" cy="1222215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9146903" y="2110620"/>
                <a:ext cx="141995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/>
                    </a:solidFill>
                    <a:latin typeface="+mj-ea"/>
                    <a:ea typeface="+mj-ea"/>
                  </a:rPr>
                  <a:t>标题内容</a:t>
                </a:r>
                <a:endParaRPr lang="en-US" altLang="zh-CN" sz="2000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9146903" y="2510730"/>
                <a:ext cx="1968772" cy="8221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+mn-ea"/>
                  </a:rPr>
                  <a:t>我们长期为客户提供专业的</a:t>
                </a:r>
                <a:r>
                  <a:rPr lang="en-US" altLang="zh-CN" sz="1200" dirty="0">
                    <a:solidFill>
                      <a:schemeClr val="bg1"/>
                    </a:solidFill>
                    <a:latin typeface="+mn-ea"/>
                  </a:rPr>
                  <a:t>PPT</a:t>
                </a:r>
                <a:r>
                  <a:rPr lang="zh-CN" altLang="en-US" sz="1200" dirty="0">
                    <a:solidFill>
                      <a:schemeClr val="bg1"/>
                    </a:solidFill>
                    <a:latin typeface="+mn-ea"/>
                  </a:rPr>
                  <a:t>策划设计制作等全程服务。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4173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2.22222E-6 L 4.79167E-6 0.11111 " pathEditMode="relative" rAng="0" ptsTypes="AA">
                                      <p:cBhvr>
                                        <p:cTn id="9" dur="15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decel="10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08333E-7 -2.22222E-6 L 2.08333E-7 0.11111 " pathEditMode="relative" rAng="0" ptsTypes="AA">
                                      <p:cBhvr>
                                        <p:cTn id="14" dur="15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pat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3.33333E-6 -2.22222E-6 L 3.33333E-6 0.11111 " pathEditMode="relative" rAng="0" ptsTypes="AA">
                                      <p:cBhvr>
                                        <p:cTn id="19" dur="15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5" presetClass="path" presetSubtype="0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4.16667E-7 -2.22222E-6 L 4.16667E-7 0.11111 " pathEditMode="relative" rAng="0" ptsTypes="AA">
                                      <p:cBhvr>
                                        <p:cTn id="24" dur="15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5" presetClass="path" presetSubtype="0" decel="10000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2.91667E-6 1.85185E-6 L 2.91667E-6 0.11111 " pathEditMode="relative" rAng="0" ptsTypes="AA">
                                      <p:cBhvr>
                                        <p:cTn id="29" dur="15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5" presetClass="path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1.85185E-6 L 3.33333E-6 0.11111 " pathEditMode="relative" rAng="0" ptsTypes="AA">
                                      <p:cBhvr>
                                        <p:cTn id="34" dur="15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decel="10000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16667E-7 1.85185E-6 L 4.16667E-7 0.11111 " pathEditMode="relative" rAng="0" ptsTypes="AA">
                                      <p:cBhvr>
                                        <p:cTn id="39" dur="15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sp>
        <p:nvSpPr>
          <p:cNvPr id="33" name="Shape 4159"/>
          <p:cNvSpPr/>
          <p:nvPr/>
        </p:nvSpPr>
        <p:spPr>
          <a:xfrm rot="2218901">
            <a:off x="7797142" y="1738887"/>
            <a:ext cx="1269419" cy="120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 sz="1707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4" name="Shape 4159"/>
          <p:cNvSpPr/>
          <p:nvPr/>
        </p:nvSpPr>
        <p:spPr>
          <a:xfrm rot="20065798" flipV="1">
            <a:off x="7689595" y="4840108"/>
            <a:ext cx="1269419" cy="120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 sz="1707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5" name="Shape 4159"/>
          <p:cNvSpPr/>
          <p:nvPr/>
        </p:nvSpPr>
        <p:spPr>
          <a:xfrm rot="19381099" flipH="1">
            <a:off x="3162079" y="1738887"/>
            <a:ext cx="1269419" cy="120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 sz="1707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6" name="Shape 4159"/>
          <p:cNvSpPr/>
          <p:nvPr/>
        </p:nvSpPr>
        <p:spPr>
          <a:xfrm rot="1534202" flipH="1" flipV="1">
            <a:off x="3254053" y="4840107"/>
            <a:ext cx="1269419" cy="12029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 sz="1707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7" name="Freeform 29"/>
          <p:cNvSpPr>
            <a:spLocks/>
          </p:cNvSpPr>
          <p:nvPr/>
        </p:nvSpPr>
        <p:spPr bwMode="auto">
          <a:xfrm>
            <a:off x="5656514" y="3961916"/>
            <a:ext cx="866728" cy="2362070"/>
          </a:xfrm>
          <a:custGeom>
            <a:avLst/>
            <a:gdLst>
              <a:gd name="T0" fmla="*/ 183 w 278"/>
              <a:gd name="T1" fmla="*/ 249 h 757"/>
              <a:gd name="T2" fmla="*/ 156 w 278"/>
              <a:gd name="T3" fmla="*/ 0 h 757"/>
              <a:gd name="T4" fmla="*/ 143 w 278"/>
              <a:gd name="T5" fmla="*/ 2 h 757"/>
              <a:gd name="T6" fmla="*/ 122 w 278"/>
              <a:gd name="T7" fmla="*/ 257 h 757"/>
              <a:gd name="T8" fmla="*/ 14 w 278"/>
              <a:gd name="T9" fmla="*/ 198 h 757"/>
              <a:gd name="T10" fmla="*/ 0 w 278"/>
              <a:gd name="T11" fmla="*/ 231 h 757"/>
              <a:gd name="T12" fmla="*/ 111 w 278"/>
              <a:gd name="T13" fmla="*/ 352 h 757"/>
              <a:gd name="T14" fmla="*/ 82 w 278"/>
              <a:gd name="T15" fmla="*/ 753 h 757"/>
              <a:gd name="T16" fmla="*/ 239 w 278"/>
              <a:gd name="T17" fmla="*/ 757 h 757"/>
              <a:gd name="T18" fmla="*/ 194 w 278"/>
              <a:gd name="T19" fmla="*/ 351 h 757"/>
              <a:gd name="T20" fmla="*/ 278 w 278"/>
              <a:gd name="T21" fmla="*/ 238 h 757"/>
              <a:gd name="T22" fmla="*/ 259 w 278"/>
              <a:gd name="T23" fmla="*/ 195 h 757"/>
              <a:gd name="T24" fmla="*/ 183 w 278"/>
              <a:gd name="T25" fmla="*/ 249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78" h="757">
                <a:moveTo>
                  <a:pt x="183" y="249"/>
                </a:moveTo>
                <a:cubicBezTo>
                  <a:pt x="183" y="249"/>
                  <a:pt x="178" y="167"/>
                  <a:pt x="156" y="0"/>
                </a:cubicBezTo>
                <a:cubicBezTo>
                  <a:pt x="152" y="1"/>
                  <a:pt x="148" y="2"/>
                  <a:pt x="143" y="2"/>
                </a:cubicBezTo>
                <a:cubicBezTo>
                  <a:pt x="136" y="75"/>
                  <a:pt x="124" y="201"/>
                  <a:pt x="122" y="257"/>
                </a:cubicBezTo>
                <a:cubicBezTo>
                  <a:pt x="121" y="263"/>
                  <a:pt x="85" y="221"/>
                  <a:pt x="14" y="198"/>
                </a:cubicBezTo>
                <a:cubicBezTo>
                  <a:pt x="10" y="209"/>
                  <a:pt x="5" y="220"/>
                  <a:pt x="0" y="231"/>
                </a:cubicBezTo>
                <a:cubicBezTo>
                  <a:pt x="46" y="263"/>
                  <a:pt x="98" y="308"/>
                  <a:pt x="111" y="352"/>
                </a:cubicBezTo>
                <a:cubicBezTo>
                  <a:pt x="111" y="352"/>
                  <a:pt x="110" y="624"/>
                  <a:pt x="82" y="753"/>
                </a:cubicBezTo>
                <a:cubicBezTo>
                  <a:pt x="82" y="753"/>
                  <a:pt x="179" y="727"/>
                  <a:pt x="239" y="757"/>
                </a:cubicBezTo>
                <a:cubicBezTo>
                  <a:pt x="203" y="698"/>
                  <a:pt x="194" y="351"/>
                  <a:pt x="194" y="351"/>
                </a:cubicBezTo>
                <a:cubicBezTo>
                  <a:pt x="207" y="304"/>
                  <a:pt x="241" y="266"/>
                  <a:pt x="278" y="238"/>
                </a:cubicBezTo>
                <a:cubicBezTo>
                  <a:pt x="271" y="224"/>
                  <a:pt x="264" y="209"/>
                  <a:pt x="259" y="195"/>
                </a:cubicBezTo>
                <a:cubicBezTo>
                  <a:pt x="231" y="206"/>
                  <a:pt x="203" y="223"/>
                  <a:pt x="183" y="24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endParaRPr lang="id-ID" sz="1707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38" name="Group 2"/>
          <p:cNvGrpSpPr/>
          <p:nvPr/>
        </p:nvGrpSpPr>
        <p:grpSpPr>
          <a:xfrm>
            <a:off x="3827814" y="1960189"/>
            <a:ext cx="4568574" cy="3152602"/>
            <a:chOff x="3827689" y="1960108"/>
            <a:chExt cx="4568825" cy="3152775"/>
          </a:xfrm>
        </p:grpSpPr>
        <p:sp>
          <p:nvSpPr>
            <p:cNvPr id="39" name="Freeform 30"/>
            <p:cNvSpPr>
              <a:spLocks/>
            </p:cNvSpPr>
            <p:nvPr/>
          </p:nvSpPr>
          <p:spPr bwMode="auto">
            <a:xfrm>
              <a:off x="5727927" y="1960108"/>
              <a:ext cx="736600" cy="1362075"/>
            </a:xfrm>
            <a:custGeom>
              <a:avLst/>
              <a:gdLst>
                <a:gd name="T0" fmla="*/ 123 w 236"/>
                <a:gd name="T1" fmla="*/ 0 h 436"/>
                <a:gd name="T2" fmla="*/ 6 w 236"/>
                <a:gd name="T3" fmla="*/ 218 h 436"/>
                <a:gd name="T4" fmla="*/ 0 w 236"/>
                <a:gd name="T5" fmla="*/ 219 h 436"/>
                <a:gd name="T6" fmla="*/ 105 w 236"/>
                <a:gd name="T7" fmla="*/ 5 h 436"/>
                <a:gd name="T8" fmla="*/ 105 w 236"/>
                <a:gd name="T9" fmla="*/ 432 h 436"/>
                <a:gd name="T10" fmla="*/ 116 w 236"/>
                <a:gd name="T11" fmla="*/ 436 h 436"/>
                <a:gd name="T12" fmla="*/ 236 w 236"/>
                <a:gd name="T13" fmla="*/ 218 h 436"/>
                <a:gd name="T14" fmla="*/ 123 w 236"/>
                <a:gd name="T15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436">
                  <a:moveTo>
                    <a:pt x="123" y="0"/>
                  </a:moveTo>
                  <a:cubicBezTo>
                    <a:pt x="123" y="0"/>
                    <a:pt x="6" y="98"/>
                    <a:pt x="6" y="218"/>
                  </a:cubicBezTo>
                  <a:cubicBezTo>
                    <a:pt x="6" y="219"/>
                    <a:pt x="0" y="219"/>
                    <a:pt x="0" y="219"/>
                  </a:cubicBezTo>
                  <a:cubicBezTo>
                    <a:pt x="0" y="113"/>
                    <a:pt x="85" y="25"/>
                    <a:pt x="105" y="5"/>
                  </a:cubicBezTo>
                  <a:cubicBezTo>
                    <a:pt x="105" y="432"/>
                    <a:pt x="105" y="432"/>
                    <a:pt x="105" y="432"/>
                  </a:cubicBezTo>
                  <a:cubicBezTo>
                    <a:pt x="121" y="435"/>
                    <a:pt x="116" y="436"/>
                    <a:pt x="116" y="436"/>
                  </a:cubicBezTo>
                  <a:cubicBezTo>
                    <a:pt x="116" y="436"/>
                    <a:pt x="236" y="339"/>
                    <a:pt x="236" y="218"/>
                  </a:cubicBezTo>
                  <a:cubicBezTo>
                    <a:pt x="236" y="98"/>
                    <a:pt x="123" y="0"/>
                    <a:pt x="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 sz="1707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7459889" y="4195308"/>
              <a:ext cx="936625" cy="693738"/>
            </a:xfrm>
            <a:custGeom>
              <a:avLst/>
              <a:gdLst>
                <a:gd name="T0" fmla="*/ 180 w 300"/>
                <a:gd name="T1" fmla="*/ 31 h 222"/>
                <a:gd name="T2" fmla="*/ 0 w 300"/>
                <a:gd name="T3" fmla="*/ 55 h 222"/>
                <a:gd name="T4" fmla="*/ 120 w 300"/>
                <a:gd name="T5" fmla="*/ 191 h 222"/>
                <a:gd name="T6" fmla="*/ 300 w 300"/>
                <a:gd name="T7" fmla="*/ 167 h 222"/>
                <a:gd name="T8" fmla="*/ 180 w 300"/>
                <a:gd name="T9" fmla="*/ 31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22">
                  <a:moveTo>
                    <a:pt x="180" y="31"/>
                  </a:moveTo>
                  <a:cubicBezTo>
                    <a:pt x="97" y="0"/>
                    <a:pt x="0" y="55"/>
                    <a:pt x="0" y="55"/>
                  </a:cubicBezTo>
                  <a:cubicBezTo>
                    <a:pt x="0" y="55"/>
                    <a:pt x="37" y="160"/>
                    <a:pt x="120" y="191"/>
                  </a:cubicBezTo>
                  <a:cubicBezTo>
                    <a:pt x="202" y="222"/>
                    <a:pt x="300" y="167"/>
                    <a:pt x="300" y="167"/>
                  </a:cubicBezTo>
                  <a:cubicBezTo>
                    <a:pt x="300" y="167"/>
                    <a:pt x="263" y="62"/>
                    <a:pt x="180" y="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 sz="1707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1" name="Freeform 32"/>
            <p:cNvSpPr>
              <a:spLocks/>
            </p:cNvSpPr>
            <p:nvPr/>
          </p:nvSpPr>
          <p:spPr bwMode="auto">
            <a:xfrm>
              <a:off x="7472589" y="2682420"/>
              <a:ext cx="908050" cy="714375"/>
            </a:xfrm>
            <a:custGeom>
              <a:avLst/>
              <a:gdLst>
                <a:gd name="T0" fmla="*/ 181 w 291"/>
                <a:gd name="T1" fmla="*/ 192 h 229"/>
                <a:gd name="T2" fmla="*/ 291 w 291"/>
                <a:gd name="T3" fmla="*/ 48 h 229"/>
                <a:gd name="T4" fmla="*/ 110 w 291"/>
                <a:gd name="T5" fmla="*/ 36 h 229"/>
                <a:gd name="T6" fmla="*/ 0 w 291"/>
                <a:gd name="T7" fmla="*/ 180 h 229"/>
                <a:gd name="T8" fmla="*/ 181 w 291"/>
                <a:gd name="T9" fmla="*/ 19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229">
                  <a:moveTo>
                    <a:pt x="181" y="192"/>
                  </a:moveTo>
                  <a:cubicBezTo>
                    <a:pt x="261" y="156"/>
                    <a:pt x="291" y="48"/>
                    <a:pt x="291" y="48"/>
                  </a:cubicBezTo>
                  <a:cubicBezTo>
                    <a:pt x="291" y="48"/>
                    <a:pt x="191" y="0"/>
                    <a:pt x="110" y="36"/>
                  </a:cubicBezTo>
                  <a:cubicBezTo>
                    <a:pt x="30" y="73"/>
                    <a:pt x="0" y="180"/>
                    <a:pt x="0" y="180"/>
                  </a:cubicBezTo>
                  <a:cubicBezTo>
                    <a:pt x="0" y="180"/>
                    <a:pt x="100" y="229"/>
                    <a:pt x="181" y="19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 sz="1707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6386739" y="4068308"/>
              <a:ext cx="1023938" cy="1044575"/>
            </a:xfrm>
            <a:custGeom>
              <a:avLst/>
              <a:gdLst>
                <a:gd name="T0" fmla="*/ 7 w 328"/>
                <a:gd name="T1" fmla="*/ 13 h 335"/>
                <a:gd name="T2" fmla="*/ 25 w 328"/>
                <a:gd name="T3" fmla="*/ 161 h 335"/>
                <a:gd name="T4" fmla="*/ 44 w 328"/>
                <a:gd name="T5" fmla="*/ 204 h 335"/>
                <a:gd name="T6" fmla="*/ 79 w 328"/>
                <a:gd name="T7" fmla="*/ 250 h 335"/>
                <a:gd name="T8" fmla="*/ 315 w 328"/>
                <a:gd name="T9" fmla="*/ 321 h 335"/>
                <a:gd name="T10" fmla="*/ 243 w 328"/>
                <a:gd name="T11" fmla="*/ 85 h 335"/>
                <a:gd name="T12" fmla="*/ 7 w 328"/>
                <a:gd name="T13" fmla="*/ 13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" h="335">
                  <a:moveTo>
                    <a:pt x="7" y="13"/>
                  </a:moveTo>
                  <a:cubicBezTo>
                    <a:pt x="7" y="13"/>
                    <a:pt x="0" y="87"/>
                    <a:pt x="25" y="161"/>
                  </a:cubicBezTo>
                  <a:cubicBezTo>
                    <a:pt x="30" y="175"/>
                    <a:pt x="37" y="190"/>
                    <a:pt x="44" y="204"/>
                  </a:cubicBezTo>
                  <a:cubicBezTo>
                    <a:pt x="54" y="220"/>
                    <a:pt x="65" y="236"/>
                    <a:pt x="79" y="250"/>
                  </a:cubicBezTo>
                  <a:cubicBezTo>
                    <a:pt x="164" y="335"/>
                    <a:pt x="315" y="321"/>
                    <a:pt x="315" y="321"/>
                  </a:cubicBezTo>
                  <a:cubicBezTo>
                    <a:pt x="315" y="321"/>
                    <a:pt x="328" y="170"/>
                    <a:pt x="243" y="85"/>
                  </a:cubicBezTo>
                  <a:cubicBezTo>
                    <a:pt x="158" y="0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 sz="1707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3" name="Freeform 34"/>
            <p:cNvSpPr>
              <a:spLocks/>
            </p:cNvSpPr>
            <p:nvPr/>
          </p:nvSpPr>
          <p:spPr bwMode="auto">
            <a:xfrm>
              <a:off x="6386739" y="2463345"/>
              <a:ext cx="1044575" cy="1046163"/>
            </a:xfrm>
            <a:custGeom>
              <a:avLst/>
              <a:gdLst>
                <a:gd name="T0" fmla="*/ 13 w 335"/>
                <a:gd name="T1" fmla="*/ 321 h 335"/>
                <a:gd name="T2" fmla="*/ 250 w 335"/>
                <a:gd name="T3" fmla="*/ 249 h 335"/>
                <a:gd name="T4" fmla="*/ 322 w 335"/>
                <a:gd name="T5" fmla="*/ 13 h 335"/>
                <a:gd name="T6" fmla="*/ 85 w 335"/>
                <a:gd name="T7" fmla="*/ 85 h 335"/>
                <a:gd name="T8" fmla="*/ 13 w 335"/>
                <a:gd name="T9" fmla="*/ 321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" h="335">
                  <a:moveTo>
                    <a:pt x="13" y="321"/>
                  </a:moveTo>
                  <a:cubicBezTo>
                    <a:pt x="13" y="321"/>
                    <a:pt x="165" y="335"/>
                    <a:pt x="250" y="249"/>
                  </a:cubicBezTo>
                  <a:cubicBezTo>
                    <a:pt x="335" y="164"/>
                    <a:pt x="322" y="13"/>
                    <a:pt x="322" y="13"/>
                  </a:cubicBezTo>
                  <a:cubicBezTo>
                    <a:pt x="322" y="13"/>
                    <a:pt x="170" y="0"/>
                    <a:pt x="85" y="85"/>
                  </a:cubicBezTo>
                  <a:cubicBezTo>
                    <a:pt x="0" y="170"/>
                    <a:pt x="13" y="321"/>
                    <a:pt x="13" y="3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 sz="1707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5718402" y="1975983"/>
              <a:ext cx="338138" cy="1339850"/>
            </a:xfrm>
            <a:custGeom>
              <a:avLst/>
              <a:gdLst>
                <a:gd name="T0" fmla="*/ 3 w 108"/>
                <a:gd name="T1" fmla="*/ 214 h 429"/>
                <a:gd name="T2" fmla="*/ 0 w 108"/>
                <a:gd name="T3" fmla="*/ 214 h 429"/>
                <a:gd name="T4" fmla="*/ 108 w 108"/>
                <a:gd name="T5" fmla="*/ 429 h 429"/>
                <a:gd name="T6" fmla="*/ 108 w 108"/>
                <a:gd name="T7" fmla="*/ 427 h 429"/>
                <a:gd name="T8" fmla="*/ 108 w 108"/>
                <a:gd name="T9" fmla="*/ 0 h 429"/>
                <a:gd name="T10" fmla="*/ 3 w 108"/>
                <a:gd name="T11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429">
                  <a:moveTo>
                    <a:pt x="3" y="214"/>
                  </a:moveTo>
                  <a:cubicBezTo>
                    <a:pt x="3" y="214"/>
                    <a:pt x="0" y="214"/>
                    <a:pt x="0" y="214"/>
                  </a:cubicBezTo>
                  <a:cubicBezTo>
                    <a:pt x="0" y="321"/>
                    <a:pt x="88" y="409"/>
                    <a:pt x="108" y="429"/>
                  </a:cubicBezTo>
                  <a:cubicBezTo>
                    <a:pt x="108" y="427"/>
                    <a:pt x="108" y="427"/>
                    <a:pt x="108" y="427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8" y="20"/>
                    <a:pt x="3" y="108"/>
                    <a:pt x="3" y="2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 sz="1707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5" name="Freeform 52"/>
            <p:cNvSpPr>
              <a:spLocks/>
            </p:cNvSpPr>
            <p:nvPr/>
          </p:nvSpPr>
          <p:spPr bwMode="auto">
            <a:xfrm>
              <a:off x="3827689" y="2699883"/>
              <a:ext cx="936625" cy="693738"/>
            </a:xfrm>
            <a:custGeom>
              <a:avLst/>
              <a:gdLst>
                <a:gd name="T0" fmla="*/ 180 w 300"/>
                <a:gd name="T1" fmla="*/ 30 h 222"/>
                <a:gd name="T2" fmla="*/ 0 w 300"/>
                <a:gd name="T3" fmla="*/ 54 h 222"/>
                <a:gd name="T4" fmla="*/ 0 w 300"/>
                <a:gd name="T5" fmla="*/ 54 h 222"/>
                <a:gd name="T6" fmla="*/ 120 w 300"/>
                <a:gd name="T7" fmla="*/ 191 h 222"/>
                <a:gd name="T8" fmla="*/ 300 w 300"/>
                <a:gd name="T9" fmla="*/ 167 h 222"/>
                <a:gd name="T10" fmla="*/ 299 w 300"/>
                <a:gd name="T11" fmla="*/ 165 h 222"/>
                <a:gd name="T12" fmla="*/ 180 w 300"/>
                <a:gd name="T13" fmla="*/ 3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0" h="222">
                  <a:moveTo>
                    <a:pt x="180" y="30"/>
                  </a:moveTo>
                  <a:cubicBezTo>
                    <a:pt x="99" y="0"/>
                    <a:pt x="5" y="51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37" y="160"/>
                    <a:pt x="120" y="191"/>
                  </a:cubicBezTo>
                  <a:cubicBezTo>
                    <a:pt x="203" y="222"/>
                    <a:pt x="300" y="167"/>
                    <a:pt x="300" y="167"/>
                  </a:cubicBezTo>
                  <a:cubicBezTo>
                    <a:pt x="300" y="167"/>
                    <a:pt x="299" y="166"/>
                    <a:pt x="299" y="165"/>
                  </a:cubicBezTo>
                  <a:cubicBezTo>
                    <a:pt x="294" y="153"/>
                    <a:pt x="257" y="59"/>
                    <a:pt x="180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 sz="1707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6" name="Freeform 53"/>
            <p:cNvSpPr>
              <a:spLocks/>
            </p:cNvSpPr>
            <p:nvPr/>
          </p:nvSpPr>
          <p:spPr bwMode="auto">
            <a:xfrm>
              <a:off x="3840389" y="4201658"/>
              <a:ext cx="911225" cy="711200"/>
            </a:xfrm>
            <a:custGeom>
              <a:avLst/>
              <a:gdLst>
                <a:gd name="T0" fmla="*/ 111 w 292"/>
                <a:gd name="T1" fmla="*/ 35 h 228"/>
                <a:gd name="T2" fmla="*/ 1 w 292"/>
                <a:gd name="T3" fmla="*/ 177 h 228"/>
                <a:gd name="T4" fmla="*/ 0 w 292"/>
                <a:gd name="T5" fmla="*/ 180 h 228"/>
                <a:gd name="T6" fmla="*/ 181 w 292"/>
                <a:gd name="T7" fmla="*/ 192 h 228"/>
                <a:gd name="T8" fmla="*/ 292 w 292"/>
                <a:gd name="T9" fmla="*/ 47 h 228"/>
                <a:gd name="T10" fmla="*/ 291 w 292"/>
                <a:gd name="T11" fmla="*/ 47 h 228"/>
                <a:gd name="T12" fmla="*/ 111 w 292"/>
                <a:gd name="T13" fmla="*/ 3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2" h="228">
                  <a:moveTo>
                    <a:pt x="111" y="35"/>
                  </a:moveTo>
                  <a:cubicBezTo>
                    <a:pt x="39" y="68"/>
                    <a:pt x="7" y="158"/>
                    <a:pt x="1" y="177"/>
                  </a:cubicBezTo>
                  <a:cubicBezTo>
                    <a:pt x="1" y="179"/>
                    <a:pt x="0" y="180"/>
                    <a:pt x="0" y="180"/>
                  </a:cubicBezTo>
                  <a:cubicBezTo>
                    <a:pt x="0" y="180"/>
                    <a:pt x="101" y="228"/>
                    <a:pt x="181" y="192"/>
                  </a:cubicBezTo>
                  <a:cubicBezTo>
                    <a:pt x="262" y="155"/>
                    <a:pt x="292" y="47"/>
                    <a:pt x="292" y="47"/>
                  </a:cubicBezTo>
                  <a:cubicBezTo>
                    <a:pt x="292" y="47"/>
                    <a:pt x="291" y="47"/>
                    <a:pt x="291" y="47"/>
                  </a:cubicBezTo>
                  <a:cubicBezTo>
                    <a:pt x="282" y="43"/>
                    <a:pt x="187" y="0"/>
                    <a:pt x="111" y="3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 sz="1707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7" name="Freeform 54"/>
            <p:cNvSpPr>
              <a:spLocks/>
            </p:cNvSpPr>
            <p:nvPr/>
          </p:nvSpPr>
          <p:spPr bwMode="auto">
            <a:xfrm>
              <a:off x="4819877" y="2444295"/>
              <a:ext cx="968375" cy="1049338"/>
            </a:xfrm>
            <a:custGeom>
              <a:avLst/>
              <a:gdLst>
                <a:gd name="T0" fmla="*/ 1 w 310"/>
                <a:gd name="T1" fmla="*/ 13 h 336"/>
                <a:gd name="T2" fmla="*/ 0 w 310"/>
                <a:gd name="T3" fmla="*/ 38 h 336"/>
                <a:gd name="T4" fmla="*/ 73 w 310"/>
                <a:gd name="T5" fmla="*/ 251 h 336"/>
                <a:gd name="T6" fmla="*/ 310 w 310"/>
                <a:gd name="T7" fmla="*/ 323 h 336"/>
                <a:gd name="T8" fmla="*/ 310 w 310"/>
                <a:gd name="T9" fmla="*/ 298 h 336"/>
                <a:gd name="T10" fmla="*/ 238 w 310"/>
                <a:gd name="T11" fmla="*/ 85 h 336"/>
                <a:gd name="T12" fmla="*/ 1 w 310"/>
                <a:gd name="T13" fmla="*/ 1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0" h="336">
                  <a:moveTo>
                    <a:pt x="1" y="13"/>
                  </a:moveTo>
                  <a:cubicBezTo>
                    <a:pt x="1" y="13"/>
                    <a:pt x="0" y="22"/>
                    <a:pt x="0" y="38"/>
                  </a:cubicBezTo>
                  <a:cubicBezTo>
                    <a:pt x="1" y="84"/>
                    <a:pt x="9" y="186"/>
                    <a:pt x="73" y="251"/>
                  </a:cubicBezTo>
                  <a:cubicBezTo>
                    <a:pt x="158" y="336"/>
                    <a:pt x="310" y="323"/>
                    <a:pt x="310" y="323"/>
                  </a:cubicBezTo>
                  <a:cubicBezTo>
                    <a:pt x="310" y="323"/>
                    <a:pt x="310" y="313"/>
                    <a:pt x="310" y="298"/>
                  </a:cubicBezTo>
                  <a:cubicBezTo>
                    <a:pt x="310" y="251"/>
                    <a:pt x="301" y="149"/>
                    <a:pt x="238" y="85"/>
                  </a:cubicBezTo>
                  <a:cubicBezTo>
                    <a:pt x="153" y="0"/>
                    <a:pt x="1" y="13"/>
                    <a:pt x="1" y="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 sz="1707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8" name="Freeform 55"/>
            <p:cNvSpPr>
              <a:spLocks/>
            </p:cNvSpPr>
            <p:nvPr/>
          </p:nvSpPr>
          <p:spPr bwMode="auto">
            <a:xfrm>
              <a:off x="4283302" y="3406320"/>
              <a:ext cx="1360488" cy="730250"/>
            </a:xfrm>
            <a:custGeom>
              <a:avLst/>
              <a:gdLst>
                <a:gd name="T0" fmla="*/ 218 w 436"/>
                <a:gd name="T1" fmla="*/ 0 h 234"/>
                <a:gd name="T2" fmla="*/ 1 w 436"/>
                <a:gd name="T3" fmla="*/ 116 h 234"/>
                <a:gd name="T4" fmla="*/ 0 w 436"/>
                <a:gd name="T5" fmla="*/ 117 h 234"/>
                <a:gd name="T6" fmla="*/ 218 w 436"/>
                <a:gd name="T7" fmla="*/ 234 h 234"/>
                <a:gd name="T8" fmla="*/ 436 w 436"/>
                <a:gd name="T9" fmla="*/ 117 h 234"/>
                <a:gd name="T10" fmla="*/ 434 w 436"/>
                <a:gd name="T11" fmla="*/ 116 h 234"/>
                <a:gd name="T12" fmla="*/ 218 w 436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234">
                  <a:moveTo>
                    <a:pt x="218" y="0"/>
                  </a:moveTo>
                  <a:cubicBezTo>
                    <a:pt x="104" y="0"/>
                    <a:pt x="12" y="103"/>
                    <a:pt x="1" y="116"/>
                  </a:cubicBezTo>
                  <a:cubicBezTo>
                    <a:pt x="0" y="116"/>
                    <a:pt x="0" y="117"/>
                    <a:pt x="0" y="117"/>
                  </a:cubicBezTo>
                  <a:cubicBezTo>
                    <a:pt x="0" y="117"/>
                    <a:pt x="97" y="234"/>
                    <a:pt x="218" y="234"/>
                  </a:cubicBezTo>
                  <a:cubicBezTo>
                    <a:pt x="338" y="234"/>
                    <a:pt x="436" y="117"/>
                    <a:pt x="436" y="117"/>
                  </a:cubicBezTo>
                  <a:cubicBezTo>
                    <a:pt x="436" y="117"/>
                    <a:pt x="435" y="116"/>
                    <a:pt x="434" y="116"/>
                  </a:cubicBezTo>
                  <a:cubicBezTo>
                    <a:pt x="424" y="103"/>
                    <a:pt x="331" y="0"/>
                    <a:pt x="2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 sz="1707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9" name="Freeform 56"/>
            <p:cNvSpPr>
              <a:spLocks/>
            </p:cNvSpPr>
            <p:nvPr/>
          </p:nvSpPr>
          <p:spPr bwMode="auto">
            <a:xfrm>
              <a:off x="4800827" y="4055608"/>
              <a:ext cx="968375" cy="1050925"/>
            </a:xfrm>
            <a:custGeom>
              <a:avLst/>
              <a:gdLst>
                <a:gd name="T0" fmla="*/ 310 w 310"/>
                <a:gd name="T1" fmla="*/ 36 h 337"/>
                <a:gd name="T2" fmla="*/ 309 w 310"/>
                <a:gd name="T3" fmla="*/ 14 h 337"/>
                <a:gd name="T4" fmla="*/ 72 w 310"/>
                <a:gd name="T5" fmla="*/ 86 h 337"/>
                <a:gd name="T6" fmla="*/ 0 w 310"/>
                <a:gd name="T7" fmla="*/ 298 h 337"/>
                <a:gd name="T8" fmla="*/ 1 w 310"/>
                <a:gd name="T9" fmla="*/ 323 h 337"/>
                <a:gd name="T10" fmla="*/ 237 w 310"/>
                <a:gd name="T11" fmla="*/ 251 h 337"/>
                <a:gd name="T12" fmla="*/ 274 w 310"/>
                <a:gd name="T13" fmla="*/ 201 h 337"/>
                <a:gd name="T14" fmla="*/ 288 w 310"/>
                <a:gd name="T15" fmla="*/ 168 h 337"/>
                <a:gd name="T16" fmla="*/ 310 w 310"/>
                <a:gd name="T17" fmla="*/ 36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0" h="337">
                  <a:moveTo>
                    <a:pt x="310" y="36"/>
                  </a:moveTo>
                  <a:cubicBezTo>
                    <a:pt x="310" y="22"/>
                    <a:pt x="309" y="14"/>
                    <a:pt x="309" y="14"/>
                  </a:cubicBezTo>
                  <a:cubicBezTo>
                    <a:pt x="309" y="14"/>
                    <a:pt x="158" y="0"/>
                    <a:pt x="72" y="86"/>
                  </a:cubicBezTo>
                  <a:cubicBezTo>
                    <a:pt x="9" y="150"/>
                    <a:pt x="0" y="251"/>
                    <a:pt x="0" y="298"/>
                  </a:cubicBezTo>
                  <a:cubicBezTo>
                    <a:pt x="0" y="313"/>
                    <a:pt x="1" y="323"/>
                    <a:pt x="1" y="323"/>
                  </a:cubicBezTo>
                  <a:cubicBezTo>
                    <a:pt x="1" y="323"/>
                    <a:pt x="152" y="337"/>
                    <a:pt x="237" y="251"/>
                  </a:cubicBezTo>
                  <a:cubicBezTo>
                    <a:pt x="252" y="236"/>
                    <a:pt x="264" y="219"/>
                    <a:pt x="274" y="201"/>
                  </a:cubicBezTo>
                  <a:cubicBezTo>
                    <a:pt x="279" y="190"/>
                    <a:pt x="284" y="179"/>
                    <a:pt x="288" y="168"/>
                  </a:cubicBezTo>
                  <a:cubicBezTo>
                    <a:pt x="307" y="117"/>
                    <a:pt x="310" y="65"/>
                    <a:pt x="310" y="3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 sz="1707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0" name="Freeform 55"/>
            <p:cNvSpPr>
              <a:spLocks/>
            </p:cNvSpPr>
            <p:nvPr/>
          </p:nvSpPr>
          <p:spPr bwMode="auto">
            <a:xfrm>
              <a:off x="6547642" y="3406320"/>
              <a:ext cx="1360488" cy="730250"/>
            </a:xfrm>
            <a:custGeom>
              <a:avLst/>
              <a:gdLst>
                <a:gd name="T0" fmla="*/ 218 w 436"/>
                <a:gd name="T1" fmla="*/ 0 h 234"/>
                <a:gd name="T2" fmla="*/ 1 w 436"/>
                <a:gd name="T3" fmla="*/ 116 h 234"/>
                <a:gd name="T4" fmla="*/ 0 w 436"/>
                <a:gd name="T5" fmla="*/ 117 h 234"/>
                <a:gd name="T6" fmla="*/ 218 w 436"/>
                <a:gd name="T7" fmla="*/ 234 h 234"/>
                <a:gd name="T8" fmla="*/ 436 w 436"/>
                <a:gd name="T9" fmla="*/ 117 h 234"/>
                <a:gd name="T10" fmla="*/ 434 w 436"/>
                <a:gd name="T11" fmla="*/ 116 h 234"/>
                <a:gd name="T12" fmla="*/ 218 w 436"/>
                <a:gd name="T13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6" h="234">
                  <a:moveTo>
                    <a:pt x="218" y="0"/>
                  </a:moveTo>
                  <a:cubicBezTo>
                    <a:pt x="104" y="0"/>
                    <a:pt x="12" y="103"/>
                    <a:pt x="1" y="116"/>
                  </a:cubicBezTo>
                  <a:cubicBezTo>
                    <a:pt x="0" y="116"/>
                    <a:pt x="0" y="117"/>
                    <a:pt x="0" y="117"/>
                  </a:cubicBezTo>
                  <a:cubicBezTo>
                    <a:pt x="0" y="117"/>
                    <a:pt x="97" y="234"/>
                    <a:pt x="218" y="234"/>
                  </a:cubicBezTo>
                  <a:cubicBezTo>
                    <a:pt x="338" y="234"/>
                    <a:pt x="436" y="117"/>
                    <a:pt x="436" y="117"/>
                  </a:cubicBezTo>
                  <a:cubicBezTo>
                    <a:pt x="436" y="117"/>
                    <a:pt x="435" y="116"/>
                    <a:pt x="434" y="116"/>
                  </a:cubicBezTo>
                  <a:cubicBezTo>
                    <a:pt x="424" y="103"/>
                    <a:pt x="331" y="0"/>
                    <a:pt x="2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35" tIns="45718" rIns="91435" bIns="45718" numCol="1" anchor="t" anchorCtr="0" compatLnSpc="1">
              <a:prstTxWarp prst="textNoShape">
                <a:avLst/>
              </a:prstTxWarp>
            </a:bodyPr>
            <a:lstStyle/>
            <a:p>
              <a:endParaRPr lang="id-ID" sz="1707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51" name="Group 53"/>
            <p:cNvGrpSpPr/>
            <p:nvPr/>
          </p:nvGrpSpPr>
          <p:grpSpPr>
            <a:xfrm>
              <a:off x="5959985" y="3684603"/>
              <a:ext cx="304800" cy="290513"/>
              <a:chOff x="5935663" y="4418013"/>
              <a:chExt cx="304800" cy="290513"/>
            </a:xfrm>
          </p:grpSpPr>
          <p:sp>
            <p:nvSpPr>
              <p:cNvPr id="52" name="Freeform 41"/>
              <p:cNvSpPr>
                <a:spLocks/>
              </p:cNvSpPr>
              <p:nvPr/>
            </p:nvSpPr>
            <p:spPr bwMode="auto">
              <a:xfrm>
                <a:off x="5945188" y="4418013"/>
                <a:ext cx="295275" cy="290513"/>
              </a:xfrm>
              <a:custGeom>
                <a:avLst/>
                <a:gdLst>
                  <a:gd name="T0" fmla="*/ 77 w 95"/>
                  <a:gd name="T1" fmla="*/ 80 h 93"/>
                  <a:gd name="T2" fmla="*/ 77 w 95"/>
                  <a:gd name="T3" fmla="*/ 17 h 93"/>
                  <a:gd name="T4" fmla="*/ 15 w 95"/>
                  <a:gd name="T5" fmla="*/ 17 h 93"/>
                  <a:gd name="T6" fmla="*/ 2 w 95"/>
                  <a:gd name="T7" fmla="*/ 50 h 93"/>
                  <a:gd name="T8" fmla="*/ 8 w 95"/>
                  <a:gd name="T9" fmla="*/ 20 h 93"/>
                  <a:gd name="T10" fmla="*/ 31 w 95"/>
                  <a:gd name="T11" fmla="*/ 7 h 93"/>
                  <a:gd name="T12" fmla="*/ 31 w 95"/>
                  <a:gd name="T13" fmla="*/ 93 h 93"/>
                  <a:gd name="T14" fmla="*/ 40 w 95"/>
                  <a:gd name="T15" fmla="*/ 93 h 93"/>
                  <a:gd name="T16" fmla="*/ 56 w 95"/>
                  <a:gd name="T17" fmla="*/ 91 h 93"/>
                  <a:gd name="T18" fmla="*/ 77 w 95"/>
                  <a:gd name="T19" fmla="*/ 8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5" h="93">
                    <a:moveTo>
                      <a:pt x="77" y="80"/>
                    </a:moveTo>
                    <a:cubicBezTo>
                      <a:pt x="95" y="63"/>
                      <a:pt x="95" y="35"/>
                      <a:pt x="77" y="17"/>
                    </a:cubicBezTo>
                    <a:cubicBezTo>
                      <a:pt x="60" y="0"/>
                      <a:pt x="32" y="0"/>
                      <a:pt x="15" y="17"/>
                    </a:cubicBezTo>
                    <a:cubicBezTo>
                      <a:pt x="6" y="26"/>
                      <a:pt x="1" y="38"/>
                      <a:pt x="2" y="50"/>
                    </a:cubicBezTo>
                    <a:cubicBezTo>
                      <a:pt x="2" y="39"/>
                      <a:pt x="0" y="28"/>
                      <a:pt x="8" y="20"/>
                    </a:cubicBezTo>
                    <a:cubicBezTo>
                      <a:pt x="16" y="12"/>
                      <a:pt x="31" y="7"/>
                      <a:pt x="31" y="7"/>
                    </a:cubicBezTo>
                    <a:cubicBezTo>
                      <a:pt x="31" y="93"/>
                      <a:pt x="31" y="93"/>
                      <a:pt x="31" y="93"/>
                    </a:cubicBezTo>
                    <a:cubicBezTo>
                      <a:pt x="31" y="93"/>
                      <a:pt x="39" y="93"/>
                      <a:pt x="40" y="93"/>
                    </a:cubicBezTo>
                    <a:cubicBezTo>
                      <a:pt x="44" y="93"/>
                      <a:pt x="52" y="92"/>
                      <a:pt x="56" y="91"/>
                    </a:cubicBezTo>
                    <a:cubicBezTo>
                      <a:pt x="63" y="89"/>
                      <a:pt x="72" y="85"/>
                      <a:pt x="77" y="8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35" tIns="45718" rIns="91435" bIns="4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07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3" name="Freeform 60"/>
              <p:cNvSpPr>
                <a:spLocks/>
              </p:cNvSpPr>
              <p:nvPr/>
            </p:nvSpPr>
            <p:spPr bwMode="auto">
              <a:xfrm>
                <a:off x="5935663" y="4440238"/>
                <a:ext cx="106363" cy="265113"/>
              </a:xfrm>
              <a:custGeom>
                <a:avLst/>
                <a:gdLst>
                  <a:gd name="T0" fmla="*/ 11 w 34"/>
                  <a:gd name="T1" fmla="*/ 13 h 89"/>
                  <a:gd name="T2" fmla="*/ 1 w 34"/>
                  <a:gd name="T3" fmla="*/ 43 h 89"/>
                  <a:gd name="T4" fmla="*/ 9 w 34"/>
                  <a:gd name="T5" fmla="*/ 76 h 89"/>
                  <a:gd name="T6" fmla="*/ 34 w 34"/>
                  <a:gd name="T7" fmla="*/ 89 h 89"/>
                  <a:gd name="T8" fmla="*/ 34 w 34"/>
                  <a:gd name="T9" fmla="*/ 86 h 89"/>
                  <a:gd name="T10" fmla="*/ 34 w 34"/>
                  <a:gd name="T11" fmla="*/ 0 h 89"/>
                  <a:gd name="T12" fmla="*/ 11 w 34"/>
                  <a:gd name="T13" fmla="*/ 13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89">
                    <a:moveTo>
                      <a:pt x="11" y="13"/>
                    </a:moveTo>
                    <a:cubicBezTo>
                      <a:pt x="3" y="21"/>
                      <a:pt x="2" y="32"/>
                      <a:pt x="1" y="43"/>
                    </a:cubicBezTo>
                    <a:cubicBezTo>
                      <a:pt x="1" y="55"/>
                      <a:pt x="0" y="67"/>
                      <a:pt x="9" y="76"/>
                    </a:cubicBezTo>
                    <a:cubicBezTo>
                      <a:pt x="18" y="84"/>
                      <a:pt x="34" y="88"/>
                      <a:pt x="34" y="89"/>
                    </a:cubicBezTo>
                    <a:cubicBezTo>
                      <a:pt x="34" y="86"/>
                      <a:pt x="34" y="86"/>
                      <a:pt x="34" y="86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19" y="5"/>
                      <a:pt x="11" y="1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35" tIns="45718" rIns="91435" bIns="4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707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54" name="Text Placeholder 7"/>
          <p:cNvSpPr txBox="1">
            <a:spLocks/>
          </p:cNvSpPr>
          <p:nvPr/>
        </p:nvSpPr>
        <p:spPr>
          <a:xfrm>
            <a:off x="8811834" y="2376494"/>
            <a:ext cx="1527532" cy="339227"/>
          </a:xfrm>
          <a:prstGeom prst="rect">
            <a:avLst/>
          </a:prstGeom>
        </p:spPr>
        <p:txBody>
          <a:bodyPr vert="horz" lIns="0" tIns="0" rIns="0" bIns="0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zh-CN" altLang="en-US" sz="2000" b="0" dirty="0">
                <a:solidFill>
                  <a:schemeClr val="accent2"/>
                </a:solidFill>
                <a:latin typeface="+mj-ea"/>
                <a:ea typeface="+mj-ea"/>
                <a:cs typeface="+mn-cs"/>
              </a:rPr>
              <a:t>标题内容</a:t>
            </a: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8811834" y="2761688"/>
            <a:ext cx="2146084" cy="92290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defRPr/>
            </a:pPr>
            <a:r>
              <a:rPr lang="zh-CN" altLang="en-US" sz="1050" dirty="0">
                <a:solidFill>
                  <a:schemeClr val="tx2"/>
                </a:solidFill>
                <a:latin typeface="+mn-ea"/>
                <a:cs typeface="+mn-cs"/>
              </a:rPr>
              <a:t>我们长期为客户提供专业的</a:t>
            </a:r>
            <a:r>
              <a:rPr lang="en-US" altLang="zh-CN" sz="1050" dirty="0">
                <a:solidFill>
                  <a:schemeClr val="tx2"/>
                </a:solidFill>
                <a:latin typeface="+mn-ea"/>
                <a:cs typeface="+mn-cs"/>
              </a:rPr>
              <a:t>PPT</a:t>
            </a:r>
            <a:r>
              <a:rPr lang="zh-CN" altLang="en-US" sz="1050" dirty="0">
                <a:solidFill>
                  <a:schemeClr val="tx2"/>
                </a:solidFill>
                <a:latin typeface="+mn-ea"/>
                <a:cs typeface="+mn-cs"/>
              </a:rPr>
              <a:t>策划、设计制作等全程服务，凭借自身优势和专业化的独特视角为客户提供优质的</a:t>
            </a:r>
            <a:r>
              <a:rPr lang="en-US" altLang="zh-CN" sz="1050" dirty="0">
                <a:solidFill>
                  <a:schemeClr val="tx2"/>
                </a:solidFill>
                <a:latin typeface="+mn-ea"/>
                <a:cs typeface="+mn-cs"/>
              </a:rPr>
              <a:t>PPT</a:t>
            </a:r>
            <a:r>
              <a:rPr lang="zh-CN" altLang="en-US" sz="1050" dirty="0">
                <a:solidFill>
                  <a:schemeClr val="tx2"/>
                </a:solidFill>
                <a:latin typeface="+mn-ea"/>
                <a:cs typeface="+mn-cs"/>
              </a:rPr>
              <a:t>服务。</a:t>
            </a:r>
          </a:p>
        </p:txBody>
      </p:sp>
      <p:sp>
        <p:nvSpPr>
          <p:cNvPr id="56" name="矩形 55"/>
          <p:cNvSpPr/>
          <p:nvPr/>
        </p:nvSpPr>
        <p:spPr>
          <a:xfrm>
            <a:off x="1216594" y="2715721"/>
            <a:ext cx="229586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05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策划、设计制作等全程服务，凭借自身优势和专业化的独特视角为客户提供优质的</a:t>
            </a:r>
            <a:r>
              <a:rPr lang="en-US" altLang="zh-CN" sz="105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57" name="矩形 56"/>
          <p:cNvSpPr/>
          <p:nvPr/>
        </p:nvSpPr>
        <p:spPr>
          <a:xfrm>
            <a:off x="2260669" y="2401272"/>
            <a:ext cx="1025922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8811834" y="4545566"/>
            <a:ext cx="1527532" cy="339227"/>
          </a:xfrm>
          <a:prstGeom prst="rect">
            <a:avLst/>
          </a:prstGeom>
        </p:spPr>
        <p:txBody>
          <a:bodyPr vert="horz" lIns="0" tIns="0" rIns="0" bIns="0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zh-CN" altLang="en-US" sz="2000" b="0" dirty="0">
                <a:solidFill>
                  <a:schemeClr val="accent3"/>
                </a:solidFill>
                <a:latin typeface="+mj-ea"/>
                <a:ea typeface="+mj-ea"/>
                <a:cs typeface="+mn-cs"/>
              </a:rPr>
              <a:t>标题内容</a:t>
            </a: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8811834" y="4930760"/>
            <a:ext cx="2146084" cy="922901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defRPr/>
            </a:pPr>
            <a:r>
              <a:rPr lang="zh-CN" altLang="en-US" sz="1050" dirty="0">
                <a:solidFill>
                  <a:schemeClr val="tx2"/>
                </a:solidFill>
                <a:latin typeface="+mn-ea"/>
                <a:cs typeface="+mn-cs"/>
              </a:rPr>
              <a:t>我们长期为客户提供专业的</a:t>
            </a:r>
            <a:r>
              <a:rPr lang="en-US" altLang="zh-CN" sz="1050" dirty="0">
                <a:solidFill>
                  <a:schemeClr val="tx2"/>
                </a:solidFill>
                <a:latin typeface="+mn-ea"/>
                <a:cs typeface="+mn-cs"/>
              </a:rPr>
              <a:t>PPT</a:t>
            </a:r>
            <a:r>
              <a:rPr lang="zh-CN" altLang="en-US" sz="1050" dirty="0">
                <a:solidFill>
                  <a:schemeClr val="tx2"/>
                </a:solidFill>
                <a:latin typeface="+mn-ea"/>
                <a:cs typeface="+mn-cs"/>
              </a:rPr>
              <a:t>策划、设计制作等全程服务，凭借自身优势和专业化的独特视角为客户提供优质的</a:t>
            </a:r>
            <a:r>
              <a:rPr lang="en-US" altLang="zh-CN" sz="1050" dirty="0">
                <a:solidFill>
                  <a:schemeClr val="tx2"/>
                </a:solidFill>
                <a:latin typeface="+mn-ea"/>
                <a:cs typeface="+mn-cs"/>
              </a:rPr>
              <a:t>PPT</a:t>
            </a:r>
            <a:r>
              <a:rPr lang="zh-CN" altLang="en-US" sz="1050" dirty="0">
                <a:solidFill>
                  <a:schemeClr val="tx2"/>
                </a:solidFill>
                <a:latin typeface="+mn-ea"/>
                <a:cs typeface="+mn-cs"/>
              </a:rPr>
              <a:t>服务。</a:t>
            </a:r>
          </a:p>
        </p:txBody>
      </p:sp>
      <p:sp>
        <p:nvSpPr>
          <p:cNvPr id="60" name="矩形 59"/>
          <p:cNvSpPr/>
          <p:nvPr/>
        </p:nvSpPr>
        <p:spPr>
          <a:xfrm>
            <a:off x="1216594" y="4884793"/>
            <a:ext cx="229586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05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策划、设计制作等全程服务，凭借自身优势和专业化的独特视角为客户提供优质的</a:t>
            </a:r>
            <a:r>
              <a:rPr lang="en-US" altLang="zh-CN" sz="105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050" dirty="0">
                <a:solidFill>
                  <a:schemeClr val="tx2"/>
                </a:solidFill>
                <a:latin typeface="+mn-ea"/>
              </a:rPr>
              <a:t>服务。</a:t>
            </a:r>
          </a:p>
        </p:txBody>
      </p:sp>
      <p:sp>
        <p:nvSpPr>
          <p:cNvPr id="61" name="矩形 60"/>
          <p:cNvSpPr/>
          <p:nvPr/>
        </p:nvSpPr>
        <p:spPr>
          <a:xfrm>
            <a:off x="2260669" y="4570344"/>
            <a:ext cx="1025922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accent4"/>
                </a:solidFill>
                <a:latin typeface="+mj-ea"/>
                <a:ea typeface="+mj-ea"/>
              </a:rPr>
              <a:t>标题内容</a:t>
            </a:r>
          </a:p>
        </p:txBody>
      </p:sp>
    </p:spTree>
    <p:extLst>
      <p:ext uri="{BB962C8B-B14F-4D97-AF65-F5344CB8AC3E}">
        <p14:creationId xmlns:p14="http://schemas.microsoft.com/office/powerpoint/2010/main" val="100495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37" grpId="0" animBg="1"/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p"/>
      <p:bldP spid="57" grpId="0" build="p"/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 build="p"/>
      <p:bldP spid="61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sp>
        <p:nvSpPr>
          <p:cNvPr id="16" name="任意多边形: 形状 15"/>
          <p:cNvSpPr>
            <a:spLocks/>
          </p:cNvSpPr>
          <p:nvPr/>
        </p:nvSpPr>
        <p:spPr bwMode="auto">
          <a:xfrm>
            <a:off x="3600283" y="2699021"/>
            <a:ext cx="23468" cy="24193"/>
          </a:xfrm>
          <a:custGeom>
            <a:avLst/>
            <a:gdLst>
              <a:gd name="T0" fmla="*/ 51 w 104"/>
              <a:gd name="T1" fmla="*/ 102 h 103"/>
              <a:gd name="T2" fmla="*/ 0 w 104"/>
              <a:gd name="T3" fmla="*/ 51 h 103"/>
              <a:gd name="T4" fmla="*/ 51 w 104"/>
              <a:gd name="T5" fmla="*/ 0 h 103"/>
              <a:gd name="T6" fmla="*/ 103 w 104"/>
              <a:gd name="T7" fmla="*/ 51 h 103"/>
              <a:gd name="T8" fmla="*/ 51 w 104"/>
              <a:gd name="T9" fmla="*/ 102 h 1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4"/>
              <a:gd name="T16" fmla="*/ 0 h 103"/>
              <a:gd name="T17" fmla="*/ 104 w 104"/>
              <a:gd name="T18" fmla="*/ 103 h 10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4" h="103">
                <a:moveTo>
                  <a:pt x="51" y="102"/>
                </a:moveTo>
                <a:cubicBezTo>
                  <a:pt x="23" y="102"/>
                  <a:pt x="0" y="79"/>
                  <a:pt x="0" y="51"/>
                </a:cubicBezTo>
                <a:cubicBezTo>
                  <a:pt x="0" y="22"/>
                  <a:pt x="23" y="0"/>
                  <a:pt x="51" y="0"/>
                </a:cubicBezTo>
                <a:cubicBezTo>
                  <a:pt x="80" y="0"/>
                  <a:pt x="103" y="22"/>
                  <a:pt x="103" y="51"/>
                </a:cubicBezTo>
                <a:cubicBezTo>
                  <a:pt x="103" y="79"/>
                  <a:pt x="80" y="102"/>
                  <a:pt x="51" y="10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7" name="矩形 16"/>
          <p:cNvSpPr/>
          <p:nvPr/>
        </p:nvSpPr>
        <p:spPr>
          <a:xfrm>
            <a:off x="1163638" y="2551358"/>
            <a:ext cx="4642076" cy="3118127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18" name="组合 17"/>
          <p:cNvGrpSpPr/>
          <p:nvPr/>
        </p:nvGrpSpPr>
        <p:grpSpPr>
          <a:xfrm>
            <a:off x="6109869" y="2551358"/>
            <a:ext cx="4964532" cy="1383901"/>
            <a:chOff x="6109869" y="2551358"/>
            <a:chExt cx="4964532" cy="1383901"/>
          </a:xfrm>
        </p:grpSpPr>
        <p:sp>
          <p:nvSpPr>
            <p:cNvPr id="19" name="矩形 18"/>
            <p:cNvSpPr/>
            <p:nvPr/>
          </p:nvSpPr>
          <p:spPr bwMode="auto">
            <a:xfrm>
              <a:off x="6109869" y="2551358"/>
              <a:ext cx="4964532" cy="1383901"/>
            </a:xfrm>
            <a:prstGeom prst="rect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6299837" y="2857078"/>
              <a:ext cx="772462" cy="772461"/>
              <a:chOff x="6299837" y="2942682"/>
              <a:chExt cx="772462" cy="772461"/>
            </a:xfrm>
          </p:grpSpPr>
          <p:sp>
            <p:nvSpPr>
              <p:cNvPr id="23" name="椭圆 22"/>
              <p:cNvSpPr/>
              <p:nvPr/>
            </p:nvSpPr>
            <p:spPr bwMode="auto">
              <a:xfrm>
                <a:off x="6299837" y="2942682"/>
                <a:ext cx="772462" cy="77246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" name="任意多边形: 形状 23"/>
              <p:cNvSpPr/>
              <p:nvPr/>
            </p:nvSpPr>
            <p:spPr bwMode="auto">
              <a:xfrm>
                <a:off x="6455643" y="3104978"/>
                <a:ext cx="460851" cy="447869"/>
              </a:xfrm>
              <a:custGeom>
                <a:avLst/>
                <a:gdLst>
                  <a:gd name="connsiteX0" fmla="*/ 279778 w 338138"/>
                  <a:gd name="connsiteY0" fmla="*/ 231775 h 328613"/>
                  <a:gd name="connsiteX1" fmla="*/ 289126 w 338138"/>
                  <a:gd name="connsiteY1" fmla="*/ 271719 h 328613"/>
                  <a:gd name="connsiteX2" fmla="*/ 283784 w 338138"/>
                  <a:gd name="connsiteY2" fmla="*/ 279708 h 328613"/>
                  <a:gd name="connsiteX3" fmla="*/ 282449 w 338138"/>
                  <a:gd name="connsiteY3" fmla="*/ 279708 h 328613"/>
                  <a:gd name="connsiteX4" fmla="*/ 275771 w 338138"/>
                  <a:gd name="connsiteY4" fmla="*/ 274382 h 328613"/>
                  <a:gd name="connsiteX5" fmla="*/ 265087 w 338138"/>
                  <a:gd name="connsiteY5" fmla="*/ 234438 h 328613"/>
                  <a:gd name="connsiteX6" fmla="*/ 239712 w 338138"/>
                  <a:gd name="connsiteY6" fmla="*/ 273050 h 328613"/>
                  <a:gd name="connsiteX7" fmla="*/ 282449 w 338138"/>
                  <a:gd name="connsiteY7" fmla="*/ 314325 h 328613"/>
                  <a:gd name="connsiteX8" fmla="*/ 323850 w 338138"/>
                  <a:gd name="connsiteY8" fmla="*/ 273050 h 328613"/>
                  <a:gd name="connsiteX9" fmla="*/ 282449 w 338138"/>
                  <a:gd name="connsiteY9" fmla="*/ 231775 h 328613"/>
                  <a:gd name="connsiteX10" fmla="*/ 279778 w 338138"/>
                  <a:gd name="connsiteY10" fmla="*/ 231775 h 328613"/>
                  <a:gd name="connsiteX11" fmla="*/ 55688 w 338138"/>
                  <a:gd name="connsiteY11" fmla="*/ 231775 h 328613"/>
                  <a:gd name="connsiteX12" fmla="*/ 14287 w 338138"/>
                  <a:gd name="connsiteY12" fmla="*/ 273050 h 328613"/>
                  <a:gd name="connsiteX13" fmla="*/ 55688 w 338138"/>
                  <a:gd name="connsiteY13" fmla="*/ 314325 h 328613"/>
                  <a:gd name="connsiteX14" fmla="*/ 98425 w 338138"/>
                  <a:gd name="connsiteY14" fmla="*/ 273050 h 328613"/>
                  <a:gd name="connsiteX15" fmla="*/ 97089 w 338138"/>
                  <a:gd name="connsiteY15" fmla="*/ 265062 h 328613"/>
                  <a:gd name="connsiteX16" fmla="*/ 58359 w 338138"/>
                  <a:gd name="connsiteY16" fmla="*/ 279708 h 328613"/>
                  <a:gd name="connsiteX17" fmla="*/ 55688 w 338138"/>
                  <a:gd name="connsiteY17" fmla="*/ 279708 h 328613"/>
                  <a:gd name="connsiteX18" fmla="*/ 49011 w 338138"/>
                  <a:gd name="connsiteY18" fmla="*/ 275713 h 328613"/>
                  <a:gd name="connsiteX19" fmla="*/ 53017 w 338138"/>
                  <a:gd name="connsiteY19" fmla="*/ 266393 h 328613"/>
                  <a:gd name="connsiteX20" fmla="*/ 91747 w 338138"/>
                  <a:gd name="connsiteY20" fmla="*/ 251747 h 328613"/>
                  <a:gd name="connsiteX21" fmla="*/ 55688 w 338138"/>
                  <a:gd name="connsiteY21" fmla="*/ 231775 h 328613"/>
                  <a:gd name="connsiteX22" fmla="*/ 39613 w 338138"/>
                  <a:gd name="connsiteY22" fmla="*/ 195263 h 328613"/>
                  <a:gd name="connsiteX23" fmla="*/ 92431 w 338138"/>
                  <a:gd name="connsiteY23" fmla="*/ 195263 h 328613"/>
                  <a:gd name="connsiteX24" fmla="*/ 97713 w 338138"/>
                  <a:gd name="connsiteY24" fmla="*/ 196583 h 328613"/>
                  <a:gd name="connsiteX25" fmla="*/ 138647 w 338138"/>
                  <a:gd name="connsiteY25" fmla="*/ 237513 h 328613"/>
                  <a:gd name="connsiteX26" fmla="*/ 139967 w 338138"/>
                  <a:gd name="connsiteY26" fmla="*/ 244114 h 328613"/>
                  <a:gd name="connsiteX27" fmla="*/ 136006 w 338138"/>
                  <a:gd name="connsiteY27" fmla="*/ 249395 h 328613"/>
                  <a:gd name="connsiteX28" fmla="*/ 109597 w 338138"/>
                  <a:gd name="connsiteY28" fmla="*/ 259958 h 328613"/>
                  <a:gd name="connsiteX29" fmla="*/ 110918 w 338138"/>
                  <a:gd name="connsiteY29" fmla="*/ 273161 h 328613"/>
                  <a:gd name="connsiteX30" fmla="*/ 55459 w 338138"/>
                  <a:gd name="connsiteY30" fmla="*/ 328613 h 328613"/>
                  <a:gd name="connsiteX31" fmla="*/ 0 w 338138"/>
                  <a:gd name="connsiteY31" fmla="*/ 273161 h 328613"/>
                  <a:gd name="connsiteX32" fmla="*/ 55459 w 338138"/>
                  <a:gd name="connsiteY32" fmla="*/ 217708 h 328613"/>
                  <a:gd name="connsiteX33" fmla="*/ 104315 w 338138"/>
                  <a:gd name="connsiteY33" fmla="*/ 246755 h 328613"/>
                  <a:gd name="connsiteX34" fmla="*/ 121481 w 338138"/>
                  <a:gd name="connsiteY34" fmla="*/ 240153 h 328613"/>
                  <a:gd name="connsiteX35" fmla="*/ 89790 w 338138"/>
                  <a:gd name="connsiteY35" fmla="*/ 208466 h 328613"/>
                  <a:gd name="connsiteX36" fmla="*/ 39613 w 338138"/>
                  <a:gd name="connsiteY36" fmla="*/ 208466 h 328613"/>
                  <a:gd name="connsiteX37" fmla="*/ 33011 w 338138"/>
                  <a:gd name="connsiteY37" fmla="*/ 201864 h 328613"/>
                  <a:gd name="connsiteX38" fmla="*/ 39613 w 338138"/>
                  <a:gd name="connsiteY38" fmla="*/ 195263 h 328613"/>
                  <a:gd name="connsiteX39" fmla="*/ 155575 w 338138"/>
                  <a:gd name="connsiteY39" fmla="*/ 0 h 328613"/>
                  <a:gd name="connsiteX40" fmla="*/ 191294 w 338138"/>
                  <a:gd name="connsiteY40" fmla="*/ 35490 h 328613"/>
                  <a:gd name="connsiteX41" fmla="*/ 156898 w 338138"/>
                  <a:gd name="connsiteY41" fmla="*/ 70980 h 328613"/>
                  <a:gd name="connsiteX42" fmla="*/ 167481 w 338138"/>
                  <a:gd name="connsiteY42" fmla="*/ 80181 h 328613"/>
                  <a:gd name="connsiteX43" fmla="*/ 168804 w 338138"/>
                  <a:gd name="connsiteY43" fmla="*/ 81496 h 328613"/>
                  <a:gd name="connsiteX44" fmla="*/ 196586 w 338138"/>
                  <a:gd name="connsiteY44" fmla="*/ 126187 h 328613"/>
                  <a:gd name="connsiteX45" fmla="*/ 225690 w 338138"/>
                  <a:gd name="connsiteY45" fmla="*/ 130131 h 328613"/>
                  <a:gd name="connsiteX46" fmla="*/ 234950 w 338138"/>
                  <a:gd name="connsiteY46" fmla="*/ 138017 h 328613"/>
                  <a:gd name="connsiteX47" fmla="*/ 257440 w 338138"/>
                  <a:gd name="connsiteY47" fmla="*/ 149847 h 328613"/>
                  <a:gd name="connsiteX48" fmla="*/ 260086 w 338138"/>
                  <a:gd name="connsiteY48" fmla="*/ 155105 h 328613"/>
                  <a:gd name="connsiteX49" fmla="*/ 270669 w 338138"/>
                  <a:gd name="connsiteY49" fmla="*/ 197168 h 328613"/>
                  <a:gd name="connsiteX50" fmla="*/ 278607 w 338138"/>
                  <a:gd name="connsiteY50" fmla="*/ 197168 h 328613"/>
                  <a:gd name="connsiteX51" fmla="*/ 315648 w 338138"/>
                  <a:gd name="connsiteY51" fmla="*/ 205054 h 328613"/>
                  <a:gd name="connsiteX52" fmla="*/ 319617 w 338138"/>
                  <a:gd name="connsiteY52" fmla="*/ 214255 h 328613"/>
                  <a:gd name="connsiteX53" fmla="*/ 310357 w 338138"/>
                  <a:gd name="connsiteY53" fmla="*/ 216884 h 328613"/>
                  <a:gd name="connsiteX54" fmla="*/ 278607 w 338138"/>
                  <a:gd name="connsiteY54" fmla="*/ 210312 h 328613"/>
                  <a:gd name="connsiteX55" fmla="*/ 274638 w 338138"/>
                  <a:gd name="connsiteY55" fmla="*/ 211627 h 328613"/>
                  <a:gd name="connsiteX56" fmla="*/ 275961 w 338138"/>
                  <a:gd name="connsiteY56" fmla="*/ 218199 h 328613"/>
                  <a:gd name="connsiteX57" fmla="*/ 282575 w 338138"/>
                  <a:gd name="connsiteY57" fmla="*/ 218199 h 328613"/>
                  <a:gd name="connsiteX58" fmla="*/ 338138 w 338138"/>
                  <a:gd name="connsiteY58" fmla="*/ 273406 h 328613"/>
                  <a:gd name="connsiteX59" fmla="*/ 282575 w 338138"/>
                  <a:gd name="connsiteY59" fmla="*/ 328613 h 328613"/>
                  <a:gd name="connsiteX60" fmla="*/ 229659 w 338138"/>
                  <a:gd name="connsiteY60" fmla="*/ 289180 h 328613"/>
                  <a:gd name="connsiteX61" fmla="*/ 183356 w 338138"/>
                  <a:gd name="connsiteY61" fmla="*/ 289180 h 328613"/>
                  <a:gd name="connsiteX62" fmla="*/ 175419 w 338138"/>
                  <a:gd name="connsiteY62" fmla="*/ 282607 h 328613"/>
                  <a:gd name="connsiteX63" fmla="*/ 183356 w 338138"/>
                  <a:gd name="connsiteY63" fmla="*/ 276035 h 328613"/>
                  <a:gd name="connsiteX64" fmla="*/ 227013 w 338138"/>
                  <a:gd name="connsiteY64" fmla="*/ 276035 h 328613"/>
                  <a:gd name="connsiteX65" fmla="*/ 227013 w 338138"/>
                  <a:gd name="connsiteY65" fmla="*/ 273406 h 328613"/>
                  <a:gd name="connsiteX66" fmla="*/ 262732 w 338138"/>
                  <a:gd name="connsiteY66" fmla="*/ 222142 h 328613"/>
                  <a:gd name="connsiteX67" fmla="*/ 261409 w 338138"/>
                  <a:gd name="connsiteY67" fmla="*/ 214255 h 328613"/>
                  <a:gd name="connsiteX68" fmla="*/ 230981 w 338138"/>
                  <a:gd name="connsiteY68" fmla="*/ 239231 h 328613"/>
                  <a:gd name="connsiteX69" fmla="*/ 224367 w 338138"/>
                  <a:gd name="connsiteY69" fmla="*/ 243174 h 328613"/>
                  <a:gd name="connsiteX70" fmla="*/ 221721 w 338138"/>
                  <a:gd name="connsiteY70" fmla="*/ 241859 h 328613"/>
                  <a:gd name="connsiteX71" fmla="*/ 219075 w 338138"/>
                  <a:gd name="connsiteY71" fmla="*/ 232658 h 328613"/>
                  <a:gd name="connsiteX72" fmla="*/ 257440 w 338138"/>
                  <a:gd name="connsiteY72" fmla="*/ 201111 h 328613"/>
                  <a:gd name="connsiteX73" fmla="*/ 248180 w 338138"/>
                  <a:gd name="connsiteY73" fmla="*/ 160363 h 328613"/>
                  <a:gd name="connsiteX74" fmla="*/ 228336 w 338138"/>
                  <a:gd name="connsiteY74" fmla="*/ 151162 h 328613"/>
                  <a:gd name="connsiteX75" fmla="*/ 227013 w 338138"/>
                  <a:gd name="connsiteY75" fmla="*/ 149847 h 328613"/>
                  <a:gd name="connsiteX76" fmla="*/ 224367 w 338138"/>
                  <a:gd name="connsiteY76" fmla="*/ 149847 h 328613"/>
                  <a:gd name="connsiteX77" fmla="*/ 188648 w 338138"/>
                  <a:gd name="connsiteY77" fmla="*/ 149847 h 328613"/>
                  <a:gd name="connsiteX78" fmla="*/ 179388 w 338138"/>
                  <a:gd name="connsiteY78" fmla="*/ 145904 h 328613"/>
                  <a:gd name="connsiteX79" fmla="*/ 178065 w 338138"/>
                  <a:gd name="connsiteY79" fmla="*/ 144589 h 328613"/>
                  <a:gd name="connsiteX80" fmla="*/ 170127 w 338138"/>
                  <a:gd name="connsiteY80" fmla="*/ 134074 h 328613"/>
                  <a:gd name="connsiteX81" fmla="*/ 168804 w 338138"/>
                  <a:gd name="connsiteY81" fmla="*/ 140646 h 328613"/>
                  <a:gd name="connsiteX82" fmla="*/ 167481 w 338138"/>
                  <a:gd name="connsiteY82" fmla="*/ 148533 h 328613"/>
                  <a:gd name="connsiteX83" fmla="*/ 166158 w 338138"/>
                  <a:gd name="connsiteY83" fmla="*/ 152476 h 328613"/>
                  <a:gd name="connsiteX84" fmla="*/ 166158 w 338138"/>
                  <a:gd name="connsiteY84" fmla="*/ 156420 h 328613"/>
                  <a:gd name="connsiteX85" fmla="*/ 163513 w 338138"/>
                  <a:gd name="connsiteY85" fmla="*/ 164306 h 328613"/>
                  <a:gd name="connsiteX86" fmla="*/ 162190 w 338138"/>
                  <a:gd name="connsiteY86" fmla="*/ 170879 h 328613"/>
                  <a:gd name="connsiteX87" fmla="*/ 160867 w 338138"/>
                  <a:gd name="connsiteY87" fmla="*/ 173507 h 328613"/>
                  <a:gd name="connsiteX88" fmla="*/ 200554 w 338138"/>
                  <a:gd name="connsiteY88" fmla="*/ 182709 h 328613"/>
                  <a:gd name="connsiteX89" fmla="*/ 201877 w 338138"/>
                  <a:gd name="connsiteY89" fmla="*/ 182709 h 328613"/>
                  <a:gd name="connsiteX90" fmla="*/ 215106 w 338138"/>
                  <a:gd name="connsiteY90" fmla="*/ 205054 h 328613"/>
                  <a:gd name="connsiteX91" fmla="*/ 212461 w 338138"/>
                  <a:gd name="connsiteY91" fmla="*/ 210312 h 328613"/>
                  <a:gd name="connsiteX92" fmla="*/ 163513 w 338138"/>
                  <a:gd name="connsiteY92" fmla="*/ 289180 h 328613"/>
                  <a:gd name="connsiteX93" fmla="*/ 144992 w 338138"/>
                  <a:gd name="connsiteY93" fmla="*/ 293123 h 328613"/>
                  <a:gd name="connsiteX94" fmla="*/ 139700 w 338138"/>
                  <a:gd name="connsiteY94" fmla="*/ 276035 h 328613"/>
                  <a:gd name="connsiteX95" fmla="*/ 168804 w 338138"/>
                  <a:gd name="connsiteY95" fmla="*/ 214255 h 328613"/>
                  <a:gd name="connsiteX96" fmla="*/ 125148 w 338138"/>
                  <a:gd name="connsiteY96" fmla="*/ 206369 h 328613"/>
                  <a:gd name="connsiteX97" fmla="*/ 103981 w 338138"/>
                  <a:gd name="connsiteY97" fmla="*/ 195853 h 328613"/>
                  <a:gd name="connsiteX98" fmla="*/ 97367 w 338138"/>
                  <a:gd name="connsiteY98" fmla="*/ 164306 h 328613"/>
                  <a:gd name="connsiteX99" fmla="*/ 121179 w 338138"/>
                  <a:gd name="connsiteY99" fmla="*/ 95955 h 328613"/>
                  <a:gd name="connsiteX100" fmla="*/ 121179 w 338138"/>
                  <a:gd name="connsiteY100" fmla="*/ 90697 h 328613"/>
                  <a:gd name="connsiteX101" fmla="*/ 143669 w 338138"/>
                  <a:gd name="connsiteY101" fmla="*/ 68351 h 328613"/>
                  <a:gd name="connsiteX102" fmla="*/ 119856 w 338138"/>
                  <a:gd name="connsiteY102" fmla="*/ 35490 h 328613"/>
                  <a:gd name="connsiteX103" fmla="*/ 155575 w 338138"/>
                  <a:gd name="connsiteY103" fmla="*/ 0 h 328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338138" h="328613">
                    <a:moveTo>
                      <a:pt x="279778" y="231775"/>
                    </a:moveTo>
                    <a:cubicBezTo>
                      <a:pt x="279778" y="231775"/>
                      <a:pt x="279778" y="231775"/>
                      <a:pt x="289126" y="271719"/>
                    </a:cubicBezTo>
                    <a:cubicBezTo>
                      <a:pt x="290462" y="275713"/>
                      <a:pt x="287791" y="278376"/>
                      <a:pt x="283784" y="279708"/>
                    </a:cubicBezTo>
                    <a:cubicBezTo>
                      <a:pt x="283784" y="279708"/>
                      <a:pt x="282449" y="279708"/>
                      <a:pt x="282449" y="279708"/>
                    </a:cubicBezTo>
                    <a:cubicBezTo>
                      <a:pt x="279778" y="279708"/>
                      <a:pt x="275771" y="278376"/>
                      <a:pt x="275771" y="274382"/>
                    </a:cubicBezTo>
                    <a:cubicBezTo>
                      <a:pt x="275771" y="274382"/>
                      <a:pt x="275771" y="274382"/>
                      <a:pt x="265087" y="234438"/>
                    </a:cubicBezTo>
                    <a:cubicBezTo>
                      <a:pt x="250396" y="241095"/>
                      <a:pt x="239712" y="255741"/>
                      <a:pt x="239712" y="273050"/>
                    </a:cubicBezTo>
                    <a:cubicBezTo>
                      <a:pt x="239712" y="295685"/>
                      <a:pt x="259745" y="314325"/>
                      <a:pt x="282449" y="314325"/>
                    </a:cubicBezTo>
                    <a:cubicBezTo>
                      <a:pt x="305153" y="314325"/>
                      <a:pt x="323850" y="295685"/>
                      <a:pt x="323850" y="273050"/>
                    </a:cubicBezTo>
                    <a:cubicBezTo>
                      <a:pt x="323850" y="250416"/>
                      <a:pt x="305153" y="231775"/>
                      <a:pt x="282449" y="231775"/>
                    </a:cubicBezTo>
                    <a:cubicBezTo>
                      <a:pt x="281113" y="231775"/>
                      <a:pt x="279778" y="231775"/>
                      <a:pt x="279778" y="231775"/>
                    </a:cubicBezTo>
                    <a:close/>
                    <a:moveTo>
                      <a:pt x="55688" y="231775"/>
                    </a:moveTo>
                    <a:cubicBezTo>
                      <a:pt x="32984" y="231775"/>
                      <a:pt x="14287" y="250416"/>
                      <a:pt x="14287" y="273050"/>
                    </a:cubicBezTo>
                    <a:cubicBezTo>
                      <a:pt x="14287" y="295685"/>
                      <a:pt x="32984" y="314325"/>
                      <a:pt x="55688" y="314325"/>
                    </a:cubicBezTo>
                    <a:cubicBezTo>
                      <a:pt x="78392" y="314325"/>
                      <a:pt x="98425" y="295685"/>
                      <a:pt x="98425" y="273050"/>
                    </a:cubicBezTo>
                    <a:cubicBezTo>
                      <a:pt x="98425" y="270387"/>
                      <a:pt x="97089" y="267724"/>
                      <a:pt x="97089" y="265062"/>
                    </a:cubicBezTo>
                    <a:cubicBezTo>
                      <a:pt x="97089" y="265062"/>
                      <a:pt x="97089" y="265062"/>
                      <a:pt x="58359" y="279708"/>
                    </a:cubicBezTo>
                    <a:cubicBezTo>
                      <a:pt x="57024" y="279708"/>
                      <a:pt x="57024" y="279708"/>
                      <a:pt x="55688" y="279708"/>
                    </a:cubicBezTo>
                    <a:cubicBezTo>
                      <a:pt x="53017" y="279708"/>
                      <a:pt x="50346" y="278376"/>
                      <a:pt x="49011" y="275713"/>
                    </a:cubicBezTo>
                    <a:cubicBezTo>
                      <a:pt x="47675" y="271719"/>
                      <a:pt x="49011" y="267724"/>
                      <a:pt x="53017" y="266393"/>
                    </a:cubicBezTo>
                    <a:cubicBezTo>
                      <a:pt x="53017" y="266393"/>
                      <a:pt x="53017" y="266393"/>
                      <a:pt x="91747" y="251747"/>
                    </a:cubicBezTo>
                    <a:cubicBezTo>
                      <a:pt x="83734" y="239764"/>
                      <a:pt x="70379" y="231775"/>
                      <a:pt x="55688" y="231775"/>
                    </a:cubicBezTo>
                    <a:close/>
                    <a:moveTo>
                      <a:pt x="39613" y="195263"/>
                    </a:moveTo>
                    <a:cubicBezTo>
                      <a:pt x="39613" y="195263"/>
                      <a:pt x="39613" y="195263"/>
                      <a:pt x="92431" y="195263"/>
                    </a:cubicBezTo>
                    <a:cubicBezTo>
                      <a:pt x="95072" y="195263"/>
                      <a:pt x="96393" y="195263"/>
                      <a:pt x="97713" y="196583"/>
                    </a:cubicBezTo>
                    <a:cubicBezTo>
                      <a:pt x="97713" y="196583"/>
                      <a:pt x="97713" y="196583"/>
                      <a:pt x="138647" y="237513"/>
                    </a:cubicBezTo>
                    <a:cubicBezTo>
                      <a:pt x="139967" y="238833"/>
                      <a:pt x="141288" y="241474"/>
                      <a:pt x="139967" y="244114"/>
                    </a:cubicBezTo>
                    <a:cubicBezTo>
                      <a:pt x="139967" y="246755"/>
                      <a:pt x="138647" y="248075"/>
                      <a:pt x="136006" y="249395"/>
                    </a:cubicBezTo>
                    <a:cubicBezTo>
                      <a:pt x="136006" y="249395"/>
                      <a:pt x="136006" y="249395"/>
                      <a:pt x="109597" y="259958"/>
                    </a:cubicBezTo>
                    <a:cubicBezTo>
                      <a:pt x="110918" y="263919"/>
                      <a:pt x="110918" y="267880"/>
                      <a:pt x="110918" y="273161"/>
                    </a:cubicBezTo>
                    <a:cubicBezTo>
                      <a:pt x="110918" y="303528"/>
                      <a:pt x="85829" y="328613"/>
                      <a:pt x="55459" y="328613"/>
                    </a:cubicBezTo>
                    <a:cubicBezTo>
                      <a:pt x="25088" y="328613"/>
                      <a:pt x="0" y="303528"/>
                      <a:pt x="0" y="273161"/>
                    </a:cubicBezTo>
                    <a:cubicBezTo>
                      <a:pt x="0" y="242794"/>
                      <a:pt x="25088" y="217708"/>
                      <a:pt x="55459" y="217708"/>
                    </a:cubicBezTo>
                    <a:cubicBezTo>
                      <a:pt x="76586" y="217708"/>
                      <a:pt x="95072" y="229590"/>
                      <a:pt x="104315" y="246755"/>
                    </a:cubicBezTo>
                    <a:cubicBezTo>
                      <a:pt x="104315" y="246755"/>
                      <a:pt x="104315" y="246755"/>
                      <a:pt x="121481" y="240153"/>
                    </a:cubicBezTo>
                    <a:cubicBezTo>
                      <a:pt x="121481" y="240153"/>
                      <a:pt x="121481" y="240153"/>
                      <a:pt x="89790" y="208466"/>
                    </a:cubicBezTo>
                    <a:cubicBezTo>
                      <a:pt x="89790" y="208466"/>
                      <a:pt x="89790" y="208466"/>
                      <a:pt x="39613" y="208466"/>
                    </a:cubicBezTo>
                    <a:cubicBezTo>
                      <a:pt x="35652" y="208466"/>
                      <a:pt x="33011" y="205825"/>
                      <a:pt x="33011" y="201864"/>
                    </a:cubicBezTo>
                    <a:cubicBezTo>
                      <a:pt x="33011" y="197903"/>
                      <a:pt x="35652" y="195263"/>
                      <a:pt x="39613" y="195263"/>
                    </a:cubicBezTo>
                    <a:close/>
                    <a:moveTo>
                      <a:pt x="155575" y="0"/>
                    </a:moveTo>
                    <a:cubicBezTo>
                      <a:pt x="175419" y="0"/>
                      <a:pt x="191294" y="15773"/>
                      <a:pt x="191294" y="35490"/>
                    </a:cubicBezTo>
                    <a:cubicBezTo>
                      <a:pt x="191294" y="53892"/>
                      <a:pt x="175419" y="69666"/>
                      <a:pt x="156898" y="70980"/>
                    </a:cubicBezTo>
                    <a:cubicBezTo>
                      <a:pt x="160867" y="72295"/>
                      <a:pt x="164835" y="76238"/>
                      <a:pt x="167481" y="80181"/>
                    </a:cubicBezTo>
                    <a:cubicBezTo>
                      <a:pt x="168804" y="80181"/>
                      <a:pt x="168804" y="80181"/>
                      <a:pt x="168804" y="81496"/>
                    </a:cubicBezTo>
                    <a:cubicBezTo>
                      <a:pt x="168804" y="81496"/>
                      <a:pt x="168804" y="81496"/>
                      <a:pt x="196586" y="126187"/>
                    </a:cubicBezTo>
                    <a:cubicBezTo>
                      <a:pt x="196586" y="126187"/>
                      <a:pt x="196586" y="126187"/>
                      <a:pt x="225690" y="130131"/>
                    </a:cubicBezTo>
                    <a:cubicBezTo>
                      <a:pt x="230981" y="130131"/>
                      <a:pt x="234950" y="134074"/>
                      <a:pt x="234950" y="138017"/>
                    </a:cubicBezTo>
                    <a:cubicBezTo>
                      <a:pt x="234950" y="138017"/>
                      <a:pt x="234950" y="138017"/>
                      <a:pt x="257440" y="149847"/>
                    </a:cubicBezTo>
                    <a:cubicBezTo>
                      <a:pt x="258763" y="151162"/>
                      <a:pt x="260086" y="152476"/>
                      <a:pt x="260086" y="155105"/>
                    </a:cubicBezTo>
                    <a:cubicBezTo>
                      <a:pt x="260086" y="155105"/>
                      <a:pt x="260086" y="155105"/>
                      <a:pt x="270669" y="197168"/>
                    </a:cubicBezTo>
                    <a:cubicBezTo>
                      <a:pt x="273315" y="197168"/>
                      <a:pt x="275961" y="197168"/>
                      <a:pt x="278607" y="197168"/>
                    </a:cubicBezTo>
                    <a:cubicBezTo>
                      <a:pt x="291836" y="195853"/>
                      <a:pt x="303742" y="198482"/>
                      <a:pt x="315648" y="205054"/>
                    </a:cubicBezTo>
                    <a:cubicBezTo>
                      <a:pt x="319617" y="206369"/>
                      <a:pt x="320940" y="210312"/>
                      <a:pt x="319617" y="214255"/>
                    </a:cubicBezTo>
                    <a:cubicBezTo>
                      <a:pt x="316971" y="216884"/>
                      <a:pt x="313003" y="219513"/>
                      <a:pt x="310357" y="216884"/>
                    </a:cubicBezTo>
                    <a:cubicBezTo>
                      <a:pt x="299773" y="211627"/>
                      <a:pt x="289190" y="210312"/>
                      <a:pt x="278607" y="210312"/>
                    </a:cubicBezTo>
                    <a:cubicBezTo>
                      <a:pt x="277284" y="210312"/>
                      <a:pt x="275961" y="210312"/>
                      <a:pt x="274638" y="211627"/>
                    </a:cubicBezTo>
                    <a:cubicBezTo>
                      <a:pt x="274638" y="211627"/>
                      <a:pt x="274638" y="211627"/>
                      <a:pt x="275961" y="218199"/>
                    </a:cubicBezTo>
                    <a:cubicBezTo>
                      <a:pt x="278607" y="218199"/>
                      <a:pt x="279930" y="218199"/>
                      <a:pt x="282575" y="218199"/>
                    </a:cubicBezTo>
                    <a:cubicBezTo>
                      <a:pt x="313003" y="218199"/>
                      <a:pt x="338138" y="243174"/>
                      <a:pt x="338138" y="273406"/>
                    </a:cubicBezTo>
                    <a:cubicBezTo>
                      <a:pt x="338138" y="303639"/>
                      <a:pt x="313003" y="328613"/>
                      <a:pt x="282575" y="328613"/>
                    </a:cubicBezTo>
                    <a:cubicBezTo>
                      <a:pt x="257440" y="328613"/>
                      <a:pt x="236273" y="312840"/>
                      <a:pt x="229659" y="289180"/>
                    </a:cubicBezTo>
                    <a:cubicBezTo>
                      <a:pt x="229659" y="289180"/>
                      <a:pt x="229659" y="289180"/>
                      <a:pt x="183356" y="289180"/>
                    </a:cubicBezTo>
                    <a:cubicBezTo>
                      <a:pt x="179388" y="289180"/>
                      <a:pt x="175419" y="286551"/>
                      <a:pt x="175419" y="282607"/>
                    </a:cubicBezTo>
                    <a:cubicBezTo>
                      <a:pt x="175419" y="278664"/>
                      <a:pt x="179388" y="276035"/>
                      <a:pt x="183356" y="276035"/>
                    </a:cubicBezTo>
                    <a:cubicBezTo>
                      <a:pt x="183356" y="276035"/>
                      <a:pt x="183356" y="276035"/>
                      <a:pt x="227013" y="276035"/>
                    </a:cubicBezTo>
                    <a:cubicBezTo>
                      <a:pt x="227013" y="274721"/>
                      <a:pt x="227013" y="274721"/>
                      <a:pt x="227013" y="273406"/>
                    </a:cubicBezTo>
                    <a:cubicBezTo>
                      <a:pt x="227013" y="249746"/>
                      <a:pt x="241565" y="230029"/>
                      <a:pt x="262732" y="222142"/>
                    </a:cubicBezTo>
                    <a:cubicBezTo>
                      <a:pt x="262732" y="222142"/>
                      <a:pt x="262732" y="222142"/>
                      <a:pt x="261409" y="214255"/>
                    </a:cubicBezTo>
                    <a:cubicBezTo>
                      <a:pt x="248180" y="219513"/>
                      <a:pt x="237596" y="228714"/>
                      <a:pt x="230981" y="239231"/>
                    </a:cubicBezTo>
                    <a:cubicBezTo>
                      <a:pt x="229659" y="241859"/>
                      <a:pt x="227013" y="243174"/>
                      <a:pt x="224367" y="243174"/>
                    </a:cubicBezTo>
                    <a:cubicBezTo>
                      <a:pt x="224367" y="243174"/>
                      <a:pt x="223044" y="243174"/>
                      <a:pt x="221721" y="241859"/>
                    </a:cubicBezTo>
                    <a:cubicBezTo>
                      <a:pt x="217752" y="240545"/>
                      <a:pt x="216429" y="235287"/>
                      <a:pt x="219075" y="232658"/>
                    </a:cubicBezTo>
                    <a:cubicBezTo>
                      <a:pt x="228336" y="218199"/>
                      <a:pt x="241565" y="206369"/>
                      <a:pt x="257440" y="201111"/>
                    </a:cubicBezTo>
                    <a:cubicBezTo>
                      <a:pt x="257440" y="201111"/>
                      <a:pt x="257440" y="201111"/>
                      <a:pt x="248180" y="160363"/>
                    </a:cubicBezTo>
                    <a:cubicBezTo>
                      <a:pt x="248180" y="160363"/>
                      <a:pt x="248180" y="160363"/>
                      <a:pt x="228336" y="151162"/>
                    </a:cubicBezTo>
                    <a:cubicBezTo>
                      <a:pt x="228336" y="151162"/>
                      <a:pt x="228336" y="149847"/>
                      <a:pt x="227013" y="149847"/>
                    </a:cubicBezTo>
                    <a:cubicBezTo>
                      <a:pt x="227013" y="149847"/>
                      <a:pt x="225690" y="149847"/>
                      <a:pt x="224367" y="149847"/>
                    </a:cubicBezTo>
                    <a:cubicBezTo>
                      <a:pt x="224367" y="149847"/>
                      <a:pt x="224367" y="149847"/>
                      <a:pt x="188648" y="149847"/>
                    </a:cubicBezTo>
                    <a:cubicBezTo>
                      <a:pt x="184679" y="149847"/>
                      <a:pt x="180711" y="148533"/>
                      <a:pt x="179388" y="145904"/>
                    </a:cubicBezTo>
                    <a:cubicBezTo>
                      <a:pt x="179388" y="145904"/>
                      <a:pt x="179388" y="145904"/>
                      <a:pt x="178065" y="144589"/>
                    </a:cubicBezTo>
                    <a:cubicBezTo>
                      <a:pt x="178065" y="144589"/>
                      <a:pt x="178065" y="144589"/>
                      <a:pt x="170127" y="134074"/>
                    </a:cubicBezTo>
                    <a:cubicBezTo>
                      <a:pt x="170127" y="136703"/>
                      <a:pt x="170127" y="138017"/>
                      <a:pt x="168804" y="140646"/>
                    </a:cubicBezTo>
                    <a:cubicBezTo>
                      <a:pt x="168804" y="143275"/>
                      <a:pt x="167481" y="145904"/>
                      <a:pt x="167481" y="148533"/>
                    </a:cubicBezTo>
                    <a:cubicBezTo>
                      <a:pt x="167481" y="149847"/>
                      <a:pt x="167481" y="151162"/>
                      <a:pt x="166158" y="152476"/>
                    </a:cubicBezTo>
                    <a:cubicBezTo>
                      <a:pt x="166158" y="153791"/>
                      <a:pt x="166158" y="155105"/>
                      <a:pt x="166158" y="156420"/>
                    </a:cubicBezTo>
                    <a:cubicBezTo>
                      <a:pt x="164835" y="159048"/>
                      <a:pt x="164835" y="161677"/>
                      <a:pt x="163513" y="164306"/>
                    </a:cubicBezTo>
                    <a:cubicBezTo>
                      <a:pt x="163513" y="166935"/>
                      <a:pt x="162190" y="168250"/>
                      <a:pt x="162190" y="170879"/>
                    </a:cubicBezTo>
                    <a:cubicBezTo>
                      <a:pt x="160867" y="172193"/>
                      <a:pt x="160867" y="172193"/>
                      <a:pt x="160867" y="173507"/>
                    </a:cubicBezTo>
                    <a:cubicBezTo>
                      <a:pt x="160867" y="173507"/>
                      <a:pt x="160867" y="173507"/>
                      <a:pt x="200554" y="182709"/>
                    </a:cubicBezTo>
                    <a:cubicBezTo>
                      <a:pt x="200554" y="182709"/>
                      <a:pt x="200554" y="182709"/>
                      <a:pt x="201877" y="182709"/>
                    </a:cubicBezTo>
                    <a:cubicBezTo>
                      <a:pt x="211138" y="185337"/>
                      <a:pt x="217752" y="195853"/>
                      <a:pt x="215106" y="205054"/>
                    </a:cubicBezTo>
                    <a:cubicBezTo>
                      <a:pt x="215106" y="206369"/>
                      <a:pt x="213784" y="208998"/>
                      <a:pt x="212461" y="210312"/>
                    </a:cubicBezTo>
                    <a:cubicBezTo>
                      <a:pt x="212461" y="210312"/>
                      <a:pt x="212461" y="210312"/>
                      <a:pt x="163513" y="289180"/>
                    </a:cubicBezTo>
                    <a:cubicBezTo>
                      <a:pt x="159544" y="294437"/>
                      <a:pt x="151606" y="297066"/>
                      <a:pt x="144992" y="293123"/>
                    </a:cubicBezTo>
                    <a:cubicBezTo>
                      <a:pt x="138377" y="289180"/>
                      <a:pt x="137054" y="281293"/>
                      <a:pt x="139700" y="276035"/>
                    </a:cubicBezTo>
                    <a:cubicBezTo>
                      <a:pt x="139700" y="276035"/>
                      <a:pt x="139700" y="276035"/>
                      <a:pt x="168804" y="214255"/>
                    </a:cubicBezTo>
                    <a:cubicBezTo>
                      <a:pt x="168804" y="214255"/>
                      <a:pt x="168804" y="214255"/>
                      <a:pt x="125148" y="206369"/>
                    </a:cubicBezTo>
                    <a:cubicBezTo>
                      <a:pt x="115887" y="203740"/>
                      <a:pt x="107950" y="201111"/>
                      <a:pt x="103981" y="195853"/>
                    </a:cubicBezTo>
                    <a:cubicBezTo>
                      <a:pt x="96044" y="186652"/>
                      <a:pt x="92075" y="176136"/>
                      <a:pt x="97367" y="164306"/>
                    </a:cubicBezTo>
                    <a:cubicBezTo>
                      <a:pt x="115887" y="124873"/>
                      <a:pt x="121179" y="95955"/>
                      <a:pt x="121179" y="95955"/>
                    </a:cubicBezTo>
                    <a:cubicBezTo>
                      <a:pt x="121179" y="95955"/>
                      <a:pt x="121179" y="95955"/>
                      <a:pt x="121179" y="90697"/>
                    </a:cubicBezTo>
                    <a:cubicBezTo>
                      <a:pt x="122502" y="78867"/>
                      <a:pt x="131763" y="69666"/>
                      <a:pt x="143669" y="68351"/>
                    </a:cubicBezTo>
                    <a:cubicBezTo>
                      <a:pt x="130440" y="63093"/>
                      <a:pt x="119856" y="49949"/>
                      <a:pt x="119856" y="35490"/>
                    </a:cubicBezTo>
                    <a:cubicBezTo>
                      <a:pt x="119856" y="15773"/>
                      <a:pt x="135731" y="0"/>
                      <a:pt x="155575" y="0"/>
                    </a:cubicBez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7262267" y="2817686"/>
              <a:ext cx="3610543" cy="362506"/>
            </a:xfrm>
            <a:prstGeom prst="rect">
              <a:avLst/>
            </a:prstGeom>
            <a:noFill/>
          </p:spPr>
          <p:txBody>
            <a:bodyPr wrap="none" lIns="72000" tIns="72000" rIns="72000" bIns="72000" anchor="b" anchorCtr="0">
              <a:no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+mj-ea"/>
                  <a:ea typeface="+mj-ea"/>
                </a:rPr>
                <a:t>标题内容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262267" y="3194706"/>
              <a:ext cx="3610543" cy="514738"/>
            </a:xfrm>
            <a:prstGeom prst="rect">
              <a:avLst/>
            </a:prstGeom>
            <a:noFill/>
          </p:spPr>
          <p:txBody>
            <a:bodyPr wrap="square" lIns="72000" tIns="72000" rIns="72000" bIns="72000" anchor="t" anchorCtr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我们凭借自身优势和专业化的独特视角为客户提供优质的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服务，助你演绎精彩人生。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109869" y="4285585"/>
            <a:ext cx="4964532" cy="1383901"/>
            <a:chOff x="6109869" y="4285585"/>
            <a:chExt cx="4964532" cy="1383901"/>
          </a:xfrm>
        </p:grpSpPr>
        <p:sp>
          <p:nvSpPr>
            <p:cNvPr id="26" name="矩形 25"/>
            <p:cNvSpPr/>
            <p:nvPr/>
          </p:nvSpPr>
          <p:spPr bwMode="auto">
            <a:xfrm>
              <a:off x="6109869" y="4285585"/>
              <a:ext cx="4964532" cy="1383901"/>
            </a:xfrm>
            <a:prstGeom prst="rect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6299837" y="4591305"/>
              <a:ext cx="772462" cy="772461"/>
              <a:chOff x="6299837" y="4591305"/>
              <a:chExt cx="772462" cy="772461"/>
            </a:xfrm>
          </p:grpSpPr>
          <p:sp>
            <p:nvSpPr>
              <p:cNvPr id="30" name="椭圆 29"/>
              <p:cNvSpPr/>
              <p:nvPr/>
            </p:nvSpPr>
            <p:spPr bwMode="auto">
              <a:xfrm>
                <a:off x="6299837" y="4591305"/>
                <a:ext cx="772462" cy="772461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任意多边形: 形状 30"/>
              <p:cNvSpPr/>
              <p:nvPr/>
            </p:nvSpPr>
            <p:spPr bwMode="auto">
              <a:xfrm>
                <a:off x="6455643" y="4789595"/>
                <a:ext cx="460851" cy="375881"/>
              </a:xfrm>
              <a:custGeom>
                <a:avLst/>
                <a:gdLst>
                  <a:gd name="connsiteX0" fmla="*/ 39952 w 338667"/>
                  <a:gd name="connsiteY0" fmla="*/ 252412 h 276225"/>
                  <a:gd name="connsiteX1" fmla="*/ 297127 w 338667"/>
                  <a:gd name="connsiteY1" fmla="*/ 252412 h 276225"/>
                  <a:gd name="connsiteX2" fmla="*/ 297127 w 338667"/>
                  <a:gd name="connsiteY2" fmla="*/ 276225 h 276225"/>
                  <a:gd name="connsiteX3" fmla="*/ 39952 w 338667"/>
                  <a:gd name="connsiteY3" fmla="*/ 276225 h 276225"/>
                  <a:gd name="connsiteX4" fmla="*/ 169334 w 338667"/>
                  <a:gd name="connsiteY4" fmla="*/ 98425 h 276225"/>
                  <a:gd name="connsiteX5" fmla="*/ 225690 w 338667"/>
                  <a:gd name="connsiteY5" fmla="*/ 154918 h 276225"/>
                  <a:gd name="connsiteX6" fmla="*/ 221758 w 338667"/>
                  <a:gd name="connsiteY6" fmla="*/ 177253 h 276225"/>
                  <a:gd name="connsiteX7" fmla="*/ 206031 w 338667"/>
                  <a:gd name="connsiteY7" fmla="*/ 169370 h 276225"/>
                  <a:gd name="connsiteX8" fmla="*/ 206031 w 338667"/>
                  <a:gd name="connsiteY8" fmla="*/ 168056 h 276225"/>
                  <a:gd name="connsiteX9" fmla="*/ 208652 w 338667"/>
                  <a:gd name="connsiteY9" fmla="*/ 154918 h 276225"/>
                  <a:gd name="connsiteX10" fmla="*/ 169334 w 338667"/>
                  <a:gd name="connsiteY10" fmla="*/ 116818 h 276225"/>
                  <a:gd name="connsiteX11" fmla="*/ 130015 w 338667"/>
                  <a:gd name="connsiteY11" fmla="*/ 154918 h 276225"/>
                  <a:gd name="connsiteX12" fmla="*/ 169334 w 338667"/>
                  <a:gd name="connsiteY12" fmla="*/ 194332 h 276225"/>
                  <a:gd name="connsiteX13" fmla="*/ 198167 w 338667"/>
                  <a:gd name="connsiteY13" fmla="*/ 181194 h 276225"/>
                  <a:gd name="connsiteX14" fmla="*/ 199478 w 338667"/>
                  <a:gd name="connsiteY14" fmla="*/ 181194 h 276225"/>
                  <a:gd name="connsiteX15" fmla="*/ 213895 w 338667"/>
                  <a:gd name="connsiteY15" fmla="*/ 190391 h 276225"/>
                  <a:gd name="connsiteX16" fmla="*/ 169334 w 338667"/>
                  <a:gd name="connsiteY16" fmla="*/ 212725 h 276225"/>
                  <a:gd name="connsiteX17" fmla="*/ 112977 w 338667"/>
                  <a:gd name="connsiteY17" fmla="*/ 156232 h 276225"/>
                  <a:gd name="connsiteX18" fmla="*/ 169334 w 338667"/>
                  <a:gd name="connsiteY18" fmla="*/ 98425 h 276225"/>
                  <a:gd name="connsiteX19" fmla="*/ 169740 w 338667"/>
                  <a:gd name="connsiteY19" fmla="*/ 84137 h 276225"/>
                  <a:gd name="connsiteX20" fmla="*/ 98689 w 338667"/>
                  <a:gd name="connsiteY20" fmla="*/ 157031 h 276225"/>
                  <a:gd name="connsiteX21" fmla="*/ 169740 w 338667"/>
                  <a:gd name="connsiteY21" fmla="*/ 228600 h 276225"/>
                  <a:gd name="connsiteX22" fmla="*/ 227634 w 338667"/>
                  <a:gd name="connsiteY22" fmla="*/ 198117 h 276225"/>
                  <a:gd name="connsiteX23" fmla="*/ 236845 w 338667"/>
                  <a:gd name="connsiteY23" fmla="*/ 203418 h 276225"/>
                  <a:gd name="connsiteX24" fmla="*/ 242108 w 338667"/>
                  <a:gd name="connsiteY24" fmla="*/ 199442 h 276225"/>
                  <a:gd name="connsiteX25" fmla="*/ 239476 w 338667"/>
                  <a:gd name="connsiteY25" fmla="*/ 190165 h 276225"/>
                  <a:gd name="connsiteX26" fmla="*/ 234213 w 338667"/>
                  <a:gd name="connsiteY26" fmla="*/ 186189 h 276225"/>
                  <a:gd name="connsiteX27" fmla="*/ 240792 w 338667"/>
                  <a:gd name="connsiteY27" fmla="*/ 157031 h 276225"/>
                  <a:gd name="connsiteX28" fmla="*/ 169740 w 338667"/>
                  <a:gd name="connsiteY28" fmla="*/ 84137 h 276225"/>
                  <a:gd name="connsiteX29" fmla="*/ 280981 w 338667"/>
                  <a:gd name="connsiteY29" fmla="*/ 82550 h 276225"/>
                  <a:gd name="connsiteX30" fmla="*/ 333639 w 338667"/>
                  <a:gd name="connsiteY30" fmla="*/ 82550 h 276225"/>
                  <a:gd name="connsiteX31" fmla="*/ 331006 w 338667"/>
                  <a:gd name="connsiteY31" fmla="*/ 92075 h 276225"/>
                  <a:gd name="connsiteX32" fmla="*/ 279664 w 338667"/>
                  <a:gd name="connsiteY32" fmla="*/ 92075 h 276225"/>
                  <a:gd name="connsiteX33" fmla="*/ 280981 w 338667"/>
                  <a:gd name="connsiteY33" fmla="*/ 82550 h 276225"/>
                  <a:gd name="connsiteX34" fmla="*/ 5027 w 338667"/>
                  <a:gd name="connsiteY34" fmla="*/ 82550 h 276225"/>
                  <a:gd name="connsiteX35" fmla="*/ 57685 w 338667"/>
                  <a:gd name="connsiteY35" fmla="*/ 82550 h 276225"/>
                  <a:gd name="connsiteX36" fmla="*/ 59002 w 338667"/>
                  <a:gd name="connsiteY36" fmla="*/ 92075 h 276225"/>
                  <a:gd name="connsiteX37" fmla="*/ 7660 w 338667"/>
                  <a:gd name="connsiteY37" fmla="*/ 92075 h 276225"/>
                  <a:gd name="connsiteX38" fmla="*/ 5027 w 338667"/>
                  <a:gd name="connsiteY38" fmla="*/ 82550 h 276225"/>
                  <a:gd name="connsiteX39" fmla="*/ 106627 w 338667"/>
                  <a:gd name="connsiteY39" fmla="*/ 47625 h 276225"/>
                  <a:gd name="connsiteX40" fmla="*/ 128852 w 338667"/>
                  <a:gd name="connsiteY40" fmla="*/ 47625 h 276225"/>
                  <a:gd name="connsiteX41" fmla="*/ 128852 w 338667"/>
                  <a:gd name="connsiteY41" fmla="*/ 66675 h 276225"/>
                  <a:gd name="connsiteX42" fmla="*/ 209815 w 338667"/>
                  <a:gd name="connsiteY42" fmla="*/ 66675 h 276225"/>
                  <a:gd name="connsiteX43" fmla="*/ 209815 w 338667"/>
                  <a:gd name="connsiteY43" fmla="*/ 47625 h 276225"/>
                  <a:gd name="connsiteX44" fmla="*/ 232040 w 338667"/>
                  <a:gd name="connsiteY44" fmla="*/ 47625 h 276225"/>
                  <a:gd name="connsiteX45" fmla="*/ 232040 w 338667"/>
                  <a:gd name="connsiteY45" fmla="*/ 66675 h 276225"/>
                  <a:gd name="connsiteX46" fmla="*/ 254265 w 338667"/>
                  <a:gd name="connsiteY46" fmla="*/ 66675 h 276225"/>
                  <a:gd name="connsiteX47" fmla="*/ 295540 w 338667"/>
                  <a:gd name="connsiteY47" fmla="*/ 238125 h 276225"/>
                  <a:gd name="connsiteX48" fmla="*/ 43127 w 338667"/>
                  <a:gd name="connsiteY48" fmla="*/ 238125 h 276225"/>
                  <a:gd name="connsiteX49" fmla="*/ 84402 w 338667"/>
                  <a:gd name="connsiteY49" fmla="*/ 66675 h 276225"/>
                  <a:gd name="connsiteX50" fmla="*/ 106627 w 338667"/>
                  <a:gd name="connsiteY50" fmla="*/ 66675 h 276225"/>
                  <a:gd name="connsiteX51" fmla="*/ 169334 w 338667"/>
                  <a:gd name="connsiteY51" fmla="*/ 0 h 276225"/>
                  <a:gd name="connsiteX52" fmla="*/ 333376 w 338667"/>
                  <a:gd name="connsiteY52" fmla="*/ 30193 h 276225"/>
                  <a:gd name="connsiteX53" fmla="*/ 337344 w 338667"/>
                  <a:gd name="connsiteY53" fmla="*/ 68263 h 276225"/>
                  <a:gd name="connsiteX54" fmla="*/ 281782 w 338667"/>
                  <a:gd name="connsiteY54" fmla="*/ 68263 h 276225"/>
                  <a:gd name="connsiteX55" fmla="*/ 275167 w 338667"/>
                  <a:gd name="connsiteY55" fmla="*/ 45946 h 276225"/>
                  <a:gd name="connsiteX56" fmla="*/ 169334 w 338667"/>
                  <a:gd name="connsiteY56" fmla="*/ 19691 h 276225"/>
                  <a:gd name="connsiteX57" fmla="*/ 63500 w 338667"/>
                  <a:gd name="connsiteY57" fmla="*/ 45946 h 276225"/>
                  <a:gd name="connsiteX58" fmla="*/ 56885 w 338667"/>
                  <a:gd name="connsiteY58" fmla="*/ 68263 h 276225"/>
                  <a:gd name="connsiteX59" fmla="*/ 1323 w 338667"/>
                  <a:gd name="connsiteY59" fmla="*/ 68263 h 276225"/>
                  <a:gd name="connsiteX60" fmla="*/ 5291 w 338667"/>
                  <a:gd name="connsiteY60" fmla="*/ 30193 h 276225"/>
                  <a:gd name="connsiteX61" fmla="*/ 169334 w 338667"/>
                  <a:gd name="connsiteY61" fmla="*/ 0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338667" h="276225">
                    <a:moveTo>
                      <a:pt x="39952" y="252412"/>
                    </a:moveTo>
                    <a:lnTo>
                      <a:pt x="297127" y="252412"/>
                    </a:lnTo>
                    <a:lnTo>
                      <a:pt x="297127" y="276225"/>
                    </a:lnTo>
                    <a:lnTo>
                      <a:pt x="39952" y="276225"/>
                    </a:lnTo>
                    <a:close/>
                    <a:moveTo>
                      <a:pt x="169334" y="98425"/>
                    </a:moveTo>
                    <a:cubicBezTo>
                      <a:pt x="200788" y="98425"/>
                      <a:pt x="225690" y="124701"/>
                      <a:pt x="225690" y="154918"/>
                    </a:cubicBezTo>
                    <a:cubicBezTo>
                      <a:pt x="225690" y="162801"/>
                      <a:pt x="224380" y="170684"/>
                      <a:pt x="221758" y="177253"/>
                    </a:cubicBezTo>
                    <a:cubicBezTo>
                      <a:pt x="221758" y="177253"/>
                      <a:pt x="221758" y="177253"/>
                      <a:pt x="206031" y="169370"/>
                    </a:cubicBezTo>
                    <a:cubicBezTo>
                      <a:pt x="206031" y="169370"/>
                      <a:pt x="206031" y="168056"/>
                      <a:pt x="206031" y="168056"/>
                    </a:cubicBezTo>
                    <a:cubicBezTo>
                      <a:pt x="207342" y="164115"/>
                      <a:pt x="208652" y="160173"/>
                      <a:pt x="208652" y="154918"/>
                    </a:cubicBezTo>
                    <a:cubicBezTo>
                      <a:pt x="208652" y="133897"/>
                      <a:pt x="190303" y="116818"/>
                      <a:pt x="169334" y="116818"/>
                    </a:cubicBezTo>
                    <a:cubicBezTo>
                      <a:pt x="148364" y="116818"/>
                      <a:pt x="130015" y="133897"/>
                      <a:pt x="130015" y="154918"/>
                    </a:cubicBezTo>
                    <a:cubicBezTo>
                      <a:pt x="130015" y="177253"/>
                      <a:pt x="148364" y="194332"/>
                      <a:pt x="169334" y="194332"/>
                    </a:cubicBezTo>
                    <a:cubicBezTo>
                      <a:pt x="181129" y="194332"/>
                      <a:pt x="191614" y="189077"/>
                      <a:pt x="198167" y="181194"/>
                    </a:cubicBezTo>
                    <a:cubicBezTo>
                      <a:pt x="199478" y="181194"/>
                      <a:pt x="199478" y="181194"/>
                      <a:pt x="199478" y="181194"/>
                    </a:cubicBezTo>
                    <a:cubicBezTo>
                      <a:pt x="199478" y="181194"/>
                      <a:pt x="199478" y="181194"/>
                      <a:pt x="213895" y="190391"/>
                    </a:cubicBezTo>
                    <a:cubicBezTo>
                      <a:pt x="203410" y="203528"/>
                      <a:pt x="187682" y="212725"/>
                      <a:pt x="169334" y="212725"/>
                    </a:cubicBezTo>
                    <a:cubicBezTo>
                      <a:pt x="137879" y="212725"/>
                      <a:pt x="112977" y="186449"/>
                      <a:pt x="112977" y="156232"/>
                    </a:cubicBezTo>
                    <a:cubicBezTo>
                      <a:pt x="112977" y="124701"/>
                      <a:pt x="137879" y="98425"/>
                      <a:pt x="169334" y="98425"/>
                    </a:cubicBezTo>
                    <a:close/>
                    <a:moveTo>
                      <a:pt x="169740" y="84137"/>
                    </a:moveTo>
                    <a:cubicBezTo>
                      <a:pt x="130268" y="84137"/>
                      <a:pt x="98689" y="117271"/>
                      <a:pt x="98689" y="157031"/>
                    </a:cubicBezTo>
                    <a:cubicBezTo>
                      <a:pt x="98689" y="195466"/>
                      <a:pt x="130268" y="228600"/>
                      <a:pt x="169740" y="228600"/>
                    </a:cubicBezTo>
                    <a:cubicBezTo>
                      <a:pt x="193424" y="228600"/>
                      <a:pt x="214477" y="216672"/>
                      <a:pt x="227634" y="198117"/>
                    </a:cubicBezTo>
                    <a:cubicBezTo>
                      <a:pt x="227634" y="198117"/>
                      <a:pt x="232897" y="203418"/>
                      <a:pt x="236845" y="203418"/>
                    </a:cubicBezTo>
                    <a:cubicBezTo>
                      <a:pt x="238160" y="203418"/>
                      <a:pt x="240792" y="200768"/>
                      <a:pt x="242108" y="199442"/>
                    </a:cubicBezTo>
                    <a:cubicBezTo>
                      <a:pt x="244739" y="195466"/>
                      <a:pt x="243423" y="191490"/>
                      <a:pt x="239476" y="190165"/>
                    </a:cubicBezTo>
                    <a:cubicBezTo>
                      <a:pt x="239476" y="190165"/>
                      <a:pt x="239476" y="190165"/>
                      <a:pt x="234213" y="186189"/>
                    </a:cubicBezTo>
                    <a:cubicBezTo>
                      <a:pt x="238160" y="176911"/>
                      <a:pt x="240792" y="167634"/>
                      <a:pt x="240792" y="157031"/>
                    </a:cubicBezTo>
                    <a:cubicBezTo>
                      <a:pt x="240792" y="117271"/>
                      <a:pt x="209213" y="84137"/>
                      <a:pt x="169740" y="84137"/>
                    </a:cubicBezTo>
                    <a:close/>
                    <a:moveTo>
                      <a:pt x="280981" y="82550"/>
                    </a:moveTo>
                    <a:cubicBezTo>
                      <a:pt x="333639" y="82550"/>
                      <a:pt x="333639" y="82550"/>
                      <a:pt x="333639" y="82550"/>
                    </a:cubicBezTo>
                    <a:cubicBezTo>
                      <a:pt x="332323" y="87313"/>
                      <a:pt x="332323" y="89694"/>
                      <a:pt x="331006" y="92075"/>
                    </a:cubicBezTo>
                    <a:cubicBezTo>
                      <a:pt x="279664" y="92075"/>
                      <a:pt x="279664" y="92075"/>
                      <a:pt x="279664" y="92075"/>
                    </a:cubicBezTo>
                    <a:cubicBezTo>
                      <a:pt x="279664" y="89694"/>
                      <a:pt x="279664" y="86122"/>
                      <a:pt x="280981" y="82550"/>
                    </a:cubicBezTo>
                    <a:close/>
                    <a:moveTo>
                      <a:pt x="5027" y="82550"/>
                    </a:moveTo>
                    <a:cubicBezTo>
                      <a:pt x="5027" y="82550"/>
                      <a:pt x="5027" y="82550"/>
                      <a:pt x="57685" y="82550"/>
                    </a:cubicBezTo>
                    <a:cubicBezTo>
                      <a:pt x="59002" y="86122"/>
                      <a:pt x="59002" y="89694"/>
                      <a:pt x="59002" y="92075"/>
                    </a:cubicBezTo>
                    <a:cubicBezTo>
                      <a:pt x="59002" y="92075"/>
                      <a:pt x="59002" y="92075"/>
                      <a:pt x="7660" y="92075"/>
                    </a:cubicBezTo>
                    <a:cubicBezTo>
                      <a:pt x="6343" y="89694"/>
                      <a:pt x="6343" y="87313"/>
                      <a:pt x="5027" y="82550"/>
                    </a:cubicBezTo>
                    <a:close/>
                    <a:moveTo>
                      <a:pt x="106627" y="47625"/>
                    </a:moveTo>
                    <a:lnTo>
                      <a:pt x="128852" y="47625"/>
                    </a:lnTo>
                    <a:lnTo>
                      <a:pt x="128852" y="66675"/>
                    </a:lnTo>
                    <a:lnTo>
                      <a:pt x="209815" y="66675"/>
                    </a:lnTo>
                    <a:lnTo>
                      <a:pt x="209815" y="47625"/>
                    </a:lnTo>
                    <a:lnTo>
                      <a:pt x="232040" y="47625"/>
                    </a:lnTo>
                    <a:lnTo>
                      <a:pt x="232040" y="66675"/>
                    </a:lnTo>
                    <a:lnTo>
                      <a:pt x="254265" y="66675"/>
                    </a:lnTo>
                    <a:lnTo>
                      <a:pt x="295540" y="238125"/>
                    </a:lnTo>
                    <a:lnTo>
                      <a:pt x="43127" y="238125"/>
                    </a:lnTo>
                    <a:lnTo>
                      <a:pt x="84402" y="66675"/>
                    </a:lnTo>
                    <a:lnTo>
                      <a:pt x="106627" y="66675"/>
                    </a:lnTo>
                    <a:close/>
                    <a:moveTo>
                      <a:pt x="169334" y="0"/>
                    </a:moveTo>
                    <a:cubicBezTo>
                      <a:pt x="244740" y="0"/>
                      <a:pt x="309563" y="11815"/>
                      <a:pt x="333376" y="30193"/>
                    </a:cubicBezTo>
                    <a:cubicBezTo>
                      <a:pt x="338667" y="34132"/>
                      <a:pt x="339990" y="48572"/>
                      <a:pt x="337344" y="68263"/>
                    </a:cubicBezTo>
                    <a:cubicBezTo>
                      <a:pt x="281782" y="68263"/>
                      <a:pt x="281782" y="68263"/>
                      <a:pt x="281782" y="68263"/>
                    </a:cubicBezTo>
                    <a:cubicBezTo>
                      <a:pt x="281782" y="57761"/>
                      <a:pt x="279136" y="49884"/>
                      <a:pt x="275167" y="45946"/>
                    </a:cubicBezTo>
                    <a:cubicBezTo>
                      <a:pt x="256646" y="26255"/>
                      <a:pt x="207698" y="19691"/>
                      <a:pt x="169334" y="19691"/>
                    </a:cubicBezTo>
                    <a:cubicBezTo>
                      <a:pt x="130969" y="19691"/>
                      <a:pt x="82021" y="26255"/>
                      <a:pt x="63500" y="45946"/>
                    </a:cubicBezTo>
                    <a:cubicBezTo>
                      <a:pt x="59531" y="49884"/>
                      <a:pt x="56885" y="57761"/>
                      <a:pt x="56885" y="68263"/>
                    </a:cubicBezTo>
                    <a:cubicBezTo>
                      <a:pt x="1323" y="68263"/>
                      <a:pt x="1323" y="68263"/>
                      <a:pt x="1323" y="68263"/>
                    </a:cubicBezTo>
                    <a:cubicBezTo>
                      <a:pt x="-1323" y="48572"/>
                      <a:pt x="0" y="35444"/>
                      <a:pt x="5291" y="30193"/>
                    </a:cubicBezTo>
                    <a:cubicBezTo>
                      <a:pt x="29104" y="11815"/>
                      <a:pt x="93927" y="0"/>
                      <a:pt x="16933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8" name="文本框 25"/>
            <p:cNvSpPr txBox="1"/>
            <p:nvPr/>
          </p:nvSpPr>
          <p:spPr>
            <a:xfrm>
              <a:off x="7262267" y="4554810"/>
              <a:ext cx="3610543" cy="362506"/>
            </a:xfrm>
            <a:prstGeom prst="rect">
              <a:avLst/>
            </a:prstGeom>
            <a:noFill/>
          </p:spPr>
          <p:txBody>
            <a:bodyPr wrap="none" lIns="72000" tIns="72000" rIns="72000" bIns="72000" anchor="b" anchorCtr="0">
              <a:no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+mj-ea"/>
                  <a:ea typeface="+mj-ea"/>
                </a:rPr>
                <a:t>标题内容</a:t>
              </a:r>
            </a:p>
          </p:txBody>
        </p:sp>
        <p:sp>
          <p:nvSpPr>
            <p:cNvPr id="29" name="文本框 26"/>
            <p:cNvSpPr txBox="1"/>
            <p:nvPr/>
          </p:nvSpPr>
          <p:spPr>
            <a:xfrm>
              <a:off x="7262267" y="4931830"/>
              <a:ext cx="3610543" cy="514738"/>
            </a:xfrm>
            <a:prstGeom prst="rect">
              <a:avLst/>
            </a:prstGeom>
            <a:noFill/>
          </p:spPr>
          <p:txBody>
            <a:bodyPr wrap="square" lIns="72000" tIns="72000" rIns="72000" bIns="72000" anchor="t" anchorCtr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我们凭借自身优势和专业化的独特视角为客户提供优质的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服务，助你演绎精彩人生。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093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170768" y="3546754"/>
            <a:ext cx="2320753" cy="2164976"/>
            <a:chOff x="1170768" y="3546754"/>
            <a:chExt cx="2320753" cy="2164976"/>
          </a:xfrm>
        </p:grpSpPr>
        <p:sp>
          <p:nvSpPr>
            <p:cNvPr id="24" name="矩形 23"/>
            <p:cNvSpPr/>
            <p:nvPr/>
          </p:nvSpPr>
          <p:spPr>
            <a:xfrm>
              <a:off x="1170768" y="3546754"/>
              <a:ext cx="2320753" cy="2164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TextBox 32"/>
            <p:cNvSpPr txBox="1"/>
            <p:nvPr/>
          </p:nvSpPr>
          <p:spPr>
            <a:xfrm>
              <a:off x="1199217" y="4472773"/>
              <a:ext cx="2263854" cy="881010"/>
            </a:xfrm>
            <a:prstGeom prst="rect">
              <a:avLst/>
            </a:prstGeom>
            <a:noFill/>
          </p:spPr>
          <p:txBody>
            <a:bodyPr wrap="square" lIns="180000" rIns="180000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我们长期为客户提供专业的</a:t>
              </a:r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策划设计制作等全程服务，凭借自身优势和专业化的独特视角为客户提供优质的</a:t>
              </a:r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服务。</a:t>
              </a:r>
            </a:p>
          </p:txBody>
        </p:sp>
        <p:sp>
          <p:nvSpPr>
            <p:cNvPr id="26" name="TextBox 32"/>
            <p:cNvSpPr txBox="1"/>
            <p:nvPr/>
          </p:nvSpPr>
          <p:spPr>
            <a:xfrm>
              <a:off x="1199217" y="3961016"/>
              <a:ext cx="22638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标题内容</a:t>
              </a:r>
              <a:endParaRPr lang="en-US" sz="16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163638" y="2448677"/>
            <a:ext cx="2320753" cy="1012627"/>
            <a:chOff x="1163638" y="2448677"/>
            <a:chExt cx="2320753" cy="1012627"/>
          </a:xfrm>
        </p:grpSpPr>
        <p:sp>
          <p:nvSpPr>
            <p:cNvPr id="28" name="矩形: 圆角 27"/>
            <p:cNvSpPr/>
            <p:nvPr/>
          </p:nvSpPr>
          <p:spPr>
            <a:xfrm>
              <a:off x="1163638" y="2448677"/>
              <a:ext cx="2320753" cy="1012627"/>
            </a:xfrm>
            <a:prstGeom prst="roundRect">
              <a:avLst>
                <a:gd name="adj" fmla="val 2558"/>
              </a:avLst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 63"/>
            <p:cNvSpPr>
              <a:spLocks/>
            </p:cNvSpPr>
            <p:nvPr/>
          </p:nvSpPr>
          <p:spPr bwMode="auto">
            <a:xfrm>
              <a:off x="2111595" y="2701302"/>
              <a:ext cx="424839" cy="507377"/>
            </a:xfrm>
            <a:custGeom>
              <a:avLst/>
              <a:gdLst>
                <a:gd name="connsiteX0" fmla="*/ 132196 w 277813"/>
                <a:gd name="connsiteY0" fmla="*/ 133350 h 331788"/>
                <a:gd name="connsiteX1" fmla="*/ 132196 w 277813"/>
                <a:gd name="connsiteY1" fmla="*/ 152673 h 331788"/>
                <a:gd name="connsiteX2" fmla="*/ 99724 w 277813"/>
                <a:gd name="connsiteY2" fmla="*/ 186167 h 331788"/>
                <a:gd name="connsiteX3" fmla="*/ 134793 w 277813"/>
                <a:gd name="connsiteY3" fmla="*/ 220949 h 331788"/>
                <a:gd name="connsiteX4" fmla="*/ 154276 w 277813"/>
                <a:gd name="connsiteY4" fmla="*/ 237696 h 331788"/>
                <a:gd name="connsiteX5" fmla="*/ 136092 w 277813"/>
                <a:gd name="connsiteY5" fmla="*/ 249290 h 331788"/>
                <a:gd name="connsiteX6" fmla="*/ 104920 w 277813"/>
                <a:gd name="connsiteY6" fmla="*/ 241561 h 331788"/>
                <a:gd name="connsiteX7" fmla="*/ 98425 w 277813"/>
                <a:gd name="connsiteY7" fmla="*/ 263460 h 331788"/>
                <a:gd name="connsiteX8" fmla="*/ 130897 w 277813"/>
                <a:gd name="connsiteY8" fmla="*/ 272478 h 331788"/>
                <a:gd name="connsiteX9" fmla="*/ 130897 w 277813"/>
                <a:gd name="connsiteY9" fmla="*/ 290513 h 331788"/>
                <a:gd name="connsiteX10" fmla="*/ 150380 w 277813"/>
                <a:gd name="connsiteY10" fmla="*/ 290513 h 331788"/>
                <a:gd name="connsiteX11" fmla="*/ 150380 w 277813"/>
                <a:gd name="connsiteY11" fmla="*/ 271190 h 331788"/>
                <a:gd name="connsiteX12" fmla="*/ 184150 w 277813"/>
                <a:gd name="connsiteY12" fmla="*/ 235120 h 331788"/>
                <a:gd name="connsiteX13" fmla="*/ 152978 w 277813"/>
                <a:gd name="connsiteY13" fmla="*/ 199049 h 331788"/>
                <a:gd name="connsiteX14" fmla="*/ 129598 w 277813"/>
                <a:gd name="connsiteY14" fmla="*/ 182303 h 331788"/>
                <a:gd name="connsiteX15" fmla="*/ 146483 w 277813"/>
                <a:gd name="connsiteY15" fmla="*/ 171997 h 331788"/>
                <a:gd name="connsiteX16" fmla="*/ 173759 w 277813"/>
                <a:gd name="connsiteY16" fmla="*/ 178438 h 331788"/>
                <a:gd name="connsiteX17" fmla="*/ 178955 w 277813"/>
                <a:gd name="connsiteY17" fmla="*/ 156538 h 331788"/>
                <a:gd name="connsiteX18" fmla="*/ 151679 w 277813"/>
                <a:gd name="connsiteY18" fmla="*/ 151385 h 331788"/>
                <a:gd name="connsiteX19" fmla="*/ 151679 w 277813"/>
                <a:gd name="connsiteY19" fmla="*/ 133350 h 331788"/>
                <a:gd name="connsiteX20" fmla="*/ 132196 w 277813"/>
                <a:gd name="connsiteY20" fmla="*/ 133350 h 331788"/>
                <a:gd name="connsiteX21" fmla="*/ 136310 w 277813"/>
                <a:gd name="connsiteY21" fmla="*/ 0 h 331788"/>
                <a:gd name="connsiteX22" fmla="*/ 167467 w 277813"/>
                <a:gd name="connsiteY22" fmla="*/ 3888 h 331788"/>
                <a:gd name="connsiteX23" fmla="*/ 158380 w 277813"/>
                <a:gd name="connsiteY23" fmla="*/ 25921 h 331788"/>
                <a:gd name="connsiteX24" fmla="*/ 184343 w 277813"/>
                <a:gd name="connsiteY24" fmla="*/ 6480 h 331788"/>
                <a:gd name="connsiteX25" fmla="*/ 214202 w 277813"/>
                <a:gd name="connsiteY25" fmla="*/ 9072 h 331788"/>
                <a:gd name="connsiteX26" fmla="*/ 188238 w 277813"/>
                <a:gd name="connsiteY26" fmla="*/ 62210 h 331788"/>
                <a:gd name="connsiteX27" fmla="*/ 215500 w 277813"/>
                <a:gd name="connsiteY27" fmla="*/ 62210 h 331788"/>
                <a:gd name="connsiteX28" fmla="*/ 215500 w 277813"/>
                <a:gd name="connsiteY28" fmla="*/ 81651 h 331788"/>
                <a:gd name="connsiteX29" fmla="*/ 183045 w 277813"/>
                <a:gd name="connsiteY29" fmla="*/ 81651 h 331788"/>
                <a:gd name="connsiteX30" fmla="*/ 277813 w 277813"/>
                <a:gd name="connsiteY30" fmla="*/ 243657 h 331788"/>
                <a:gd name="connsiteX31" fmla="*/ 138907 w 277813"/>
                <a:gd name="connsiteY31" fmla="*/ 331788 h 331788"/>
                <a:gd name="connsiteX32" fmla="*/ 0 w 277813"/>
                <a:gd name="connsiteY32" fmla="*/ 243657 h 331788"/>
                <a:gd name="connsiteX33" fmla="*/ 94768 w 277813"/>
                <a:gd name="connsiteY33" fmla="*/ 81651 h 331788"/>
                <a:gd name="connsiteX34" fmla="*/ 68804 w 277813"/>
                <a:gd name="connsiteY34" fmla="*/ 81651 h 331788"/>
                <a:gd name="connsiteX35" fmla="*/ 68804 w 277813"/>
                <a:gd name="connsiteY35" fmla="*/ 60914 h 331788"/>
                <a:gd name="connsiteX36" fmla="*/ 96066 w 277813"/>
                <a:gd name="connsiteY36" fmla="*/ 62210 h 331788"/>
                <a:gd name="connsiteX37" fmla="*/ 66208 w 277813"/>
                <a:gd name="connsiteY37" fmla="*/ 5184 h 331788"/>
                <a:gd name="connsiteX38" fmla="*/ 110347 w 277813"/>
                <a:gd name="connsiteY38" fmla="*/ 6480 h 331788"/>
                <a:gd name="connsiteX39" fmla="*/ 127223 w 277813"/>
                <a:gd name="connsiteY39" fmla="*/ 28513 h 331788"/>
                <a:gd name="connsiteX40" fmla="*/ 136310 w 277813"/>
                <a:gd name="connsiteY40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7813" h="331788">
                  <a:moveTo>
                    <a:pt x="132196" y="133350"/>
                  </a:moveTo>
                  <a:cubicBezTo>
                    <a:pt x="132196" y="133350"/>
                    <a:pt x="132196" y="133350"/>
                    <a:pt x="132196" y="152673"/>
                  </a:cubicBezTo>
                  <a:cubicBezTo>
                    <a:pt x="111414" y="156538"/>
                    <a:pt x="99724" y="169420"/>
                    <a:pt x="99724" y="186167"/>
                  </a:cubicBezTo>
                  <a:cubicBezTo>
                    <a:pt x="99724" y="204202"/>
                    <a:pt x="114012" y="214508"/>
                    <a:pt x="134793" y="220949"/>
                  </a:cubicBezTo>
                  <a:cubicBezTo>
                    <a:pt x="149081" y="226102"/>
                    <a:pt x="154276" y="231255"/>
                    <a:pt x="154276" y="237696"/>
                  </a:cubicBezTo>
                  <a:cubicBezTo>
                    <a:pt x="154276" y="245425"/>
                    <a:pt x="147782" y="249290"/>
                    <a:pt x="136092" y="249290"/>
                  </a:cubicBezTo>
                  <a:cubicBezTo>
                    <a:pt x="124403" y="249290"/>
                    <a:pt x="112713" y="245425"/>
                    <a:pt x="104920" y="241561"/>
                  </a:cubicBezTo>
                  <a:cubicBezTo>
                    <a:pt x="104920" y="241561"/>
                    <a:pt x="104920" y="241561"/>
                    <a:pt x="98425" y="263460"/>
                  </a:cubicBezTo>
                  <a:cubicBezTo>
                    <a:pt x="106218" y="267325"/>
                    <a:pt x="117908" y="271190"/>
                    <a:pt x="130897" y="272478"/>
                  </a:cubicBezTo>
                  <a:cubicBezTo>
                    <a:pt x="130897" y="272478"/>
                    <a:pt x="130897" y="272478"/>
                    <a:pt x="130897" y="290513"/>
                  </a:cubicBezTo>
                  <a:cubicBezTo>
                    <a:pt x="130897" y="290513"/>
                    <a:pt x="130897" y="290513"/>
                    <a:pt x="150380" y="290513"/>
                  </a:cubicBezTo>
                  <a:cubicBezTo>
                    <a:pt x="150380" y="290513"/>
                    <a:pt x="150380" y="290513"/>
                    <a:pt x="150380" y="271190"/>
                  </a:cubicBezTo>
                  <a:cubicBezTo>
                    <a:pt x="172460" y="267325"/>
                    <a:pt x="184150" y="251866"/>
                    <a:pt x="184150" y="235120"/>
                  </a:cubicBezTo>
                  <a:cubicBezTo>
                    <a:pt x="184150" y="218373"/>
                    <a:pt x="175058" y="208067"/>
                    <a:pt x="152978" y="199049"/>
                  </a:cubicBezTo>
                  <a:cubicBezTo>
                    <a:pt x="136092" y="193897"/>
                    <a:pt x="129598" y="188744"/>
                    <a:pt x="129598" y="182303"/>
                  </a:cubicBezTo>
                  <a:cubicBezTo>
                    <a:pt x="129598" y="177150"/>
                    <a:pt x="133495" y="171997"/>
                    <a:pt x="146483" y="171997"/>
                  </a:cubicBezTo>
                  <a:cubicBezTo>
                    <a:pt x="159472" y="171997"/>
                    <a:pt x="168564" y="177150"/>
                    <a:pt x="173759" y="178438"/>
                  </a:cubicBezTo>
                  <a:cubicBezTo>
                    <a:pt x="173759" y="178438"/>
                    <a:pt x="173759" y="178438"/>
                    <a:pt x="178955" y="156538"/>
                  </a:cubicBezTo>
                  <a:cubicBezTo>
                    <a:pt x="172460" y="153962"/>
                    <a:pt x="164667" y="151385"/>
                    <a:pt x="151679" y="151385"/>
                  </a:cubicBezTo>
                  <a:cubicBezTo>
                    <a:pt x="151679" y="151385"/>
                    <a:pt x="151679" y="151385"/>
                    <a:pt x="151679" y="133350"/>
                  </a:cubicBezTo>
                  <a:cubicBezTo>
                    <a:pt x="151679" y="133350"/>
                    <a:pt x="151679" y="133350"/>
                    <a:pt x="132196" y="133350"/>
                  </a:cubicBezTo>
                  <a:close/>
                  <a:moveTo>
                    <a:pt x="136310" y="0"/>
                  </a:moveTo>
                  <a:cubicBezTo>
                    <a:pt x="136310" y="0"/>
                    <a:pt x="136310" y="0"/>
                    <a:pt x="167467" y="3888"/>
                  </a:cubicBezTo>
                  <a:cubicBezTo>
                    <a:pt x="167467" y="3888"/>
                    <a:pt x="167467" y="3888"/>
                    <a:pt x="158380" y="25921"/>
                  </a:cubicBezTo>
                  <a:cubicBezTo>
                    <a:pt x="158380" y="25921"/>
                    <a:pt x="158380" y="25921"/>
                    <a:pt x="184343" y="6480"/>
                  </a:cubicBezTo>
                  <a:cubicBezTo>
                    <a:pt x="184343" y="6480"/>
                    <a:pt x="184343" y="6480"/>
                    <a:pt x="214202" y="9072"/>
                  </a:cubicBezTo>
                  <a:cubicBezTo>
                    <a:pt x="214202" y="9072"/>
                    <a:pt x="214202" y="9072"/>
                    <a:pt x="188238" y="62210"/>
                  </a:cubicBezTo>
                  <a:cubicBezTo>
                    <a:pt x="188238" y="62210"/>
                    <a:pt x="188238" y="62210"/>
                    <a:pt x="215500" y="62210"/>
                  </a:cubicBezTo>
                  <a:cubicBezTo>
                    <a:pt x="215500" y="62210"/>
                    <a:pt x="215500" y="62210"/>
                    <a:pt x="215500" y="81651"/>
                  </a:cubicBezTo>
                  <a:cubicBezTo>
                    <a:pt x="215500" y="81651"/>
                    <a:pt x="215500" y="81651"/>
                    <a:pt x="183045" y="81651"/>
                  </a:cubicBezTo>
                  <a:cubicBezTo>
                    <a:pt x="237569" y="114052"/>
                    <a:pt x="277813" y="198295"/>
                    <a:pt x="277813" y="243657"/>
                  </a:cubicBezTo>
                  <a:cubicBezTo>
                    <a:pt x="277813" y="299387"/>
                    <a:pt x="215500" y="331788"/>
                    <a:pt x="138907" y="331788"/>
                  </a:cubicBezTo>
                  <a:cubicBezTo>
                    <a:pt x="62313" y="331788"/>
                    <a:pt x="0" y="299387"/>
                    <a:pt x="0" y="243657"/>
                  </a:cubicBezTo>
                  <a:cubicBezTo>
                    <a:pt x="0" y="198295"/>
                    <a:pt x="40244" y="114052"/>
                    <a:pt x="94768" y="81651"/>
                  </a:cubicBezTo>
                  <a:cubicBezTo>
                    <a:pt x="94768" y="81651"/>
                    <a:pt x="94768" y="81651"/>
                    <a:pt x="68804" y="81651"/>
                  </a:cubicBezTo>
                  <a:cubicBezTo>
                    <a:pt x="68804" y="81651"/>
                    <a:pt x="68804" y="81651"/>
                    <a:pt x="68804" y="60914"/>
                  </a:cubicBezTo>
                  <a:cubicBezTo>
                    <a:pt x="68804" y="60914"/>
                    <a:pt x="68804" y="60914"/>
                    <a:pt x="96066" y="62210"/>
                  </a:cubicBezTo>
                  <a:cubicBezTo>
                    <a:pt x="96066" y="62210"/>
                    <a:pt x="96066" y="62210"/>
                    <a:pt x="66208" y="5184"/>
                  </a:cubicBezTo>
                  <a:cubicBezTo>
                    <a:pt x="66208" y="5184"/>
                    <a:pt x="66208" y="5184"/>
                    <a:pt x="110347" y="6480"/>
                  </a:cubicBezTo>
                  <a:cubicBezTo>
                    <a:pt x="110347" y="6480"/>
                    <a:pt x="110347" y="6480"/>
                    <a:pt x="127223" y="28513"/>
                  </a:cubicBezTo>
                  <a:cubicBezTo>
                    <a:pt x="127223" y="28513"/>
                    <a:pt x="127223" y="28513"/>
                    <a:pt x="136310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678296" y="2448677"/>
            <a:ext cx="2320753" cy="1012627"/>
            <a:chOff x="3678296" y="2448677"/>
            <a:chExt cx="2320753" cy="1012627"/>
          </a:xfrm>
        </p:grpSpPr>
        <p:sp>
          <p:nvSpPr>
            <p:cNvPr id="31" name="矩形: 圆角 30"/>
            <p:cNvSpPr/>
            <p:nvPr/>
          </p:nvSpPr>
          <p:spPr>
            <a:xfrm>
              <a:off x="3678296" y="2448677"/>
              <a:ext cx="2320753" cy="1012627"/>
            </a:xfrm>
            <a:prstGeom prst="roundRect">
              <a:avLst>
                <a:gd name="adj" fmla="val 2558"/>
              </a:avLst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2" name="Group 24"/>
            <p:cNvGrpSpPr/>
            <p:nvPr/>
          </p:nvGrpSpPr>
          <p:grpSpPr>
            <a:xfrm>
              <a:off x="4624062" y="2735389"/>
              <a:ext cx="429220" cy="439202"/>
              <a:chOff x="2308225" y="2935287"/>
              <a:chExt cx="273050" cy="279400"/>
            </a:xfrm>
            <a:solidFill>
              <a:schemeClr val="accent2"/>
            </a:solidFill>
          </p:grpSpPr>
          <p:sp>
            <p:nvSpPr>
              <p:cNvPr id="33" name="Freeform 294"/>
              <p:cNvSpPr>
                <a:spLocks/>
              </p:cNvSpPr>
              <p:nvPr/>
            </p:nvSpPr>
            <p:spPr bwMode="auto">
              <a:xfrm>
                <a:off x="2308225" y="2935287"/>
                <a:ext cx="246062" cy="279400"/>
              </a:xfrm>
              <a:custGeom>
                <a:avLst/>
                <a:gdLst/>
                <a:ahLst/>
                <a:cxnLst>
                  <a:cxn ang="0">
                    <a:pos x="66" y="97"/>
                  </a:cxn>
                  <a:cxn ang="0">
                    <a:pos x="95" y="68"/>
                  </a:cxn>
                  <a:cxn ang="0">
                    <a:pos x="103" y="69"/>
                  </a:cxn>
                  <a:cxn ang="0">
                    <a:pos x="105" y="67"/>
                  </a:cxn>
                  <a:cxn ang="0">
                    <a:pos x="107" y="55"/>
                  </a:cxn>
                  <a:cxn ang="0">
                    <a:pos x="107" y="20"/>
                  </a:cxn>
                  <a:cxn ang="0">
                    <a:pos x="104" y="17"/>
                  </a:cxn>
                  <a:cxn ang="0">
                    <a:pos x="85" y="15"/>
                  </a:cxn>
                  <a:cxn ang="0">
                    <a:pos x="53" y="0"/>
                  </a:cxn>
                  <a:cxn ang="0">
                    <a:pos x="26" y="15"/>
                  </a:cxn>
                  <a:cxn ang="0">
                    <a:pos x="3" y="16"/>
                  </a:cxn>
                  <a:cxn ang="0">
                    <a:pos x="1" y="19"/>
                  </a:cxn>
                  <a:cxn ang="0">
                    <a:pos x="0" y="55"/>
                  </a:cxn>
                  <a:cxn ang="0">
                    <a:pos x="53" y="122"/>
                  </a:cxn>
                  <a:cxn ang="0">
                    <a:pos x="70" y="114"/>
                  </a:cxn>
                  <a:cxn ang="0">
                    <a:pos x="70" y="112"/>
                  </a:cxn>
                  <a:cxn ang="0">
                    <a:pos x="66" y="97"/>
                  </a:cxn>
                </a:cxnLst>
                <a:rect l="0" t="0" r="r" b="b"/>
                <a:pathLst>
                  <a:path w="107" h="122">
                    <a:moveTo>
                      <a:pt x="66" y="97"/>
                    </a:moveTo>
                    <a:cubicBezTo>
                      <a:pt x="66" y="81"/>
                      <a:pt x="79" y="68"/>
                      <a:pt x="95" y="68"/>
                    </a:cubicBezTo>
                    <a:cubicBezTo>
                      <a:pt x="98" y="68"/>
                      <a:pt x="101" y="68"/>
                      <a:pt x="103" y="69"/>
                    </a:cubicBezTo>
                    <a:cubicBezTo>
                      <a:pt x="104" y="69"/>
                      <a:pt x="105" y="68"/>
                      <a:pt x="105" y="67"/>
                    </a:cubicBezTo>
                    <a:cubicBezTo>
                      <a:pt x="106" y="63"/>
                      <a:pt x="107" y="59"/>
                      <a:pt x="107" y="55"/>
                    </a:cubicBezTo>
                    <a:cubicBezTo>
                      <a:pt x="107" y="55"/>
                      <a:pt x="107" y="20"/>
                      <a:pt x="107" y="20"/>
                    </a:cubicBezTo>
                    <a:cubicBezTo>
                      <a:pt x="107" y="17"/>
                      <a:pt x="105" y="17"/>
                      <a:pt x="104" y="17"/>
                    </a:cubicBezTo>
                    <a:cubicBezTo>
                      <a:pt x="98" y="17"/>
                      <a:pt x="91" y="17"/>
                      <a:pt x="85" y="15"/>
                    </a:cubicBezTo>
                    <a:cubicBezTo>
                      <a:pt x="71" y="11"/>
                      <a:pt x="58" y="0"/>
                      <a:pt x="53" y="0"/>
                    </a:cubicBezTo>
                    <a:cubicBezTo>
                      <a:pt x="49" y="0"/>
                      <a:pt x="40" y="11"/>
                      <a:pt x="26" y="15"/>
                    </a:cubicBezTo>
                    <a:cubicBezTo>
                      <a:pt x="18" y="17"/>
                      <a:pt x="10" y="17"/>
                      <a:pt x="3" y="16"/>
                    </a:cubicBezTo>
                    <a:cubicBezTo>
                      <a:pt x="2" y="16"/>
                      <a:pt x="1" y="16"/>
                      <a:pt x="1" y="19"/>
                    </a:cubicBezTo>
                    <a:cubicBezTo>
                      <a:pt x="1" y="20"/>
                      <a:pt x="0" y="55"/>
                      <a:pt x="0" y="55"/>
                    </a:cubicBezTo>
                    <a:cubicBezTo>
                      <a:pt x="0" y="90"/>
                      <a:pt x="43" y="122"/>
                      <a:pt x="53" y="122"/>
                    </a:cubicBezTo>
                    <a:cubicBezTo>
                      <a:pt x="57" y="122"/>
                      <a:pt x="62" y="120"/>
                      <a:pt x="70" y="114"/>
                    </a:cubicBezTo>
                    <a:cubicBezTo>
                      <a:pt x="71" y="113"/>
                      <a:pt x="70" y="113"/>
                      <a:pt x="70" y="112"/>
                    </a:cubicBezTo>
                    <a:cubicBezTo>
                      <a:pt x="67" y="108"/>
                      <a:pt x="66" y="102"/>
                      <a:pt x="66" y="9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34" name="Freeform 295"/>
              <p:cNvSpPr>
                <a:spLocks/>
              </p:cNvSpPr>
              <p:nvPr/>
            </p:nvSpPr>
            <p:spPr bwMode="auto">
              <a:xfrm>
                <a:off x="2471738" y="3121024"/>
                <a:ext cx="109537" cy="73025"/>
              </a:xfrm>
              <a:custGeom>
                <a:avLst/>
                <a:gdLst/>
                <a:ahLst/>
                <a:cxnLst>
                  <a:cxn ang="0">
                    <a:pos x="24" y="31"/>
                  </a:cxn>
                  <a:cxn ang="0">
                    <a:pos x="20" y="31"/>
                  </a:cxn>
                  <a:cxn ang="0">
                    <a:pos x="2" y="17"/>
                  </a:cxn>
                  <a:cxn ang="0">
                    <a:pos x="1" y="14"/>
                  </a:cxn>
                  <a:cxn ang="0">
                    <a:pos x="4" y="11"/>
                  </a:cxn>
                  <a:cxn ang="0">
                    <a:pos x="7" y="10"/>
                  </a:cxn>
                  <a:cxn ang="0">
                    <a:pos x="19" y="19"/>
                  </a:cxn>
                  <a:cxn ang="0">
                    <a:pos x="23" y="18"/>
                  </a:cxn>
                  <a:cxn ang="0">
                    <a:pos x="40" y="1"/>
                  </a:cxn>
                  <a:cxn ang="0">
                    <a:pos x="44" y="1"/>
                  </a:cxn>
                  <a:cxn ang="0">
                    <a:pos x="47" y="3"/>
                  </a:cxn>
                  <a:cxn ang="0">
                    <a:pos x="47" y="7"/>
                  </a:cxn>
                  <a:cxn ang="0">
                    <a:pos x="24" y="31"/>
                  </a:cxn>
                </a:cxnLst>
                <a:rect l="0" t="0" r="r" b="b"/>
                <a:pathLst>
                  <a:path w="48" h="32">
                    <a:moveTo>
                      <a:pt x="24" y="31"/>
                    </a:moveTo>
                    <a:cubicBezTo>
                      <a:pt x="23" y="32"/>
                      <a:pt x="21" y="32"/>
                      <a:pt x="20" y="31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1" y="17"/>
                      <a:pt x="0" y="15"/>
                      <a:pt x="1" y="14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9"/>
                      <a:pt x="6" y="9"/>
                      <a:pt x="7" y="10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20" y="20"/>
                      <a:pt x="22" y="20"/>
                      <a:pt x="23" y="18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1" y="0"/>
                      <a:pt x="43" y="0"/>
                      <a:pt x="44" y="1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48" y="4"/>
                      <a:pt x="48" y="6"/>
                      <a:pt x="47" y="7"/>
                    </a:cubicBezTo>
                    <a:lnTo>
                      <a:pt x="24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6192953" y="2448677"/>
            <a:ext cx="2320753" cy="1012627"/>
            <a:chOff x="6192953" y="2448677"/>
            <a:chExt cx="2320753" cy="1012627"/>
          </a:xfrm>
        </p:grpSpPr>
        <p:sp>
          <p:nvSpPr>
            <p:cNvPr id="36" name="矩形: 圆角 35"/>
            <p:cNvSpPr/>
            <p:nvPr/>
          </p:nvSpPr>
          <p:spPr>
            <a:xfrm>
              <a:off x="6192953" y="2448677"/>
              <a:ext cx="2320753" cy="1012627"/>
            </a:xfrm>
            <a:prstGeom prst="roundRect">
              <a:avLst>
                <a:gd name="adj" fmla="val 2558"/>
              </a:avLst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7" name="Group 27"/>
            <p:cNvGrpSpPr/>
            <p:nvPr/>
          </p:nvGrpSpPr>
          <p:grpSpPr>
            <a:xfrm>
              <a:off x="7116743" y="2717029"/>
              <a:ext cx="473172" cy="475922"/>
              <a:chOff x="2308226" y="1865311"/>
              <a:chExt cx="273050" cy="274638"/>
            </a:xfrm>
            <a:solidFill>
              <a:schemeClr val="accent3"/>
            </a:solidFill>
          </p:grpSpPr>
          <p:sp>
            <p:nvSpPr>
              <p:cNvPr id="38" name="Freeform 147"/>
              <p:cNvSpPr>
                <a:spLocks/>
              </p:cNvSpPr>
              <p:nvPr/>
            </p:nvSpPr>
            <p:spPr bwMode="auto">
              <a:xfrm>
                <a:off x="2354263" y="1914524"/>
                <a:ext cx="180975" cy="92075"/>
              </a:xfrm>
              <a:custGeom>
                <a:avLst/>
                <a:gdLst/>
                <a:ahLst/>
                <a:cxnLst>
                  <a:cxn ang="0">
                    <a:pos x="79" y="2"/>
                  </a:cxn>
                  <a:cxn ang="0">
                    <a:pos x="77" y="0"/>
                  </a:cxn>
                  <a:cxn ang="0">
                    <a:pos x="75" y="0"/>
                  </a:cxn>
                  <a:cxn ang="0">
                    <a:pos x="73" y="1"/>
                  </a:cxn>
                  <a:cxn ang="0">
                    <a:pos x="56" y="22"/>
                  </a:cxn>
                  <a:cxn ang="0">
                    <a:pos x="56" y="22"/>
                  </a:cxn>
                  <a:cxn ang="0">
                    <a:pos x="37" y="12"/>
                  </a:cxn>
                  <a:cxn ang="0">
                    <a:pos x="34" y="12"/>
                  </a:cxn>
                  <a:cxn ang="0">
                    <a:pos x="30" y="14"/>
                  </a:cxn>
                  <a:cxn ang="0">
                    <a:pos x="17" y="33"/>
                  </a:cxn>
                  <a:cxn ang="0">
                    <a:pos x="17" y="33"/>
                  </a:cxn>
                  <a:cxn ang="0">
                    <a:pos x="3" y="33"/>
                  </a:cxn>
                  <a:cxn ang="0">
                    <a:pos x="0" y="36"/>
                  </a:cxn>
                  <a:cxn ang="0">
                    <a:pos x="3" y="40"/>
                  </a:cxn>
                  <a:cxn ang="0">
                    <a:pos x="17" y="40"/>
                  </a:cxn>
                  <a:cxn ang="0">
                    <a:pos x="22" y="37"/>
                  </a:cxn>
                  <a:cxn ang="0">
                    <a:pos x="35" y="18"/>
                  </a:cxn>
                  <a:cxn ang="0">
                    <a:pos x="35" y="18"/>
                  </a:cxn>
                  <a:cxn ang="0">
                    <a:pos x="54" y="29"/>
                  </a:cxn>
                  <a:cxn ang="0">
                    <a:pos x="57" y="29"/>
                  </a:cxn>
                  <a:cxn ang="0">
                    <a:pos x="61" y="27"/>
                  </a:cxn>
                  <a:cxn ang="0">
                    <a:pos x="78" y="5"/>
                  </a:cxn>
                  <a:cxn ang="0">
                    <a:pos x="79" y="2"/>
                  </a:cxn>
                </a:cxnLst>
                <a:rect l="0" t="0" r="r" b="b"/>
                <a:pathLst>
                  <a:path w="79" h="40">
                    <a:moveTo>
                      <a:pt x="79" y="2"/>
                    </a:moveTo>
                    <a:cubicBezTo>
                      <a:pt x="78" y="2"/>
                      <a:pt x="78" y="1"/>
                      <a:pt x="77" y="0"/>
                    </a:cubicBezTo>
                    <a:cubicBezTo>
                      <a:pt x="77" y="0"/>
                      <a:pt x="76" y="0"/>
                      <a:pt x="75" y="0"/>
                    </a:cubicBezTo>
                    <a:cubicBezTo>
                      <a:pt x="74" y="0"/>
                      <a:pt x="73" y="0"/>
                      <a:pt x="73" y="1"/>
                    </a:cubicBezTo>
                    <a:cubicBezTo>
                      <a:pt x="73" y="1"/>
                      <a:pt x="60" y="17"/>
                      <a:pt x="56" y="22"/>
                    </a:cubicBezTo>
                    <a:cubicBezTo>
                      <a:pt x="56" y="23"/>
                      <a:pt x="56" y="22"/>
                      <a:pt x="56" y="22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36" y="12"/>
                      <a:pt x="35" y="12"/>
                      <a:pt x="34" y="12"/>
                    </a:cubicBezTo>
                    <a:cubicBezTo>
                      <a:pt x="33" y="12"/>
                      <a:pt x="31" y="12"/>
                      <a:pt x="30" y="14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1" y="33"/>
                      <a:pt x="0" y="35"/>
                      <a:pt x="0" y="36"/>
                    </a:cubicBezTo>
                    <a:cubicBezTo>
                      <a:pt x="0" y="38"/>
                      <a:pt x="1" y="40"/>
                      <a:pt x="3" y="40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9" y="40"/>
                      <a:pt x="21" y="38"/>
                      <a:pt x="22" y="37"/>
                    </a:cubicBezTo>
                    <a:cubicBezTo>
                      <a:pt x="22" y="37"/>
                      <a:pt x="32" y="23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5" y="29"/>
                      <a:pt x="56" y="29"/>
                      <a:pt x="57" y="29"/>
                    </a:cubicBezTo>
                    <a:cubicBezTo>
                      <a:pt x="58" y="29"/>
                      <a:pt x="60" y="29"/>
                      <a:pt x="61" y="27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78" y="4"/>
                      <a:pt x="79" y="3"/>
                      <a:pt x="79" y="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39" name="Freeform 148"/>
              <p:cNvSpPr>
                <a:spLocks noEditPoints="1"/>
              </p:cNvSpPr>
              <p:nvPr/>
            </p:nvSpPr>
            <p:spPr bwMode="auto">
              <a:xfrm>
                <a:off x="2308226" y="1865311"/>
                <a:ext cx="273050" cy="193675"/>
              </a:xfrm>
              <a:custGeom>
                <a:avLst/>
                <a:gdLst/>
                <a:ahLst/>
                <a:cxnLst>
                  <a:cxn ang="0">
                    <a:pos x="109" y="74"/>
                  </a:cxn>
                  <a:cxn ang="0">
                    <a:pos x="108" y="75"/>
                  </a:cxn>
                  <a:cxn ang="0">
                    <a:pos x="11" y="75"/>
                  </a:cxn>
                  <a:cxn ang="0">
                    <a:pos x="10" y="74"/>
                  </a:cxn>
                  <a:cxn ang="0">
                    <a:pos x="10" y="11"/>
                  </a:cxn>
                  <a:cxn ang="0">
                    <a:pos x="11" y="10"/>
                  </a:cxn>
                  <a:cxn ang="0">
                    <a:pos x="107" y="10"/>
                  </a:cxn>
                  <a:cxn ang="0">
                    <a:pos x="109" y="11"/>
                  </a:cxn>
                  <a:cxn ang="0">
                    <a:pos x="109" y="74"/>
                  </a:cxn>
                  <a:cxn ang="0">
                    <a:pos x="119" y="6"/>
                  </a:cxn>
                  <a:cxn ang="0">
                    <a:pos x="119" y="4"/>
                  </a:cxn>
                  <a:cxn ang="0">
                    <a:pos x="115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2" y="9"/>
                  </a:cxn>
                  <a:cxn ang="0">
                    <a:pos x="4" y="11"/>
                  </a:cxn>
                  <a:cxn ang="0">
                    <a:pos x="4" y="75"/>
                  </a:cxn>
                  <a:cxn ang="0">
                    <a:pos x="3" y="75"/>
                  </a:cxn>
                  <a:cxn ang="0">
                    <a:pos x="0" y="79"/>
                  </a:cxn>
                  <a:cxn ang="0">
                    <a:pos x="0" y="82"/>
                  </a:cxn>
                  <a:cxn ang="0">
                    <a:pos x="4" y="85"/>
                  </a:cxn>
                  <a:cxn ang="0">
                    <a:pos x="115" y="85"/>
                  </a:cxn>
                  <a:cxn ang="0">
                    <a:pos x="119" y="82"/>
                  </a:cxn>
                  <a:cxn ang="0">
                    <a:pos x="119" y="79"/>
                  </a:cxn>
                  <a:cxn ang="0">
                    <a:pos x="116" y="75"/>
                  </a:cxn>
                  <a:cxn ang="0">
                    <a:pos x="115" y="75"/>
                  </a:cxn>
                  <a:cxn ang="0">
                    <a:pos x="115" y="11"/>
                  </a:cxn>
                  <a:cxn ang="0">
                    <a:pos x="116" y="10"/>
                  </a:cxn>
                  <a:cxn ang="0">
                    <a:pos x="119" y="6"/>
                  </a:cxn>
                </a:cxnLst>
                <a:rect l="0" t="0" r="r" b="b"/>
                <a:pathLst>
                  <a:path w="119" h="85">
                    <a:moveTo>
                      <a:pt x="109" y="74"/>
                    </a:moveTo>
                    <a:cubicBezTo>
                      <a:pt x="109" y="75"/>
                      <a:pt x="108" y="75"/>
                      <a:pt x="108" y="75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11" y="75"/>
                      <a:pt x="10" y="75"/>
                      <a:pt x="10" y="7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0"/>
                      <a:pt x="11" y="10"/>
                      <a:pt x="11" y="10"/>
                    </a:cubicBezTo>
                    <a:cubicBezTo>
                      <a:pt x="107" y="10"/>
                      <a:pt x="107" y="10"/>
                      <a:pt x="107" y="10"/>
                    </a:cubicBezTo>
                    <a:cubicBezTo>
                      <a:pt x="107" y="10"/>
                      <a:pt x="109" y="10"/>
                      <a:pt x="109" y="11"/>
                    </a:cubicBezTo>
                    <a:lnTo>
                      <a:pt x="109" y="74"/>
                    </a:lnTo>
                    <a:close/>
                    <a:moveTo>
                      <a:pt x="119" y="6"/>
                    </a:moveTo>
                    <a:cubicBezTo>
                      <a:pt x="119" y="4"/>
                      <a:pt x="119" y="4"/>
                      <a:pt x="119" y="4"/>
                    </a:cubicBezTo>
                    <a:cubicBezTo>
                      <a:pt x="119" y="1"/>
                      <a:pt x="117" y="0"/>
                      <a:pt x="11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8"/>
                      <a:pt x="1" y="9"/>
                      <a:pt x="2" y="9"/>
                    </a:cubicBezTo>
                    <a:cubicBezTo>
                      <a:pt x="3" y="10"/>
                      <a:pt x="4" y="10"/>
                      <a:pt x="4" y="11"/>
                    </a:cubicBezTo>
                    <a:cubicBezTo>
                      <a:pt x="4" y="75"/>
                      <a:pt x="4" y="75"/>
                      <a:pt x="4" y="75"/>
                    </a:cubicBezTo>
                    <a:cubicBezTo>
                      <a:pt x="4" y="75"/>
                      <a:pt x="3" y="75"/>
                      <a:pt x="3" y="75"/>
                    </a:cubicBezTo>
                    <a:cubicBezTo>
                      <a:pt x="1" y="76"/>
                      <a:pt x="0" y="77"/>
                      <a:pt x="0" y="79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4"/>
                      <a:pt x="2" y="85"/>
                      <a:pt x="4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7" y="85"/>
                      <a:pt x="119" y="84"/>
                      <a:pt x="119" y="82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19" y="77"/>
                      <a:pt x="117" y="76"/>
                      <a:pt x="116" y="75"/>
                    </a:cubicBezTo>
                    <a:cubicBezTo>
                      <a:pt x="115" y="75"/>
                      <a:pt x="115" y="75"/>
                      <a:pt x="115" y="75"/>
                    </a:cubicBezTo>
                    <a:cubicBezTo>
                      <a:pt x="115" y="11"/>
                      <a:pt x="115" y="11"/>
                      <a:pt x="115" y="11"/>
                    </a:cubicBezTo>
                    <a:cubicBezTo>
                      <a:pt x="115" y="10"/>
                      <a:pt x="116" y="10"/>
                      <a:pt x="116" y="10"/>
                    </a:cubicBezTo>
                    <a:cubicBezTo>
                      <a:pt x="118" y="9"/>
                      <a:pt x="119" y="8"/>
                      <a:pt x="119" y="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40" name="Freeform 149"/>
              <p:cNvSpPr>
                <a:spLocks/>
              </p:cNvSpPr>
              <p:nvPr/>
            </p:nvSpPr>
            <p:spPr bwMode="auto">
              <a:xfrm>
                <a:off x="2382838" y="2073274"/>
                <a:ext cx="125413" cy="66675"/>
              </a:xfrm>
              <a:custGeom>
                <a:avLst/>
                <a:gdLst/>
                <a:ahLst/>
                <a:cxnLst>
                  <a:cxn ang="0">
                    <a:pos x="53" y="23"/>
                  </a:cxn>
                  <a:cxn ang="0">
                    <a:pos x="31" y="8"/>
                  </a:cxn>
                  <a:cxn ang="0">
                    <a:pos x="31" y="7"/>
                  </a:cxn>
                  <a:cxn ang="0">
                    <a:pos x="31" y="2"/>
                  </a:cxn>
                  <a:cxn ang="0">
                    <a:pos x="27" y="0"/>
                  </a:cxn>
                  <a:cxn ang="0">
                    <a:pos x="24" y="2"/>
                  </a:cxn>
                  <a:cxn ang="0">
                    <a:pos x="24" y="7"/>
                  </a:cxn>
                  <a:cxn ang="0">
                    <a:pos x="23" y="8"/>
                  </a:cxn>
                  <a:cxn ang="0">
                    <a:pos x="2" y="23"/>
                  </a:cxn>
                  <a:cxn ang="0">
                    <a:pos x="1" y="28"/>
                  </a:cxn>
                  <a:cxn ang="0">
                    <a:pos x="4" y="29"/>
                  </a:cxn>
                  <a:cxn ang="0">
                    <a:pos x="5" y="29"/>
                  </a:cxn>
                  <a:cxn ang="0">
                    <a:pos x="24" y="16"/>
                  </a:cxn>
                  <a:cxn ang="0">
                    <a:pos x="24" y="16"/>
                  </a:cxn>
                  <a:cxn ang="0">
                    <a:pos x="24" y="26"/>
                  </a:cxn>
                  <a:cxn ang="0">
                    <a:pos x="27" y="29"/>
                  </a:cxn>
                  <a:cxn ang="0">
                    <a:pos x="31" y="26"/>
                  </a:cxn>
                  <a:cxn ang="0">
                    <a:pos x="31" y="16"/>
                  </a:cxn>
                  <a:cxn ang="0">
                    <a:pos x="31" y="16"/>
                  </a:cxn>
                  <a:cxn ang="0">
                    <a:pos x="49" y="29"/>
                  </a:cxn>
                  <a:cxn ang="0">
                    <a:pos x="51" y="29"/>
                  </a:cxn>
                  <a:cxn ang="0">
                    <a:pos x="54" y="28"/>
                  </a:cxn>
                  <a:cxn ang="0">
                    <a:pos x="53" y="23"/>
                  </a:cxn>
                </a:cxnLst>
                <a:rect l="0" t="0" r="r" b="b"/>
                <a:pathLst>
                  <a:path w="55" h="29">
                    <a:moveTo>
                      <a:pt x="53" y="23"/>
                    </a:moveTo>
                    <a:cubicBezTo>
                      <a:pt x="31" y="8"/>
                      <a:pt x="31" y="8"/>
                      <a:pt x="31" y="8"/>
                    </a:cubicBezTo>
                    <a:cubicBezTo>
                      <a:pt x="31" y="8"/>
                      <a:pt x="31" y="8"/>
                      <a:pt x="31" y="7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1" y="0"/>
                      <a:pt x="29" y="0"/>
                      <a:pt x="27" y="0"/>
                    </a:cubicBezTo>
                    <a:cubicBezTo>
                      <a:pt x="25" y="0"/>
                      <a:pt x="24" y="0"/>
                      <a:pt x="24" y="2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3" y="8"/>
                      <a:pt x="23" y="8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0" y="24"/>
                      <a:pt x="0" y="26"/>
                      <a:pt x="1" y="28"/>
                    </a:cubicBezTo>
                    <a:cubicBezTo>
                      <a:pt x="1" y="29"/>
                      <a:pt x="2" y="29"/>
                      <a:pt x="4" y="29"/>
                    </a:cubicBezTo>
                    <a:cubicBezTo>
                      <a:pt x="4" y="29"/>
                      <a:pt x="5" y="29"/>
                      <a:pt x="5" y="29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4" y="28"/>
                      <a:pt x="25" y="29"/>
                      <a:pt x="27" y="29"/>
                    </a:cubicBezTo>
                    <a:cubicBezTo>
                      <a:pt x="29" y="29"/>
                      <a:pt x="31" y="28"/>
                      <a:pt x="31" y="2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49" y="29"/>
                      <a:pt x="49" y="29"/>
                      <a:pt x="49" y="29"/>
                    </a:cubicBezTo>
                    <a:cubicBezTo>
                      <a:pt x="50" y="29"/>
                      <a:pt x="50" y="29"/>
                      <a:pt x="51" y="29"/>
                    </a:cubicBezTo>
                    <a:cubicBezTo>
                      <a:pt x="52" y="29"/>
                      <a:pt x="53" y="29"/>
                      <a:pt x="54" y="28"/>
                    </a:cubicBezTo>
                    <a:cubicBezTo>
                      <a:pt x="55" y="26"/>
                      <a:pt x="55" y="24"/>
                      <a:pt x="53" y="2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8707611" y="2448677"/>
            <a:ext cx="2320753" cy="1012627"/>
            <a:chOff x="8707611" y="2448677"/>
            <a:chExt cx="2320753" cy="1012627"/>
          </a:xfrm>
        </p:grpSpPr>
        <p:sp>
          <p:nvSpPr>
            <p:cNvPr id="42" name="矩形: 圆角 41"/>
            <p:cNvSpPr/>
            <p:nvPr/>
          </p:nvSpPr>
          <p:spPr>
            <a:xfrm>
              <a:off x="8707611" y="2448677"/>
              <a:ext cx="2320753" cy="1012627"/>
            </a:xfrm>
            <a:prstGeom prst="roundRect">
              <a:avLst>
                <a:gd name="adj" fmla="val 2558"/>
              </a:avLst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 10"/>
            <p:cNvSpPr>
              <a:spLocks noEditPoints="1"/>
            </p:cNvSpPr>
            <p:nvPr/>
          </p:nvSpPr>
          <p:spPr bwMode="auto">
            <a:xfrm>
              <a:off x="9610626" y="2702733"/>
              <a:ext cx="514722" cy="504514"/>
            </a:xfrm>
            <a:custGeom>
              <a:avLst/>
              <a:gdLst/>
              <a:ahLst/>
              <a:cxnLst>
                <a:cxn ang="0">
                  <a:pos x="368" y="372"/>
                </a:cxn>
                <a:cxn ang="0">
                  <a:pos x="298" y="367"/>
                </a:cxn>
                <a:cxn ang="0">
                  <a:pos x="339" y="306"/>
                </a:cxn>
                <a:cxn ang="0">
                  <a:pos x="313" y="488"/>
                </a:cxn>
                <a:cxn ang="0">
                  <a:pos x="411" y="520"/>
                </a:cxn>
                <a:cxn ang="0">
                  <a:pos x="270" y="502"/>
                </a:cxn>
                <a:cxn ang="0">
                  <a:pos x="523" y="310"/>
                </a:cxn>
                <a:cxn ang="0">
                  <a:pos x="569" y="434"/>
                </a:cxn>
                <a:cxn ang="0">
                  <a:pos x="596" y="466"/>
                </a:cxn>
                <a:cxn ang="0">
                  <a:pos x="569" y="520"/>
                </a:cxn>
                <a:cxn ang="0">
                  <a:pos x="531" y="466"/>
                </a:cxn>
                <a:cxn ang="0">
                  <a:pos x="432" y="443"/>
                </a:cxn>
                <a:cxn ang="0">
                  <a:pos x="531" y="369"/>
                </a:cxn>
                <a:cxn ang="0">
                  <a:pos x="532" y="347"/>
                </a:cxn>
                <a:cxn ang="0">
                  <a:pos x="473" y="434"/>
                </a:cxn>
                <a:cxn ang="0">
                  <a:pos x="531" y="434"/>
                </a:cxn>
                <a:cxn ang="0">
                  <a:pos x="709" y="450"/>
                </a:cxn>
                <a:cxn ang="0">
                  <a:pos x="153" y="337"/>
                </a:cxn>
                <a:cxn ang="0">
                  <a:pos x="213" y="333"/>
                </a:cxn>
                <a:cxn ang="0">
                  <a:pos x="143" y="142"/>
                </a:cxn>
                <a:cxn ang="0">
                  <a:pos x="13" y="298"/>
                </a:cxn>
                <a:cxn ang="0">
                  <a:pos x="338" y="747"/>
                </a:cxn>
                <a:cxn ang="0">
                  <a:pos x="808" y="449"/>
                </a:cxn>
                <a:cxn ang="0">
                  <a:pos x="733" y="414"/>
                </a:cxn>
                <a:cxn ang="0">
                  <a:pos x="794" y="309"/>
                </a:cxn>
                <a:cxn ang="0">
                  <a:pos x="714" y="333"/>
                </a:cxn>
                <a:cxn ang="0">
                  <a:pos x="732" y="365"/>
                </a:cxn>
                <a:cxn ang="0">
                  <a:pos x="812" y="341"/>
                </a:cxn>
                <a:cxn ang="0">
                  <a:pos x="794" y="309"/>
                </a:cxn>
                <a:cxn ang="0">
                  <a:pos x="681" y="213"/>
                </a:cxn>
                <a:cxn ang="0">
                  <a:pos x="686" y="250"/>
                </a:cxn>
                <a:cxn ang="0">
                  <a:pos x="765" y="221"/>
                </a:cxn>
                <a:cxn ang="0">
                  <a:pos x="760" y="184"/>
                </a:cxn>
                <a:cxn ang="0">
                  <a:pos x="643" y="78"/>
                </a:cxn>
                <a:cxn ang="0">
                  <a:pos x="602" y="151"/>
                </a:cxn>
                <a:cxn ang="0">
                  <a:pos x="638" y="162"/>
                </a:cxn>
                <a:cxn ang="0">
                  <a:pos x="679" y="89"/>
                </a:cxn>
                <a:cxn ang="0">
                  <a:pos x="643" y="78"/>
                </a:cxn>
                <a:cxn ang="0">
                  <a:pos x="495" y="88"/>
                </a:cxn>
                <a:cxn ang="0">
                  <a:pos x="525" y="111"/>
                </a:cxn>
                <a:cxn ang="0">
                  <a:pos x="561" y="35"/>
                </a:cxn>
                <a:cxn ang="0">
                  <a:pos x="532" y="12"/>
                </a:cxn>
                <a:cxn ang="0">
                  <a:pos x="375" y="17"/>
                </a:cxn>
                <a:cxn ang="0">
                  <a:pos x="397" y="98"/>
                </a:cxn>
                <a:cxn ang="0">
                  <a:pos x="430" y="81"/>
                </a:cxn>
                <a:cxn ang="0">
                  <a:pos x="408" y="0"/>
                </a:cxn>
                <a:cxn ang="0">
                  <a:pos x="375" y="17"/>
                </a:cxn>
                <a:cxn ang="0">
                  <a:pos x="276" y="127"/>
                </a:cxn>
                <a:cxn ang="0">
                  <a:pos x="313" y="123"/>
                </a:cxn>
                <a:cxn ang="0">
                  <a:pos x="286" y="43"/>
                </a:cxn>
                <a:cxn ang="0">
                  <a:pos x="249" y="47"/>
                </a:cxn>
                <a:cxn ang="0">
                  <a:pos x="244" y="65"/>
                </a:cxn>
              </a:cxnLst>
              <a:rect l="0" t="0" r="r" b="b"/>
              <a:pathLst>
                <a:path w="813" h="799">
                  <a:moveTo>
                    <a:pt x="270" y="502"/>
                  </a:moveTo>
                  <a:cubicBezTo>
                    <a:pt x="270" y="426"/>
                    <a:pt x="368" y="414"/>
                    <a:pt x="368" y="372"/>
                  </a:cubicBezTo>
                  <a:cubicBezTo>
                    <a:pt x="368" y="354"/>
                    <a:pt x="354" y="343"/>
                    <a:pt x="336" y="343"/>
                  </a:cubicBezTo>
                  <a:cubicBezTo>
                    <a:pt x="311" y="343"/>
                    <a:pt x="298" y="367"/>
                    <a:pt x="298" y="367"/>
                  </a:cubicBezTo>
                  <a:cubicBezTo>
                    <a:pt x="270" y="348"/>
                    <a:pt x="270" y="348"/>
                    <a:pt x="270" y="348"/>
                  </a:cubicBezTo>
                  <a:cubicBezTo>
                    <a:pt x="270" y="348"/>
                    <a:pt x="289" y="306"/>
                    <a:pt x="339" y="306"/>
                  </a:cubicBezTo>
                  <a:cubicBezTo>
                    <a:pt x="376" y="306"/>
                    <a:pt x="408" y="329"/>
                    <a:pt x="408" y="369"/>
                  </a:cubicBezTo>
                  <a:cubicBezTo>
                    <a:pt x="408" y="436"/>
                    <a:pt x="314" y="448"/>
                    <a:pt x="313" y="488"/>
                  </a:cubicBezTo>
                  <a:cubicBezTo>
                    <a:pt x="411" y="488"/>
                    <a:pt x="411" y="488"/>
                    <a:pt x="411" y="488"/>
                  </a:cubicBezTo>
                  <a:cubicBezTo>
                    <a:pt x="411" y="520"/>
                    <a:pt x="411" y="520"/>
                    <a:pt x="411" y="520"/>
                  </a:cubicBezTo>
                  <a:cubicBezTo>
                    <a:pt x="271" y="520"/>
                    <a:pt x="271" y="520"/>
                    <a:pt x="271" y="520"/>
                  </a:cubicBezTo>
                  <a:cubicBezTo>
                    <a:pt x="271" y="514"/>
                    <a:pt x="270" y="508"/>
                    <a:pt x="270" y="502"/>
                  </a:cubicBezTo>
                  <a:close/>
                  <a:moveTo>
                    <a:pt x="432" y="443"/>
                  </a:moveTo>
                  <a:cubicBezTo>
                    <a:pt x="523" y="310"/>
                    <a:pt x="523" y="310"/>
                    <a:pt x="523" y="310"/>
                  </a:cubicBezTo>
                  <a:cubicBezTo>
                    <a:pt x="569" y="310"/>
                    <a:pt x="569" y="310"/>
                    <a:pt x="569" y="310"/>
                  </a:cubicBezTo>
                  <a:cubicBezTo>
                    <a:pt x="569" y="434"/>
                    <a:pt x="569" y="434"/>
                    <a:pt x="569" y="434"/>
                  </a:cubicBezTo>
                  <a:cubicBezTo>
                    <a:pt x="596" y="434"/>
                    <a:pt x="596" y="434"/>
                    <a:pt x="596" y="434"/>
                  </a:cubicBezTo>
                  <a:cubicBezTo>
                    <a:pt x="596" y="466"/>
                    <a:pt x="596" y="466"/>
                    <a:pt x="596" y="466"/>
                  </a:cubicBezTo>
                  <a:cubicBezTo>
                    <a:pt x="569" y="466"/>
                    <a:pt x="569" y="466"/>
                    <a:pt x="569" y="466"/>
                  </a:cubicBezTo>
                  <a:cubicBezTo>
                    <a:pt x="569" y="520"/>
                    <a:pt x="569" y="520"/>
                    <a:pt x="569" y="520"/>
                  </a:cubicBezTo>
                  <a:cubicBezTo>
                    <a:pt x="531" y="520"/>
                    <a:pt x="531" y="520"/>
                    <a:pt x="531" y="520"/>
                  </a:cubicBezTo>
                  <a:cubicBezTo>
                    <a:pt x="531" y="466"/>
                    <a:pt x="531" y="466"/>
                    <a:pt x="531" y="466"/>
                  </a:cubicBezTo>
                  <a:cubicBezTo>
                    <a:pt x="432" y="466"/>
                    <a:pt x="432" y="466"/>
                    <a:pt x="432" y="466"/>
                  </a:cubicBezTo>
                  <a:lnTo>
                    <a:pt x="432" y="443"/>
                  </a:lnTo>
                  <a:close/>
                  <a:moveTo>
                    <a:pt x="531" y="434"/>
                  </a:moveTo>
                  <a:cubicBezTo>
                    <a:pt x="531" y="369"/>
                    <a:pt x="531" y="369"/>
                    <a:pt x="531" y="369"/>
                  </a:cubicBezTo>
                  <a:cubicBezTo>
                    <a:pt x="531" y="359"/>
                    <a:pt x="532" y="347"/>
                    <a:pt x="532" y="347"/>
                  </a:cubicBezTo>
                  <a:cubicBezTo>
                    <a:pt x="532" y="347"/>
                    <a:pt x="532" y="347"/>
                    <a:pt x="532" y="347"/>
                  </a:cubicBezTo>
                  <a:cubicBezTo>
                    <a:pt x="532" y="347"/>
                    <a:pt x="527" y="359"/>
                    <a:pt x="521" y="367"/>
                  </a:cubicBezTo>
                  <a:cubicBezTo>
                    <a:pt x="473" y="434"/>
                    <a:pt x="473" y="434"/>
                    <a:pt x="473" y="434"/>
                  </a:cubicBezTo>
                  <a:cubicBezTo>
                    <a:pt x="473" y="434"/>
                    <a:pt x="473" y="434"/>
                    <a:pt x="473" y="434"/>
                  </a:cubicBezTo>
                  <a:lnTo>
                    <a:pt x="531" y="434"/>
                  </a:lnTo>
                  <a:close/>
                  <a:moveTo>
                    <a:pt x="717" y="423"/>
                  </a:moveTo>
                  <a:cubicBezTo>
                    <a:pt x="709" y="450"/>
                    <a:pt x="709" y="450"/>
                    <a:pt x="709" y="450"/>
                  </a:cubicBezTo>
                  <a:cubicBezTo>
                    <a:pt x="668" y="599"/>
                    <a:pt x="516" y="693"/>
                    <a:pt x="365" y="656"/>
                  </a:cubicBezTo>
                  <a:cubicBezTo>
                    <a:pt x="221" y="620"/>
                    <a:pt x="131" y="480"/>
                    <a:pt x="153" y="337"/>
                  </a:cubicBezTo>
                  <a:cubicBezTo>
                    <a:pt x="196" y="349"/>
                    <a:pt x="196" y="349"/>
                    <a:pt x="196" y="349"/>
                  </a:cubicBezTo>
                  <a:cubicBezTo>
                    <a:pt x="206" y="352"/>
                    <a:pt x="216" y="343"/>
                    <a:pt x="213" y="333"/>
                  </a:cubicBezTo>
                  <a:cubicBezTo>
                    <a:pt x="166" y="149"/>
                    <a:pt x="166" y="149"/>
                    <a:pt x="166" y="149"/>
                  </a:cubicBezTo>
                  <a:cubicBezTo>
                    <a:pt x="163" y="139"/>
                    <a:pt x="151" y="135"/>
                    <a:pt x="143" y="142"/>
                  </a:cubicBezTo>
                  <a:cubicBezTo>
                    <a:pt x="7" y="275"/>
                    <a:pt x="7" y="275"/>
                    <a:pt x="7" y="275"/>
                  </a:cubicBezTo>
                  <a:cubicBezTo>
                    <a:pt x="0" y="283"/>
                    <a:pt x="3" y="295"/>
                    <a:pt x="13" y="298"/>
                  </a:cubicBezTo>
                  <a:cubicBezTo>
                    <a:pt x="61" y="312"/>
                    <a:pt x="61" y="312"/>
                    <a:pt x="61" y="312"/>
                  </a:cubicBezTo>
                  <a:cubicBezTo>
                    <a:pt x="25" y="504"/>
                    <a:pt x="144" y="696"/>
                    <a:pt x="338" y="747"/>
                  </a:cubicBezTo>
                  <a:cubicBezTo>
                    <a:pt x="540" y="799"/>
                    <a:pt x="745" y="675"/>
                    <a:pt x="801" y="474"/>
                  </a:cubicBezTo>
                  <a:cubicBezTo>
                    <a:pt x="808" y="449"/>
                    <a:pt x="808" y="449"/>
                    <a:pt x="808" y="449"/>
                  </a:cubicBezTo>
                  <a:cubicBezTo>
                    <a:pt x="810" y="442"/>
                    <a:pt x="806" y="434"/>
                    <a:pt x="799" y="432"/>
                  </a:cubicBezTo>
                  <a:cubicBezTo>
                    <a:pt x="733" y="414"/>
                    <a:pt x="733" y="414"/>
                    <a:pt x="733" y="414"/>
                  </a:cubicBezTo>
                  <a:cubicBezTo>
                    <a:pt x="726" y="412"/>
                    <a:pt x="719" y="416"/>
                    <a:pt x="717" y="423"/>
                  </a:cubicBezTo>
                  <a:close/>
                  <a:moveTo>
                    <a:pt x="794" y="309"/>
                  </a:moveTo>
                  <a:cubicBezTo>
                    <a:pt x="725" y="317"/>
                    <a:pt x="725" y="317"/>
                    <a:pt x="725" y="317"/>
                  </a:cubicBezTo>
                  <a:cubicBezTo>
                    <a:pt x="718" y="318"/>
                    <a:pt x="713" y="325"/>
                    <a:pt x="714" y="333"/>
                  </a:cubicBezTo>
                  <a:cubicBezTo>
                    <a:pt x="716" y="354"/>
                    <a:pt x="716" y="354"/>
                    <a:pt x="716" y="354"/>
                  </a:cubicBezTo>
                  <a:cubicBezTo>
                    <a:pt x="717" y="361"/>
                    <a:pt x="724" y="366"/>
                    <a:pt x="732" y="365"/>
                  </a:cubicBezTo>
                  <a:cubicBezTo>
                    <a:pt x="800" y="356"/>
                    <a:pt x="800" y="356"/>
                    <a:pt x="800" y="356"/>
                  </a:cubicBezTo>
                  <a:cubicBezTo>
                    <a:pt x="808" y="355"/>
                    <a:pt x="813" y="349"/>
                    <a:pt x="812" y="341"/>
                  </a:cubicBezTo>
                  <a:cubicBezTo>
                    <a:pt x="809" y="320"/>
                    <a:pt x="809" y="320"/>
                    <a:pt x="809" y="320"/>
                  </a:cubicBezTo>
                  <a:cubicBezTo>
                    <a:pt x="808" y="313"/>
                    <a:pt x="801" y="308"/>
                    <a:pt x="794" y="309"/>
                  </a:cubicBezTo>
                  <a:close/>
                  <a:moveTo>
                    <a:pt x="741" y="179"/>
                  </a:moveTo>
                  <a:cubicBezTo>
                    <a:pt x="681" y="213"/>
                    <a:pt x="681" y="213"/>
                    <a:pt x="681" y="213"/>
                  </a:cubicBezTo>
                  <a:cubicBezTo>
                    <a:pt x="674" y="216"/>
                    <a:pt x="672" y="225"/>
                    <a:pt x="676" y="231"/>
                  </a:cubicBezTo>
                  <a:cubicBezTo>
                    <a:pt x="686" y="250"/>
                    <a:pt x="686" y="250"/>
                    <a:pt x="686" y="250"/>
                  </a:cubicBezTo>
                  <a:cubicBezTo>
                    <a:pt x="690" y="256"/>
                    <a:pt x="698" y="258"/>
                    <a:pt x="704" y="255"/>
                  </a:cubicBezTo>
                  <a:cubicBezTo>
                    <a:pt x="765" y="221"/>
                    <a:pt x="765" y="221"/>
                    <a:pt x="765" y="221"/>
                  </a:cubicBezTo>
                  <a:cubicBezTo>
                    <a:pt x="771" y="217"/>
                    <a:pt x="774" y="209"/>
                    <a:pt x="770" y="202"/>
                  </a:cubicBezTo>
                  <a:cubicBezTo>
                    <a:pt x="760" y="184"/>
                    <a:pt x="760" y="184"/>
                    <a:pt x="760" y="184"/>
                  </a:cubicBezTo>
                  <a:cubicBezTo>
                    <a:pt x="756" y="177"/>
                    <a:pt x="748" y="175"/>
                    <a:pt x="741" y="179"/>
                  </a:cubicBezTo>
                  <a:close/>
                  <a:moveTo>
                    <a:pt x="643" y="78"/>
                  </a:moveTo>
                  <a:cubicBezTo>
                    <a:pt x="600" y="132"/>
                    <a:pt x="600" y="132"/>
                    <a:pt x="600" y="132"/>
                  </a:cubicBezTo>
                  <a:cubicBezTo>
                    <a:pt x="596" y="138"/>
                    <a:pt x="597" y="147"/>
                    <a:pt x="602" y="151"/>
                  </a:cubicBezTo>
                  <a:cubicBezTo>
                    <a:pt x="619" y="165"/>
                    <a:pt x="619" y="165"/>
                    <a:pt x="619" y="165"/>
                  </a:cubicBezTo>
                  <a:cubicBezTo>
                    <a:pt x="625" y="169"/>
                    <a:pt x="633" y="168"/>
                    <a:pt x="638" y="162"/>
                  </a:cubicBezTo>
                  <a:cubicBezTo>
                    <a:pt x="681" y="108"/>
                    <a:pt x="681" y="108"/>
                    <a:pt x="681" y="108"/>
                  </a:cubicBezTo>
                  <a:cubicBezTo>
                    <a:pt x="686" y="102"/>
                    <a:pt x="685" y="94"/>
                    <a:pt x="679" y="89"/>
                  </a:cubicBezTo>
                  <a:cubicBezTo>
                    <a:pt x="663" y="76"/>
                    <a:pt x="663" y="76"/>
                    <a:pt x="663" y="76"/>
                  </a:cubicBezTo>
                  <a:cubicBezTo>
                    <a:pt x="657" y="71"/>
                    <a:pt x="648" y="72"/>
                    <a:pt x="643" y="78"/>
                  </a:cubicBezTo>
                  <a:close/>
                  <a:moveTo>
                    <a:pt x="515" y="22"/>
                  </a:moveTo>
                  <a:cubicBezTo>
                    <a:pt x="495" y="88"/>
                    <a:pt x="495" y="88"/>
                    <a:pt x="495" y="88"/>
                  </a:cubicBezTo>
                  <a:cubicBezTo>
                    <a:pt x="493" y="95"/>
                    <a:pt x="497" y="103"/>
                    <a:pt x="505" y="105"/>
                  </a:cubicBezTo>
                  <a:cubicBezTo>
                    <a:pt x="525" y="111"/>
                    <a:pt x="525" y="111"/>
                    <a:pt x="525" y="111"/>
                  </a:cubicBezTo>
                  <a:cubicBezTo>
                    <a:pt x="532" y="113"/>
                    <a:pt x="540" y="109"/>
                    <a:pt x="542" y="102"/>
                  </a:cubicBezTo>
                  <a:cubicBezTo>
                    <a:pt x="561" y="35"/>
                    <a:pt x="561" y="35"/>
                    <a:pt x="561" y="35"/>
                  </a:cubicBezTo>
                  <a:cubicBezTo>
                    <a:pt x="564" y="28"/>
                    <a:pt x="560" y="21"/>
                    <a:pt x="552" y="18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25" y="10"/>
                    <a:pt x="517" y="14"/>
                    <a:pt x="515" y="22"/>
                  </a:cubicBezTo>
                  <a:close/>
                  <a:moveTo>
                    <a:pt x="375" y="17"/>
                  </a:moveTo>
                  <a:cubicBezTo>
                    <a:pt x="382" y="86"/>
                    <a:pt x="382" y="86"/>
                    <a:pt x="382" y="86"/>
                  </a:cubicBezTo>
                  <a:cubicBezTo>
                    <a:pt x="382" y="94"/>
                    <a:pt x="389" y="99"/>
                    <a:pt x="397" y="98"/>
                  </a:cubicBezTo>
                  <a:cubicBezTo>
                    <a:pt x="417" y="96"/>
                    <a:pt x="417" y="96"/>
                    <a:pt x="417" y="96"/>
                  </a:cubicBezTo>
                  <a:cubicBezTo>
                    <a:pt x="425" y="96"/>
                    <a:pt x="430" y="89"/>
                    <a:pt x="430" y="81"/>
                  </a:cubicBezTo>
                  <a:cubicBezTo>
                    <a:pt x="423" y="13"/>
                    <a:pt x="423" y="13"/>
                    <a:pt x="423" y="13"/>
                  </a:cubicBezTo>
                  <a:cubicBezTo>
                    <a:pt x="422" y="5"/>
                    <a:pt x="416" y="0"/>
                    <a:pt x="408" y="0"/>
                  </a:cubicBezTo>
                  <a:cubicBezTo>
                    <a:pt x="387" y="2"/>
                    <a:pt x="387" y="2"/>
                    <a:pt x="387" y="2"/>
                  </a:cubicBezTo>
                  <a:cubicBezTo>
                    <a:pt x="380" y="3"/>
                    <a:pt x="374" y="10"/>
                    <a:pt x="375" y="17"/>
                  </a:cubicBezTo>
                  <a:close/>
                  <a:moveTo>
                    <a:pt x="244" y="65"/>
                  </a:moveTo>
                  <a:cubicBezTo>
                    <a:pt x="276" y="127"/>
                    <a:pt x="276" y="127"/>
                    <a:pt x="276" y="127"/>
                  </a:cubicBezTo>
                  <a:cubicBezTo>
                    <a:pt x="279" y="134"/>
                    <a:pt x="287" y="136"/>
                    <a:pt x="294" y="133"/>
                  </a:cubicBezTo>
                  <a:cubicBezTo>
                    <a:pt x="313" y="123"/>
                    <a:pt x="313" y="123"/>
                    <a:pt x="313" y="123"/>
                  </a:cubicBezTo>
                  <a:cubicBezTo>
                    <a:pt x="319" y="120"/>
                    <a:pt x="322" y="111"/>
                    <a:pt x="318" y="105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83" y="37"/>
                    <a:pt x="275" y="34"/>
                    <a:pt x="268" y="37"/>
                  </a:cubicBezTo>
                  <a:cubicBezTo>
                    <a:pt x="249" y="47"/>
                    <a:pt x="249" y="47"/>
                    <a:pt x="249" y="47"/>
                  </a:cubicBezTo>
                  <a:cubicBezTo>
                    <a:pt x="243" y="51"/>
                    <a:pt x="240" y="59"/>
                    <a:pt x="244" y="65"/>
                  </a:cubicBezTo>
                  <a:close/>
                  <a:moveTo>
                    <a:pt x="244" y="65"/>
                  </a:moveTo>
                  <a:cubicBezTo>
                    <a:pt x="244" y="65"/>
                    <a:pt x="244" y="65"/>
                    <a:pt x="244" y="65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678296" y="3546754"/>
            <a:ext cx="2320753" cy="2164976"/>
            <a:chOff x="3678296" y="3546754"/>
            <a:chExt cx="2320753" cy="2164976"/>
          </a:xfrm>
        </p:grpSpPr>
        <p:sp>
          <p:nvSpPr>
            <p:cNvPr id="45" name="矩形 44"/>
            <p:cNvSpPr/>
            <p:nvPr/>
          </p:nvSpPr>
          <p:spPr>
            <a:xfrm>
              <a:off x="3678296" y="3546754"/>
              <a:ext cx="2320753" cy="21649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TextBox 32"/>
            <p:cNvSpPr txBox="1"/>
            <p:nvPr/>
          </p:nvSpPr>
          <p:spPr>
            <a:xfrm>
              <a:off x="3711498" y="4472773"/>
              <a:ext cx="2263854" cy="881010"/>
            </a:xfrm>
            <a:prstGeom prst="rect">
              <a:avLst/>
            </a:prstGeom>
            <a:noFill/>
          </p:spPr>
          <p:txBody>
            <a:bodyPr wrap="square" lIns="180000" rIns="180000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我们长期为客户提供专业的</a:t>
              </a:r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策划设计制作等全程服务，凭借自身优势和专业化的独特视角为客户提供优质的</a:t>
              </a:r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服务。</a:t>
              </a:r>
            </a:p>
          </p:txBody>
        </p:sp>
        <p:sp>
          <p:nvSpPr>
            <p:cNvPr id="47" name="TextBox 32"/>
            <p:cNvSpPr txBox="1"/>
            <p:nvPr/>
          </p:nvSpPr>
          <p:spPr>
            <a:xfrm>
              <a:off x="3711498" y="3961016"/>
              <a:ext cx="22638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标题内容</a:t>
              </a:r>
              <a:endParaRPr lang="en-US" sz="16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192953" y="3546754"/>
            <a:ext cx="2320753" cy="2164976"/>
            <a:chOff x="6192953" y="3546754"/>
            <a:chExt cx="2320753" cy="2164976"/>
          </a:xfrm>
        </p:grpSpPr>
        <p:sp>
          <p:nvSpPr>
            <p:cNvPr id="49" name="矩形 48"/>
            <p:cNvSpPr/>
            <p:nvPr/>
          </p:nvSpPr>
          <p:spPr>
            <a:xfrm>
              <a:off x="6192953" y="3546754"/>
              <a:ext cx="2320753" cy="216497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TextBox 32"/>
            <p:cNvSpPr txBox="1"/>
            <p:nvPr/>
          </p:nvSpPr>
          <p:spPr>
            <a:xfrm>
              <a:off x="6221402" y="4472773"/>
              <a:ext cx="2263854" cy="881010"/>
            </a:xfrm>
            <a:prstGeom prst="rect">
              <a:avLst/>
            </a:prstGeom>
            <a:noFill/>
          </p:spPr>
          <p:txBody>
            <a:bodyPr wrap="square" lIns="180000" rIns="180000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我们长期为客户提供专业的</a:t>
              </a:r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策划设计制作等全程服务，凭借自身优势和专业化的独特视角为客户提供优质的</a:t>
              </a:r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服务。</a:t>
              </a:r>
            </a:p>
          </p:txBody>
        </p:sp>
        <p:sp>
          <p:nvSpPr>
            <p:cNvPr id="51" name="TextBox 32"/>
            <p:cNvSpPr txBox="1"/>
            <p:nvPr/>
          </p:nvSpPr>
          <p:spPr>
            <a:xfrm>
              <a:off x="6221402" y="3961016"/>
              <a:ext cx="22638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标题内容</a:t>
              </a:r>
              <a:endParaRPr lang="en-US" sz="16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8707611" y="3546754"/>
            <a:ext cx="2320753" cy="2164976"/>
            <a:chOff x="8707611" y="3546754"/>
            <a:chExt cx="2320753" cy="2164976"/>
          </a:xfrm>
        </p:grpSpPr>
        <p:sp>
          <p:nvSpPr>
            <p:cNvPr id="53" name="矩形 52"/>
            <p:cNvSpPr/>
            <p:nvPr/>
          </p:nvSpPr>
          <p:spPr>
            <a:xfrm>
              <a:off x="8707611" y="3546754"/>
              <a:ext cx="2320753" cy="216497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TextBox 32"/>
            <p:cNvSpPr txBox="1"/>
            <p:nvPr/>
          </p:nvSpPr>
          <p:spPr>
            <a:xfrm>
              <a:off x="8736060" y="4472773"/>
              <a:ext cx="2263854" cy="881010"/>
            </a:xfrm>
            <a:prstGeom prst="rect">
              <a:avLst/>
            </a:prstGeom>
            <a:noFill/>
          </p:spPr>
          <p:txBody>
            <a:bodyPr wrap="square" lIns="180000" rIns="180000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我们长期为客户提供专业的</a:t>
              </a:r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策划设计制作等全程服务，凭借自身优势和专业化的独特视角为客户提供优质的</a:t>
              </a:r>
              <a:r>
                <a:rPr lang="en-US" altLang="zh-CN" sz="10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服务。</a:t>
              </a:r>
            </a:p>
          </p:txBody>
        </p:sp>
        <p:sp>
          <p:nvSpPr>
            <p:cNvPr id="55" name="TextBox 32"/>
            <p:cNvSpPr txBox="1"/>
            <p:nvPr/>
          </p:nvSpPr>
          <p:spPr>
            <a:xfrm>
              <a:off x="8736060" y="3961016"/>
              <a:ext cx="22638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rPr>
                <a:t>标题内容</a:t>
              </a:r>
              <a:endParaRPr lang="en-US" sz="1600" dirty="0">
                <a:solidFill>
                  <a:schemeClr val="bg1"/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7816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文本框 279"/>
          <p:cNvSpPr txBox="1"/>
          <p:nvPr/>
        </p:nvSpPr>
        <p:spPr>
          <a:xfrm>
            <a:off x="923904" y="2576484"/>
            <a:ext cx="695575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solidFill>
                  <a:schemeClr val="accent1"/>
                </a:solidFill>
                <a:latin typeface="+mj-ea"/>
                <a:ea typeface="+mj-ea"/>
              </a:rPr>
              <a:t>感谢您的聆听</a:t>
            </a:r>
          </a:p>
        </p:txBody>
      </p:sp>
      <p:sp>
        <p:nvSpPr>
          <p:cNvPr id="281" name="文本框 280"/>
          <p:cNvSpPr txBox="1"/>
          <p:nvPr/>
        </p:nvSpPr>
        <p:spPr>
          <a:xfrm>
            <a:off x="923904" y="4134376"/>
            <a:ext cx="5971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tx2"/>
                </a:solidFill>
                <a:latin typeface="+mn-ea"/>
              </a:rPr>
              <a:t>适用于毕业论文、学术论坛、教师培训、述职报告</a:t>
            </a:r>
            <a:r>
              <a:rPr lang="en-US" altLang="zh-CN" sz="16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chemeClr val="tx2"/>
                </a:solidFill>
                <a:latin typeface="+mn-ea"/>
              </a:rPr>
              <a:t>模板</a:t>
            </a:r>
          </a:p>
        </p:txBody>
      </p:sp>
      <p:sp>
        <p:nvSpPr>
          <p:cNvPr id="282" name="矩形: 圆角 281"/>
          <p:cNvSpPr/>
          <p:nvPr/>
        </p:nvSpPr>
        <p:spPr>
          <a:xfrm>
            <a:off x="1079675" y="4837715"/>
            <a:ext cx="1715316" cy="364003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答辩人：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XXX</a:t>
            </a:r>
            <a:endParaRPr lang="zh-CN" altLang="en-US" sz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6773862" y="0"/>
            <a:ext cx="5418138" cy="2924175"/>
          </a:xfrm>
          <a:custGeom>
            <a:avLst/>
            <a:gdLst>
              <a:gd name="T0" fmla="*/ 1670 w 3413"/>
              <a:gd name="T1" fmla="*/ 1842 h 1842"/>
              <a:gd name="T2" fmla="*/ 0 w 3413"/>
              <a:gd name="T3" fmla="*/ 0 h 1842"/>
              <a:gd name="T4" fmla="*/ 3413 w 3413"/>
              <a:gd name="T5" fmla="*/ 0 h 1842"/>
              <a:gd name="T6" fmla="*/ 3413 w 3413"/>
              <a:gd name="T7" fmla="*/ 351 h 1842"/>
              <a:gd name="T8" fmla="*/ 1670 w 3413"/>
              <a:gd name="T9" fmla="*/ 1842 h 1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13" h="1842">
                <a:moveTo>
                  <a:pt x="1670" y="1842"/>
                </a:moveTo>
                <a:lnTo>
                  <a:pt x="0" y="0"/>
                </a:lnTo>
                <a:lnTo>
                  <a:pt x="3413" y="0"/>
                </a:lnTo>
                <a:lnTo>
                  <a:pt x="3413" y="351"/>
                </a:lnTo>
                <a:lnTo>
                  <a:pt x="1670" y="1842"/>
                </a:lnTo>
                <a:close/>
              </a:path>
            </a:pathLst>
          </a:cu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70000" sy="70000" flip="none" algn="ctr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8362951" y="4027487"/>
            <a:ext cx="3416300" cy="2830513"/>
          </a:xfrm>
          <a:custGeom>
            <a:avLst/>
            <a:gdLst>
              <a:gd name="T0" fmla="*/ 112 w 2152"/>
              <a:gd name="T1" fmla="*/ 0 h 1783"/>
              <a:gd name="T2" fmla="*/ 0 w 2152"/>
              <a:gd name="T3" fmla="*/ 97 h 1783"/>
              <a:gd name="T4" fmla="*/ 1938 w 2152"/>
              <a:gd name="T5" fmla="*/ 1783 h 1783"/>
              <a:gd name="T6" fmla="*/ 2152 w 2152"/>
              <a:gd name="T7" fmla="*/ 1783 h 1783"/>
              <a:gd name="T8" fmla="*/ 112 w 2152"/>
              <a:gd name="T9" fmla="*/ 0 h 1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2" h="1783">
                <a:moveTo>
                  <a:pt x="112" y="0"/>
                </a:moveTo>
                <a:lnTo>
                  <a:pt x="0" y="97"/>
                </a:lnTo>
                <a:lnTo>
                  <a:pt x="1938" y="1783"/>
                </a:lnTo>
                <a:lnTo>
                  <a:pt x="2152" y="1783"/>
                </a:lnTo>
                <a:lnTo>
                  <a:pt x="112" y="0"/>
                </a:lnTo>
                <a:close/>
              </a:path>
            </a:pathLst>
          </a:custGeom>
          <a:solidFill>
            <a:srgbClr val="1D42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5264151" y="4508500"/>
            <a:ext cx="5468938" cy="2349500"/>
          </a:xfrm>
          <a:custGeom>
            <a:avLst/>
            <a:gdLst>
              <a:gd name="T0" fmla="*/ 1721 w 3445"/>
              <a:gd name="T1" fmla="*/ 0 h 1480"/>
              <a:gd name="T2" fmla="*/ 0 w 3445"/>
              <a:gd name="T3" fmla="*/ 1480 h 1480"/>
              <a:gd name="T4" fmla="*/ 3445 w 3445"/>
              <a:gd name="T5" fmla="*/ 1480 h 1480"/>
              <a:gd name="T6" fmla="*/ 1721 w 3445"/>
              <a:gd name="T7" fmla="*/ 0 h 1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45" h="1480">
                <a:moveTo>
                  <a:pt x="1721" y="0"/>
                </a:moveTo>
                <a:lnTo>
                  <a:pt x="0" y="1480"/>
                </a:lnTo>
                <a:lnTo>
                  <a:pt x="3445" y="1480"/>
                </a:lnTo>
                <a:lnTo>
                  <a:pt x="1721" y="0"/>
                </a:lnTo>
                <a:close/>
              </a:path>
            </a:pathLst>
          </a:custGeom>
          <a:solidFill>
            <a:srgbClr val="1D42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8731250" y="887412"/>
            <a:ext cx="3460750" cy="5932488"/>
          </a:xfrm>
          <a:custGeom>
            <a:avLst/>
            <a:gdLst>
              <a:gd name="T0" fmla="*/ 2180 w 2180"/>
              <a:gd name="T1" fmla="*/ 0 h 3737"/>
              <a:gd name="T2" fmla="*/ 0 w 2180"/>
              <a:gd name="T3" fmla="*/ 1867 h 3737"/>
              <a:gd name="T4" fmla="*/ 2180 w 2180"/>
              <a:gd name="T5" fmla="*/ 3737 h 3737"/>
              <a:gd name="T6" fmla="*/ 2180 w 2180"/>
              <a:gd name="T7" fmla="*/ 0 h 3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80" h="3737">
                <a:moveTo>
                  <a:pt x="2180" y="0"/>
                </a:moveTo>
                <a:lnTo>
                  <a:pt x="0" y="1867"/>
                </a:lnTo>
                <a:lnTo>
                  <a:pt x="2180" y="3737"/>
                </a:lnTo>
                <a:lnTo>
                  <a:pt x="218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1" name="组合 180"/>
          <p:cNvGrpSpPr/>
          <p:nvPr/>
        </p:nvGrpSpPr>
        <p:grpSpPr>
          <a:xfrm>
            <a:off x="1079675" y="1115984"/>
            <a:ext cx="3119389" cy="979487"/>
            <a:chOff x="814388" y="303213"/>
            <a:chExt cx="3119389" cy="979487"/>
          </a:xfrm>
        </p:grpSpPr>
        <p:grpSp>
          <p:nvGrpSpPr>
            <p:cNvPr id="179" name="组合 178"/>
            <p:cNvGrpSpPr/>
            <p:nvPr/>
          </p:nvGrpSpPr>
          <p:grpSpPr>
            <a:xfrm>
              <a:off x="814388" y="303213"/>
              <a:ext cx="971550" cy="979487"/>
              <a:chOff x="814388" y="303213"/>
              <a:chExt cx="971550" cy="979487"/>
            </a:xfrm>
            <a:solidFill>
              <a:schemeClr val="accent1"/>
            </a:solidFill>
          </p:grpSpPr>
          <p:sp>
            <p:nvSpPr>
              <p:cNvPr id="297" name="Freeform 12"/>
              <p:cNvSpPr>
                <a:spLocks noEditPoints="1"/>
              </p:cNvSpPr>
              <p:nvPr/>
            </p:nvSpPr>
            <p:spPr bwMode="auto">
              <a:xfrm>
                <a:off x="881063" y="917575"/>
                <a:ext cx="76200" cy="60325"/>
              </a:xfrm>
              <a:custGeom>
                <a:avLst/>
                <a:gdLst>
                  <a:gd name="T0" fmla="*/ 12 w 23"/>
                  <a:gd name="T1" fmla="*/ 7 h 18"/>
                  <a:gd name="T2" fmla="*/ 17 w 23"/>
                  <a:gd name="T3" fmla="*/ 5 h 18"/>
                  <a:gd name="T4" fmla="*/ 19 w 23"/>
                  <a:gd name="T5" fmla="*/ 5 h 18"/>
                  <a:gd name="T6" fmla="*/ 19 w 23"/>
                  <a:gd name="T7" fmla="*/ 4 h 18"/>
                  <a:gd name="T8" fmla="*/ 19 w 23"/>
                  <a:gd name="T9" fmla="*/ 2 h 18"/>
                  <a:gd name="T10" fmla="*/ 19 w 23"/>
                  <a:gd name="T11" fmla="*/ 2 h 18"/>
                  <a:gd name="T12" fmla="*/ 23 w 23"/>
                  <a:gd name="T13" fmla="*/ 11 h 18"/>
                  <a:gd name="T14" fmla="*/ 22 w 23"/>
                  <a:gd name="T15" fmla="*/ 11 h 18"/>
                  <a:gd name="T16" fmla="*/ 21 w 23"/>
                  <a:gd name="T17" fmla="*/ 9 h 18"/>
                  <a:gd name="T18" fmla="*/ 20 w 23"/>
                  <a:gd name="T19" fmla="*/ 9 h 18"/>
                  <a:gd name="T20" fmla="*/ 19 w 23"/>
                  <a:gd name="T21" fmla="*/ 10 h 18"/>
                  <a:gd name="T22" fmla="*/ 7 w 23"/>
                  <a:gd name="T23" fmla="*/ 14 h 18"/>
                  <a:gd name="T24" fmla="*/ 5 w 23"/>
                  <a:gd name="T25" fmla="*/ 15 h 18"/>
                  <a:gd name="T26" fmla="*/ 5 w 23"/>
                  <a:gd name="T27" fmla="*/ 16 h 18"/>
                  <a:gd name="T28" fmla="*/ 5 w 23"/>
                  <a:gd name="T29" fmla="*/ 18 h 18"/>
                  <a:gd name="T30" fmla="*/ 5 w 23"/>
                  <a:gd name="T31" fmla="*/ 18 h 18"/>
                  <a:gd name="T32" fmla="*/ 2 w 23"/>
                  <a:gd name="T33" fmla="*/ 10 h 18"/>
                  <a:gd name="T34" fmla="*/ 1 w 23"/>
                  <a:gd name="T35" fmla="*/ 4 h 18"/>
                  <a:gd name="T36" fmla="*/ 4 w 23"/>
                  <a:gd name="T37" fmla="*/ 1 h 18"/>
                  <a:gd name="T38" fmla="*/ 7 w 23"/>
                  <a:gd name="T39" fmla="*/ 1 h 18"/>
                  <a:gd name="T40" fmla="*/ 10 w 23"/>
                  <a:gd name="T41" fmla="*/ 3 h 18"/>
                  <a:gd name="T42" fmla="*/ 12 w 23"/>
                  <a:gd name="T43" fmla="*/ 7 h 18"/>
                  <a:gd name="T44" fmla="*/ 3 w 23"/>
                  <a:gd name="T45" fmla="*/ 11 h 18"/>
                  <a:gd name="T46" fmla="*/ 11 w 23"/>
                  <a:gd name="T47" fmla="*/ 8 h 18"/>
                  <a:gd name="T48" fmla="*/ 11 w 23"/>
                  <a:gd name="T49" fmla="*/ 7 h 18"/>
                  <a:gd name="T50" fmla="*/ 9 w 23"/>
                  <a:gd name="T51" fmla="*/ 5 h 18"/>
                  <a:gd name="T52" fmla="*/ 5 w 23"/>
                  <a:gd name="T53" fmla="*/ 5 h 18"/>
                  <a:gd name="T54" fmla="*/ 3 w 23"/>
                  <a:gd name="T55" fmla="*/ 7 h 18"/>
                  <a:gd name="T56" fmla="*/ 3 w 23"/>
                  <a:gd name="T57" fmla="*/ 10 h 18"/>
                  <a:gd name="T58" fmla="*/ 3 w 23"/>
                  <a:gd name="T59" fmla="*/ 1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3" h="18">
                    <a:moveTo>
                      <a:pt x="12" y="7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18" y="5"/>
                      <a:pt x="19" y="5"/>
                      <a:pt x="19" y="5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3"/>
                      <a:pt x="19" y="3"/>
                      <a:pt x="19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10"/>
                      <a:pt x="22" y="10"/>
                      <a:pt x="21" y="9"/>
                    </a:cubicBezTo>
                    <a:cubicBezTo>
                      <a:pt x="21" y="9"/>
                      <a:pt x="21" y="9"/>
                      <a:pt x="20" y="9"/>
                    </a:cubicBezTo>
                    <a:cubicBezTo>
                      <a:pt x="20" y="9"/>
                      <a:pt x="20" y="9"/>
                      <a:pt x="19" y="10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6" y="14"/>
                      <a:pt x="5" y="15"/>
                      <a:pt x="5" y="15"/>
                    </a:cubicBezTo>
                    <a:cubicBezTo>
                      <a:pt x="5" y="15"/>
                      <a:pt x="5" y="16"/>
                      <a:pt x="5" y="16"/>
                    </a:cubicBezTo>
                    <a:cubicBezTo>
                      <a:pt x="5" y="16"/>
                      <a:pt x="5" y="17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1" y="7"/>
                      <a:pt x="0" y="5"/>
                      <a:pt x="1" y="4"/>
                    </a:cubicBezTo>
                    <a:cubicBezTo>
                      <a:pt x="1" y="2"/>
                      <a:pt x="2" y="1"/>
                      <a:pt x="4" y="1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8" y="1"/>
                      <a:pt x="9" y="2"/>
                      <a:pt x="10" y="3"/>
                    </a:cubicBezTo>
                    <a:cubicBezTo>
                      <a:pt x="10" y="4"/>
                      <a:pt x="11" y="5"/>
                      <a:pt x="12" y="7"/>
                    </a:cubicBezTo>
                    <a:close/>
                    <a:moveTo>
                      <a:pt x="3" y="11"/>
                    </a:moveTo>
                    <a:cubicBezTo>
                      <a:pt x="11" y="8"/>
                      <a:pt x="11" y="8"/>
                      <a:pt x="11" y="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6"/>
                      <a:pt x="10" y="5"/>
                      <a:pt x="9" y="5"/>
                    </a:cubicBezTo>
                    <a:cubicBezTo>
                      <a:pt x="8" y="5"/>
                      <a:pt x="7" y="5"/>
                      <a:pt x="5" y="5"/>
                    </a:cubicBezTo>
                    <a:cubicBezTo>
                      <a:pt x="4" y="6"/>
                      <a:pt x="3" y="6"/>
                      <a:pt x="3" y="7"/>
                    </a:cubicBezTo>
                    <a:cubicBezTo>
                      <a:pt x="2" y="8"/>
                      <a:pt x="2" y="9"/>
                      <a:pt x="3" y="10"/>
                    </a:cubicBezTo>
                    <a:lnTo>
                      <a:pt x="3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" name="Freeform 13"/>
              <p:cNvSpPr>
                <a:spLocks/>
              </p:cNvSpPr>
              <p:nvPr/>
            </p:nvSpPr>
            <p:spPr bwMode="auto">
              <a:xfrm>
                <a:off x="857250" y="811213"/>
                <a:ext cx="69850" cy="63500"/>
              </a:xfrm>
              <a:custGeom>
                <a:avLst/>
                <a:gdLst>
                  <a:gd name="T0" fmla="*/ 2 w 21"/>
                  <a:gd name="T1" fmla="*/ 11 h 19"/>
                  <a:gd name="T2" fmla="*/ 10 w 21"/>
                  <a:gd name="T3" fmla="*/ 10 h 19"/>
                  <a:gd name="T4" fmla="*/ 10 w 21"/>
                  <a:gd name="T5" fmla="*/ 10 h 19"/>
                  <a:gd name="T6" fmla="*/ 8 w 21"/>
                  <a:gd name="T7" fmla="*/ 8 h 19"/>
                  <a:gd name="T8" fmla="*/ 5 w 21"/>
                  <a:gd name="T9" fmla="*/ 7 h 19"/>
                  <a:gd name="T10" fmla="*/ 5 w 21"/>
                  <a:gd name="T11" fmla="*/ 6 h 19"/>
                  <a:gd name="T12" fmla="*/ 15 w 21"/>
                  <a:gd name="T13" fmla="*/ 5 h 19"/>
                  <a:gd name="T14" fmla="*/ 15 w 21"/>
                  <a:gd name="T15" fmla="*/ 6 h 19"/>
                  <a:gd name="T16" fmla="*/ 12 w 21"/>
                  <a:gd name="T17" fmla="*/ 7 h 19"/>
                  <a:gd name="T18" fmla="*/ 11 w 21"/>
                  <a:gd name="T19" fmla="*/ 8 h 19"/>
                  <a:gd name="T20" fmla="*/ 11 w 21"/>
                  <a:gd name="T21" fmla="*/ 10 h 19"/>
                  <a:gd name="T22" fmla="*/ 16 w 21"/>
                  <a:gd name="T23" fmla="*/ 10 h 19"/>
                  <a:gd name="T24" fmla="*/ 18 w 21"/>
                  <a:gd name="T25" fmla="*/ 9 h 19"/>
                  <a:gd name="T26" fmla="*/ 19 w 21"/>
                  <a:gd name="T27" fmla="*/ 9 h 19"/>
                  <a:gd name="T28" fmla="*/ 19 w 21"/>
                  <a:gd name="T29" fmla="*/ 8 h 19"/>
                  <a:gd name="T30" fmla="*/ 19 w 21"/>
                  <a:gd name="T31" fmla="*/ 6 h 19"/>
                  <a:gd name="T32" fmla="*/ 17 w 21"/>
                  <a:gd name="T33" fmla="*/ 2 h 19"/>
                  <a:gd name="T34" fmla="*/ 13 w 21"/>
                  <a:gd name="T35" fmla="*/ 0 h 19"/>
                  <a:gd name="T36" fmla="*/ 13 w 21"/>
                  <a:gd name="T37" fmla="*/ 0 h 19"/>
                  <a:gd name="T38" fmla="*/ 19 w 21"/>
                  <a:gd name="T39" fmla="*/ 0 h 19"/>
                  <a:gd name="T40" fmla="*/ 21 w 21"/>
                  <a:gd name="T41" fmla="*/ 17 h 19"/>
                  <a:gd name="T42" fmla="*/ 21 w 21"/>
                  <a:gd name="T43" fmla="*/ 17 h 19"/>
                  <a:gd name="T44" fmla="*/ 20 w 21"/>
                  <a:gd name="T45" fmla="*/ 16 h 19"/>
                  <a:gd name="T46" fmla="*/ 20 w 21"/>
                  <a:gd name="T47" fmla="*/ 15 h 19"/>
                  <a:gd name="T48" fmla="*/ 19 w 21"/>
                  <a:gd name="T49" fmla="*/ 14 h 19"/>
                  <a:gd name="T50" fmla="*/ 17 w 21"/>
                  <a:gd name="T51" fmla="*/ 14 h 19"/>
                  <a:gd name="T52" fmla="*/ 5 w 21"/>
                  <a:gd name="T53" fmla="*/ 16 h 19"/>
                  <a:gd name="T54" fmla="*/ 3 w 21"/>
                  <a:gd name="T55" fmla="*/ 16 h 19"/>
                  <a:gd name="T56" fmla="*/ 2 w 21"/>
                  <a:gd name="T57" fmla="*/ 17 h 19"/>
                  <a:gd name="T58" fmla="*/ 2 w 21"/>
                  <a:gd name="T59" fmla="*/ 18 h 19"/>
                  <a:gd name="T60" fmla="*/ 2 w 21"/>
                  <a:gd name="T61" fmla="*/ 19 h 19"/>
                  <a:gd name="T62" fmla="*/ 2 w 21"/>
                  <a:gd name="T63" fmla="*/ 19 h 19"/>
                  <a:gd name="T64" fmla="*/ 0 w 21"/>
                  <a:gd name="T65" fmla="*/ 3 h 19"/>
                  <a:gd name="T66" fmla="*/ 6 w 21"/>
                  <a:gd name="T67" fmla="*/ 2 h 19"/>
                  <a:gd name="T68" fmla="*/ 6 w 21"/>
                  <a:gd name="T69" fmla="*/ 3 h 19"/>
                  <a:gd name="T70" fmla="*/ 3 w 21"/>
                  <a:gd name="T71" fmla="*/ 4 h 19"/>
                  <a:gd name="T72" fmla="*/ 2 w 21"/>
                  <a:gd name="T73" fmla="*/ 6 h 19"/>
                  <a:gd name="T74" fmla="*/ 2 w 21"/>
                  <a:gd name="T75" fmla="*/ 9 h 19"/>
                  <a:gd name="T76" fmla="*/ 2 w 21"/>
                  <a:gd name="T77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" h="19">
                    <a:moveTo>
                      <a:pt x="2" y="11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9"/>
                      <a:pt x="9" y="8"/>
                      <a:pt x="8" y="8"/>
                    </a:cubicBezTo>
                    <a:cubicBezTo>
                      <a:pt x="8" y="7"/>
                      <a:pt x="6" y="7"/>
                      <a:pt x="5" y="7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6"/>
                      <a:pt x="13" y="6"/>
                      <a:pt x="12" y="7"/>
                    </a:cubicBezTo>
                    <a:cubicBezTo>
                      <a:pt x="12" y="7"/>
                      <a:pt x="11" y="8"/>
                      <a:pt x="11" y="8"/>
                    </a:cubicBezTo>
                    <a:cubicBezTo>
                      <a:pt x="11" y="9"/>
                      <a:pt x="11" y="9"/>
                      <a:pt x="11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8" y="9"/>
                      <a:pt x="18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5"/>
                      <a:pt x="18" y="3"/>
                      <a:pt x="17" y="2"/>
                    </a:cubicBezTo>
                    <a:cubicBezTo>
                      <a:pt x="16" y="1"/>
                      <a:pt x="15" y="1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4"/>
                      <a:pt x="20" y="14"/>
                      <a:pt x="19" y="14"/>
                    </a:cubicBezTo>
                    <a:cubicBezTo>
                      <a:pt x="19" y="14"/>
                      <a:pt x="18" y="14"/>
                      <a:pt x="17" y="14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4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2" y="17"/>
                    </a:cubicBezTo>
                    <a:cubicBezTo>
                      <a:pt x="2" y="17"/>
                      <a:pt x="2" y="17"/>
                      <a:pt x="2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4" y="3"/>
                      <a:pt x="3" y="3"/>
                      <a:pt x="3" y="4"/>
                    </a:cubicBezTo>
                    <a:cubicBezTo>
                      <a:pt x="2" y="5"/>
                      <a:pt x="2" y="5"/>
                      <a:pt x="2" y="6"/>
                    </a:cubicBezTo>
                    <a:cubicBezTo>
                      <a:pt x="2" y="7"/>
                      <a:pt x="2" y="8"/>
                      <a:pt x="2" y="9"/>
                    </a:cubicBezTo>
                    <a:lnTo>
                      <a:pt x="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" name="Freeform 14"/>
              <p:cNvSpPr>
                <a:spLocks/>
              </p:cNvSpPr>
              <p:nvPr/>
            </p:nvSpPr>
            <p:spPr bwMode="auto">
              <a:xfrm>
                <a:off x="857250" y="688975"/>
                <a:ext cx="73025" cy="79375"/>
              </a:xfrm>
              <a:custGeom>
                <a:avLst/>
                <a:gdLst>
                  <a:gd name="T0" fmla="*/ 9 w 22"/>
                  <a:gd name="T1" fmla="*/ 11 h 24"/>
                  <a:gd name="T2" fmla="*/ 18 w 22"/>
                  <a:gd name="T3" fmla="*/ 6 h 24"/>
                  <a:gd name="T4" fmla="*/ 21 w 22"/>
                  <a:gd name="T5" fmla="*/ 4 h 24"/>
                  <a:gd name="T6" fmla="*/ 22 w 22"/>
                  <a:gd name="T7" fmla="*/ 2 h 24"/>
                  <a:gd name="T8" fmla="*/ 22 w 22"/>
                  <a:gd name="T9" fmla="*/ 2 h 24"/>
                  <a:gd name="T10" fmla="*/ 21 w 22"/>
                  <a:gd name="T11" fmla="*/ 12 h 24"/>
                  <a:gd name="T12" fmla="*/ 20 w 22"/>
                  <a:gd name="T13" fmla="*/ 12 h 24"/>
                  <a:gd name="T14" fmla="*/ 20 w 22"/>
                  <a:gd name="T15" fmla="*/ 11 h 24"/>
                  <a:gd name="T16" fmla="*/ 20 w 22"/>
                  <a:gd name="T17" fmla="*/ 10 h 24"/>
                  <a:gd name="T18" fmla="*/ 17 w 22"/>
                  <a:gd name="T19" fmla="*/ 11 h 24"/>
                  <a:gd name="T20" fmla="*/ 11 w 22"/>
                  <a:gd name="T21" fmla="*/ 15 h 24"/>
                  <a:gd name="T22" fmla="*/ 12 w 22"/>
                  <a:gd name="T23" fmla="*/ 16 h 24"/>
                  <a:gd name="T24" fmla="*/ 17 w 22"/>
                  <a:gd name="T25" fmla="*/ 17 h 24"/>
                  <a:gd name="T26" fmla="*/ 19 w 22"/>
                  <a:gd name="T27" fmla="*/ 17 h 24"/>
                  <a:gd name="T28" fmla="*/ 19 w 22"/>
                  <a:gd name="T29" fmla="*/ 16 h 24"/>
                  <a:gd name="T30" fmla="*/ 20 w 22"/>
                  <a:gd name="T31" fmla="*/ 15 h 24"/>
                  <a:gd name="T32" fmla="*/ 20 w 22"/>
                  <a:gd name="T33" fmla="*/ 15 h 24"/>
                  <a:gd name="T34" fmla="*/ 19 w 22"/>
                  <a:gd name="T35" fmla="*/ 24 h 24"/>
                  <a:gd name="T36" fmla="*/ 18 w 22"/>
                  <a:gd name="T37" fmla="*/ 24 h 24"/>
                  <a:gd name="T38" fmla="*/ 19 w 22"/>
                  <a:gd name="T39" fmla="*/ 24 h 24"/>
                  <a:gd name="T40" fmla="*/ 18 w 22"/>
                  <a:gd name="T41" fmla="*/ 22 h 24"/>
                  <a:gd name="T42" fmla="*/ 18 w 22"/>
                  <a:gd name="T43" fmla="*/ 22 h 24"/>
                  <a:gd name="T44" fmla="*/ 16 w 22"/>
                  <a:gd name="T45" fmla="*/ 21 h 24"/>
                  <a:gd name="T46" fmla="*/ 3 w 22"/>
                  <a:gd name="T47" fmla="*/ 19 h 24"/>
                  <a:gd name="T48" fmla="*/ 2 w 22"/>
                  <a:gd name="T49" fmla="*/ 19 h 24"/>
                  <a:gd name="T50" fmla="*/ 1 w 22"/>
                  <a:gd name="T51" fmla="*/ 20 h 24"/>
                  <a:gd name="T52" fmla="*/ 0 w 22"/>
                  <a:gd name="T53" fmla="*/ 21 h 24"/>
                  <a:gd name="T54" fmla="*/ 0 w 22"/>
                  <a:gd name="T55" fmla="*/ 22 h 24"/>
                  <a:gd name="T56" fmla="*/ 0 w 22"/>
                  <a:gd name="T57" fmla="*/ 21 h 24"/>
                  <a:gd name="T58" fmla="*/ 1 w 22"/>
                  <a:gd name="T59" fmla="*/ 12 h 24"/>
                  <a:gd name="T60" fmla="*/ 2 w 22"/>
                  <a:gd name="T61" fmla="*/ 12 h 24"/>
                  <a:gd name="T62" fmla="*/ 2 w 22"/>
                  <a:gd name="T63" fmla="*/ 13 h 24"/>
                  <a:gd name="T64" fmla="*/ 2 w 22"/>
                  <a:gd name="T65" fmla="*/ 14 h 24"/>
                  <a:gd name="T66" fmla="*/ 4 w 22"/>
                  <a:gd name="T67" fmla="*/ 15 h 24"/>
                  <a:gd name="T68" fmla="*/ 10 w 22"/>
                  <a:gd name="T69" fmla="*/ 16 h 24"/>
                  <a:gd name="T70" fmla="*/ 5 w 22"/>
                  <a:gd name="T71" fmla="*/ 8 h 24"/>
                  <a:gd name="T72" fmla="*/ 4 w 22"/>
                  <a:gd name="T73" fmla="*/ 6 h 24"/>
                  <a:gd name="T74" fmla="*/ 3 w 22"/>
                  <a:gd name="T75" fmla="*/ 6 h 24"/>
                  <a:gd name="T76" fmla="*/ 2 w 22"/>
                  <a:gd name="T77" fmla="*/ 8 h 24"/>
                  <a:gd name="T78" fmla="*/ 2 w 22"/>
                  <a:gd name="T79" fmla="*/ 8 h 24"/>
                  <a:gd name="T80" fmla="*/ 3 w 22"/>
                  <a:gd name="T81" fmla="*/ 0 h 24"/>
                  <a:gd name="T82" fmla="*/ 4 w 22"/>
                  <a:gd name="T83" fmla="*/ 0 h 24"/>
                  <a:gd name="T84" fmla="*/ 4 w 22"/>
                  <a:gd name="T85" fmla="*/ 2 h 24"/>
                  <a:gd name="T86" fmla="*/ 5 w 22"/>
                  <a:gd name="T87" fmla="*/ 5 h 24"/>
                  <a:gd name="T88" fmla="*/ 9 w 22"/>
                  <a:gd name="T89" fmla="*/ 1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" h="24">
                    <a:moveTo>
                      <a:pt x="9" y="11"/>
                    </a:moveTo>
                    <a:cubicBezTo>
                      <a:pt x="18" y="6"/>
                      <a:pt x="18" y="6"/>
                      <a:pt x="18" y="6"/>
                    </a:cubicBezTo>
                    <a:cubicBezTo>
                      <a:pt x="20" y="5"/>
                      <a:pt x="21" y="4"/>
                      <a:pt x="21" y="4"/>
                    </a:cubicBezTo>
                    <a:cubicBezTo>
                      <a:pt x="22" y="3"/>
                      <a:pt x="22" y="3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0" y="11"/>
                      <a:pt x="20" y="10"/>
                      <a:pt x="20" y="10"/>
                    </a:cubicBezTo>
                    <a:cubicBezTo>
                      <a:pt x="19" y="10"/>
                      <a:pt x="19" y="11"/>
                      <a:pt x="17" y="11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7"/>
                      <a:pt x="19" y="17"/>
                    </a:cubicBezTo>
                    <a:cubicBezTo>
                      <a:pt x="19" y="17"/>
                      <a:pt x="19" y="16"/>
                      <a:pt x="19" y="16"/>
                    </a:cubicBezTo>
                    <a:cubicBezTo>
                      <a:pt x="20" y="16"/>
                      <a:pt x="20" y="15"/>
                      <a:pt x="20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3"/>
                      <a:pt x="19" y="23"/>
                      <a:pt x="18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1"/>
                      <a:pt x="17" y="21"/>
                      <a:pt x="16" y="21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1" y="19"/>
                      <a:pt x="1" y="19"/>
                      <a:pt x="1" y="20"/>
                    </a:cubicBezTo>
                    <a:cubicBezTo>
                      <a:pt x="1" y="20"/>
                      <a:pt x="0" y="20"/>
                      <a:pt x="0" y="21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3" y="14"/>
                      <a:pt x="3" y="14"/>
                      <a:pt x="4" y="15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5" y="6"/>
                      <a:pt x="4" y="6"/>
                      <a:pt x="4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3" y="6"/>
                      <a:pt x="3" y="7"/>
                      <a:pt x="2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4" y="1"/>
                      <a:pt x="4" y="2"/>
                    </a:cubicBezTo>
                    <a:cubicBezTo>
                      <a:pt x="4" y="2"/>
                      <a:pt x="4" y="3"/>
                      <a:pt x="5" y="5"/>
                    </a:cubicBezTo>
                    <a:lnTo>
                      <a:pt x="9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Freeform 15"/>
              <p:cNvSpPr>
                <a:spLocks/>
              </p:cNvSpPr>
              <p:nvPr/>
            </p:nvSpPr>
            <p:spPr bwMode="auto">
              <a:xfrm>
                <a:off x="884238" y="608013"/>
                <a:ext cx="73025" cy="53975"/>
              </a:xfrm>
              <a:custGeom>
                <a:avLst/>
                <a:gdLst>
                  <a:gd name="T0" fmla="*/ 21 w 22"/>
                  <a:gd name="T1" fmla="*/ 7 h 16"/>
                  <a:gd name="T2" fmla="*/ 22 w 22"/>
                  <a:gd name="T3" fmla="*/ 7 h 16"/>
                  <a:gd name="T4" fmla="*/ 18 w 22"/>
                  <a:gd name="T5" fmla="*/ 16 h 16"/>
                  <a:gd name="T6" fmla="*/ 17 w 22"/>
                  <a:gd name="T7" fmla="*/ 16 h 16"/>
                  <a:gd name="T8" fmla="*/ 18 w 22"/>
                  <a:gd name="T9" fmla="*/ 16 h 16"/>
                  <a:gd name="T10" fmla="*/ 18 w 22"/>
                  <a:gd name="T11" fmla="*/ 14 h 16"/>
                  <a:gd name="T12" fmla="*/ 17 w 22"/>
                  <a:gd name="T13" fmla="*/ 13 h 16"/>
                  <a:gd name="T14" fmla="*/ 16 w 22"/>
                  <a:gd name="T15" fmla="*/ 13 h 16"/>
                  <a:gd name="T16" fmla="*/ 4 w 22"/>
                  <a:gd name="T17" fmla="*/ 8 h 16"/>
                  <a:gd name="T18" fmla="*/ 2 w 22"/>
                  <a:gd name="T19" fmla="*/ 7 h 16"/>
                  <a:gd name="T20" fmla="*/ 1 w 22"/>
                  <a:gd name="T21" fmla="*/ 8 h 16"/>
                  <a:gd name="T22" fmla="*/ 1 w 22"/>
                  <a:gd name="T23" fmla="*/ 9 h 16"/>
                  <a:gd name="T24" fmla="*/ 0 w 22"/>
                  <a:gd name="T25" fmla="*/ 9 h 16"/>
                  <a:gd name="T26" fmla="*/ 0 w 22"/>
                  <a:gd name="T27" fmla="*/ 9 h 16"/>
                  <a:gd name="T28" fmla="*/ 4 w 22"/>
                  <a:gd name="T29" fmla="*/ 0 h 16"/>
                  <a:gd name="T30" fmla="*/ 4 w 22"/>
                  <a:gd name="T31" fmla="*/ 0 h 16"/>
                  <a:gd name="T32" fmla="*/ 4 w 22"/>
                  <a:gd name="T33" fmla="*/ 0 h 16"/>
                  <a:gd name="T34" fmla="*/ 4 w 22"/>
                  <a:gd name="T35" fmla="*/ 2 h 16"/>
                  <a:gd name="T36" fmla="*/ 4 w 22"/>
                  <a:gd name="T37" fmla="*/ 3 h 16"/>
                  <a:gd name="T38" fmla="*/ 6 w 22"/>
                  <a:gd name="T39" fmla="*/ 3 h 16"/>
                  <a:gd name="T40" fmla="*/ 18 w 22"/>
                  <a:gd name="T41" fmla="*/ 8 h 16"/>
                  <a:gd name="T42" fmla="*/ 19 w 22"/>
                  <a:gd name="T43" fmla="*/ 9 h 16"/>
                  <a:gd name="T44" fmla="*/ 20 w 22"/>
                  <a:gd name="T45" fmla="*/ 8 h 16"/>
                  <a:gd name="T46" fmla="*/ 21 w 22"/>
                  <a:gd name="T47" fmla="*/ 7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" h="16">
                    <a:moveTo>
                      <a:pt x="21" y="7"/>
                    </a:moveTo>
                    <a:cubicBezTo>
                      <a:pt x="22" y="7"/>
                      <a:pt x="22" y="7"/>
                      <a:pt x="22" y="7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18" y="15"/>
                      <a:pt x="18" y="15"/>
                      <a:pt x="18" y="14"/>
                    </a:cubicBezTo>
                    <a:cubicBezTo>
                      <a:pt x="18" y="14"/>
                      <a:pt x="18" y="14"/>
                      <a:pt x="17" y="13"/>
                    </a:cubicBezTo>
                    <a:cubicBezTo>
                      <a:pt x="17" y="13"/>
                      <a:pt x="17" y="13"/>
                      <a:pt x="16" y="13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7"/>
                      <a:pt x="2" y="7"/>
                    </a:cubicBezTo>
                    <a:cubicBezTo>
                      <a:pt x="2" y="7"/>
                      <a:pt x="2" y="7"/>
                      <a:pt x="1" y="8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1"/>
                      <a:pt x="4" y="1"/>
                      <a:pt x="4" y="2"/>
                    </a:cubicBezTo>
                    <a:cubicBezTo>
                      <a:pt x="4" y="2"/>
                      <a:pt x="4" y="2"/>
                      <a:pt x="4" y="3"/>
                    </a:cubicBezTo>
                    <a:cubicBezTo>
                      <a:pt x="4" y="3"/>
                      <a:pt x="5" y="3"/>
                      <a:pt x="6" y="3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0" y="9"/>
                      <a:pt x="20" y="9"/>
                      <a:pt x="20" y="8"/>
                    </a:cubicBezTo>
                    <a:cubicBezTo>
                      <a:pt x="21" y="8"/>
                      <a:pt x="21" y="8"/>
                      <a:pt x="2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16"/>
              <p:cNvSpPr>
                <a:spLocks/>
              </p:cNvSpPr>
              <p:nvPr/>
            </p:nvSpPr>
            <p:spPr bwMode="auto">
              <a:xfrm>
                <a:off x="920750" y="504825"/>
                <a:ext cx="85725" cy="93662"/>
              </a:xfrm>
              <a:custGeom>
                <a:avLst/>
                <a:gdLst>
                  <a:gd name="T0" fmla="*/ 4 w 26"/>
                  <a:gd name="T1" fmla="*/ 11 h 28"/>
                  <a:gd name="T2" fmla="*/ 19 w 26"/>
                  <a:gd name="T3" fmla="*/ 10 h 28"/>
                  <a:gd name="T4" fmla="*/ 12 w 26"/>
                  <a:gd name="T5" fmla="*/ 5 h 28"/>
                  <a:gd name="T6" fmla="*/ 10 w 26"/>
                  <a:gd name="T7" fmla="*/ 4 h 28"/>
                  <a:gd name="T8" fmla="*/ 8 w 26"/>
                  <a:gd name="T9" fmla="*/ 6 h 28"/>
                  <a:gd name="T10" fmla="*/ 8 w 26"/>
                  <a:gd name="T11" fmla="*/ 5 h 28"/>
                  <a:gd name="T12" fmla="*/ 12 w 26"/>
                  <a:gd name="T13" fmla="*/ 0 h 28"/>
                  <a:gd name="T14" fmla="*/ 12 w 26"/>
                  <a:gd name="T15" fmla="*/ 1 h 28"/>
                  <a:gd name="T16" fmla="*/ 11 w 26"/>
                  <a:gd name="T17" fmla="*/ 2 h 28"/>
                  <a:gd name="T18" fmla="*/ 12 w 26"/>
                  <a:gd name="T19" fmla="*/ 3 h 28"/>
                  <a:gd name="T20" fmla="*/ 13 w 26"/>
                  <a:gd name="T21" fmla="*/ 4 h 28"/>
                  <a:gd name="T22" fmla="*/ 26 w 26"/>
                  <a:gd name="T23" fmla="*/ 14 h 28"/>
                  <a:gd name="T24" fmla="*/ 26 w 26"/>
                  <a:gd name="T25" fmla="*/ 14 h 28"/>
                  <a:gd name="T26" fmla="*/ 5 w 26"/>
                  <a:gd name="T27" fmla="*/ 16 h 28"/>
                  <a:gd name="T28" fmla="*/ 15 w 26"/>
                  <a:gd name="T29" fmla="*/ 23 h 28"/>
                  <a:gd name="T30" fmla="*/ 17 w 26"/>
                  <a:gd name="T31" fmla="*/ 23 h 28"/>
                  <a:gd name="T32" fmla="*/ 19 w 26"/>
                  <a:gd name="T33" fmla="*/ 22 h 28"/>
                  <a:gd name="T34" fmla="*/ 19 w 26"/>
                  <a:gd name="T35" fmla="*/ 22 h 28"/>
                  <a:gd name="T36" fmla="*/ 20 w 26"/>
                  <a:gd name="T37" fmla="*/ 22 h 28"/>
                  <a:gd name="T38" fmla="*/ 16 w 26"/>
                  <a:gd name="T39" fmla="*/ 28 h 28"/>
                  <a:gd name="T40" fmla="*/ 15 w 26"/>
                  <a:gd name="T41" fmla="*/ 28 h 28"/>
                  <a:gd name="T42" fmla="*/ 16 w 26"/>
                  <a:gd name="T43" fmla="*/ 25 h 28"/>
                  <a:gd name="T44" fmla="*/ 15 w 26"/>
                  <a:gd name="T45" fmla="*/ 24 h 28"/>
                  <a:gd name="T46" fmla="*/ 3 w 26"/>
                  <a:gd name="T47" fmla="*/ 16 h 28"/>
                  <a:gd name="T48" fmla="*/ 3 w 26"/>
                  <a:gd name="T49" fmla="*/ 16 h 28"/>
                  <a:gd name="T50" fmla="*/ 1 w 26"/>
                  <a:gd name="T51" fmla="*/ 16 h 28"/>
                  <a:gd name="T52" fmla="*/ 0 w 26"/>
                  <a:gd name="T53" fmla="*/ 17 h 28"/>
                  <a:gd name="T54" fmla="*/ 0 w 26"/>
                  <a:gd name="T55" fmla="*/ 17 h 28"/>
                  <a:gd name="T56" fmla="*/ 4 w 26"/>
                  <a:gd name="T57" fmla="*/ 1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6" h="28">
                    <a:moveTo>
                      <a:pt x="4" y="11"/>
                    </a:moveTo>
                    <a:cubicBezTo>
                      <a:pt x="19" y="10"/>
                      <a:pt x="19" y="10"/>
                      <a:pt x="19" y="10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1" y="5"/>
                      <a:pt x="11" y="4"/>
                      <a:pt x="10" y="4"/>
                    </a:cubicBezTo>
                    <a:cubicBezTo>
                      <a:pt x="9" y="4"/>
                      <a:pt x="9" y="5"/>
                      <a:pt x="8" y="6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1" y="2"/>
                      <a:pt x="11" y="2"/>
                    </a:cubicBezTo>
                    <a:cubicBezTo>
                      <a:pt x="11" y="2"/>
                      <a:pt x="11" y="3"/>
                      <a:pt x="12" y="3"/>
                    </a:cubicBezTo>
                    <a:cubicBezTo>
                      <a:pt x="12" y="4"/>
                      <a:pt x="12" y="4"/>
                      <a:pt x="13" y="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26" y="14"/>
                      <a:pt x="26" y="14"/>
                      <a:pt x="26" y="14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6" y="23"/>
                      <a:pt x="17" y="24"/>
                      <a:pt x="17" y="23"/>
                    </a:cubicBezTo>
                    <a:cubicBezTo>
                      <a:pt x="18" y="23"/>
                      <a:pt x="19" y="23"/>
                      <a:pt x="19" y="22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6" y="27"/>
                      <a:pt x="16" y="26"/>
                      <a:pt x="16" y="25"/>
                    </a:cubicBezTo>
                    <a:cubicBezTo>
                      <a:pt x="16" y="25"/>
                      <a:pt x="15" y="24"/>
                      <a:pt x="15" y="24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2" y="16"/>
                      <a:pt x="2" y="16"/>
                      <a:pt x="1" y="16"/>
                    </a:cubicBezTo>
                    <a:cubicBezTo>
                      <a:pt x="1" y="16"/>
                      <a:pt x="1" y="16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17"/>
              <p:cNvSpPr>
                <a:spLocks/>
              </p:cNvSpPr>
              <p:nvPr/>
            </p:nvSpPr>
            <p:spPr bwMode="auto">
              <a:xfrm>
                <a:off x="1009650" y="425450"/>
                <a:ext cx="73025" cy="76200"/>
              </a:xfrm>
              <a:custGeom>
                <a:avLst/>
                <a:gdLst>
                  <a:gd name="T0" fmla="*/ 11 w 22"/>
                  <a:gd name="T1" fmla="*/ 0 h 23"/>
                  <a:gd name="T2" fmla="*/ 15 w 22"/>
                  <a:gd name="T3" fmla="*/ 5 h 23"/>
                  <a:gd name="T4" fmla="*/ 14 w 22"/>
                  <a:gd name="T5" fmla="*/ 5 h 23"/>
                  <a:gd name="T6" fmla="*/ 10 w 22"/>
                  <a:gd name="T7" fmla="*/ 4 h 23"/>
                  <a:gd name="T8" fmla="*/ 5 w 22"/>
                  <a:gd name="T9" fmla="*/ 5 h 23"/>
                  <a:gd name="T10" fmla="*/ 3 w 22"/>
                  <a:gd name="T11" fmla="*/ 9 h 23"/>
                  <a:gd name="T12" fmla="*/ 4 w 22"/>
                  <a:gd name="T13" fmla="*/ 13 h 23"/>
                  <a:gd name="T14" fmla="*/ 6 w 22"/>
                  <a:gd name="T15" fmla="*/ 16 h 23"/>
                  <a:gd name="T16" fmla="*/ 10 w 22"/>
                  <a:gd name="T17" fmla="*/ 20 h 23"/>
                  <a:gd name="T18" fmla="*/ 13 w 22"/>
                  <a:gd name="T19" fmla="*/ 21 h 23"/>
                  <a:gd name="T20" fmla="*/ 17 w 22"/>
                  <a:gd name="T21" fmla="*/ 19 h 23"/>
                  <a:gd name="T22" fmla="*/ 18 w 22"/>
                  <a:gd name="T23" fmla="*/ 18 h 23"/>
                  <a:gd name="T24" fmla="*/ 19 w 22"/>
                  <a:gd name="T25" fmla="*/ 17 h 23"/>
                  <a:gd name="T26" fmla="*/ 16 w 22"/>
                  <a:gd name="T27" fmla="*/ 14 h 23"/>
                  <a:gd name="T28" fmla="*/ 15 w 22"/>
                  <a:gd name="T29" fmla="*/ 13 h 23"/>
                  <a:gd name="T30" fmla="*/ 14 w 22"/>
                  <a:gd name="T31" fmla="*/ 13 h 23"/>
                  <a:gd name="T32" fmla="*/ 13 w 22"/>
                  <a:gd name="T33" fmla="*/ 13 h 23"/>
                  <a:gd name="T34" fmla="*/ 13 w 22"/>
                  <a:gd name="T35" fmla="*/ 14 h 23"/>
                  <a:gd name="T36" fmla="*/ 12 w 22"/>
                  <a:gd name="T37" fmla="*/ 13 h 23"/>
                  <a:gd name="T38" fmla="*/ 20 w 22"/>
                  <a:gd name="T39" fmla="*/ 7 h 23"/>
                  <a:gd name="T40" fmla="*/ 20 w 22"/>
                  <a:gd name="T41" fmla="*/ 8 h 23"/>
                  <a:gd name="T42" fmla="*/ 19 w 22"/>
                  <a:gd name="T43" fmla="*/ 9 h 23"/>
                  <a:gd name="T44" fmla="*/ 19 w 22"/>
                  <a:gd name="T45" fmla="*/ 10 h 23"/>
                  <a:gd name="T46" fmla="*/ 20 w 22"/>
                  <a:gd name="T47" fmla="*/ 11 h 23"/>
                  <a:gd name="T48" fmla="*/ 22 w 22"/>
                  <a:gd name="T49" fmla="*/ 14 h 23"/>
                  <a:gd name="T50" fmla="*/ 20 w 22"/>
                  <a:gd name="T51" fmla="*/ 18 h 23"/>
                  <a:gd name="T52" fmla="*/ 17 w 22"/>
                  <a:gd name="T53" fmla="*/ 21 h 23"/>
                  <a:gd name="T54" fmla="*/ 13 w 22"/>
                  <a:gd name="T55" fmla="*/ 23 h 23"/>
                  <a:gd name="T56" fmla="*/ 9 w 22"/>
                  <a:gd name="T57" fmla="*/ 23 h 23"/>
                  <a:gd name="T58" fmla="*/ 6 w 22"/>
                  <a:gd name="T59" fmla="*/ 23 h 23"/>
                  <a:gd name="T60" fmla="*/ 2 w 22"/>
                  <a:gd name="T61" fmla="*/ 20 h 23"/>
                  <a:gd name="T62" fmla="*/ 0 w 22"/>
                  <a:gd name="T63" fmla="*/ 12 h 23"/>
                  <a:gd name="T64" fmla="*/ 4 w 22"/>
                  <a:gd name="T65" fmla="*/ 5 h 23"/>
                  <a:gd name="T66" fmla="*/ 6 w 22"/>
                  <a:gd name="T67" fmla="*/ 3 h 23"/>
                  <a:gd name="T68" fmla="*/ 8 w 22"/>
                  <a:gd name="T69" fmla="*/ 3 h 23"/>
                  <a:gd name="T70" fmla="*/ 10 w 22"/>
                  <a:gd name="T71" fmla="*/ 2 h 23"/>
                  <a:gd name="T72" fmla="*/ 10 w 22"/>
                  <a:gd name="T73" fmla="*/ 1 h 23"/>
                  <a:gd name="T74" fmla="*/ 10 w 22"/>
                  <a:gd name="T75" fmla="*/ 0 h 23"/>
                  <a:gd name="T76" fmla="*/ 11 w 22"/>
                  <a:gd name="T7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" h="23">
                    <a:moveTo>
                      <a:pt x="11" y="0"/>
                    </a:moveTo>
                    <a:cubicBezTo>
                      <a:pt x="15" y="5"/>
                      <a:pt x="15" y="5"/>
                      <a:pt x="15" y="5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1" y="4"/>
                      <a:pt x="10" y="4"/>
                    </a:cubicBezTo>
                    <a:cubicBezTo>
                      <a:pt x="8" y="4"/>
                      <a:pt x="7" y="4"/>
                      <a:pt x="5" y="5"/>
                    </a:cubicBezTo>
                    <a:cubicBezTo>
                      <a:pt x="4" y="6"/>
                      <a:pt x="4" y="7"/>
                      <a:pt x="3" y="9"/>
                    </a:cubicBezTo>
                    <a:cubicBezTo>
                      <a:pt x="3" y="10"/>
                      <a:pt x="3" y="11"/>
                      <a:pt x="4" y="13"/>
                    </a:cubicBezTo>
                    <a:cubicBezTo>
                      <a:pt x="4" y="14"/>
                      <a:pt x="5" y="15"/>
                      <a:pt x="6" y="16"/>
                    </a:cubicBezTo>
                    <a:cubicBezTo>
                      <a:pt x="7" y="18"/>
                      <a:pt x="9" y="19"/>
                      <a:pt x="10" y="20"/>
                    </a:cubicBezTo>
                    <a:cubicBezTo>
                      <a:pt x="11" y="21"/>
                      <a:pt x="12" y="21"/>
                      <a:pt x="13" y="21"/>
                    </a:cubicBezTo>
                    <a:cubicBezTo>
                      <a:pt x="15" y="21"/>
                      <a:pt x="16" y="20"/>
                      <a:pt x="17" y="19"/>
                    </a:cubicBezTo>
                    <a:cubicBezTo>
                      <a:pt x="17" y="19"/>
                      <a:pt x="17" y="19"/>
                      <a:pt x="18" y="18"/>
                    </a:cubicBezTo>
                    <a:cubicBezTo>
                      <a:pt x="18" y="18"/>
                      <a:pt x="18" y="18"/>
                      <a:pt x="19" y="17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4" y="13"/>
                    </a:cubicBezTo>
                    <a:cubicBezTo>
                      <a:pt x="14" y="13"/>
                      <a:pt x="13" y="13"/>
                      <a:pt x="13" y="13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19" y="9"/>
                      <a:pt x="19" y="9"/>
                    </a:cubicBezTo>
                    <a:cubicBezTo>
                      <a:pt x="19" y="9"/>
                      <a:pt x="19" y="10"/>
                      <a:pt x="19" y="10"/>
                    </a:cubicBezTo>
                    <a:cubicBezTo>
                      <a:pt x="19" y="10"/>
                      <a:pt x="19" y="11"/>
                      <a:pt x="20" y="11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5"/>
                      <a:pt x="21" y="17"/>
                      <a:pt x="20" y="18"/>
                    </a:cubicBezTo>
                    <a:cubicBezTo>
                      <a:pt x="19" y="19"/>
                      <a:pt x="18" y="20"/>
                      <a:pt x="17" y="21"/>
                    </a:cubicBezTo>
                    <a:cubicBezTo>
                      <a:pt x="16" y="22"/>
                      <a:pt x="14" y="22"/>
                      <a:pt x="13" y="23"/>
                    </a:cubicBezTo>
                    <a:cubicBezTo>
                      <a:pt x="12" y="23"/>
                      <a:pt x="10" y="23"/>
                      <a:pt x="9" y="23"/>
                    </a:cubicBezTo>
                    <a:cubicBezTo>
                      <a:pt x="8" y="23"/>
                      <a:pt x="7" y="23"/>
                      <a:pt x="6" y="23"/>
                    </a:cubicBezTo>
                    <a:cubicBezTo>
                      <a:pt x="4" y="22"/>
                      <a:pt x="3" y="21"/>
                      <a:pt x="2" y="20"/>
                    </a:cubicBezTo>
                    <a:cubicBezTo>
                      <a:pt x="0" y="17"/>
                      <a:pt x="0" y="15"/>
                      <a:pt x="0" y="12"/>
                    </a:cubicBezTo>
                    <a:cubicBezTo>
                      <a:pt x="0" y="9"/>
                      <a:pt x="2" y="7"/>
                      <a:pt x="4" y="5"/>
                    </a:cubicBezTo>
                    <a:cubicBezTo>
                      <a:pt x="5" y="4"/>
                      <a:pt x="6" y="4"/>
                      <a:pt x="6" y="3"/>
                    </a:cubicBezTo>
                    <a:cubicBezTo>
                      <a:pt x="7" y="3"/>
                      <a:pt x="7" y="3"/>
                      <a:pt x="8" y="3"/>
                    </a:cubicBezTo>
                    <a:cubicBezTo>
                      <a:pt x="9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1"/>
                    </a:cubicBezTo>
                    <a:cubicBezTo>
                      <a:pt x="10" y="1"/>
                      <a:pt x="10" y="1"/>
                      <a:pt x="10" y="0"/>
                    </a:cubicBezTo>
                    <a:lnTo>
                      <a:pt x="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18"/>
              <p:cNvSpPr>
                <a:spLocks/>
              </p:cNvSpPr>
              <p:nvPr/>
            </p:nvSpPr>
            <p:spPr bwMode="auto">
              <a:xfrm>
                <a:off x="1147763" y="352425"/>
                <a:ext cx="69850" cy="76200"/>
              </a:xfrm>
              <a:custGeom>
                <a:avLst/>
                <a:gdLst>
                  <a:gd name="T0" fmla="*/ 0 w 21"/>
                  <a:gd name="T1" fmla="*/ 6 h 23"/>
                  <a:gd name="T2" fmla="*/ 10 w 21"/>
                  <a:gd name="T3" fmla="*/ 3 h 23"/>
                  <a:gd name="T4" fmla="*/ 10 w 21"/>
                  <a:gd name="T5" fmla="*/ 3 h 23"/>
                  <a:gd name="T6" fmla="*/ 10 w 21"/>
                  <a:gd name="T7" fmla="*/ 3 h 23"/>
                  <a:gd name="T8" fmla="*/ 8 w 21"/>
                  <a:gd name="T9" fmla="*/ 4 h 23"/>
                  <a:gd name="T10" fmla="*/ 8 w 21"/>
                  <a:gd name="T11" fmla="*/ 5 h 23"/>
                  <a:gd name="T12" fmla="*/ 8 w 21"/>
                  <a:gd name="T13" fmla="*/ 7 h 23"/>
                  <a:gd name="T14" fmla="*/ 11 w 21"/>
                  <a:gd name="T15" fmla="*/ 16 h 23"/>
                  <a:gd name="T16" fmla="*/ 12 w 21"/>
                  <a:gd name="T17" fmla="*/ 19 h 23"/>
                  <a:gd name="T18" fmla="*/ 14 w 21"/>
                  <a:gd name="T19" fmla="*/ 20 h 23"/>
                  <a:gd name="T20" fmla="*/ 16 w 21"/>
                  <a:gd name="T21" fmla="*/ 20 h 23"/>
                  <a:gd name="T22" fmla="*/ 18 w 21"/>
                  <a:gd name="T23" fmla="*/ 19 h 23"/>
                  <a:gd name="T24" fmla="*/ 20 w 21"/>
                  <a:gd name="T25" fmla="*/ 17 h 23"/>
                  <a:gd name="T26" fmla="*/ 19 w 21"/>
                  <a:gd name="T27" fmla="*/ 12 h 23"/>
                  <a:gd name="T28" fmla="*/ 17 w 21"/>
                  <a:gd name="T29" fmla="*/ 5 h 23"/>
                  <a:gd name="T30" fmla="*/ 16 w 21"/>
                  <a:gd name="T31" fmla="*/ 3 h 23"/>
                  <a:gd name="T32" fmla="*/ 15 w 21"/>
                  <a:gd name="T33" fmla="*/ 2 h 23"/>
                  <a:gd name="T34" fmla="*/ 13 w 21"/>
                  <a:gd name="T35" fmla="*/ 2 h 23"/>
                  <a:gd name="T36" fmla="*/ 13 w 21"/>
                  <a:gd name="T37" fmla="*/ 2 h 23"/>
                  <a:gd name="T38" fmla="*/ 20 w 21"/>
                  <a:gd name="T39" fmla="*/ 0 h 23"/>
                  <a:gd name="T40" fmla="*/ 20 w 21"/>
                  <a:gd name="T41" fmla="*/ 1 h 23"/>
                  <a:gd name="T42" fmla="*/ 19 w 21"/>
                  <a:gd name="T43" fmla="*/ 1 h 23"/>
                  <a:gd name="T44" fmla="*/ 18 w 21"/>
                  <a:gd name="T45" fmla="*/ 1 h 23"/>
                  <a:gd name="T46" fmla="*/ 18 w 21"/>
                  <a:gd name="T47" fmla="*/ 3 h 23"/>
                  <a:gd name="T48" fmla="*/ 18 w 21"/>
                  <a:gd name="T49" fmla="*/ 4 h 23"/>
                  <a:gd name="T50" fmla="*/ 20 w 21"/>
                  <a:gd name="T51" fmla="*/ 11 h 23"/>
                  <a:gd name="T52" fmla="*/ 21 w 21"/>
                  <a:gd name="T53" fmla="*/ 16 h 23"/>
                  <a:gd name="T54" fmla="*/ 19 w 21"/>
                  <a:gd name="T55" fmla="*/ 20 h 23"/>
                  <a:gd name="T56" fmla="*/ 15 w 21"/>
                  <a:gd name="T57" fmla="*/ 22 h 23"/>
                  <a:gd name="T58" fmla="*/ 11 w 21"/>
                  <a:gd name="T59" fmla="*/ 22 h 23"/>
                  <a:gd name="T60" fmla="*/ 8 w 21"/>
                  <a:gd name="T61" fmla="*/ 21 h 23"/>
                  <a:gd name="T62" fmla="*/ 6 w 21"/>
                  <a:gd name="T63" fmla="*/ 17 h 23"/>
                  <a:gd name="T64" fmla="*/ 4 w 21"/>
                  <a:gd name="T65" fmla="*/ 8 h 23"/>
                  <a:gd name="T66" fmla="*/ 3 w 21"/>
                  <a:gd name="T67" fmla="*/ 6 h 23"/>
                  <a:gd name="T68" fmla="*/ 2 w 21"/>
                  <a:gd name="T69" fmla="*/ 6 h 23"/>
                  <a:gd name="T70" fmla="*/ 1 w 21"/>
                  <a:gd name="T71" fmla="*/ 6 h 23"/>
                  <a:gd name="T72" fmla="*/ 0 w 21"/>
                  <a:gd name="T73" fmla="*/ 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1" h="23">
                    <a:moveTo>
                      <a:pt x="0" y="6"/>
                    </a:move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4"/>
                      <a:pt x="8" y="4"/>
                      <a:pt x="8" y="4"/>
                    </a:cubicBezTo>
                    <a:cubicBezTo>
                      <a:pt x="8" y="4"/>
                      <a:pt x="8" y="5"/>
                      <a:pt x="8" y="5"/>
                    </a:cubicBezTo>
                    <a:cubicBezTo>
                      <a:pt x="8" y="5"/>
                      <a:pt x="8" y="6"/>
                      <a:pt x="8" y="7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8"/>
                      <a:pt x="12" y="19"/>
                      <a:pt x="12" y="19"/>
                    </a:cubicBezTo>
                    <a:cubicBezTo>
                      <a:pt x="13" y="20"/>
                      <a:pt x="13" y="20"/>
                      <a:pt x="14" y="20"/>
                    </a:cubicBezTo>
                    <a:cubicBezTo>
                      <a:pt x="14" y="21"/>
                      <a:pt x="15" y="21"/>
                      <a:pt x="16" y="20"/>
                    </a:cubicBezTo>
                    <a:cubicBezTo>
                      <a:pt x="17" y="20"/>
                      <a:pt x="18" y="20"/>
                      <a:pt x="18" y="19"/>
                    </a:cubicBezTo>
                    <a:cubicBezTo>
                      <a:pt x="19" y="18"/>
                      <a:pt x="19" y="17"/>
                      <a:pt x="20" y="17"/>
                    </a:cubicBezTo>
                    <a:cubicBezTo>
                      <a:pt x="20" y="16"/>
                      <a:pt x="19" y="14"/>
                      <a:pt x="19" y="12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7" y="4"/>
                      <a:pt x="16" y="3"/>
                      <a:pt x="16" y="3"/>
                    </a:cubicBezTo>
                    <a:cubicBezTo>
                      <a:pt x="16" y="3"/>
                      <a:pt x="15" y="2"/>
                      <a:pt x="15" y="2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9" y="1"/>
                      <a:pt x="18" y="1"/>
                      <a:pt x="18" y="1"/>
                    </a:cubicBezTo>
                    <a:cubicBezTo>
                      <a:pt x="18" y="2"/>
                      <a:pt x="18" y="2"/>
                      <a:pt x="18" y="3"/>
                    </a:cubicBezTo>
                    <a:cubicBezTo>
                      <a:pt x="18" y="3"/>
                      <a:pt x="18" y="4"/>
                      <a:pt x="18" y="4"/>
                    </a:cubicBezTo>
                    <a:cubicBezTo>
                      <a:pt x="20" y="11"/>
                      <a:pt x="20" y="11"/>
                      <a:pt x="20" y="11"/>
                    </a:cubicBezTo>
                    <a:cubicBezTo>
                      <a:pt x="21" y="14"/>
                      <a:pt x="21" y="15"/>
                      <a:pt x="21" y="16"/>
                    </a:cubicBezTo>
                    <a:cubicBezTo>
                      <a:pt x="21" y="17"/>
                      <a:pt x="20" y="18"/>
                      <a:pt x="19" y="20"/>
                    </a:cubicBezTo>
                    <a:cubicBezTo>
                      <a:pt x="19" y="21"/>
                      <a:pt x="17" y="21"/>
                      <a:pt x="15" y="22"/>
                    </a:cubicBezTo>
                    <a:cubicBezTo>
                      <a:pt x="14" y="22"/>
                      <a:pt x="12" y="23"/>
                      <a:pt x="11" y="22"/>
                    </a:cubicBezTo>
                    <a:cubicBezTo>
                      <a:pt x="10" y="22"/>
                      <a:pt x="9" y="22"/>
                      <a:pt x="8" y="21"/>
                    </a:cubicBezTo>
                    <a:cubicBezTo>
                      <a:pt x="7" y="20"/>
                      <a:pt x="7" y="19"/>
                      <a:pt x="6" y="17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7"/>
                      <a:pt x="3" y="6"/>
                    </a:cubicBezTo>
                    <a:cubicBezTo>
                      <a:pt x="3" y="6"/>
                      <a:pt x="3" y="6"/>
                      <a:pt x="2" y="6"/>
                    </a:cubicBezTo>
                    <a:cubicBezTo>
                      <a:pt x="2" y="6"/>
                      <a:pt x="1" y="6"/>
                      <a:pt x="1" y="6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19"/>
              <p:cNvSpPr>
                <a:spLocks/>
              </p:cNvSpPr>
              <p:nvPr/>
            </p:nvSpPr>
            <p:spPr bwMode="auto">
              <a:xfrm>
                <a:off x="1263650" y="346075"/>
                <a:ext cx="66675" cy="66675"/>
              </a:xfrm>
              <a:custGeom>
                <a:avLst/>
                <a:gdLst>
                  <a:gd name="T0" fmla="*/ 7 w 20"/>
                  <a:gd name="T1" fmla="*/ 0 h 20"/>
                  <a:gd name="T2" fmla="*/ 17 w 20"/>
                  <a:gd name="T3" fmla="*/ 12 h 20"/>
                  <a:gd name="T4" fmla="*/ 17 w 20"/>
                  <a:gd name="T5" fmla="*/ 4 h 20"/>
                  <a:gd name="T6" fmla="*/ 16 w 20"/>
                  <a:gd name="T7" fmla="*/ 1 h 20"/>
                  <a:gd name="T8" fmla="*/ 14 w 20"/>
                  <a:gd name="T9" fmla="*/ 0 h 20"/>
                  <a:gd name="T10" fmla="*/ 14 w 20"/>
                  <a:gd name="T11" fmla="*/ 0 h 20"/>
                  <a:gd name="T12" fmla="*/ 20 w 20"/>
                  <a:gd name="T13" fmla="*/ 0 h 20"/>
                  <a:gd name="T14" fmla="*/ 20 w 20"/>
                  <a:gd name="T15" fmla="*/ 0 h 20"/>
                  <a:gd name="T16" fmla="*/ 19 w 20"/>
                  <a:gd name="T17" fmla="*/ 1 h 20"/>
                  <a:gd name="T18" fmla="*/ 18 w 20"/>
                  <a:gd name="T19" fmla="*/ 2 h 20"/>
                  <a:gd name="T20" fmla="*/ 18 w 20"/>
                  <a:gd name="T21" fmla="*/ 4 h 20"/>
                  <a:gd name="T22" fmla="*/ 18 w 20"/>
                  <a:gd name="T23" fmla="*/ 20 h 20"/>
                  <a:gd name="T24" fmla="*/ 18 w 20"/>
                  <a:gd name="T25" fmla="*/ 20 h 20"/>
                  <a:gd name="T26" fmla="*/ 4 w 20"/>
                  <a:gd name="T27" fmla="*/ 4 h 20"/>
                  <a:gd name="T28" fmla="*/ 4 w 20"/>
                  <a:gd name="T29" fmla="*/ 16 h 20"/>
                  <a:gd name="T30" fmla="*/ 5 w 20"/>
                  <a:gd name="T31" fmla="*/ 18 h 20"/>
                  <a:gd name="T32" fmla="*/ 7 w 20"/>
                  <a:gd name="T33" fmla="*/ 19 h 20"/>
                  <a:gd name="T34" fmla="*/ 7 w 20"/>
                  <a:gd name="T35" fmla="*/ 19 h 20"/>
                  <a:gd name="T36" fmla="*/ 7 w 20"/>
                  <a:gd name="T37" fmla="*/ 19 h 20"/>
                  <a:gd name="T38" fmla="*/ 1 w 20"/>
                  <a:gd name="T39" fmla="*/ 20 h 20"/>
                  <a:gd name="T40" fmla="*/ 1 w 20"/>
                  <a:gd name="T41" fmla="*/ 19 h 20"/>
                  <a:gd name="T42" fmla="*/ 3 w 20"/>
                  <a:gd name="T43" fmla="*/ 18 h 20"/>
                  <a:gd name="T44" fmla="*/ 3 w 20"/>
                  <a:gd name="T45" fmla="*/ 16 h 20"/>
                  <a:gd name="T46" fmla="*/ 3 w 20"/>
                  <a:gd name="T47" fmla="*/ 2 h 20"/>
                  <a:gd name="T48" fmla="*/ 3 w 20"/>
                  <a:gd name="T49" fmla="*/ 2 h 20"/>
                  <a:gd name="T50" fmla="*/ 2 w 20"/>
                  <a:gd name="T51" fmla="*/ 1 h 20"/>
                  <a:gd name="T52" fmla="*/ 0 w 20"/>
                  <a:gd name="T53" fmla="*/ 1 h 20"/>
                  <a:gd name="T54" fmla="*/ 0 w 20"/>
                  <a:gd name="T55" fmla="*/ 0 h 20"/>
                  <a:gd name="T56" fmla="*/ 7 w 20"/>
                  <a:gd name="T57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0" h="20">
                    <a:moveTo>
                      <a:pt x="7" y="0"/>
                    </a:move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2"/>
                      <a:pt x="17" y="2"/>
                      <a:pt x="16" y="1"/>
                    </a:cubicBezTo>
                    <a:cubicBezTo>
                      <a:pt x="16" y="1"/>
                      <a:pt x="15" y="0"/>
                      <a:pt x="14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19" y="1"/>
                      <a:pt x="19" y="1"/>
                    </a:cubicBezTo>
                    <a:cubicBezTo>
                      <a:pt x="18" y="1"/>
                      <a:pt x="18" y="1"/>
                      <a:pt x="18" y="2"/>
                    </a:cubicBezTo>
                    <a:cubicBezTo>
                      <a:pt x="18" y="2"/>
                      <a:pt x="18" y="3"/>
                      <a:pt x="18" y="4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7"/>
                      <a:pt x="5" y="18"/>
                      <a:pt x="5" y="18"/>
                    </a:cubicBezTo>
                    <a:cubicBezTo>
                      <a:pt x="6" y="19"/>
                      <a:pt x="6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" y="20"/>
                      <a:pt x="1" y="20"/>
                      <a:pt x="1" y="20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2" y="19"/>
                      <a:pt x="2" y="19"/>
                      <a:pt x="3" y="18"/>
                    </a:cubicBezTo>
                    <a:cubicBezTo>
                      <a:pt x="3" y="18"/>
                      <a:pt x="3" y="17"/>
                      <a:pt x="3" y="16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" name="Freeform 20"/>
              <p:cNvSpPr>
                <a:spLocks/>
              </p:cNvSpPr>
              <p:nvPr/>
            </p:nvSpPr>
            <p:spPr bwMode="auto">
              <a:xfrm>
                <a:off x="1370013" y="352425"/>
                <a:ext cx="46037" cy="69850"/>
              </a:xfrm>
              <a:custGeom>
                <a:avLst/>
                <a:gdLst>
                  <a:gd name="T0" fmla="*/ 10 w 14"/>
                  <a:gd name="T1" fmla="*/ 21 h 21"/>
                  <a:gd name="T2" fmla="*/ 10 w 14"/>
                  <a:gd name="T3" fmla="*/ 21 h 21"/>
                  <a:gd name="T4" fmla="*/ 0 w 14"/>
                  <a:gd name="T5" fmla="*/ 19 h 21"/>
                  <a:gd name="T6" fmla="*/ 0 w 14"/>
                  <a:gd name="T7" fmla="*/ 19 h 21"/>
                  <a:gd name="T8" fmla="*/ 1 w 14"/>
                  <a:gd name="T9" fmla="*/ 19 h 21"/>
                  <a:gd name="T10" fmla="*/ 2 w 14"/>
                  <a:gd name="T11" fmla="*/ 19 h 21"/>
                  <a:gd name="T12" fmla="*/ 3 w 14"/>
                  <a:gd name="T13" fmla="*/ 18 h 21"/>
                  <a:gd name="T14" fmla="*/ 3 w 14"/>
                  <a:gd name="T15" fmla="*/ 16 h 21"/>
                  <a:gd name="T16" fmla="*/ 6 w 14"/>
                  <a:gd name="T17" fmla="*/ 4 h 21"/>
                  <a:gd name="T18" fmla="*/ 6 w 14"/>
                  <a:gd name="T19" fmla="*/ 2 h 21"/>
                  <a:gd name="T20" fmla="*/ 6 w 14"/>
                  <a:gd name="T21" fmla="*/ 1 h 21"/>
                  <a:gd name="T22" fmla="*/ 5 w 14"/>
                  <a:gd name="T23" fmla="*/ 1 h 21"/>
                  <a:gd name="T24" fmla="*/ 4 w 14"/>
                  <a:gd name="T25" fmla="*/ 1 h 21"/>
                  <a:gd name="T26" fmla="*/ 4 w 14"/>
                  <a:gd name="T27" fmla="*/ 0 h 21"/>
                  <a:gd name="T28" fmla="*/ 14 w 14"/>
                  <a:gd name="T29" fmla="*/ 2 h 21"/>
                  <a:gd name="T30" fmla="*/ 14 w 14"/>
                  <a:gd name="T31" fmla="*/ 3 h 21"/>
                  <a:gd name="T32" fmla="*/ 13 w 14"/>
                  <a:gd name="T33" fmla="*/ 3 h 21"/>
                  <a:gd name="T34" fmla="*/ 12 w 14"/>
                  <a:gd name="T35" fmla="*/ 3 h 21"/>
                  <a:gd name="T36" fmla="*/ 11 w 14"/>
                  <a:gd name="T37" fmla="*/ 3 h 21"/>
                  <a:gd name="T38" fmla="*/ 11 w 14"/>
                  <a:gd name="T39" fmla="*/ 5 h 21"/>
                  <a:gd name="T40" fmla="*/ 8 w 14"/>
                  <a:gd name="T41" fmla="*/ 17 h 21"/>
                  <a:gd name="T42" fmla="*/ 8 w 14"/>
                  <a:gd name="T43" fmla="*/ 19 h 21"/>
                  <a:gd name="T44" fmla="*/ 8 w 14"/>
                  <a:gd name="T45" fmla="*/ 20 h 21"/>
                  <a:gd name="T46" fmla="*/ 9 w 14"/>
                  <a:gd name="T47" fmla="*/ 21 h 21"/>
                  <a:gd name="T48" fmla="*/ 10 w 14"/>
                  <a:gd name="T4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" h="21">
                    <a:moveTo>
                      <a:pt x="10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2" y="19"/>
                      <a:pt x="2" y="19"/>
                    </a:cubicBezTo>
                    <a:cubicBezTo>
                      <a:pt x="2" y="19"/>
                      <a:pt x="2" y="18"/>
                      <a:pt x="3" y="18"/>
                    </a:cubicBezTo>
                    <a:cubicBezTo>
                      <a:pt x="3" y="18"/>
                      <a:pt x="3" y="17"/>
                      <a:pt x="3" y="16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3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1"/>
                    </a:cubicBezTo>
                    <a:cubicBezTo>
                      <a:pt x="6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2" y="3"/>
                      <a:pt x="12" y="3"/>
                    </a:cubicBezTo>
                    <a:cubicBezTo>
                      <a:pt x="12" y="3"/>
                      <a:pt x="11" y="3"/>
                      <a:pt x="11" y="3"/>
                    </a:cubicBezTo>
                    <a:cubicBezTo>
                      <a:pt x="11" y="3"/>
                      <a:pt x="11" y="4"/>
                      <a:pt x="11" y="5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8"/>
                      <a:pt x="7" y="19"/>
                      <a:pt x="8" y="19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0"/>
                      <a:pt x="9" y="21"/>
                      <a:pt x="9" y="21"/>
                    </a:cubicBezTo>
                    <a:lnTo>
                      <a:pt x="1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" name="Freeform 21"/>
              <p:cNvSpPr>
                <a:spLocks/>
              </p:cNvSpPr>
              <p:nvPr/>
            </p:nvSpPr>
            <p:spPr bwMode="auto">
              <a:xfrm>
                <a:off x="1465263" y="376238"/>
                <a:ext cx="60325" cy="73025"/>
              </a:xfrm>
              <a:custGeom>
                <a:avLst/>
                <a:gdLst>
                  <a:gd name="T0" fmla="*/ 18 w 18"/>
                  <a:gd name="T1" fmla="*/ 9 h 22"/>
                  <a:gd name="T2" fmla="*/ 18 w 18"/>
                  <a:gd name="T3" fmla="*/ 9 h 22"/>
                  <a:gd name="T4" fmla="*/ 16 w 18"/>
                  <a:gd name="T5" fmla="*/ 10 h 22"/>
                  <a:gd name="T6" fmla="*/ 13 w 18"/>
                  <a:gd name="T7" fmla="*/ 12 h 22"/>
                  <a:gd name="T8" fmla="*/ 0 w 18"/>
                  <a:gd name="T9" fmla="*/ 22 h 22"/>
                  <a:gd name="T10" fmla="*/ 0 w 18"/>
                  <a:gd name="T11" fmla="*/ 22 h 22"/>
                  <a:gd name="T12" fmla="*/ 1 w 18"/>
                  <a:gd name="T13" fmla="*/ 5 h 22"/>
                  <a:gd name="T14" fmla="*/ 1 w 18"/>
                  <a:gd name="T15" fmla="*/ 2 h 22"/>
                  <a:gd name="T16" fmla="*/ 0 w 18"/>
                  <a:gd name="T17" fmla="*/ 0 h 22"/>
                  <a:gd name="T18" fmla="*/ 0 w 18"/>
                  <a:gd name="T19" fmla="*/ 0 h 22"/>
                  <a:gd name="T20" fmla="*/ 8 w 18"/>
                  <a:gd name="T21" fmla="*/ 4 h 22"/>
                  <a:gd name="T22" fmla="*/ 8 w 18"/>
                  <a:gd name="T23" fmla="*/ 5 h 22"/>
                  <a:gd name="T24" fmla="*/ 8 w 18"/>
                  <a:gd name="T25" fmla="*/ 4 h 22"/>
                  <a:gd name="T26" fmla="*/ 6 w 18"/>
                  <a:gd name="T27" fmla="*/ 4 h 22"/>
                  <a:gd name="T28" fmla="*/ 5 w 18"/>
                  <a:gd name="T29" fmla="*/ 4 h 22"/>
                  <a:gd name="T30" fmla="*/ 5 w 18"/>
                  <a:gd name="T31" fmla="*/ 5 h 22"/>
                  <a:gd name="T32" fmla="*/ 5 w 18"/>
                  <a:gd name="T33" fmla="*/ 7 h 22"/>
                  <a:gd name="T34" fmla="*/ 5 w 18"/>
                  <a:gd name="T35" fmla="*/ 17 h 22"/>
                  <a:gd name="T36" fmla="*/ 12 w 18"/>
                  <a:gd name="T37" fmla="*/ 11 h 22"/>
                  <a:gd name="T38" fmla="*/ 13 w 18"/>
                  <a:gd name="T39" fmla="*/ 10 h 22"/>
                  <a:gd name="T40" fmla="*/ 14 w 18"/>
                  <a:gd name="T41" fmla="*/ 9 h 22"/>
                  <a:gd name="T42" fmla="*/ 14 w 18"/>
                  <a:gd name="T43" fmla="*/ 8 h 22"/>
                  <a:gd name="T44" fmla="*/ 14 w 18"/>
                  <a:gd name="T45" fmla="*/ 8 h 22"/>
                  <a:gd name="T46" fmla="*/ 12 w 18"/>
                  <a:gd name="T47" fmla="*/ 7 h 22"/>
                  <a:gd name="T48" fmla="*/ 13 w 18"/>
                  <a:gd name="T49" fmla="*/ 6 h 22"/>
                  <a:gd name="T50" fmla="*/ 18 w 18"/>
                  <a:gd name="T51" fmla="*/ 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" h="22">
                    <a:moveTo>
                      <a:pt x="18" y="9"/>
                    </a:moveTo>
                    <a:cubicBezTo>
                      <a:pt x="18" y="9"/>
                      <a:pt x="18" y="9"/>
                      <a:pt x="18" y="9"/>
                    </a:cubicBezTo>
                    <a:cubicBezTo>
                      <a:pt x="17" y="9"/>
                      <a:pt x="17" y="9"/>
                      <a:pt x="16" y="10"/>
                    </a:cubicBezTo>
                    <a:cubicBezTo>
                      <a:pt x="15" y="10"/>
                      <a:pt x="14" y="11"/>
                      <a:pt x="13" y="1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3"/>
                      <a:pt x="1" y="2"/>
                      <a:pt x="1" y="2"/>
                    </a:cubicBez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4"/>
                      <a:pt x="6" y="4"/>
                      <a:pt x="6" y="4"/>
                    </a:cubicBezTo>
                    <a:cubicBezTo>
                      <a:pt x="6" y="4"/>
                      <a:pt x="5" y="4"/>
                      <a:pt x="5" y="4"/>
                    </a:cubicBezTo>
                    <a:cubicBezTo>
                      <a:pt x="5" y="4"/>
                      <a:pt x="5" y="5"/>
                      <a:pt x="5" y="5"/>
                    </a:cubicBezTo>
                    <a:cubicBezTo>
                      <a:pt x="5" y="5"/>
                      <a:pt x="5" y="6"/>
                      <a:pt x="5" y="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11"/>
                      <a:pt x="13" y="10"/>
                      <a:pt x="13" y="10"/>
                    </a:cubicBezTo>
                    <a:cubicBezTo>
                      <a:pt x="14" y="10"/>
                      <a:pt x="14" y="9"/>
                      <a:pt x="14" y="9"/>
                    </a:cubicBezTo>
                    <a:cubicBezTo>
                      <a:pt x="14" y="9"/>
                      <a:pt x="14" y="9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13" y="7"/>
                      <a:pt x="13" y="7"/>
                      <a:pt x="12" y="7"/>
                    </a:cubicBezTo>
                    <a:cubicBezTo>
                      <a:pt x="13" y="6"/>
                      <a:pt x="13" y="6"/>
                      <a:pt x="13" y="6"/>
                    </a:cubicBezTo>
                    <a:lnTo>
                      <a:pt x="18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" name="Freeform 22"/>
              <p:cNvSpPr>
                <a:spLocks/>
              </p:cNvSpPr>
              <p:nvPr/>
            </p:nvSpPr>
            <p:spPr bwMode="auto">
              <a:xfrm>
                <a:off x="1528763" y="434975"/>
                <a:ext cx="82550" cy="87312"/>
              </a:xfrm>
              <a:custGeom>
                <a:avLst/>
                <a:gdLst>
                  <a:gd name="T0" fmla="*/ 17 w 25"/>
                  <a:gd name="T1" fmla="*/ 6 h 26"/>
                  <a:gd name="T2" fmla="*/ 12 w 25"/>
                  <a:gd name="T3" fmla="*/ 12 h 26"/>
                  <a:gd name="T4" fmla="*/ 12 w 25"/>
                  <a:gd name="T5" fmla="*/ 12 h 26"/>
                  <a:gd name="T6" fmla="*/ 15 w 25"/>
                  <a:gd name="T7" fmla="*/ 13 h 26"/>
                  <a:gd name="T8" fmla="*/ 18 w 25"/>
                  <a:gd name="T9" fmla="*/ 11 h 26"/>
                  <a:gd name="T10" fmla="*/ 19 w 25"/>
                  <a:gd name="T11" fmla="*/ 11 h 26"/>
                  <a:gd name="T12" fmla="*/ 12 w 25"/>
                  <a:gd name="T13" fmla="*/ 19 h 26"/>
                  <a:gd name="T14" fmla="*/ 11 w 25"/>
                  <a:gd name="T15" fmla="*/ 18 h 26"/>
                  <a:gd name="T16" fmla="*/ 13 w 25"/>
                  <a:gd name="T17" fmla="*/ 16 h 26"/>
                  <a:gd name="T18" fmla="*/ 13 w 25"/>
                  <a:gd name="T19" fmla="*/ 14 h 26"/>
                  <a:gd name="T20" fmla="*/ 11 w 25"/>
                  <a:gd name="T21" fmla="*/ 12 h 26"/>
                  <a:gd name="T22" fmla="*/ 8 w 25"/>
                  <a:gd name="T23" fmla="*/ 16 h 26"/>
                  <a:gd name="T24" fmla="*/ 7 w 25"/>
                  <a:gd name="T25" fmla="*/ 18 h 26"/>
                  <a:gd name="T26" fmla="*/ 7 w 25"/>
                  <a:gd name="T27" fmla="*/ 19 h 26"/>
                  <a:gd name="T28" fmla="*/ 7 w 25"/>
                  <a:gd name="T29" fmla="*/ 20 h 26"/>
                  <a:gd name="T30" fmla="*/ 8 w 25"/>
                  <a:gd name="T31" fmla="*/ 21 h 26"/>
                  <a:gd name="T32" fmla="*/ 12 w 25"/>
                  <a:gd name="T33" fmla="*/ 22 h 26"/>
                  <a:gd name="T34" fmla="*/ 17 w 25"/>
                  <a:gd name="T35" fmla="*/ 21 h 26"/>
                  <a:gd name="T36" fmla="*/ 17 w 25"/>
                  <a:gd name="T37" fmla="*/ 21 h 26"/>
                  <a:gd name="T38" fmla="*/ 12 w 25"/>
                  <a:gd name="T39" fmla="*/ 26 h 26"/>
                  <a:gd name="T40" fmla="*/ 0 w 25"/>
                  <a:gd name="T41" fmla="*/ 14 h 26"/>
                  <a:gd name="T42" fmla="*/ 0 w 25"/>
                  <a:gd name="T43" fmla="*/ 14 h 26"/>
                  <a:gd name="T44" fmla="*/ 0 w 25"/>
                  <a:gd name="T45" fmla="*/ 15 h 26"/>
                  <a:gd name="T46" fmla="*/ 2 w 25"/>
                  <a:gd name="T47" fmla="*/ 15 h 26"/>
                  <a:gd name="T48" fmla="*/ 3 w 25"/>
                  <a:gd name="T49" fmla="*/ 15 h 26"/>
                  <a:gd name="T50" fmla="*/ 4 w 25"/>
                  <a:gd name="T51" fmla="*/ 14 h 26"/>
                  <a:gd name="T52" fmla="*/ 12 w 25"/>
                  <a:gd name="T53" fmla="*/ 4 h 26"/>
                  <a:gd name="T54" fmla="*/ 13 w 25"/>
                  <a:gd name="T55" fmla="*/ 3 h 26"/>
                  <a:gd name="T56" fmla="*/ 13 w 25"/>
                  <a:gd name="T57" fmla="*/ 2 h 26"/>
                  <a:gd name="T58" fmla="*/ 13 w 25"/>
                  <a:gd name="T59" fmla="*/ 1 h 26"/>
                  <a:gd name="T60" fmla="*/ 12 w 25"/>
                  <a:gd name="T61" fmla="*/ 0 h 26"/>
                  <a:gd name="T62" fmla="*/ 12 w 25"/>
                  <a:gd name="T63" fmla="*/ 0 h 26"/>
                  <a:gd name="T64" fmla="*/ 25 w 25"/>
                  <a:gd name="T65" fmla="*/ 11 h 26"/>
                  <a:gd name="T66" fmla="*/ 21 w 25"/>
                  <a:gd name="T67" fmla="*/ 15 h 26"/>
                  <a:gd name="T68" fmla="*/ 20 w 25"/>
                  <a:gd name="T69" fmla="*/ 14 h 26"/>
                  <a:gd name="T70" fmla="*/ 22 w 25"/>
                  <a:gd name="T71" fmla="*/ 11 h 26"/>
                  <a:gd name="T72" fmla="*/ 21 w 25"/>
                  <a:gd name="T73" fmla="*/ 9 h 26"/>
                  <a:gd name="T74" fmla="*/ 19 w 25"/>
                  <a:gd name="T75" fmla="*/ 7 h 26"/>
                  <a:gd name="T76" fmla="*/ 17 w 25"/>
                  <a:gd name="T77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5" h="26">
                    <a:moveTo>
                      <a:pt x="17" y="6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3"/>
                      <a:pt x="14" y="13"/>
                      <a:pt x="15" y="13"/>
                    </a:cubicBezTo>
                    <a:cubicBezTo>
                      <a:pt x="16" y="12"/>
                      <a:pt x="17" y="12"/>
                      <a:pt x="18" y="11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3" y="17"/>
                      <a:pt x="13" y="16"/>
                    </a:cubicBezTo>
                    <a:cubicBezTo>
                      <a:pt x="13" y="15"/>
                      <a:pt x="13" y="14"/>
                      <a:pt x="13" y="14"/>
                    </a:cubicBezTo>
                    <a:cubicBezTo>
                      <a:pt x="12" y="13"/>
                      <a:pt x="12" y="13"/>
                      <a:pt x="11" y="12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7" y="17"/>
                      <a:pt x="7" y="18"/>
                      <a:pt x="7" y="18"/>
                    </a:cubicBezTo>
                    <a:cubicBezTo>
                      <a:pt x="6" y="18"/>
                      <a:pt x="6" y="19"/>
                      <a:pt x="7" y="19"/>
                    </a:cubicBezTo>
                    <a:cubicBezTo>
                      <a:pt x="7" y="19"/>
                      <a:pt x="7" y="19"/>
                      <a:pt x="7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0" y="22"/>
                      <a:pt x="11" y="22"/>
                      <a:pt x="12" y="22"/>
                    </a:cubicBezTo>
                    <a:cubicBezTo>
                      <a:pt x="14" y="23"/>
                      <a:pt x="15" y="22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1" y="15"/>
                      <a:pt x="2" y="15"/>
                    </a:cubicBezTo>
                    <a:cubicBezTo>
                      <a:pt x="2" y="15"/>
                      <a:pt x="2" y="15"/>
                      <a:pt x="3" y="15"/>
                    </a:cubicBezTo>
                    <a:cubicBezTo>
                      <a:pt x="3" y="15"/>
                      <a:pt x="3" y="15"/>
                      <a:pt x="4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2"/>
                      <a:pt x="13" y="2"/>
                    </a:cubicBezTo>
                    <a:cubicBezTo>
                      <a:pt x="13" y="2"/>
                      <a:pt x="13" y="1"/>
                      <a:pt x="13" y="1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11"/>
                      <a:pt x="21" y="10"/>
                      <a:pt x="21" y="9"/>
                    </a:cubicBezTo>
                    <a:cubicBezTo>
                      <a:pt x="21" y="9"/>
                      <a:pt x="20" y="8"/>
                      <a:pt x="19" y="7"/>
                    </a:cubicBezTo>
                    <a:lnTo>
                      <a:pt x="17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" name="Freeform 23"/>
              <p:cNvSpPr>
                <a:spLocks noEditPoints="1"/>
              </p:cNvSpPr>
              <p:nvPr/>
            </p:nvSpPr>
            <p:spPr bwMode="auto">
              <a:xfrm>
                <a:off x="1597025" y="515938"/>
                <a:ext cx="79375" cy="92075"/>
              </a:xfrm>
              <a:custGeom>
                <a:avLst/>
                <a:gdLst>
                  <a:gd name="T0" fmla="*/ 11 w 24"/>
                  <a:gd name="T1" fmla="*/ 12 h 28"/>
                  <a:gd name="T2" fmla="*/ 7 w 24"/>
                  <a:gd name="T3" fmla="*/ 15 h 28"/>
                  <a:gd name="T4" fmla="*/ 5 w 24"/>
                  <a:gd name="T5" fmla="*/ 16 h 28"/>
                  <a:gd name="T6" fmla="*/ 5 w 24"/>
                  <a:gd name="T7" fmla="*/ 17 h 28"/>
                  <a:gd name="T8" fmla="*/ 6 w 24"/>
                  <a:gd name="T9" fmla="*/ 19 h 28"/>
                  <a:gd name="T10" fmla="*/ 5 w 24"/>
                  <a:gd name="T11" fmla="*/ 19 h 28"/>
                  <a:gd name="T12" fmla="*/ 0 w 24"/>
                  <a:gd name="T13" fmla="*/ 11 h 28"/>
                  <a:gd name="T14" fmla="*/ 0 w 24"/>
                  <a:gd name="T15" fmla="*/ 10 h 28"/>
                  <a:gd name="T16" fmla="*/ 2 w 24"/>
                  <a:gd name="T17" fmla="*/ 12 h 28"/>
                  <a:gd name="T18" fmla="*/ 2 w 24"/>
                  <a:gd name="T19" fmla="*/ 12 h 28"/>
                  <a:gd name="T20" fmla="*/ 4 w 24"/>
                  <a:gd name="T21" fmla="*/ 11 h 28"/>
                  <a:gd name="T22" fmla="*/ 15 w 24"/>
                  <a:gd name="T23" fmla="*/ 4 h 28"/>
                  <a:gd name="T24" fmla="*/ 16 w 24"/>
                  <a:gd name="T25" fmla="*/ 3 h 28"/>
                  <a:gd name="T26" fmla="*/ 16 w 24"/>
                  <a:gd name="T27" fmla="*/ 2 h 28"/>
                  <a:gd name="T28" fmla="*/ 16 w 24"/>
                  <a:gd name="T29" fmla="*/ 0 h 28"/>
                  <a:gd name="T30" fmla="*/ 16 w 24"/>
                  <a:gd name="T31" fmla="*/ 0 h 28"/>
                  <a:gd name="T32" fmla="*/ 21 w 24"/>
                  <a:gd name="T33" fmla="*/ 7 h 28"/>
                  <a:gd name="T34" fmla="*/ 23 w 24"/>
                  <a:gd name="T35" fmla="*/ 12 h 28"/>
                  <a:gd name="T36" fmla="*/ 23 w 24"/>
                  <a:gd name="T37" fmla="*/ 15 h 28"/>
                  <a:gd name="T38" fmla="*/ 22 w 24"/>
                  <a:gd name="T39" fmla="*/ 18 h 28"/>
                  <a:gd name="T40" fmla="*/ 18 w 24"/>
                  <a:gd name="T41" fmla="*/ 18 h 28"/>
                  <a:gd name="T42" fmla="*/ 15 w 24"/>
                  <a:gd name="T43" fmla="*/ 17 h 28"/>
                  <a:gd name="T44" fmla="*/ 12 w 24"/>
                  <a:gd name="T45" fmla="*/ 24 h 28"/>
                  <a:gd name="T46" fmla="*/ 12 w 24"/>
                  <a:gd name="T47" fmla="*/ 26 h 28"/>
                  <a:gd name="T48" fmla="*/ 12 w 24"/>
                  <a:gd name="T49" fmla="*/ 28 h 28"/>
                  <a:gd name="T50" fmla="*/ 12 w 24"/>
                  <a:gd name="T51" fmla="*/ 28 h 28"/>
                  <a:gd name="T52" fmla="*/ 8 w 24"/>
                  <a:gd name="T53" fmla="*/ 23 h 28"/>
                  <a:gd name="T54" fmla="*/ 12 w 24"/>
                  <a:gd name="T55" fmla="*/ 13 h 28"/>
                  <a:gd name="T56" fmla="*/ 11 w 24"/>
                  <a:gd name="T57" fmla="*/ 12 h 28"/>
                  <a:gd name="T58" fmla="*/ 19 w 24"/>
                  <a:gd name="T59" fmla="*/ 6 h 28"/>
                  <a:gd name="T60" fmla="*/ 12 w 24"/>
                  <a:gd name="T61" fmla="*/ 11 h 28"/>
                  <a:gd name="T62" fmla="*/ 13 w 24"/>
                  <a:gd name="T63" fmla="*/ 12 h 28"/>
                  <a:gd name="T64" fmla="*/ 15 w 24"/>
                  <a:gd name="T65" fmla="*/ 14 h 28"/>
                  <a:gd name="T66" fmla="*/ 16 w 24"/>
                  <a:gd name="T67" fmla="*/ 15 h 28"/>
                  <a:gd name="T68" fmla="*/ 19 w 24"/>
                  <a:gd name="T69" fmla="*/ 14 h 28"/>
                  <a:gd name="T70" fmla="*/ 21 w 24"/>
                  <a:gd name="T71" fmla="*/ 11 h 28"/>
                  <a:gd name="T72" fmla="*/ 20 w 24"/>
                  <a:gd name="T73" fmla="*/ 8 h 28"/>
                  <a:gd name="T74" fmla="*/ 19 w 24"/>
                  <a:gd name="T75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28">
                    <a:moveTo>
                      <a:pt x="11" y="12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6" y="15"/>
                      <a:pt x="5" y="16"/>
                      <a:pt x="5" y="16"/>
                    </a:cubicBezTo>
                    <a:cubicBezTo>
                      <a:pt x="5" y="16"/>
                      <a:pt x="5" y="17"/>
                      <a:pt x="5" y="17"/>
                    </a:cubicBezTo>
                    <a:cubicBezTo>
                      <a:pt x="5" y="17"/>
                      <a:pt x="5" y="18"/>
                      <a:pt x="6" y="1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1"/>
                      <a:pt x="1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3" y="12"/>
                      <a:pt x="3" y="12"/>
                      <a:pt x="4" y="11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5" y="3"/>
                      <a:pt x="16" y="3"/>
                      <a:pt x="16" y="3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6" y="1"/>
                      <a:pt x="16" y="1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2" y="9"/>
                      <a:pt x="23" y="11"/>
                      <a:pt x="23" y="12"/>
                    </a:cubicBezTo>
                    <a:cubicBezTo>
                      <a:pt x="24" y="13"/>
                      <a:pt x="24" y="14"/>
                      <a:pt x="23" y="15"/>
                    </a:cubicBezTo>
                    <a:cubicBezTo>
                      <a:pt x="23" y="16"/>
                      <a:pt x="22" y="17"/>
                      <a:pt x="22" y="18"/>
                    </a:cubicBezTo>
                    <a:cubicBezTo>
                      <a:pt x="20" y="18"/>
                      <a:pt x="19" y="19"/>
                      <a:pt x="18" y="18"/>
                    </a:cubicBezTo>
                    <a:cubicBezTo>
                      <a:pt x="17" y="18"/>
                      <a:pt x="16" y="18"/>
                      <a:pt x="15" y="17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5"/>
                      <a:pt x="12" y="26"/>
                      <a:pt x="12" y="26"/>
                    </a:cubicBezTo>
                    <a:cubicBezTo>
                      <a:pt x="12" y="27"/>
                      <a:pt x="12" y="27"/>
                      <a:pt x="12" y="28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12" y="13"/>
                      <a:pt x="12" y="13"/>
                      <a:pt x="12" y="13"/>
                    </a:cubicBezTo>
                    <a:lnTo>
                      <a:pt x="11" y="12"/>
                    </a:lnTo>
                    <a:close/>
                    <a:moveTo>
                      <a:pt x="19" y="6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3"/>
                      <a:pt x="14" y="14"/>
                      <a:pt x="15" y="14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17" y="15"/>
                      <a:pt x="18" y="14"/>
                      <a:pt x="19" y="14"/>
                    </a:cubicBezTo>
                    <a:cubicBezTo>
                      <a:pt x="20" y="13"/>
                      <a:pt x="21" y="12"/>
                      <a:pt x="21" y="11"/>
                    </a:cubicBezTo>
                    <a:cubicBezTo>
                      <a:pt x="21" y="10"/>
                      <a:pt x="21" y="9"/>
                      <a:pt x="20" y="8"/>
                    </a:cubicBezTo>
                    <a:lnTo>
                      <a:pt x="19" y="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" name="Freeform 24"/>
              <p:cNvSpPr>
                <a:spLocks/>
              </p:cNvSpPr>
              <p:nvPr/>
            </p:nvSpPr>
            <p:spPr bwMode="auto">
              <a:xfrm>
                <a:off x="1651000" y="625475"/>
                <a:ext cx="76200" cy="55562"/>
              </a:xfrm>
              <a:custGeom>
                <a:avLst/>
                <a:gdLst>
                  <a:gd name="T0" fmla="*/ 23 w 23"/>
                  <a:gd name="T1" fmla="*/ 10 h 17"/>
                  <a:gd name="T2" fmla="*/ 17 w 23"/>
                  <a:gd name="T3" fmla="*/ 12 h 17"/>
                  <a:gd name="T4" fmla="*/ 17 w 23"/>
                  <a:gd name="T5" fmla="*/ 12 h 17"/>
                  <a:gd name="T6" fmla="*/ 20 w 23"/>
                  <a:gd name="T7" fmla="*/ 9 h 17"/>
                  <a:gd name="T8" fmla="*/ 20 w 23"/>
                  <a:gd name="T9" fmla="*/ 5 h 17"/>
                  <a:gd name="T10" fmla="*/ 18 w 23"/>
                  <a:gd name="T11" fmla="*/ 3 h 17"/>
                  <a:gd name="T12" fmla="*/ 16 w 23"/>
                  <a:gd name="T13" fmla="*/ 3 h 17"/>
                  <a:gd name="T14" fmla="*/ 15 w 23"/>
                  <a:gd name="T15" fmla="*/ 3 h 17"/>
                  <a:gd name="T16" fmla="*/ 15 w 23"/>
                  <a:gd name="T17" fmla="*/ 5 h 17"/>
                  <a:gd name="T18" fmla="*/ 14 w 23"/>
                  <a:gd name="T19" fmla="*/ 8 h 17"/>
                  <a:gd name="T20" fmla="*/ 13 w 23"/>
                  <a:gd name="T21" fmla="*/ 14 h 17"/>
                  <a:gd name="T22" fmla="*/ 10 w 23"/>
                  <a:gd name="T23" fmla="*/ 16 h 17"/>
                  <a:gd name="T24" fmla="*/ 5 w 23"/>
                  <a:gd name="T25" fmla="*/ 16 h 17"/>
                  <a:gd name="T26" fmla="*/ 2 w 23"/>
                  <a:gd name="T27" fmla="*/ 12 h 17"/>
                  <a:gd name="T28" fmla="*/ 2 w 23"/>
                  <a:gd name="T29" fmla="*/ 10 h 17"/>
                  <a:gd name="T30" fmla="*/ 2 w 23"/>
                  <a:gd name="T31" fmla="*/ 8 h 17"/>
                  <a:gd name="T32" fmla="*/ 1 w 23"/>
                  <a:gd name="T33" fmla="*/ 7 h 17"/>
                  <a:gd name="T34" fmla="*/ 1 w 23"/>
                  <a:gd name="T35" fmla="*/ 6 h 17"/>
                  <a:gd name="T36" fmla="*/ 0 w 23"/>
                  <a:gd name="T37" fmla="*/ 6 h 17"/>
                  <a:gd name="T38" fmla="*/ 0 w 23"/>
                  <a:gd name="T39" fmla="*/ 5 h 17"/>
                  <a:gd name="T40" fmla="*/ 7 w 23"/>
                  <a:gd name="T41" fmla="*/ 3 h 17"/>
                  <a:gd name="T42" fmla="*/ 7 w 23"/>
                  <a:gd name="T43" fmla="*/ 3 h 17"/>
                  <a:gd name="T44" fmla="*/ 3 w 23"/>
                  <a:gd name="T45" fmla="*/ 7 h 17"/>
                  <a:gd name="T46" fmla="*/ 3 w 23"/>
                  <a:gd name="T47" fmla="*/ 11 h 17"/>
                  <a:gd name="T48" fmla="*/ 5 w 23"/>
                  <a:gd name="T49" fmla="*/ 14 h 17"/>
                  <a:gd name="T50" fmla="*/ 7 w 23"/>
                  <a:gd name="T51" fmla="*/ 14 h 17"/>
                  <a:gd name="T52" fmla="*/ 8 w 23"/>
                  <a:gd name="T53" fmla="*/ 13 h 17"/>
                  <a:gd name="T54" fmla="*/ 9 w 23"/>
                  <a:gd name="T55" fmla="*/ 11 h 17"/>
                  <a:gd name="T56" fmla="*/ 9 w 23"/>
                  <a:gd name="T57" fmla="*/ 8 h 17"/>
                  <a:gd name="T58" fmla="*/ 10 w 23"/>
                  <a:gd name="T59" fmla="*/ 4 h 17"/>
                  <a:gd name="T60" fmla="*/ 11 w 23"/>
                  <a:gd name="T61" fmla="*/ 2 h 17"/>
                  <a:gd name="T62" fmla="*/ 14 w 23"/>
                  <a:gd name="T63" fmla="*/ 0 h 17"/>
                  <a:gd name="T64" fmla="*/ 18 w 23"/>
                  <a:gd name="T65" fmla="*/ 1 h 17"/>
                  <a:gd name="T66" fmla="*/ 21 w 23"/>
                  <a:gd name="T67" fmla="*/ 4 h 17"/>
                  <a:gd name="T68" fmla="*/ 21 w 23"/>
                  <a:gd name="T69" fmla="*/ 6 h 17"/>
                  <a:gd name="T70" fmla="*/ 21 w 23"/>
                  <a:gd name="T71" fmla="*/ 8 h 17"/>
                  <a:gd name="T72" fmla="*/ 21 w 23"/>
                  <a:gd name="T73" fmla="*/ 9 h 17"/>
                  <a:gd name="T74" fmla="*/ 22 w 23"/>
                  <a:gd name="T75" fmla="*/ 10 h 17"/>
                  <a:gd name="T76" fmla="*/ 23 w 23"/>
                  <a:gd name="T77" fmla="*/ 1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" h="17">
                    <a:moveTo>
                      <a:pt x="23" y="10"/>
                    </a:move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8" y="11"/>
                      <a:pt x="19" y="10"/>
                      <a:pt x="20" y="9"/>
                    </a:cubicBezTo>
                    <a:cubicBezTo>
                      <a:pt x="20" y="7"/>
                      <a:pt x="20" y="6"/>
                      <a:pt x="20" y="5"/>
                    </a:cubicBezTo>
                    <a:cubicBezTo>
                      <a:pt x="20" y="4"/>
                      <a:pt x="19" y="3"/>
                      <a:pt x="18" y="3"/>
                    </a:cubicBezTo>
                    <a:cubicBezTo>
                      <a:pt x="18" y="2"/>
                      <a:pt x="17" y="2"/>
                      <a:pt x="16" y="3"/>
                    </a:cubicBezTo>
                    <a:cubicBezTo>
                      <a:pt x="16" y="3"/>
                      <a:pt x="16" y="3"/>
                      <a:pt x="15" y="3"/>
                    </a:cubicBezTo>
                    <a:cubicBezTo>
                      <a:pt x="15" y="4"/>
                      <a:pt x="15" y="4"/>
                      <a:pt x="15" y="5"/>
                    </a:cubicBezTo>
                    <a:cubicBezTo>
                      <a:pt x="15" y="6"/>
                      <a:pt x="14" y="7"/>
                      <a:pt x="14" y="8"/>
                    </a:cubicBezTo>
                    <a:cubicBezTo>
                      <a:pt x="14" y="11"/>
                      <a:pt x="13" y="13"/>
                      <a:pt x="13" y="14"/>
                    </a:cubicBezTo>
                    <a:cubicBezTo>
                      <a:pt x="12" y="15"/>
                      <a:pt x="11" y="16"/>
                      <a:pt x="10" y="16"/>
                    </a:cubicBezTo>
                    <a:cubicBezTo>
                      <a:pt x="8" y="17"/>
                      <a:pt x="7" y="17"/>
                      <a:pt x="5" y="16"/>
                    </a:cubicBezTo>
                    <a:cubicBezTo>
                      <a:pt x="4" y="15"/>
                      <a:pt x="3" y="14"/>
                      <a:pt x="2" y="12"/>
                    </a:cubicBezTo>
                    <a:cubicBezTo>
                      <a:pt x="2" y="11"/>
                      <a:pt x="2" y="11"/>
                      <a:pt x="2" y="10"/>
                    </a:cubicBezTo>
                    <a:cubicBezTo>
                      <a:pt x="2" y="10"/>
                      <a:pt x="2" y="9"/>
                      <a:pt x="2" y="8"/>
                    </a:cubicBezTo>
                    <a:cubicBezTo>
                      <a:pt x="2" y="7"/>
                      <a:pt x="2" y="7"/>
                      <a:pt x="1" y="7"/>
                    </a:cubicBezTo>
                    <a:cubicBezTo>
                      <a:pt x="1" y="7"/>
                      <a:pt x="1" y="6"/>
                      <a:pt x="1" y="6"/>
                    </a:cubicBezTo>
                    <a:cubicBezTo>
                      <a:pt x="1" y="6"/>
                      <a:pt x="0" y="6"/>
                      <a:pt x="0" y="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5" y="4"/>
                      <a:pt x="4" y="6"/>
                      <a:pt x="3" y="7"/>
                    </a:cubicBezTo>
                    <a:cubicBezTo>
                      <a:pt x="3" y="9"/>
                      <a:pt x="2" y="10"/>
                      <a:pt x="3" y="11"/>
                    </a:cubicBezTo>
                    <a:cubicBezTo>
                      <a:pt x="3" y="12"/>
                      <a:pt x="4" y="13"/>
                      <a:pt x="5" y="14"/>
                    </a:cubicBezTo>
                    <a:cubicBezTo>
                      <a:pt x="5" y="14"/>
                      <a:pt x="6" y="14"/>
                      <a:pt x="7" y="14"/>
                    </a:cubicBezTo>
                    <a:cubicBezTo>
                      <a:pt x="7" y="14"/>
                      <a:pt x="8" y="13"/>
                      <a:pt x="8" y="13"/>
                    </a:cubicBezTo>
                    <a:cubicBezTo>
                      <a:pt x="8" y="13"/>
                      <a:pt x="9" y="12"/>
                      <a:pt x="9" y="11"/>
                    </a:cubicBezTo>
                    <a:cubicBezTo>
                      <a:pt x="9" y="11"/>
                      <a:pt x="9" y="10"/>
                      <a:pt x="9" y="8"/>
                    </a:cubicBezTo>
                    <a:cubicBezTo>
                      <a:pt x="10" y="7"/>
                      <a:pt x="10" y="5"/>
                      <a:pt x="10" y="4"/>
                    </a:cubicBezTo>
                    <a:cubicBezTo>
                      <a:pt x="10" y="3"/>
                      <a:pt x="11" y="2"/>
                      <a:pt x="11" y="2"/>
                    </a:cubicBezTo>
                    <a:cubicBezTo>
                      <a:pt x="12" y="1"/>
                      <a:pt x="13" y="1"/>
                      <a:pt x="14" y="0"/>
                    </a:cubicBezTo>
                    <a:cubicBezTo>
                      <a:pt x="15" y="0"/>
                      <a:pt x="16" y="0"/>
                      <a:pt x="18" y="1"/>
                    </a:cubicBezTo>
                    <a:cubicBezTo>
                      <a:pt x="19" y="1"/>
                      <a:pt x="20" y="2"/>
                      <a:pt x="21" y="4"/>
                    </a:cubicBezTo>
                    <a:cubicBezTo>
                      <a:pt x="21" y="5"/>
                      <a:pt x="21" y="5"/>
                      <a:pt x="21" y="6"/>
                    </a:cubicBezTo>
                    <a:cubicBezTo>
                      <a:pt x="21" y="6"/>
                      <a:pt x="21" y="7"/>
                      <a:pt x="21" y="8"/>
                    </a:cubicBezTo>
                    <a:cubicBezTo>
                      <a:pt x="21" y="8"/>
                      <a:pt x="21" y="9"/>
                      <a:pt x="21" y="9"/>
                    </a:cubicBezTo>
                    <a:cubicBezTo>
                      <a:pt x="21" y="9"/>
                      <a:pt x="21" y="9"/>
                      <a:pt x="22" y="10"/>
                    </a:cubicBezTo>
                    <a:cubicBezTo>
                      <a:pt x="22" y="10"/>
                      <a:pt x="22" y="10"/>
                      <a:pt x="23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" name="Freeform 25"/>
              <p:cNvSpPr>
                <a:spLocks/>
              </p:cNvSpPr>
              <p:nvPr/>
            </p:nvSpPr>
            <p:spPr bwMode="auto">
              <a:xfrm>
                <a:off x="1673225" y="714375"/>
                <a:ext cx="69850" cy="42862"/>
              </a:xfrm>
              <a:custGeom>
                <a:avLst/>
                <a:gdLst>
                  <a:gd name="T0" fmla="*/ 2 w 21"/>
                  <a:gd name="T1" fmla="*/ 13 h 13"/>
                  <a:gd name="T2" fmla="*/ 2 w 21"/>
                  <a:gd name="T3" fmla="*/ 13 h 13"/>
                  <a:gd name="T4" fmla="*/ 0 w 21"/>
                  <a:gd name="T5" fmla="*/ 3 h 13"/>
                  <a:gd name="T6" fmla="*/ 1 w 21"/>
                  <a:gd name="T7" fmla="*/ 3 h 13"/>
                  <a:gd name="T8" fmla="*/ 1 w 21"/>
                  <a:gd name="T9" fmla="*/ 3 h 13"/>
                  <a:gd name="T10" fmla="*/ 1 w 21"/>
                  <a:gd name="T11" fmla="*/ 5 h 13"/>
                  <a:gd name="T12" fmla="*/ 2 w 21"/>
                  <a:gd name="T13" fmla="*/ 5 h 13"/>
                  <a:gd name="T14" fmla="*/ 4 w 21"/>
                  <a:gd name="T15" fmla="*/ 5 h 13"/>
                  <a:gd name="T16" fmla="*/ 17 w 21"/>
                  <a:gd name="T17" fmla="*/ 3 h 13"/>
                  <a:gd name="T18" fmla="*/ 19 w 21"/>
                  <a:gd name="T19" fmla="*/ 3 h 13"/>
                  <a:gd name="T20" fmla="*/ 19 w 21"/>
                  <a:gd name="T21" fmla="*/ 2 h 13"/>
                  <a:gd name="T22" fmla="*/ 19 w 21"/>
                  <a:gd name="T23" fmla="*/ 1 h 13"/>
                  <a:gd name="T24" fmla="*/ 19 w 21"/>
                  <a:gd name="T25" fmla="*/ 0 h 13"/>
                  <a:gd name="T26" fmla="*/ 20 w 21"/>
                  <a:gd name="T27" fmla="*/ 0 h 13"/>
                  <a:gd name="T28" fmla="*/ 21 w 21"/>
                  <a:gd name="T29" fmla="*/ 10 h 13"/>
                  <a:gd name="T30" fmla="*/ 20 w 21"/>
                  <a:gd name="T31" fmla="*/ 10 h 13"/>
                  <a:gd name="T32" fmla="*/ 20 w 21"/>
                  <a:gd name="T33" fmla="*/ 10 h 13"/>
                  <a:gd name="T34" fmla="*/ 20 w 21"/>
                  <a:gd name="T35" fmla="*/ 8 h 13"/>
                  <a:gd name="T36" fmla="*/ 19 w 21"/>
                  <a:gd name="T37" fmla="*/ 8 h 13"/>
                  <a:gd name="T38" fmla="*/ 17 w 21"/>
                  <a:gd name="T39" fmla="*/ 8 h 13"/>
                  <a:gd name="T40" fmla="*/ 5 w 21"/>
                  <a:gd name="T41" fmla="*/ 10 h 13"/>
                  <a:gd name="T42" fmla="*/ 3 w 21"/>
                  <a:gd name="T43" fmla="*/ 10 h 13"/>
                  <a:gd name="T44" fmla="*/ 2 w 21"/>
                  <a:gd name="T45" fmla="*/ 11 h 13"/>
                  <a:gd name="T46" fmla="*/ 2 w 21"/>
                  <a:gd name="T47" fmla="*/ 12 h 13"/>
                  <a:gd name="T48" fmla="*/ 2 w 21"/>
                  <a:gd name="T4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3">
                    <a:moveTo>
                      <a:pt x="2" y="13"/>
                    </a:moveTo>
                    <a:cubicBezTo>
                      <a:pt x="2" y="13"/>
                      <a:pt x="2" y="13"/>
                      <a:pt x="2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2" y="5"/>
                      <a:pt x="3" y="5"/>
                      <a:pt x="4" y="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8" y="3"/>
                      <a:pt x="18" y="3"/>
                      <a:pt x="19" y="3"/>
                    </a:cubicBezTo>
                    <a:cubicBezTo>
                      <a:pt x="19" y="3"/>
                      <a:pt x="19" y="3"/>
                      <a:pt x="19" y="2"/>
                    </a:cubicBezTo>
                    <a:cubicBezTo>
                      <a:pt x="19" y="2"/>
                      <a:pt x="19" y="1"/>
                      <a:pt x="19" y="1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9"/>
                      <a:pt x="20" y="9"/>
                      <a:pt x="20" y="8"/>
                    </a:cubicBezTo>
                    <a:cubicBezTo>
                      <a:pt x="20" y="8"/>
                      <a:pt x="19" y="8"/>
                      <a:pt x="19" y="8"/>
                    </a:cubicBezTo>
                    <a:cubicBezTo>
                      <a:pt x="19" y="8"/>
                      <a:pt x="18" y="8"/>
                      <a:pt x="17" y="8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10"/>
                      <a:pt x="3" y="10"/>
                      <a:pt x="3" y="10"/>
                    </a:cubicBezTo>
                    <a:cubicBezTo>
                      <a:pt x="3" y="10"/>
                      <a:pt x="2" y="11"/>
                      <a:pt x="2" y="11"/>
                    </a:cubicBezTo>
                    <a:cubicBezTo>
                      <a:pt x="2" y="11"/>
                      <a:pt x="2" y="12"/>
                      <a:pt x="2" y="12"/>
                    </a:cubicBezTo>
                    <a:lnTo>
                      <a:pt x="2" y="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1" name="Freeform 26"/>
              <p:cNvSpPr>
                <a:spLocks/>
              </p:cNvSpPr>
              <p:nvPr/>
            </p:nvSpPr>
            <p:spPr bwMode="auto">
              <a:xfrm>
                <a:off x="1676400" y="801688"/>
                <a:ext cx="69850" cy="58737"/>
              </a:xfrm>
              <a:custGeom>
                <a:avLst/>
                <a:gdLst>
                  <a:gd name="T0" fmla="*/ 19 w 21"/>
                  <a:gd name="T1" fmla="*/ 18 h 18"/>
                  <a:gd name="T2" fmla="*/ 14 w 21"/>
                  <a:gd name="T3" fmla="*/ 17 h 18"/>
                  <a:gd name="T4" fmla="*/ 14 w 21"/>
                  <a:gd name="T5" fmla="*/ 17 h 18"/>
                  <a:gd name="T6" fmla="*/ 17 w 21"/>
                  <a:gd name="T7" fmla="*/ 16 h 18"/>
                  <a:gd name="T8" fmla="*/ 18 w 21"/>
                  <a:gd name="T9" fmla="*/ 15 h 18"/>
                  <a:gd name="T10" fmla="*/ 19 w 21"/>
                  <a:gd name="T11" fmla="*/ 13 h 18"/>
                  <a:gd name="T12" fmla="*/ 19 w 21"/>
                  <a:gd name="T13" fmla="*/ 11 h 18"/>
                  <a:gd name="T14" fmla="*/ 4 w 21"/>
                  <a:gd name="T15" fmla="*/ 10 h 18"/>
                  <a:gd name="T16" fmla="*/ 2 w 21"/>
                  <a:gd name="T17" fmla="*/ 10 h 18"/>
                  <a:gd name="T18" fmla="*/ 1 w 21"/>
                  <a:gd name="T19" fmla="*/ 11 h 18"/>
                  <a:gd name="T20" fmla="*/ 1 w 21"/>
                  <a:gd name="T21" fmla="*/ 12 h 18"/>
                  <a:gd name="T22" fmla="*/ 1 w 21"/>
                  <a:gd name="T23" fmla="*/ 12 h 18"/>
                  <a:gd name="T24" fmla="*/ 0 w 21"/>
                  <a:gd name="T25" fmla="*/ 12 h 18"/>
                  <a:gd name="T26" fmla="*/ 1 w 21"/>
                  <a:gd name="T27" fmla="*/ 2 h 18"/>
                  <a:gd name="T28" fmla="*/ 2 w 21"/>
                  <a:gd name="T29" fmla="*/ 2 h 18"/>
                  <a:gd name="T30" fmla="*/ 2 w 21"/>
                  <a:gd name="T31" fmla="*/ 3 h 18"/>
                  <a:gd name="T32" fmla="*/ 2 w 21"/>
                  <a:gd name="T33" fmla="*/ 4 h 18"/>
                  <a:gd name="T34" fmla="*/ 2 w 21"/>
                  <a:gd name="T35" fmla="*/ 5 h 18"/>
                  <a:gd name="T36" fmla="*/ 4 w 21"/>
                  <a:gd name="T37" fmla="*/ 5 h 18"/>
                  <a:gd name="T38" fmla="*/ 19 w 21"/>
                  <a:gd name="T39" fmla="*/ 7 h 18"/>
                  <a:gd name="T40" fmla="*/ 19 w 21"/>
                  <a:gd name="T41" fmla="*/ 5 h 18"/>
                  <a:gd name="T42" fmla="*/ 19 w 21"/>
                  <a:gd name="T43" fmla="*/ 2 h 18"/>
                  <a:gd name="T44" fmla="*/ 15 w 21"/>
                  <a:gd name="T45" fmla="*/ 0 h 18"/>
                  <a:gd name="T46" fmla="*/ 16 w 21"/>
                  <a:gd name="T47" fmla="*/ 0 h 18"/>
                  <a:gd name="T48" fmla="*/ 21 w 21"/>
                  <a:gd name="T49" fmla="*/ 0 h 18"/>
                  <a:gd name="T50" fmla="*/ 19 w 21"/>
                  <a:gd name="T51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18">
                    <a:moveTo>
                      <a:pt x="19" y="18"/>
                    </a:moveTo>
                    <a:cubicBezTo>
                      <a:pt x="14" y="17"/>
                      <a:pt x="14" y="17"/>
                      <a:pt x="14" y="17"/>
                    </a:cubicBezTo>
                    <a:cubicBezTo>
                      <a:pt x="14" y="17"/>
                      <a:pt x="14" y="17"/>
                      <a:pt x="14" y="17"/>
                    </a:cubicBezTo>
                    <a:cubicBezTo>
                      <a:pt x="15" y="17"/>
                      <a:pt x="16" y="16"/>
                      <a:pt x="17" y="16"/>
                    </a:cubicBezTo>
                    <a:cubicBezTo>
                      <a:pt x="17" y="16"/>
                      <a:pt x="18" y="15"/>
                      <a:pt x="18" y="15"/>
                    </a:cubicBezTo>
                    <a:cubicBezTo>
                      <a:pt x="18" y="14"/>
                      <a:pt x="18" y="14"/>
                      <a:pt x="19" y="13"/>
                    </a:cubicBezTo>
                    <a:cubicBezTo>
                      <a:pt x="19" y="11"/>
                      <a:pt x="19" y="11"/>
                      <a:pt x="19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10"/>
                      <a:pt x="2" y="10"/>
                      <a:pt x="2" y="10"/>
                    </a:cubicBezTo>
                    <a:cubicBezTo>
                      <a:pt x="2" y="10"/>
                      <a:pt x="1" y="10"/>
                      <a:pt x="1" y="11"/>
                    </a:cubicBezTo>
                    <a:cubicBezTo>
                      <a:pt x="1" y="11"/>
                      <a:pt x="1" y="11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3" y="5"/>
                      <a:pt x="3" y="5"/>
                      <a:pt x="4" y="5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9" y="4"/>
                      <a:pt x="19" y="3"/>
                      <a:pt x="19" y="2"/>
                    </a:cubicBezTo>
                    <a:cubicBezTo>
                      <a:pt x="18" y="1"/>
                      <a:pt x="17" y="1"/>
                      <a:pt x="15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1" y="0"/>
                      <a:pt x="21" y="0"/>
                      <a:pt x="21" y="0"/>
                    </a:cubicBezTo>
                    <a:lnTo>
                      <a:pt x="19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2" name="Freeform 27"/>
              <p:cNvSpPr>
                <a:spLocks/>
              </p:cNvSpPr>
              <p:nvPr/>
            </p:nvSpPr>
            <p:spPr bwMode="auto">
              <a:xfrm>
                <a:off x="1651000" y="908050"/>
                <a:ext cx="79375" cy="69850"/>
              </a:xfrm>
              <a:custGeom>
                <a:avLst/>
                <a:gdLst>
                  <a:gd name="T0" fmla="*/ 17 w 24"/>
                  <a:gd name="T1" fmla="*/ 21 h 21"/>
                  <a:gd name="T2" fmla="*/ 16 w 24"/>
                  <a:gd name="T3" fmla="*/ 21 h 21"/>
                  <a:gd name="T4" fmla="*/ 16 w 24"/>
                  <a:gd name="T5" fmla="*/ 19 h 21"/>
                  <a:gd name="T6" fmla="*/ 14 w 24"/>
                  <a:gd name="T7" fmla="*/ 16 h 21"/>
                  <a:gd name="T8" fmla="*/ 9 w 24"/>
                  <a:gd name="T9" fmla="*/ 10 h 21"/>
                  <a:gd name="T10" fmla="*/ 4 w 24"/>
                  <a:gd name="T11" fmla="*/ 8 h 21"/>
                  <a:gd name="T12" fmla="*/ 3 w 24"/>
                  <a:gd name="T13" fmla="*/ 8 h 21"/>
                  <a:gd name="T14" fmla="*/ 2 w 24"/>
                  <a:gd name="T15" fmla="*/ 8 h 21"/>
                  <a:gd name="T16" fmla="*/ 1 w 24"/>
                  <a:gd name="T17" fmla="*/ 9 h 21"/>
                  <a:gd name="T18" fmla="*/ 1 w 24"/>
                  <a:gd name="T19" fmla="*/ 10 h 21"/>
                  <a:gd name="T20" fmla="*/ 0 w 24"/>
                  <a:gd name="T21" fmla="*/ 10 h 21"/>
                  <a:gd name="T22" fmla="*/ 4 w 24"/>
                  <a:gd name="T23" fmla="*/ 0 h 21"/>
                  <a:gd name="T24" fmla="*/ 5 w 24"/>
                  <a:gd name="T25" fmla="*/ 0 h 21"/>
                  <a:gd name="T26" fmla="*/ 4 w 24"/>
                  <a:gd name="T27" fmla="*/ 1 h 21"/>
                  <a:gd name="T28" fmla="*/ 4 w 24"/>
                  <a:gd name="T29" fmla="*/ 2 h 21"/>
                  <a:gd name="T30" fmla="*/ 4 w 24"/>
                  <a:gd name="T31" fmla="*/ 3 h 21"/>
                  <a:gd name="T32" fmla="*/ 6 w 24"/>
                  <a:gd name="T33" fmla="*/ 4 h 21"/>
                  <a:gd name="T34" fmla="*/ 10 w 24"/>
                  <a:gd name="T35" fmla="*/ 5 h 21"/>
                  <a:gd name="T36" fmla="*/ 19 w 24"/>
                  <a:gd name="T37" fmla="*/ 4 h 21"/>
                  <a:gd name="T38" fmla="*/ 23 w 24"/>
                  <a:gd name="T39" fmla="*/ 3 h 21"/>
                  <a:gd name="T40" fmla="*/ 23 w 24"/>
                  <a:gd name="T41" fmla="*/ 1 h 21"/>
                  <a:gd name="T42" fmla="*/ 24 w 24"/>
                  <a:gd name="T43" fmla="*/ 2 h 21"/>
                  <a:gd name="T44" fmla="*/ 21 w 24"/>
                  <a:gd name="T45" fmla="*/ 10 h 21"/>
                  <a:gd name="T46" fmla="*/ 20 w 24"/>
                  <a:gd name="T47" fmla="*/ 10 h 21"/>
                  <a:gd name="T48" fmla="*/ 20 w 24"/>
                  <a:gd name="T49" fmla="*/ 10 h 21"/>
                  <a:gd name="T50" fmla="*/ 21 w 24"/>
                  <a:gd name="T51" fmla="*/ 9 h 21"/>
                  <a:gd name="T52" fmla="*/ 20 w 24"/>
                  <a:gd name="T53" fmla="*/ 8 h 21"/>
                  <a:gd name="T54" fmla="*/ 17 w 24"/>
                  <a:gd name="T55" fmla="*/ 8 h 21"/>
                  <a:gd name="T56" fmla="*/ 10 w 24"/>
                  <a:gd name="T57" fmla="*/ 9 h 21"/>
                  <a:gd name="T58" fmla="*/ 14 w 24"/>
                  <a:gd name="T59" fmla="*/ 15 h 21"/>
                  <a:gd name="T60" fmla="*/ 17 w 24"/>
                  <a:gd name="T61" fmla="*/ 17 h 21"/>
                  <a:gd name="T62" fmla="*/ 17 w 24"/>
                  <a:gd name="T63" fmla="*/ 17 h 21"/>
                  <a:gd name="T64" fmla="*/ 18 w 24"/>
                  <a:gd name="T65" fmla="*/ 15 h 21"/>
                  <a:gd name="T66" fmla="*/ 19 w 24"/>
                  <a:gd name="T67" fmla="*/ 15 h 21"/>
                  <a:gd name="T68" fmla="*/ 17 w 24"/>
                  <a:gd name="T6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" h="21">
                    <a:moveTo>
                      <a:pt x="17" y="21"/>
                    </a:moveTo>
                    <a:cubicBezTo>
                      <a:pt x="16" y="21"/>
                      <a:pt x="16" y="21"/>
                      <a:pt x="16" y="21"/>
                    </a:cubicBezTo>
                    <a:cubicBezTo>
                      <a:pt x="17" y="20"/>
                      <a:pt x="17" y="20"/>
                      <a:pt x="16" y="19"/>
                    </a:cubicBezTo>
                    <a:cubicBezTo>
                      <a:pt x="16" y="19"/>
                      <a:pt x="15" y="18"/>
                      <a:pt x="14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8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2" y="8"/>
                      <a:pt x="1" y="8"/>
                      <a:pt x="1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2"/>
                      <a:pt x="4" y="2"/>
                    </a:cubicBezTo>
                    <a:cubicBezTo>
                      <a:pt x="4" y="2"/>
                      <a:pt x="4" y="3"/>
                      <a:pt x="4" y="3"/>
                    </a:cubicBezTo>
                    <a:cubicBezTo>
                      <a:pt x="5" y="3"/>
                      <a:pt x="5" y="3"/>
                      <a:pt x="6" y="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1" y="3"/>
                      <a:pt x="22" y="3"/>
                      <a:pt x="23" y="3"/>
                    </a:cubicBezTo>
                    <a:cubicBezTo>
                      <a:pt x="23" y="2"/>
                      <a:pt x="23" y="2"/>
                      <a:pt x="23" y="1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8"/>
                      <a:pt x="19" y="8"/>
                      <a:pt x="17" y="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5" y="16"/>
                      <a:pt x="16" y="17"/>
                      <a:pt x="17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6"/>
                      <a:pt x="18" y="15"/>
                    </a:cubicBezTo>
                    <a:cubicBezTo>
                      <a:pt x="19" y="15"/>
                      <a:pt x="19" y="15"/>
                      <a:pt x="19" y="15"/>
                    </a:cubicBezTo>
                    <a:lnTo>
                      <a:pt x="17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28"/>
              <p:cNvSpPr>
                <a:spLocks noEditPoints="1"/>
              </p:cNvSpPr>
              <p:nvPr/>
            </p:nvSpPr>
            <p:spPr bwMode="auto">
              <a:xfrm>
                <a:off x="966788" y="455613"/>
                <a:ext cx="666750" cy="671512"/>
              </a:xfrm>
              <a:custGeom>
                <a:avLst/>
                <a:gdLst>
                  <a:gd name="T0" fmla="*/ 0 w 202"/>
                  <a:gd name="T1" fmla="*/ 101 h 202"/>
                  <a:gd name="T2" fmla="*/ 202 w 202"/>
                  <a:gd name="T3" fmla="*/ 101 h 202"/>
                  <a:gd name="T4" fmla="*/ 30 w 202"/>
                  <a:gd name="T5" fmla="*/ 129 h 202"/>
                  <a:gd name="T6" fmla="*/ 16 w 202"/>
                  <a:gd name="T7" fmla="*/ 123 h 202"/>
                  <a:gd name="T8" fmla="*/ 77 w 202"/>
                  <a:gd name="T9" fmla="*/ 70 h 202"/>
                  <a:gd name="T10" fmla="*/ 33 w 202"/>
                  <a:gd name="T11" fmla="*/ 75 h 202"/>
                  <a:gd name="T12" fmla="*/ 20 w 202"/>
                  <a:gd name="T13" fmla="*/ 66 h 202"/>
                  <a:gd name="T14" fmla="*/ 77 w 202"/>
                  <a:gd name="T15" fmla="*/ 35 h 202"/>
                  <a:gd name="T16" fmla="*/ 85 w 202"/>
                  <a:gd name="T17" fmla="*/ 17 h 202"/>
                  <a:gd name="T18" fmla="*/ 93 w 202"/>
                  <a:gd name="T19" fmla="*/ 78 h 202"/>
                  <a:gd name="T20" fmla="*/ 30 w 202"/>
                  <a:gd name="T21" fmla="*/ 129 h 202"/>
                  <a:gd name="T22" fmla="*/ 152 w 202"/>
                  <a:gd name="T23" fmla="*/ 159 h 202"/>
                  <a:gd name="T24" fmla="*/ 109 w 202"/>
                  <a:gd name="T25" fmla="*/ 131 h 202"/>
                  <a:gd name="T26" fmla="*/ 135 w 202"/>
                  <a:gd name="T27" fmla="*/ 182 h 202"/>
                  <a:gd name="T28" fmla="*/ 111 w 202"/>
                  <a:gd name="T29" fmla="*/ 151 h 202"/>
                  <a:gd name="T30" fmla="*/ 79 w 202"/>
                  <a:gd name="T31" fmla="*/ 177 h 202"/>
                  <a:gd name="T32" fmla="*/ 63 w 202"/>
                  <a:gd name="T33" fmla="*/ 178 h 202"/>
                  <a:gd name="T34" fmla="*/ 92 w 202"/>
                  <a:gd name="T35" fmla="*/ 114 h 202"/>
                  <a:gd name="T36" fmla="*/ 40 w 202"/>
                  <a:gd name="T37" fmla="*/ 167 h 202"/>
                  <a:gd name="T38" fmla="*/ 56 w 202"/>
                  <a:gd name="T39" fmla="*/ 120 h 202"/>
                  <a:gd name="T40" fmla="*/ 92 w 202"/>
                  <a:gd name="T41" fmla="*/ 92 h 202"/>
                  <a:gd name="T42" fmla="*/ 109 w 202"/>
                  <a:gd name="T43" fmla="*/ 94 h 202"/>
                  <a:gd name="T44" fmla="*/ 164 w 202"/>
                  <a:gd name="T45" fmla="*/ 149 h 202"/>
                  <a:gd name="T46" fmla="*/ 171 w 202"/>
                  <a:gd name="T47" fmla="*/ 129 h 202"/>
                  <a:gd name="T48" fmla="*/ 108 w 202"/>
                  <a:gd name="T49" fmla="*/ 78 h 202"/>
                  <a:gd name="T50" fmla="*/ 116 w 202"/>
                  <a:gd name="T51" fmla="*/ 17 h 202"/>
                  <a:gd name="T52" fmla="*/ 124 w 202"/>
                  <a:gd name="T53" fmla="*/ 35 h 202"/>
                  <a:gd name="T54" fmla="*/ 181 w 202"/>
                  <a:gd name="T55" fmla="*/ 66 h 202"/>
                  <a:gd name="T56" fmla="*/ 168 w 202"/>
                  <a:gd name="T57" fmla="*/ 75 h 202"/>
                  <a:gd name="T58" fmla="*/ 124 w 202"/>
                  <a:gd name="T59" fmla="*/ 70 h 202"/>
                  <a:gd name="T60" fmla="*/ 185 w 202"/>
                  <a:gd name="T61" fmla="*/ 123 h 202"/>
                  <a:gd name="T62" fmla="*/ 171 w 202"/>
                  <a:gd name="T63" fmla="*/ 129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2" h="202">
                    <a:moveTo>
                      <a:pt x="101" y="0"/>
                    </a:moveTo>
                    <a:cubicBezTo>
                      <a:pt x="45" y="0"/>
                      <a:pt x="0" y="46"/>
                      <a:pt x="0" y="101"/>
                    </a:cubicBezTo>
                    <a:cubicBezTo>
                      <a:pt x="0" y="157"/>
                      <a:pt x="45" y="202"/>
                      <a:pt x="101" y="202"/>
                    </a:cubicBezTo>
                    <a:cubicBezTo>
                      <a:pt x="157" y="202"/>
                      <a:pt x="202" y="157"/>
                      <a:pt x="202" y="101"/>
                    </a:cubicBezTo>
                    <a:cubicBezTo>
                      <a:pt x="202" y="46"/>
                      <a:pt x="157" y="0"/>
                      <a:pt x="101" y="0"/>
                    </a:cubicBezTo>
                    <a:close/>
                    <a:moveTo>
                      <a:pt x="30" y="129"/>
                    </a:moveTo>
                    <a:cubicBezTo>
                      <a:pt x="24" y="136"/>
                      <a:pt x="19" y="132"/>
                      <a:pt x="19" y="132"/>
                    </a:cubicBezTo>
                    <a:cubicBezTo>
                      <a:pt x="13" y="125"/>
                      <a:pt x="16" y="123"/>
                      <a:pt x="16" y="123"/>
                    </a:cubicBezTo>
                    <a:cubicBezTo>
                      <a:pt x="20" y="116"/>
                      <a:pt x="27" y="106"/>
                      <a:pt x="27" y="106"/>
                    </a:cubicBezTo>
                    <a:cubicBezTo>
                      <a:pt x="47" y="79"/>
                      <a:pt x="77" y="70"/>
                      <a:pt x="77" y="70"/>
                    </a:cubicBezTo>
                    <a:cubicBezTo>
                      <a:pt x="77" y="51"/>
                      <a:pt x="77" y="51"/>
                      <a:pt x="77" y="51"/>
                    </a:cubicBezTo>
                    <a:cubicBezTo>
                      <a:pt x="58" y="54"/>
                      <a:pt x="33" y="75"/>
                      <a:pt x="33" y="75"/>
                    </a:cubicBezTo>
                    <a:cubicBezTo>
                      <a:pt x="25" y="81"/>
                      <a:pt x="22" y="77"/>
                      <a:pt x="22" y="77"/>
                    </a:cubicBezTo>
                    <a:cubicBezTo>
                      <a:pt x="18" y="73"/>
                      <a:pt x="20" y="66"/>
                      <a:pt x="20" y="66"/>
                    </a:cubicBezTo>
                    <a:cubicBezTo>
                      <a:pt x="31" y="56"/>
                      <a:pt x="40" y="51"/>
                      <a:pt x="40" y="51"/>
                    </a:cubicBezTo>
                    <a:cubicBezTo>
                      <a:pt x="61" y="38"/>
                      <a:pt x="77" y="35"/>
                      <a:pt x="77" y="35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9" y="16"/>
                      <a:pt x="85" y="17"/>
                      <a:pt x="85" y="17"/>
                    </a:cubicBezTo>
                    <a:cubicBezTo>
                      <a:pt x="93" y="17"/>
                      <a:pt x="93" y="23"/>
                      <a:pt x="93" y="23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90" y="82"/>
                      <a:pt x="83" y="84"/>
                      <a:pt x="83" y="84"/>
                    </a:cubicBezTo>
                    <a:cubicBezTo>
                      <a:pt x="50" y="94"/>
                      <a:pt x="30" y="129"/>
                      <a:pt x="30" y="129"/>
                    </a:cubicBezTo>
                    <a:close/>
                    <a:moveTo>
                      <a:pt x="162" y="163"/>
                    </a:moveTo>
                    <a:cubicBezTo>
                      <a:pt x="151" y="167"/>
                      <a:pt x="152" y="159"/>
                      <a:pt x="152" y="159"/>
                    </a:cubicBezTo>
                    <a:cubicBezTo>
                      <a:pt x="136" y="120"/>
                      <a:pt x="109" y="113"/>
                      <a:pt x="109" y="113"/>
                    </a:cubicBezTo>
                    <a:cubicBezTo>
                      <a:pt x="109" y="131"/>
                      <a:pt x="109" y="131"/>
                      <a:pt x="109" y="131"/>
                    </a:cubicBezTo>
                    <a:cubicBezTo>
                      <a:pt x="134" y="148"/>
                      <a:pt x="138" y="170"/>
                      <a:pt x="138" y="170"/>
                    </a:cubicBezTo>
                    <a:cubicBezTo>
                      <a:pt x="141" y="179"/>
                      <a:pt x="135" y="182"/>
                      <a:pt x="135" y="182"/>
                    </a:cubicBezTo>
                    <a:cubicBezTo>
                      <a:pt x="127" y="186"/>
                      <a:pt x="124" y="179"/>
                      <a:pt x="124" y="179"/>
                    </a:cubicBezTo>
                    <a:cubicBezTo>
                      <a:pt x="120" y="165"/>
                      <a:pt x="111" y="151"/>
                      <a:pt x="111" y="151"/>
                    </a:cubicBezTo>
                    <a:cubicBezTo>
                      <a:pt x="106" y="146"/>
                      <a:pt x="101" y="146"/>
                      <a:pt x="101" y="146"/>
                    </a:cubicBezTo>
                    <a:cubicBezTo>
                      <a:pt x="85" y="146"/>
                      <a:pt x="79" y="177"/>
                      <a:pt x="79" y="177"/>
                    </a:cubicBezTo>
                    <a:cubicBezTo>
                      <a:pt x="74" y="186"/>
                      <a:pt x="69" y="184"/>
                      <a:pt x="69" y="184"/>
                    </a:cubicBezTo>
                    <a:cubicBezTo>
                      <a:pt x="63" y="183"/>
                      <a:pt x="63" y="178"/>
                      <a:pt x="63" y="178"/>
                    </a:cubicBezTo>
                    <a:cubicBezTo>
                      <a:pt x="69" y="141"/>
                      <a:pt x="92" y="131"/>
                      <a:pt x="92" y="131"/>
                    </a:cubicBezTo>
                    <a:cubicBezTo>
                      <a:pt x="92" y="114"/>
                      <a:pt x="92" y="114"/>
                      <a:pt x="92" y="114"/>
                    </a:cubicBezTo>
                    <a:cubicBezTo>
                      <a:pt x="63" y="120"/>
                      <a:pt x="51" y="160"/>
                      <a:pt x="51" y="160"/>
                    </a:cubicBezTo>
                    <a:cubicBezTo>
                      <a:pt x="47" y="169"/>
                      <a:pt x="40" y="167"/>
                      <a:pt x="40" y="167"/>
                    </a:cubicBezTo>
                    <a:cubicBezTo>
                      <a:pt x="33" y="164"/>
                      <a:pt x="35" y="156"/>
                      <a:pt x="35" y="156"/>
                    </a:cubicBezTo>
                    <a:cubicBezTo>
                      <a:pt x="45" y="132"/>
                      <a:pt x="56" y="120"/>
                      <a:pt x="56" y="120"/>
                    </a:cubicBezTo>
                    <a:cubicBezTo>
                      <a:pt x="75" y="99"/>
                      <a:pt x="92" y="99"/>
                      <a:pt x="92" y="99"/>
                    </a:cubicBezTo>
                    <a:cubicBezTo>
                      <a:pt x="92" y="92"/>
                      <a:pt x="92" y="92"/>
                      <a:pt x="92" y="92"/>
                    </a:cubicBezTo>
                    <a:cubicBezTo>
                      <a:pt x="93" y="86"/>
                      <a:pt x="100" y="86"/>
                      <a:pt x="100" y="86"/>
                    </a:cubicBezTo>
                    <a:cubicBezTo>
                      <a:pt x="108" y="86"/>
                      <a:pt x="109" y="94"/>
                      <a:pt x="109" y="94"/>
                    </a:cubicBezTo>
                    <a:cubicBezTo>
                      <a:pt x="109" y="100"/>
                      <a:pt x="109" y="100"/>
                      <a:pt x="109" y="100"/>
                    </a:cubicBezTo>
                    <a:cubicBezTo>
                      <a:pt x="146" y="105"/>
                      <a:pt x="164" y="149"/>
                      <a:pt x="164" y="149"/>
                    </a:cubicBezTo>
                    <a:cubicBezTo>
                      <a:pt x="170" y="160"/>
                      <a:pt x="162" y="163"/>
                      <a:pt x="162" y="163"/>
                    </a:cubicBezTo>
                    <a:close/>
                    <a:moveTo>
                      <a:pt x="171" y="129"/>
                    </a:moveTo>
                    <a:cubicBezTo>
                      <a:pt x="171" y="129"/>
                      <a:pt x="151" y="94"/>
                      <a:pt x="118" y="84"/>
                    </a:cubicBezTo>
                    <a:cubicBezTo>
                      <a:pt x="118" y="84"/>
                      <a:pt x="111" y="82"/>
                      <a:pt x="108" y="78"/>
                    </a:cubicBezTo>
                    <a:cubicBezTo>
                      <a:pt x="108" y="23"/>
                      <a:pt x="108" y="23"/>
                      <a:pt x="108" y="23"/>
                    </a:cubicBezTo>
                    <a:cubicBezTo>
                      <a:pt x="108" y="23"/>
                      <a:pt x="108" y="17"/>
                      <a:pt x="116" y="17"/>
                    </a:cubicBezTo>
                    <a:cubicBezTo>
                      <a:pt x="116" y="17"/>
                      <a:pt x="122" y="16"/>
                      <a:pt x="124" y="23"/>
                    </a:cubicBezTo>
                    <a:cubicBezTo>
                      <a:pt x="124" y="35"/>
                      <a:pt x="124" y="35"/>
                      <a:pt x="124" y="35"/>
                    </a:cubicBezTo>
                    <a:cubicBezTo>
                      <a:pt x="124" y="35"/>
                      <a:pt x="140" y="38"/>
                      <a:pt x="161" y="51"/>
                    </a:cubicBezTo>
                    <a:cubicBezTo>
                      <a:pt x="161" y="51"/>
                      <a:pt x="170" y="56"/>
                      <a:pt x="181" y="66"/>
                    </a:cubicBezTo>
                    <a:cubicBezTo>
                      <a:pt x="181" y="66"/>
                      <a:pt x="183" y="73"/>
                      <a:pt x="179" y="77"/>
                    </a:cubicBezTo>
                    <a:cubicBezTo>
                      <a:pt x="179" y="77"/>
                      <a:pt x="176" y="81"/>
                      <a:pt x="168" y="75"/>
                    </a:cubicBezTo>
                    <a:cubicBezTo>
                      <a:pt x="168" y="75"/>
                      <a:pt x="143" y="54"/>
                      <a:pt x="124" y="51"/>
                    </a:cubicBezTo>
                    <a:cubicBezTo>
                      <a:pt x="124" y="70"/>
                      <a:pt x="124" y="70"/>
                      <a:pt x="124" y="70"/>
                    </a:cubicBezTo>
                    <a:cubicBezTo>
                      <a:pt x="124" y="70"/>
                      <a:pt x="154" y="79"/>
                      <a:pt x="174" y="106"/>
                    </a:cubicBezTo>
                    <a:cubicBezTo>
                      <a:pt x="174" y="106"/>
                      <a:pt x="181" y="116"/>
                      <a:pt x="185" y="123"/>
                    </a:cubicBezTo>
                    <a:cubicBezTo>
                      <a:pt x="185" y="123"/>
                      <a:pt x="188" y="125"/>
                      <a:pt x="182" y="132"/>
                    </a:cubicBezTo>
                    <a:cubicBezTo>
                      <a:pt x="182" y="132"/>
                      <a:pt x="177" y="136"/>
                      <a:pt x="171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29"/>
              <p:cNvSpPr>
                <a:spLocks/>
              </p:cNvSpPr>
              <p:nvPr/>
            </p:nvSpPr>
            <p:spPr bwMode="auto">
              <a:xfrm>
                <a:off x="1101725" y="1143000"/>
                <a:ext cx="53975" cy="66675"/>
              </a:xfrm>
              <a:custGeom>
                <a:avLst/>
                <a:gdLst>
                  <a:gd name="T0" fmla="*/ 9 w 16"/>
                  <a:gd name="T1" fmla="*/ 15 h 20"/>
                  <a:gd name="T2" fmla="*/ 10 w 16"/>
                  <a:gd name="T3" fmla="*/ 20 h 20"/>
                  <a:gd name="T4" fmla="*/ 10 w 16"/>
                  <a:gd name="T5" fmla="*/ 20 h 20"/>
                  <a:gd name="T6" fmla="*/ 0 w 16"/>
                  <a:gd name="T7" fmla="*/ 16 h 20"/>
                  <a:gd name="T8" fmla="*/ 0 w 16"/>
                  <a:gd name="T9" fmla="*/ 15 h 20"/>
                  <a:gd name="T10" fmla="*/ 5 w 16"/>
                  <a:gd name="T11" fmla="*/ 13 h 20"/>
                  <a:gd name="T12" fmla="*/ 9 w 16"/>
                  <a:gd name="T13" fmla="*/ 4 h 20"/>
                  <a:gd name="T14" fmla="*/ 9 w 16"/>
                  <a:gd name="T15" fmla="*/ 1 h 20"/>
                  <a:gd name="T16" fmla="*/ 7 w 16"/>
                  <a:gd name="T17" fmla="*/ 0 h 20"/>
                  <a:gd name="T18" fmla="*/ 7 w 16"/>
                  <a:gd name="T19" fmla="*/ 0 h 20"/>
                  <a:gd name="T20" fmla="*/ 15 w 16"/>
                  <a:gd name="T21" fmla="*/ 0 h 20"/>
                  <a:gd name="T22" fmla="*/ 16 w 16"/>
                  <a:gd name="T23" fmla="*/ 0 h 20"/>
                  <a:gd name="T24" fmla="*/ 9 w 16"/>
                  <a:gd name="T25" fmla="*/ 15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" h="20">
                    <a:moveTo>
                      <a:pt x="9" y="15"/>
                    </a:moveTo>
                    <a:cubicBezTo>
                      <a:pt x="8" y="18"/>
                      <a:pt x="7" y="19"/>
                      <a:pt x="1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3" y="17"/>
                      <a:pt x="4" y="16"/>
                      <a:pt x="5" y="13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0" y="2"/>
                      <a:pt x="10" y="1"/>
                      <a:pt x="9" y="1"/>
                    </a:cubicBezTo>
                    <a:cubicBezTo>
                      <a:pt x="8" y="0"/>
                      <a:pt x="8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9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Freeform 30"/>
              <p:cNvSpPr>
                <a:spLocks noEditPoints="1"/>
              </p:cNvSpPr>
              <p:nvPr/>
            </p:nvSpPr>
            <p:spPr bwMode="auto">
              <a:xfrm>
                <a:off x="1223963" y="1173163"/>
                <a:ext cx="46037" cy="69850"/>
              </a:xfrm>
              <a:custGeom>
                <a:avLst/>
                <a:gdLst>
                  <a:gd name="T0" fmla="*/ 14 w 14"/>
                  <a:gd name="T1" fmla="*/ 15 h 21"/>
                  <a:gd name="T2" fmla="*/ 7 w 14"/>
                  <a:gd name="T3" fmla="*/ 21 h 21"/>
                  <a:gd name="T4" fmla="*/ 0 w 14"/>
                  <a:gd name="T5" fmla="*/ 16 h 21"/>
                  <a:gd name="T6" fmla="*/ 4 w 14"/>
                  <a:gd name="T7" fmla="*/ 11 h 21"/>
                  <a:gd name="T8" fmla="*/ 0 w 14"/>
                  <a:gd name="T9" fmla="*/ 5 h 21"/>
                  <a:gd name="T10" fmla="*/ 7 w 14"/>
                  <a:gd name="T11" fmla="*/ 0 h 21"/>
                  <a:gd name="T12" fmla="*/ 13 w 14"/>
                  <a:gd name="T13" fmla="*/ 5 h 21"/>
                  <a:gd name="T14" fmla="*/ 10 w 14"/>
                  <a:gd name="T15" fmla="*/ 9 h 21"/>
                  <a:gd name="T16" fmla="*/ 14 w 14"/>
                  <a:gd name="T17" fmla="*/ 15 h 21"/>
                  <a:gd name="T18" fmla="*/ 4 w 14"/>
                  <a:gd name="T19" fmla="*/ 16 h 21"/>
                  <a:gd name="T20" fmla="*/ 7 w 14"/>
                  <a:gd name="T21" fmla="*/ 20 h 21"/>
                  <a:gd name="T22" fmla="*/ 9 w 14"/>
                  <a:gd name="T23" fmla="*/ 17 h 21"/>
                  <a:gd name="T24" fmla="*/ 5 w 14"/>
                  <a:gd name="T25" fmla="*/ 12 h 21"/>
                  <a:gd name="T26" fmla="*/ 4 w 14"/>
                  <a:gd name="T27" fmla="*/ 16 h 21"/>
                  <a:gd name="T28" fmla="*/ 10 w 14"/>
                  <a:gd name="T29" fmla="*/ 5 h 21"/>
                  <a:gd name="T30" fmla="*/ 7 w 14"/>
                  <a:gd name="T31" fmla="*/ 1 h 21"/>
                  <a:gd name="T32" fmla="*/ 5 w 14"/>
                  <a:gd name="T33" fmla="*/ 3 h 21"/>
                  <a:gd name="T34" fmla="*/ 9 w 14"/>
                  <a:gd name="T35" fmla="*/ 9 h 21"/>
                  <a:gd name="T36" fmla="*/ 10 w 14"/>
                  <a:gd name="T37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" h="21">
                    <a:moveTo>
                      <a:pt x="14" y="15"/>
                    </a:moveTo>
                    <a:cubicBezTo>
                      <a:pt x="14" y="19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6"/>
                    </a:cubicBezTo>
                    <a:cubicBezTo>
                      <a:pt x="0" y="13"/>
                      <a:pt x="2" y="12"/>
                      <a:pt x="4" y="11"/>
                    </a:cubicBezTo>
                    <a:cubicBezTo>
                      <a:pt x="2" y="9"/>
                      <a:pt x="0" y="8"/>
                      <a:pt x="0" y="5"/>
                    </a:cubicBezTo>
                    <a:cubicBezTo>
                      <a:pt x="0" y="3"/>
                      <a:pt x="2" y="0"/>
                      <a:pt x="7" y="0"/>
                    </a:cubicBezTo>
                    <a:cubicBezTo>
                      <a:pt x="11" y="0"/>
                      <a:pt x="13" y="2"/>
                      <a:pt x="13" y="5"/>
                    </a:cubicBezTo>
                    <a:cubicBezTo>
                      <a:pt x="13" y="7"/>
                      <a:pt x="12" y="8"/>
                      <a:pt x="10" y="9"/>
                    </a:cubicBezTo>
                    <a:cubicBezTo>
                      <a:pt x="12" y="11"/>
                      <a:pt x="14" y="13"/>
                      <a:pt x="14" y="15"/>
                    </a:cubicBezTo>
                    <a:close/>
                    <a:moveTo>
                      <a:pt x="4" y="16"/>
                    </a:moveTo>
                    <a:cubicBezTo>
                      <a:pt x="4" y="18"/>
                      <a:pt x="4" y="20"/>
                      <a:pt x="7" y="20"/>
                    </a:cubicBezTo>
                    <a:cubicBezTo>
                      <a:pt x="9" y="20"/>
                      <a:pt x="9" y="19"/>
                      <a:pt x="9" y="17"/>
                    </a:cubicBezTo>
                    <a:cubicBezTo>
                      <a:pt x="9" y="15"/>
                      <a:pt x="7" y="13"/>
                      <a:pt x="5" y="12"/>
                    </a:cubicBezTo>
                    <a:cubicBezTo>
                      <a:pt x="4" y="13"/>
                      <a:pt x="4" y="15"/>
                      <a:pt x="4" y="16"/>
                    </a:cubicBezTo>
                    <a:close/>
                    <a:moveTo>
                      <a:pt x="10" y="5"/>
                    </a:moveTo>
                    <a:cubicBezTo>
                      <a:pt x="10" y="3"/>
                      <a:pt x="9" y="1"/>
                      <a:pt x="7" y="1"/>
                    </a:cubicBezTo>
                    <a:cubicBezTo>
                      <a:pt x="6" y="1"/>
                      <a:pt x="5" y="2"/>
                      <a:pt x="5" y="3"/>
                    </a:cubicBezTo>
                    <a:cubicBezTo>
                      <a:pt x="5" y="6"/>
                      <a:pt x="7" y="7"/>
                      <a:pt x="9" y="9"/>
                    </a:cubicBezTo>
                    <a:cubicBezTo>
                      <a:pt x="9" y="7"/>
                      <a:pt x="10" y="6"/>
                      <a:pt x="10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Freeform 31"/>
              <p:cNvSpPr>
                <a:spLocks noEditPoints="1"/>
              </p:cNvSpPr>
              <p:nvPr/>
            </p:nvSpPr>
            <p:spPr bwMode="auto">
              <a:xfrm>
                <a:off x="1333500" y="1173163"/>
                <a:ext cx="46037" cy="69850"/>
              </a:xfrm>
              <a:custGeom>
                <a:avLst/>
                <a:gdLst>
                  <a:gd name="T0" fmla="*/ 0 w 14"/>
                  <a:gd name="T1" fmla="*/ 21 h 21"/>
                  <a:gd name="T2" fmla="*/ 9 w 14"/>
                  <a:gd name="T3" fmla="*/ 13 h 21"/>
                  <a:gd name="T4" fmla="*/ 6 w 14"/>
                  <a:gd name="T5" fmla="*/ 14 h 21"/>
                  <a:gd name="T6" fmla="*/ 0 w 14"/>
                  <a:gd name="T7" fmla="*/ 7 h 21"/>
                  <a:gd name="T8" fmla="*/ 7 w 14"/>
                  <a:gd name="T9" fmla="*/ 0 h 21"/>
                  <a:gd name="T10" fmla="*/ 14 w 14"/>
                  <a:gd name="T11" fmla="*/ 8 h 21"/>
                  <a:gd name="T12" fmla="*/ 0 w 14"/>
                  <a:gd name="T13" fmla="*/ 21 h 21"/>
                  <a:gd name="T14" fmla="*/ 9 w 14"/>
                  <a:gd name="T15" fmla="*/ 8 h 21"/>
                  <a:gd name="T16" fmla="*/ 6 w 14"/>
                  <a:gd name="T17" fmla="*/ 1 h 21"/>
                  <a:gd name="T18" fmla="*/ 5 w 14"/>
                  <a:gd name="T19" fmla="*/ 5 h 21"/>
                  <a:gd name="T20" fmla="*/ 8 w 14"/>
                  <a:gd name="T21" fmla="*/ 12 h 21"/>
                  <a:gd name="T22" fmla="*/ 9 w 14"/>
                  <a:gd name="T23" fmla="*/ 11 h 21"/>
                  <a:gd name="T24" fmla="*/ 9 w 14"/>
                  <a:gd name="T25" fmla="*/ 8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21">
                    <a:moveTo>
                      <a:pt x="0" y="21"/>
                    </a:moveTo>
                    <a:cubicBezTo>
                      <a:pt x="5" y="20"/>
                      <a:pt x="8" y="17"/>
                      <a:pt x="9" y="13"/>
                    </a:cubicBezTo>
                    <a:cubicBezTo>
                      <a:pt x="8" y="13"/>
                      <a:pt x="7" y="14"/>
                      <a:pt x="6" y="14"/>
                    </a:cubicBezTo>
                    <a:cubicBezTo>
                      <a:pt x="2" y="14"/>
                      <a:pt x="0" y="10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2" y="0"/>
                      <a:pt x="14" y="4"/>
                      <a:pt x="14" y="8"/>
                    </a:cubicBezTo>
                    <a:cubicBezTo>
                      <a:pt x="14" y="16"/>
                      <a:pt x="8" y="21"/>
                      <a:pt x="0" y="21"/>
                    </a:cubicBezTo>
                    <a:close/>
                    <a:moveTo>
                      <a:pt x="9" y="8"/>
                    </a:moveTo>
                    <a:cubicBezTo>
                      <a:pt x="9" y="7"/>
                      <a:pt x="9" y="1"/>
                      <a:pt x="6" y="1"/>
                    </a:cubicBezTo>
                    <a:cubicBezTo>
                      <a:pt x="5" y="1"/>
                      <a:pt x="5" y="4"/>
                      <a:pt x="5" y="5"/>
                    </a:cubicBezTo>
                    <a:cubicBezTo>
                      <a:pt x="5" y="10"/>
                      <a:pt x="6" y="12"/>
                      <a:pt x="8" y="12"/>
                    </a:cubicBezTo>
                    <a:cubicBezTo>
                      <a:pt x="8" y="12"/>
                      <a:pt x="9" y="12"/>
                      <a:pt x="9" y="11"/>
                    </a:cubicBezTo>
                    <a:cubicBezTo>
                      <a:pt x="9" y="10"/>
                      <a:pt x="9" y="10"/>
                      <a:pt x="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Freeform 32"/>
              <p:cNvSpPr>
                <a:spLocks noEditPoints="1"/>
              </p:cNvSpPr>
              <p:nvPr/>
            </p:nvSpPr>
            <p:spPr bwMode="auto">
              <a:xfrm>
                <a:off x="1439863" y="1139825"/>
                <a:ext cx="61912" cy="76200"/>
              </a:xfrm>
              <a:custGeom>
                <a:avLst/>
                <a:gdLst>
                  <a:gd name="T0" fmla="*/ 17 w 19"/>
                  <a:gd name="T1" fmla="*/ 12 h 23"/>
                  <a:gd name="T2" fmla="*/ 13 w 19"/>
                  <a:gd name="T3" fmla="*/ 21 h 23"/>
                  <a:gd name="T4" fmla="*/ 5 w 19"/>
                  <a:gd name="T5" fmla="*/ 19 h 23"/>
                  <a:gd name="T6" fmla="*/ 7 w 19"/>
                  <a:gd name="T7" fmla="*/ 12 h 23"/>
                  <a:gd name="T8" fmla="*/ 1 w 19"/>
                  <a:gd name="T9" fmla="*/ 9 h 23"/>
                  <a:gd name="T10" fmla="*/ 5 w 19"/>
                  <a:gd name="T11" fmla="*/ 1 h 23"/>
                  <a:gd name="T12" fmla="*/ 12 w 19"/>
                  <a:gd name="T13" fmla="*/ 3 h 23"/>
                  <a:gd name="T14" fmla="*/ 11 w 19"/>
                  <a:gd name="T15" fmla="*/ 8 h 23"/>
                  <a:gd name="T16" fmla="*/ 17 w 19"/>
                  <a:gd name="T17" fmla="*/ 12 h 23"/>
                  <a:gd name="T18" fmla="*/ 9 w 19"/>
                  <a:gd name="T19" fmla="*/ 17 h 23"/>
                  <a:gd name="T20" fmla="*/ 13 w 19"/>
                  <a:gd name="T21" fmla="*/ 20 h 23"/>
                  <a:gd name="T22" fmla="*/ 14 w 19"/>
                  <a:gd name="T23" fmla="*/ 16 h 23"/>
                  <a:gd name="T24" fmla="*/ 8 w 19"/>
                  <a:gd name="T25" fmla="*/ 12 h 23"/>
                  <a:gd name="T26" fmla="*/ 9 w 19"/>
                  <a:gd name="T27" fmla="*/ 17 h 23"/>
                  <a:gd name="T28" fmla="*/ 9 w 19"/>
                  <a:gd name="T29" fmla="*/ 4 h 23"/>
                  <a:gd name="T30" fmla="*/ 5 w 19"/>
                  <a:gd name="T31" fmla="*/ 2 h 23"/>
                  <a:gd name="T32" fmla="*/ 4 w 19"/>
                  <a:gd name="T33" fmla="*/ 5 h 23"/>
                  <a:gd name="T34" fmla="*/ 10 w 19"/>
                  <a:gd name="T35" fmla="*/ 8 h 23"/>
                  <a:gd name="T36" fmla="*/ 9 w 19"/>
                  <a:gd name="T37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" h="23">
                    <a:moveTo>
                      <a:pt x="17" y="12"/>
                    </a:moveTo>
                    <a:cubicBezTo>
                      <a:pt x="19" y="16"/>
                      <a:pt x="16" y="19"/>
                      <a:pt x="13" y="21"/>
                    </a:cubicBezTo>
                    <a:cubicBezTo>
                      <a:pt x="9" y="23"/>
                      <a:pt x="6" y="21"/>
                      <a:pt x="5" y="19"/>
                    </a:cubicBezTo>
                    <a:cubicBezTo>
                      <a:pt x="4" y="16"/>
                      <a:pt x="5" y="14"/>
                      <a:pt x="7" y="12"/>
                    </a:cubicBezTo>
                    <a:cubicBezTo>
                      <a:pt x="4" y="12"/>
                      <a:pt x="2" y="11"/>
                      <a:pt x="1" y="9"/>
                    </a:cubicBezTo>
                    <a:cubicBezTo>
                      <a:pt x="0" y="7"/>
                      <a:pt x="0" y="3"/>
                      <a:pt x="5" y="1"/>
                    </a:cubicBezTo>
                    <a:cubicBezTo>
                      <a:pt x="8" y="0"/>
                      <a:pt x="11" y="0"/>
                      <a:pt x="12" y="3"/>
                    </a:cubicBezTo>
                    <a:cubicBezTo>
                      <a:pt x="13" y="5"/>
                      <a:pt x="12" y="7"/>
                      <a:pt x="11" y="8"/>
                    </a:cubicBezTo>
                    <a:cubicBezTo>
                      <a:pt x="13" y="9"/>
                      <a:pt x="16" y="10"/>
                      <a:pt x="17" y="12"/>
                    </a:cubicBezTo>
                    <a:close/>
                    <a:moveTo>
                      <a:pt x="9" y="17"/>
                    </a:moveTo>
                    <a:cubicBezTo>
                      <a:pt x="9" y="19"/>
                      <a:pt x="11" y="21"/>
                      <a:pt x="13" y="20"/>
                    </a:cubicBezTo>
                    <a:cubicBezTo>
                      <a:pt x="15" y="19"/>
                      <a:pt x="15" y="17"/>
                      <a:pt x="14" y="16"/>
                    </a:cubicBezTo>
                    <a:cubicBezTo>
                      <a:pt x="13" y="14"/>
                      <a:pt x="10" y="13"/>
                      <a:pt x="8" y="12"/>
                    </a:cubicBezTo>
                    <a:cubicBezTo>
                      <a:pt x="7" y="14"/>
                      <a:pt x="8" y="16"/>
                      <a:pt x="9" y="17"/>
                    </a:cubicBezTo>
                    <a:close/>
                    <a:moveTo>
                      <a:pt x="9" y="4"/>
                    </a:moveTo>
                    <a:cubicBezTo>
                      <a:pt x="8" y="3"/>
                      <a:pt x="7" y="1"/>
                      <a:pt x="5" y="2"/>
                    </a:cubicBezTo>
                    <a:cubicBezTo>
                      <a:pt x="4" y="3"/>
                      <a:pt x="3" y="4"/>
                      <a:pt x="4" y="5"/>
                    </a:cubicBezTo>
                    <a:cubicBezTo>
                      <a:pt x="5" y="7"/>
                      <a:pt x="7" y="8"/>
                      <a:pt x="10" y="8"/>
                    </a:cubicBezTo>
                    <a:cubicBezTo>
                      <a:pt x="10" y="7"/>
                      <a:pt x="9" y="6"/>
                      <a:pt x="9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Freeform 33"/>
              <p:cNvSpPr>
                <a:spLocks noEditPoints="1"/>
              </p:cNvSpPr>
              <p:nvPr/>
            </p:nvSpPr>
            <p:spPr bwMode="auto">
              <a:xfrm>
                <a:off x="939800" y="428625"/>
                <a:ext cx="720725" cy="725487"/>
              </a:xfrm>
              <a:custGeom>
                <a:avLst/>
                <a:gdLst>
                  <a:gd name="T0" fmla="*/ 109 w 218"/>
                  <a:gd name="T1" fmla="*/ 0 h 218"/>
                  <a:gd name="T2" fmla="*/ 0 w 218"/>
                  <a:gd name="T3" fmla="*/ 109 h 218"/>
                  <a:gd name="T4" fmla="*/ 109 w 218"/>
                  <a:gd name="T5" fmla="*/ 218 h 218"/>
                  <a:gd name="T6" fmla="*/ 218 w 218"/>
                  <a:gd name="T7" fmla="*/ 109 h 218"/>
                  <a:gd name="T8" fmla="*/ 109 w 218"/>
                  <a:gd name="T9" fmla="*/ 0 h 218"/>
                  <a:gd name="T10" fmla="*/ 109 w 218"/>
                  <a:gd name="T11" fmla="*/ 214 h 218"/>
                  <a:gd name="T12" fmla="*/ 4 w 218"/>
                  <a:gd name="T13" fmla="*/ 109 h 218"/>
                  <a:gd name="T14" fmla="*/ 109 w 218"/>
                  <a:gd name="T15" fmla="*/ 4 h 218"/>
                  <a:gd name="T16" fmla="*/ 214 w 218"/>
                  <a:gd name="T17" fmla="*/ 109 h 218"/>
                  <a:gd name="T18" fmla="*/ 109 w 218"/>
                  <a:gd name="T19" fmla="*/ 214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8" h="218">
                    <a:moveTo>
                      <a:pt x="109" y="0"/>
                    </a:moveTo>
                    <a:cubicBezTo>
                      <a:pt x="49" y="0"/>
                      <a:pt x="0" y="49"/>
                      <a:pt x="0" y="109"/>
                    </a:cubicBezTo>
                    <a:cubicBezTo>
                      <a:pt x="0" y="170"/>
                      <a:pt x="49" y="218"/>
                      <a:pt x="109" y="218"/>
                    </a:cubicBezTo>
                    <a:cubicBezTo>
                      <a:pt x="169" y="218"/>
                      <a:pt x="218" y="170"/>
                      <a:pt x="218" y="109"/>
                    </a:cubicBezTo>
                    <a:cubicBezTo>
                      <a:pt x="218" y="49"/>
                      <a:pt x="169" y="0"/>
                      <a:pt x="109" y="0"/>
                    </a:cubicBezTo>
                    <a:close/>
                    <a:moveTo>
                      <a:pt x="109" y="214"/>
                    </a:moveTo>
                    <a:cubicBezTo>
                      <a:pt x="51" y="214"/>
                      <a:pt x="4" y="167"/>
                      <a:pt x="4" y="109"/>
                    </a:cubicBezTo>
                    <a:cubicBezTo>
                      <a:pt x="4" y="51"/>
                      <a:pt x="51" y="4"/>
                      <a:pt x="109" y="4"/>
                    </a:cubicBezTo>
                    <a:cubicBezTo>
                      <a:pt x="167" y="4"/>
                      <a:pt x="214" y="51"/>
                      <a:pt x="214" y="109"/>
                    </a:cubicBezTo>
                    <a:cubicBezTo>
                      <a:pt x="214" y="167"/>
                      <a:pt x="167" y="214"/>
                      <a:pt x="109" y="2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Freeform 34"/>
              <p:cNvSpPr>
                <a:spLocks noEditPoints="1"/>
              </p:cNvSpPr>
              <p:nvPr/>
            </p:nvSpPr>
            <p:spPr bwMode="auto">
              <a:xfrm>
                <a:off x="814388" y="303213"/>
                <a:ext cx="971550" cy="979487"/>
              </a:xfrm>
              <a:custGeom>
                <a:avLst/>
                <a:gdLst>
                  <a:gd name="T0" fmla="*/ 147 w 294"/>
                  <a:gd name="T1" fmla="*/ 0 h 295"/>
                  <a:gd name="T2" fmla="*/ 0 w 294"/>
                  <a:gd name="T3" fmla="*/ 147 h 295"/>
                  <a:gd name="T4" fmla="*/ 147 w 294"/>
                  <a:gd name="T5" fmla="*/ 295 h 295"/>
                  <a:gd name="T6" fmla="*/ 294 w 294"/>
                  <a:gd name="T7" fmla="*/ 147 h 295"/>
                  <a:gd name="T8" fmla="*/ 147 w 294"/>
                  <a:gd name="T9" fmla="*/ 0 h 295"/>
                  <a:gd name="T10" fmla="*/ 147 w 294"/>
                  <a:gd name="T11" fmla="*/ 289 h 295"/>
                  <a:gd name="T12" fmla="*/ 5 w 294"/>
                  <a:gd name="T13" fmla="*/ 147 h 295"/>
                  <a:gd name="T14" fmla="*/ 147 w 294"/>
                  <a:gd name="T15" fmla="*/ 5 h 295"/>
                  <a:gd name="T16" fmla="*/ 289 w 294"/>
                  <a:gd name="T17" fmla="*/ 147 h 295"/>
                  <a:gd name="T18" fmla="*/ 147 w 294"/>
                  <a:gd name="T19" fmla="*/ 289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5">
                    <a:moveTo>
                      <a:pt x="147" y="0"/>
                    </a:moveTo>
                    <a:cubicBezTo>
                      <a:pt x="66" y="0"/>
                      <a:pt x="0" y="66"/>
                      <a:pt x="0" y="147"/>
                    </a:cubicBezTo>
                    <a:cubicBezTo>
                      <a:pt x="0" y="229"/>
                      <a:pt x="66" y="295"/>
                      <a:pt x="147" y="295"/>
                    </a:cubicBezTo>
                    <a:cubicBezTo>
                      <a:pt x="229" y="295"/>
                      <a:pt x="294" y="229"/>
                      <a:pt x="294" y="147"/>
                    </a:cubicBezTo>
                    <a:cubicBezTo>
                      <a:pt x="294" y="66"/>
                      <a:pt x="229" y="0"/>
                      <a:pt x="147" y="0"/>
                    </a:cubicBezTo>
                    <a:close/>
                    <a:moveTo>
                      <a:pt x="147" y="289"/>
                    </a:moveTo>
                    <a:cubicBezTo>
                      <a:pt x="69" y="289"/>
                      <a:pt x="5" y="226"/>
                      <a:pt x="5" y="147"/>
                    </a:cubicBezTo>
                    <a:cubicBezTo>
                      <a:pt x="5" y="69"/>
                      <a:pt x="69" y="5"/>
                      <a:pt x="147" y="5"/>
                    </a:cubicBezTo>
                    <a:cubicBezTo>
                      <a:pt x="226" y="5"/>
                      <a:pt x="289" y="69"/>
                      <a:pt x="289" y="147"/>
                    </a:cubicBezTo>
                    <a:cubicBezTo>
                      <a:pt x="289" y="226"/>
                      <a:pt x="226" y="289"/>
                      <a:pt x="147" y="2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0" name="组合 179"/>
            <p:cNvGrpSpPr/>
            <p:nvPr/>
          </p:nvGrpSpPr>
          <p:grpSpPr>
            <a:xfrm>
              <a:off x="1939909" y="401406"/>
              <a:ext cx="1993868" cy="790575"/>
              <a:chOff x="2079625" y="242888"/>
              <a:chExt cx="2270125" cy="900112"/>
            </a:xfrm>
            <a:solidFill>
              <a:schemeClr val="bg2">
                <a:lumMod val="50000"/>
              </a:schemeClr>
            </a:solidFill>
          </p:grpSpPr>
          <p:sp>
            <p:nvSpPr>
              <p:cNvPr id="126" name="Freeform 35"/>
              <p:cNvSpPr>
                <a:spLocks noEditPoints="1"/>
              </p:cNvSpPr>
              <p:nvPr/>
            </p:nvSpPr>
            <p:spPr bwMode="auto">
              <a:xfrm>
                <a:off x="2079625" y="333375"/>
                <a:ext cx="244475" cy="530225"/>
              </a:xfrm>
              <a:custGeom>
                <a:avLst/>
                <a:gdLst>
                  <a:gd name="T0" fmla="*/ 68 w 74"/>
                  <a:gd name="T1" fmla="*/ 34 h 160"/>
                  <a:gd name="T2" fmla="*/ 57 w 74"/>
                  <a:gd name="T3" fmla="*/ 17 h 160"/>
                  <a:gd name="T4" fmla="*/ 39 w 74"/>
                  <a:gd name="T5" fmla="*/ 7 h 160"/>
                  <a:gd name="T6" fmla="*/ 34 w 74"/>
                  <a:gd name="T7" fmla="*/ 2 h 160"/>
                  <a:gd name="T8" fmla="*/ 30 w 74"/>
                  <a:gd name="T9" fmla="*/ 1 h 160"/>
                  <a:gd name="T10" fmla="*/ 30 w 74"/>
                  <a:gd name="T11" fmla="*/ 9 h 160"/>
                  <a:gd name="T12" fmla="*/ 43 w 74"/>
                  <a:gd name="T13" fmla="*/ 25 h 160"/>
                  <a:gd name="T14" fmla="*/ 49 w 74"/>
                  <a:gd name="T15" fmla="*/ 41 h 160"/>
                  <a:gd name="T16" fmla="*/ 48 w 74"/>
                  <a:gd name="T17" fmla="*/ 81 h 160"/>
                  <a:gd name="T18" fmla="*/ 42 w 74"/>
                  <a:gd name="T19" fmla="*/ 79 h 160"/>
                  <a:gd name="T20" fmla="*/ 36 w 74"/>
                  <a:gd name="T21" fmla="*/ 77 h 160"/>
                  <a:gd name="T22" fmla="*/ 21 w 74"/>
                  <a:gd name="T23" fmla="*/ 70 h 160"/>
                  <a:gd name="T24" fmla="*/ 14 w 74"/>
                  <a:gd name="T25" fmla="*/ 73 h 160"/>
                  <a:gd name="T26" fmla="*/ 19 w 74"/>
                  <a:gd name="T27" fmla="*/ 81 h 160"/>
                  <a:gd name="T28" fmla="*/ 19 w 74"/>
                  <a:gd name="T29" fmla="*/ 89 h 160"/>
                  <a:gd name="T30" fmla="*/ 20 w 74"/>
                  <a:gd name="T31" fmla="*/ 97 h 160"/>
                  <a:gd name="T32" fmla="*/ 12 w 74"/>
                  <a:gd name="T33" fmla="*/ 117 h 160"/>
                  <a:gd name="T34" fmla="*/ 6 w 74"/>
                  <a:gd name="T35" fmla="*/ 127 h 160"/>
                  <a:gd name="T36" fmla="*/ 2 w 74"/>
                  <a:gd name="T37" fmla="*/ 140 h 160"/>
                  <a:gd name="T38" fmla="*/ 7 w 74"/>
                  <a:gd name="T39" fmla="*/ 152 h 160"/>
                  <a:gd name="T40" fmla="*/ 23 w 74"/>
                  <a:gd name="T41" fmla="*/ 143 h 160"/>
                  <a:gd name="T42" fmla="*/ 36 w 74"/>
                  <a:gd name="T43" fmla="*/ 136 h 160"/>
                  <a:gd name="T44" fmla="*/ 48 w 74"/>
                  <a:gd name="T45" fmla="*/ 127 h 160"/>
                  <a:gd name="T46" fmla="*/ 48 w 74"/>
                  <a:gd name="T47" fmla="*/ 141 h 160"/>
                  <a:gd name="T48" fmla="*/ 51 w 74"/>
                  <a:gd name="T49" fmla="*/ 149 h 160"/>
                  <a:gd name="T50" fmla="*/ 59 w 74"/>
                  <a:gd name="T51" fmla="*/ 143 h 160"/>
                  <a:gd name="T52" fmla="*/ 68 w 74"/>
                  <a:gd name="T53" fmla="*/ 34 h 160"/>
                  <a:gd name="T54" fmla="*/ 48 w 74"/>
                  <a:gd name="T55" fmla="*/ 116 h 160"/>
                  <a:gd name="T56" fmla="*/ 19 w 74"/>
                  <a:gd name="T57" fmla="*/ 132 h 160"/>
                  <a:gd name="T58" fmla="*/ 13 w 74"/>
                  <a:gd name="T59" fmla="*/ 130 h 160"/>
                  <a:gd name="T60" fmla="*/ 15 w 74"/>
                  <a:gd name="T61" fmla="*/ 124 h 160"/>
                  <a:gd name="T62" fmla="*/ 30 w 74"/>
                  <a:gd name="T63" fmla="*/ 103 h 160"/>
                  <a:gd name="T64" fmla="*/ 37 w 74"/>
                  <a:gd name="T65" fmla="*/ 97 h 160"/>
                  <a:gd name="T66" fmla="*/ 48 w 74"/>
                  <a:gd name="T67" fmla="*/ 88 h 160"/>
                  <a:gd name="T68" fmla="*/ 48 w 74"/>
                  <a:gd name="T69" fmla="*/ 116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4" h="160">
                    <a:moveTo>
                      <a:pt x="68" y="34"/>
                    </a:moveTo>
                    <a:cubicBezTo>
                      <a:pt x="68" y="24"/>
                      <a:pt x="57" y="17"/>
                      <a:pt x="57" y="17"/>
                    </a:cubicBezTo>
                    <a:cubicBezTo>
                      <a:pt x="53" y="15"/>
                      <a:pt x="39" y="7"/>
                      <a:pt x="39" y="7"/>
                    </a:cubicBezTo>
                    <a:cubicBezTo>
                      <a:pt x="37" y="5"/>
                      <a:pt x="34" y="2"/>
                      <a:pt x="34" y="2"/>
                    </a:cubicBezTo>
                    <a:cubicBezTo>
                      <a:pt x="33" y="0"/>
                      <a:pt x="30" y="1"/>
                      <a:pt x="30" y="1"/>
                    </a:cubicBezTo>
                    <a:cubicBezTo>
                      <a:pt x="27" y="6"/>
                      <a:pt x="30" y="9"/>
                      <a:pt x="30" y="9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50" y="32"/>
                      <a:pt x="49" y="41"/>
                      <a:pt x="49" y="41"/>
                    </a:cubicBezTo>
                    <a:cubicBezTo>
                      <a:pt x="48" y="81"/>
                      <a:pt x="48" y="81"/>
                      <a:pt x="48" y="81"/>
                    </a:cubicBezTo>
                    <a:cubicBezTo>
                      <a:pt x="46" y="77"/>
                      <a:pt x="42" y="79"/>
                      <a:pt x="42" y="79"/>
                    </a:cubicBezTo>
                    <a:cubicBezTo>
                      <a:pt x="40" y="79"/>
                      <a:pt x="36" y="77"/>
                      <a:pt x="36" y="77"/>
                    </a:cubicBezTo>
                    <a:cubicBezTo>
                      <a:pt x="21" y="70"/>
                      <a:pt x="21" y="70"/>
                      <a:pt x="21" y="70"/>
                    </a:cubicBezTo>
                    <a:cubicBezTo>
                      <a:pt x="14" y="68"/>
                      <a:pt x="14" y="73"/>
                      <a:pt x="14" y="73"/>
                    </a:cubicBezTo>
                    <a:cubicBezTo>
                      <a:pt x="16" y="74"/>
                      <a:pt x="19" y="81"/>
                      <a:pt x="19" y="81"/>
                    </a:cubicBezTo>
                    <a:cubicBezTo>
                      <a:pt x="17" y="85"/>
                      <a:pt x="19" y="89"/>
                      <a:pt x="19" y="89"/>
                    </a:cubicBezTo>
                    <a:cubicBezTo>
                      <a:pt x="22" y="91"/>
                      <a:pt x="20" y="97"/>
                      <a:pt x="20" y="97"/>
                    </a:cubicBezTo>
                    <a:cubicBezTo>
                      <a:pt x="16" y="101"/>
                      <a:pt x="12" y="117"/>
                      <a:pt x="12" y="117"/>
                    </a:cubicBezTo>
                    <a:cubicBezTo>
                      <a:pt x="9" y="123"/>
                      <a:pt x="6" y="127"/>
                      <a:pt x="6" y="127"/>
                    </a:cubicBezTo>
                    <a:cubicBezTo>
                      <a:pt x="0" y="133"/>
                      <a:pt x="2" y="140"/>
                      <a:pt x="2" y="140"/>
                    </a:cubicBezTo>
                    <a:cubicBezTo>
                      <a:pt x="3" y="152"/>
                      <a:pt x="7" y="152"/>
                      <a:pt x="7" y="152"/>
                    </a:cubicBezTo>
                    <a:cubicBezTo>
                      <a:pt x="14" y="160"/>
                      <a:pt x="23" y="143"/>
                      <a:pt x="23" y="143"/>
                    </a:cubicBezTo>
                    <a:cubicBezTo>
                      <a:pt x="32" y="143"/>
                      <a:pt x="36" y="136"/>
                      <a:pt x="36" y="136"/>
                    </a:cubicBezTo>
                    <a:cubicBezTo>
                      <a:pt x="48" y="127"/>
                      <a:pt x="48" y="127"/>
                      <a:pt x="48" y="127"/>
                    </a:cubicBezTo>
                    <a:cubicBezTo>
                      <a:pt x="48" y="141"/>
                      <a:pt x="48" y="141"/>
                      <a:pt x="48" y="141"/>
                    </a:cubicBezTo>
                    <a:cubicBezTo>
                      <a:pt x="47" y="150"/>
                      <a:pt x="51" y="149"/>
                      <a:pt x="51" y="149"/>
                    </a:cubicBezTo>
                    <a:cubicBezTo>
                      <a:pt x="57" y="150"/>
                      <a:pt x="59" y="143"/>
                      <a:pt x="59" y="143"/>
                    </a:cubicBezTo>
                    <a:cubicBezTo>
                      <a:pt x="74" y="106"/>
                      <a:pt x="68" y="34"/>
                      <a:pt x="68" y="34"/>
                    </a:cubicBezTo>
                    <a:close/>
                    <a:moveTo>
                      <a:pt x="48" y="116"/>
                    </a:moveTo>
                    <a:cubicBezTo>
                      <a:pt x="48" y="116"/>
                      <a:pt x="26" y="130"/>
                      <a:pt x="19" y="132"/>
                    </a:cubicBezTo>
                    <a:cubicBezTo>
                      <a:pt x="19" y="132"/>
                      <a:pt x="14" y="135"/>
                      <a:pt x="13" y="130"/>
                    </a:cubicBezTo>
                    <a:cubicBezTo>
                      <a:pt x="13" y="130"/>
                      <a:pt x="12" y="128"/>
                      <a:pt x="15" y="124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30" y="103"/>
                      <a:pt x="33" y="97"/>
                      <a:pt x="37" y="97"/>
                    </a:cubicBezTo>
                    <a:cubicBezTo>
                      <a:pt x="37" y="97"/>
                      <a:pt x="44" y="94"/>
                      <a:pt x="48" y="88"/>
                    </a:cubicBezTo>
                    <a:lnTo>
                      <a:pt x="48" y="1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36"/>
              <p:cNvSpPr>
                <a:spLocks/>
              </p:cNvSpPr>
              <p:nvPr/>
            </p:nvSpPr>
            <p:spPr bwMode="auto">
              <a:xfrm>
                <a:off x="2387600" y="406400"/>
                <a:ext cx="271462" cy="381000"/>
              </a:xfrm>
              <a:custGeom>
                <a:avLst/>
                <a:gdLst>
                  <a:gd name="T0" fmla="*/ 54 w 82"/>
                  <a:gd name="T1" fmla="*/ 30 h 115"/>
                  <a:gd name="T2" fmla="*/ 56 w 82"/>
                  <a:gd name="T3" fmla="*/ 24 h 115"/>
                  <a:gd name="T4" fmla="*/ 60 w 82"/>
                  <a:gd name="T5" fmla="*/ 29 h 115"/>
                  <a:gd name="T6" fmla="*/ 70 w 82"/>
                  <a:gd name="T7" fmla="*/ 35 h 115"/>
                  <a:gd name="T8" fmla="*/ 75 w 82"/>
                  <a:gd name="T9" fmla="*/ 40 h 115"/>
                  <a:gd name="T10" fmla="*/ 44 w 82"/>
                  <a:gd name="T11" fmla="*/ 60 h 115"/>
                  <a:gd name="T12" fmla="*/ 42 w 82"/>
                  <a:gd name="T13" fmla="*/ 68 h 115"/>
                  <a:gd name="T14" fmla="*/ 42 w 82"/>
                  <a:gd name="T15" fmla="*/ 74 h 115"/>
                  <a:gd name="T16" fmla="*/ 39 w 82"/>
                  <a:gd name="T17" fmla="*/ 78 h 115"/>
                  <a:gd name="T18" fmla="*/ 32 w 82"/>
                  <a:gd name="T19" fmla="*/ 88 h 115"/>
                  <a:gd name="T20" fmla="*/ 38 w 82"/>
                  <a:gd name="T21" fmla="*/ 91 h 115"/>
                  <a:gd name="T22" fmla="*/ 57 w 82"/>
                  <a:gd name="T23" fmla="*/ 85 h 115"/>
                  <a:gd name="T24" fmla="*/ 67 w 82"/>
                  <a:gd name="T25" fmla="*/ 82 h 115"/>
                  <a:gd name="T26" fmla="*/ 74 w 82"/>
                  <a:gd name="T27" fmla="*/ 79 h 115"/>
                  <a:gd name="T28" fmla="*/ 81 w 82"/>
                  <a:gd name="T29" fmla="*/ 82 h 115"/>
                  <a:gd name="T30" fmla="*/ 79 w 82"/>
                  <a:gd name="T31" fmla="*/ 87 h 115"/>
                  <a:gd name="T32" fmla="*/ 66 w 82"/>
                  <a:gd name="T33" fmla="*/ 99 h 115"/>
                  <a:gd name="T34" fmla="*/ 44 w 82"/>
                  <a:gd name="T35" fmla="*/ 102 h 115"/>
                  <a:gd name="T36" fmla="*/ 20 w 82"/>
                  <a:gd name="T37" fmla="*/ 104 h 115"/>
                  <a:gd name="T38" fmla="*/ 10 w 82"/>
                  <a:gd name="T39" fmla="*/ 78 h 115"/>
                  <a:gd name="T40" fmla="*/ 3 w 82"/>
                  <a:gd name="T41" fmla="*/ 50 h 115"/>
                  <a:gd name="T42" fmla="*/ 4 w 82"/>
                  <a:gd name="T43" fmla="*/ 38 h 115"/>
                  <a:gd name="T44" fmla="*/ 14 w 82"/>
                  <a:gd name="T45" fmla="*/ 0 h 115"/>
                  <a:gd name="T46" fmla="*/ 17 w 82"/>
                  <a:gd name="T47" fmla="*/ 3 h 115"/>
                  <a:gd name="T48" fmla="*/ 32 w 82"/>
                  <a:gd name="T49" fmla="*/ 22 h 115"/>
                  <a:gd name="T50" fmla="*/ 37 w 82"/>
                  <a:gd name="T51" fmla="*/ 40 h 115"/>
                  <a:gd name="T52" fmla="*/ 42 w 82"/>
                  <a:gd name="T53" fmla="*/ 47 h 115"/>
                  <a:gd name="T54" fmla="*/ 53 w 82"/>
                  <a:gd name="T55" fmla="*/ 38 h 115"/>
                  <a:gd name="T56" fmla="*/ 54 w 82"/>
                  <a:gd name="T57" fmla="*/ 3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2" h="115">
                    <a:moveTo>
                      <a:pt x="54" y="30"/>
                    </a:moveTo>
                    <a:cubicBezTo>
                      <a:pt x="54" y="30"/>
                      <a:pt x="52" y="25"/>
                      <a:pt x="56" y="24"/>
                    </a:cubicBezTo>
                    <a:cubicBezTo>
                      <a:pt x="56" y="24"/>
                      <a:pt x="61" y="22"/>
                      <a:pt x="60" y="29"/>
                    </a:cubicBezTo>
                    <a:cubicBezTo>
                      <a:pt x="60" y="29"/>
                      <a:pt x="65" y="34"/>
                      <a:pt x="70" y="35"/>
                    </a:cubicBezTo>
                    <a:cubicBezTo>
                      <a:pt x="70" y="35"/>
                      <a:pt x="76" y="33"/>
                      <a:pt x="75" y="40"/>
                    </a:cubicBezTo>
                    <a:cubicBezTo>
                      <a:pt x="75" y="40"/>
                      <a:pt x="75" y="63"/>
                      <a:pt x="44" y="60"/>
                    </a:cubicBezTo>
                    <a:cubicBezTo>
                      <a:pt x="44" y="60"/>
                      <a:pt x="41" y="61"/>
                      <a:pt x="42" y="68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2" y="74"/>
                      <a:pt x="43" y="77"/>
                      <a:pt x="39" y="78"/>
                    </a:cubicBezTo>
                    <a:cubicBezTo>
                      <a:pt x="39" y="78"/>
                      <a:pt x="34" y="84"/>
                      <a:pt x="32" y="88"/>
                    </a:cubicBezTo>
                    <a:cubicBezTo>
                      <a:pt x="38" y="91"/>
                      <a:pt x="38" y="91"/>
                      <a:pt x="38" y="91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67" y="82"/>
                      <a:pt x="67" y="82"/>
                      <a:pt x="67" y="82"/>
                    </a:cubicBezTo>
                    <a:cubicBezTo>
                      <a:pt x="67" y="82"/>
                      <a:pt x="71" y="79"/>
                      <a:pt x="74" y="79"/>
                    </a:cubicBezTo>
                    <a:cubicBezTo>
                      <a:pt x="74" y="79"/>
                      <a:pt x="82" y="78"/>
                      <a:pt x="81" y="82"/>
                    </a:cubicBezTo>
                    <a:cubicBezTo>
                      <a:pt x="79" y="87"/>
                      <a:pt x="79" y="87"/>
                      <a:pt x="79" y="87"/>
                    </a:cubicBezTo>
                    <a:cubicBezTo>
                      <a:pt x="79" y="87"/>
                      <a:pt x="74" y="97"/>
                      <a:pt x="66" y="99"/>
                    </a:cubicBezTo>
                    <a:cubicBezTo>
                      <a:pt x="66" y="99"/>
                      <a:pt x="54" y="102"/>
                      <a:pt x="44" y="102"/>
                    </a:cubicBezTo>
                    <a:cubicBezTo>
                      <a:pt x="44" y="102"/>
                      <a:pt x="34" y="115"/>
                      <a:pt x="20" y="104"/>
                    </a:cubicBezTo>
                    <a:cubicBezTo>
                      <a:pt x="20" y="104"/>
                      <a:pt x="10" y="88"/>
                      <a:pt x="10" y="78"/>
                    </a:cubicBezTo>
                    <a:cubicBezTo>
                      <a:pt x="10" y="78"/>
                      <a:pt x="4" y="52"/>
                      <a:pt x="3" y="50"/>
                    </a:cubicBezTo>
                    <a:cubicBezTo>
                      <a:pt x="3" y="50"/>
                      <a:pt x="0" y="50"/>
                      <a:pt x="4" y="38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5" y="0"/>
                      <a:pt x="17" y="3"/>
                    </a:cubicBezTo>
                    <a:cubicBezTo>
                      <a:pt x="17" y="3"/>
                      <a:pt x="31" y="14"/>
                      <a:pt x="32" y="22"/>
                    </a:cubicBezTo>
                    <a:cubicBezTo>
                      <a:pt x="32" y="22"/>
                      <a:pt x="35" y="30"/>
                      <a:pt x="37" y="40"/>
                    </a:cubicBezTo>
                    <a:cubicBezTo>
                      <a:pt x="37" y="40"/>
                      <a:pt x="36" y="44"/>
                      <a:pt x="42" y="47"/>
                    </a:cubicBezTo>
                    <a:cubicBezTo>
                      <a:pt x="42" y="47"/>
                      <a:pt x="48" y="38"/>
                      <a:pt x="53" y="38"/>
                    </a:cubicBezTo>
                    <a:cubicBezTo>
                      <a:pt x="53" y="38"/>
                      <a:pt x="54" y="38"/>
                      <a:pt x="54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2" name="Freeform 37"/>
              <p:cNvSpPr>
                <a:spLocks/>
              </p:cNvSpPr>
              <p:nvPr/>
            </p:nvSpPr>
            <p:spPr bwMode="auto">
              <a:xfrm>
                <a:off x="2949575" y="242888"/>
                <a:ext cx="152400" cy="149225"/>
              </a:xfrm>
              <a:custGeom>
                <a:avLst/>
                <a:gdLst>
                  <a:gd name="T0" fmla="*/ 11 w 46"/>
                  <a:gd name="T1" fmla="*/ 40 h 45"/>
                  <a:gd name="T2" fmla="*/ 13 w 46"/>
                  <a:gd name="T3" fmla="*/ 45 h 45"/>
                  <a:gd name="T4" fmla="*/ 26 w 46"/>
                  <a:gd name="T5" fmla="*/ 36 h 45"/>
                  <a:gd name="T6" fmla="*/ 41 w 46"/>
                  <a:gd name="T7" fmla="*/ 29 h 45"/>
                  <a:gd name="T8" fmla="*/ 39 w 46"/>
                  <a:gd name="T9" fmla="*/ 19 h 45"/>
                  <a:gd name="T10" fmla="*/ 15 w 46"/>
                  <a:gd name="T11" fmla="*/ 3 h 45"/>
                  <a:gd name="T12" fmla="*/ 3 w 46"/>
                  <a:gd name="T13" fmla="*/ 2 h 45"/>
                  <a:gd name="T14" fmla="*/ 3 w 46"/>
                  <a:gd name="T15" fmla="*/ 8 h 45"/>
                  <a:gd name="T16" fmla="*/ 4 w 46"/>
                  <a:gd name="T17" fmla="*/ 13 h 45"/>
                  <a:gd name="T18" fmla="*/ 9 w 46"/>
                  <a:gd name="T19" fmla="*/ 19 h 45"/>
                  <a:gd name="T20" fmla="*/ 13 w 46"/>
                  <a:gd name="T21" fmla="*/ 32 h 45"/>
                  <a:gd name="T22" fmla="*/ 11 w 46"/>
                  <a:gd name="T23" fmla="*/ 4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6" h="45">
                    <a:moveTo>
                      <a:pt x="11" y="40"/>
                    </a:moveTo>
                    <a:cubicBezTo>
                      <a:pt x="11" y="40"/>
                      <a:pt x="7" y="45"/>
                      <a:pt x="13" y="45"/>
                    </a:cubicBezTo>
                    <a:cubicBezTo>
                      <a:pt x="13" y="45"/>
                      <a:pt x="18" y="44"/>
                      <a:pt x="26" y="36"/>
                    </a:cubicBezTo>
                    <a:cubicBezTo>
                      <a:pt x="26" y="36"/>
                      <a:pt x="38" y="36"/>
                      <a:pt x="41" y="29"/>
                    </a:cubicBezTo>
                    <a:cubicBezTo>
                      <a:pt x="41" y="29"/>
                      <a:pt x="46" y="22"/>
                      <a:pt x="39" y="19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3"/>
                      <a:pt x="6" y="0"/>
                      <a:pt x="3" y="2"/>
                    </a:cubicBezTo>
                    <a:cubicBezTo>
                      <a:pt x="3" y="2"/>
                      <a:pt x="0" y="6"/>
                      <a:pt x="3" y="8"/>
                    </a:cubicBezTo>
                    <a:cubicBezTo>
                      <a:pt x="3" y="8"/>
                      <a:pt x="4" y="10"/>
                      <a:pt x="4" y="13"/>
                    </a:cubicBezTo>
                    <a:cubicBezTo>
                      <a:pt x="4" y="13"/>
                      <a:pt x="5" y="16"/>
                      <a:pt x="9" y="19"/>
                    </a:cubicBezTo>
                    <a:cubicBezTo>
                      <a:pt x="9" y="19"/>
                      <a:pt x="13" y="28"/>
                      <a:pt x="13" y="32"/>
                    </a:cubicBezTo>
                    <a:cubicBezTo>
                      <a:pt x="13" y="32"/>
                      <a:pt x="12" y="39"/>
                      <a:pt x="11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" name="Freeform 38"/>
              <p:cNvSpPr>
                <a:spLocks/>
              </p:cNvSpPr>
              <p:nvPr/>
            </p:nvSpPr>
            <p:spPr bwMode="auto">
              <a:xfrm>
                <a:off x="2870200" y="403225"/>
                <a:ext cx="250825" cy="146050"/>
              </a:xfrm>
              <a:custGeom>
                <a:avLst/>
                <a:gdLst>
                  <a:gd name="T0" fmla="*/ 72 w 76"/>
                  <a:gd name="T1" fmla="*/ 1 h 44"/>
                  <a:gd name="T2" fmla="*/ 75 w 76"/>
                  <a:gd name="T3" fmla="*/ 7 h 44"/>
                  <a:gd name="T4" fmla="*/ 65 w 76"/>
                  <a:gd name="T5" fmla="*/ 11 h 44"/>
                  <a:gd name="T6" fmla="*/ 53 w 76"/>
                  <a:gd name="T7" fmla="*/ 20 h 44"/>
                  <a:gd name="T8" fmla="*/ 39 w 76"/>
                  <a:gd name="T9" fmla="*/ 35 h 44"/>
                  <a:gd name="T10" fmla="*/ 14 w 76"/>
                  <a:gd name="T11" fmla="*/ 38 h 44"/>
                  <a:gd name="T12" fmla="*/ 4 w 76"/>
                  <a:gd name="T13" fmla="*/ 26 h 44"/>
                  <a:gd name="T14" fmla="*/ 17 w 76"/>
                  <a:gd name="T15" fmla="*/ 19 h 44"/>
                  <a:gd name="T16" fmla="*/ 61 w 76"/>
                  <a:gd name="T17" fmla="*/ 4 h 44"/>
                  <a:gd name="T18" fmla="*/ 72 w 76"/>
                  <a:gd name="T19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6" h="44">
                    <a:moveTo>
                      <a:pt x="72" y="1"/>
                    </a:moveTo>
                    <a:cubicBezTo>
                      <a:pt x="72" y="1"/>
                      <a:pt x="76" y="0"/>
                      <a:pt x="75" y="7"/>
                    </a:cubicBezTo>
                    <a:cubicBezTo>
                      <a:pt x="75" y="7"/>
                      <a:pt x="72" y="11"/>
                      <a:pt x="65" y="11"/>
                    </a:cubicBezTo>
                    <a:cubicBezTo>
                      <a:pt x="65" y="11"/>
                      <a:pt x="59" y="13"/>
                      <a:pt x="53" y="20"/>
                    </a:cubicBezTo>
                    <a:cubicBezTo>
                      <a:pt x="53" y="20"/>
                      <a:pt x="44" y="30"/>
                      <a:pt x="39" y="35"/>
                    </a:cubicBezTo>
                    <a:cubicBezTo>
                      <a:pt x="39" y="35"/>
                      <a:pt x="30" y="44"/>
                      <a:pt x="14" y="38"/>
                    </a:cubicBezTo>
                    <a:cubicBezTo>
                      <a:pt x="14" y="38"/>
                      <a:pt x="0" y="33"/>
                      <a:pt x="4" y="26"/>
                    </a:cubicBezTo>
                    <a:cubicBezTo>
                      <a:pt x="4" y="26"/>
                      <a:pt x="4" y="23"/>
                      <a:pt x="17" y="19"/>
                    </a:cubicBezTo>
                    <a:cubicBezTo>
                      <a:pt x="61" y="4"/>
                      <a:pt x="61" y="4"/>
                      <a:pt x="61" y="4"/>
                    </a:cubicBezTo>
                    <a:lnTo>
                      <a:pt x="72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" name="Freeform 39"/>
              <p:cNvSpPr>
                <a:spLocks/>
              </p:cNvSpPr>
              <p:nvPr/>
            </p:nvSpPr>
            <p:spPr bwMode="auto">
              <a:xfrm>
                <a:off x="3062288" y="708025"/>
                <a:ext cx="114300" cy="109537"/>
              </a:xfrm>
              <a:custGeom>
                <a:avLst/>
                <a:gdLst>
                  <a:gd name="T0" fmla="*/ 3 w 35"/>
                  <a:gd name="T1" fmla="*/ 3 h 33"/>
                  <a:gd name="T2" fmla="*/ 8 w 35"/>
                  <a:gd name="T3" fmla="*/ 21 h 33"/>
                  <a:gd name="T4" fmla="*/ 11 w 35"/>
                  <a:gd name="T5" fmla="*/ 26 h 33"/>
                  <a:gd name="T6" fmla="*/ 22 w 35"/>
                  <a:gd name="T7" fmla="*/ 33 h 33"/>
                  <a:gd name="T8" fmla="*/ 29 w 35"/>
                  <a:gd name="T9" fmla="*/ 13 h 33"/>
                  <a:gd name="T10" fmla="*/ 11 w 35"/>
                  <a:gd name="T11" fmla="*/ 1 h 33"/>
                  <a:gd name="T12" fmla="*/ 3 w 35"/>
                  <a:gd name="T13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33">
                    <a:moveTo>
                      <a:pt x="3" y="3"/>
                    </a:moveTo>
                    <a:cubicBezTo>
                      <a:pt x="3" y="3"/>
                      <a:pt x="0" y="15"/>
                      <a:pt x="8" y="21"/>
                    </a:cubicBezTo>
                    <a:cubicBezTo>
                      <a:pt x="8" y="21"/>
                      <a:pt x="9" y="22"/>
                      <a:pt x="11" y="26"/>
                    </a:cubicBezTo>
                    <a:cubicBezTo>
                      <a:pt x="11" y="26"/>
                      <a:pt x="15" y="33"/>
                      <a:pt x="22" y="33"/>
                    </a:cubicBezTo>
                    <a:cubicBezTo>
                      <a:pt x="22" y="33"/>
                      <a:pt x="35" y="27"/>
                      <a:pt x="29" y="13"/>
                    </a:cubicBezTo>
                    <a:cubicBezTo>
                      <a:pt x="29" y="13"/>
                      <a:pt x="21" y="1"/>
                      <a:pt x="11" y="1"/>
                    </a:cubicBezTo>
                    <a:cubicBezTo>
                      <a:pt x="11" y="1"/>
                      <a:pt x="6" y="0"/>
                      <a:pt x="3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5" name="Freeform 40"/>
              <p:cNvSpPr>
                <a:spLocks/>
              </p:cNvSpPr>
              <p:nvPr/>
            </p:nvSpPr>
            <p:spPr bwMode="auto">
              <a:xfrm>
                <a:off x="2787650" y="531813"/>
                <a:ext cx="333375" cy="361950"/>
              </a:xfrm>
              <a:custGeom>
                <a:avLst/>
                <a:gdLst>
                  <a:gd name="T0" fmla="*/ 27 w 101"/>
                  <a:gd name="T1" fmla="*/ 21 h 109"/>
                  <a:gd name="T2" fmla="*/ 35 w 101"/>
                  <a:gd name="T3" fmla="*/ 26 h 109"/>
                  <a:gd name="T4" fmla="*/ 41 w 101"/>
                  <a:gd name="T5" fmla="*/ 27 h 109"/>
                  <a:gd name="T6" fmla="*/ 64 w 101"/>
                  <a:gd name="T7" fmla="*/ 12 h 109"/>
                  <a:gd name="T8" fmla="*/ 69 w 101"/>
                  <a:gd name="T9" fmla="*/ 10 h 109"/>
                  <a:gd name="T10" fmla="*/ 98 w 101"/>
                  <a:gd name="T11" fmla="*/ 9 h 109"/>
                  <a:gd name="T12" fmla="*/ 94 w 101"/>
                  <a:gd name="T13" fmla="*/ 14 h 109"/>
                  <a:gd name="T14" fmla="*/ 74 w 101"/>
                  <a:gd name="T15" fmla="*/ 32 h 109"/>
                  <a:gd name="T16" fmla="*/ 68 w 101"/>
                  <a:gd name="T17" fmla="*/ 37 h 109"/>
                  <a:gd name="T18" fmla="*/ 68 w 101"/>
                  <a:gd name="T19" fmla="*/ 41 h 109"/>
                  <a:gd name="T20" fmla="*/ 74 w 101"/>
                  <a:gd name="T21" fmla="*/ 38 h 109"/>
                  <a:gd name="T22" fmla="*/ 87 w 101"/>
                  <a:gd name="T23" fmla="*/ 40 h 109"/>
                  <a:gd name="T24" fmla="*/ 77 w 101"/>
                  <a:gd name="T25" fmla="*/ 50 h 109"/>
                  <a:gd name="T26" fmla="*/ 63 w 101"/>
                  <a:gd name="T27" fmla="*/ 57 h 109"/>
                  <a:gd name="T28" fmla="*/ 61 w 101"/>
                  <a:gd name="T29" fmla="*/ 67 h 109"/>
                  <a:gd name="T30" fmla="*/ 65 w 101"/>
                  <a:gd name="T31" fmla="*/ 81 h 109"/>
                  <a:gd name="T32" fmla="*/ 69 w 101"/>
                  <a:gd name="T33" fmla="*/ 102 h 109"/>
                  <a:gd name="T34" fmla="*/ 63 w 101"/>
                  <a:gd name="T35" fmla="*/ 107 h 109"/>
                  <a:gd name="T36" fmla="*/ 60 w 101"/>
                  <a:gd name="T37" fmla="*/ 103 h 109"/>
                  <a:gd name="T38" fmla="*/ 48 w 101"/>
                  <a:gd name="T39" fmla="*/ 94 h 109"/>
                  <a:gd name="T40" fmla="*/ 49 w 101"/>
                  <a:gd name="T41" fmla="*/ 89 h 109"/>
                  <a:gd name="T42" fmla="*/ 54 w 101"/>
                  <a:gd name="T43" fmla="*/ 86 h 109"/>
                  <a:gd name="T44" fmla="*/ 55 w 101"/>
                  <a:gd name="T45" fmla="*/ 81 h 109"/>
                  <a:gd name="T46" fmla="*/ 54 w 101"/>
                  <a:gd name="T47" fmla="*/ 71 h 109"/>
                  <a:gd name="T48" fmla="*/ 42 w 101"/>
                  <a:gd name="T49" fmla="*/ 82 h 109"/>
                  <a:gd name="T50" fmla="*/ 20 w 101"/>
                  <a:gd name="T51" fmla="*/ 103 h 109"/>
                  <a:gd name="T52" fmla="*/ 8 w 101"/>
                  <a:gd name="T53" fmla="*/ 102 h 109"/>
                  <a:gd name="T54" fmla="*/ 5 w 101"/>
                  <a:gd name="T55" fmla="*/ 86 h 109"/>
                  <a:gd name="T56" fmla="*/ 13 w 101"/>
                  <a:gd name="T57" fmla="*/ 87 h 109"/>
                  <a:gd name="T58" fmla="*/ 54 w 101"/>
                  <a:gd name="T59" fmla="*/ 62 h 109"/>
                  <a:gd name="T60" fmla="*/ 54 w 101"/>
                  <a:gd name="T61" fmla="*/ 58 h 109"/>
                  <a:gd name="T62" fmla="*/ 52 w 101"/>
                  <a:gd name="T63" fmla="*/ 50 h 109"/>
                  <a:gd name="T64" fmla="*/ 52 w 101"/>
                  <a:gd name="T65" fmla="*/ 41 h 109"/>
                  <a:gd name="T66" fmla="*/ 45 w 101"/>
                  <a:gd name="T67" fmla="*/ 43 h 109"/>
                  <a:gd name="T68" fmla="*/ 46 w 101"/>
                  <a:gd name="T69" fmla="*/ 53 h 109"/>
                  <a:gd name="T70" fmla="*/ 30 w 101"/>
                  <a:gd name="T71" fmla="*/ 66 h 109"/>
                  <a:gd name="T72" fmla="*/ 24 w 101"/>
                  <a:gd name="T73" fmla="*/ 40 h 109"/>
                  <a:gd name="T74" fmla="*/ 27 w 101"/>
                  <a:gd name="T75" fmla="*/ 21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1" h="109">
                    <a:moveTo>
                      <a:pt x="27" y="21"/>
                    </a:moveTo>
                    <a:cubicBezTo>
                      <a:pt x="27" y="21"/>
                      <a:pt x="32" y="19"/>
                      <a:pt x="35" y="26"/>
                    </a:cubicBezTo>
                    <a:cubicBezTo>
                      <a:pt x="35" y="26"/>
                      <a:pt x="37" y="29"/>
                      <a:pt x="41" y="27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64" y="12"/>
                      <a:pt x="68" y="11"/>
                      <a:pt x="69" y="10"/>
                    </a:cubicBezTo>
                    <a:cubicBezTo>
                      <a:pt x="69" y="10"/>
                      <a:pt x="82" y="0"/>
                      <a:pt x="98" y="9"/>
                    </a:cubicBezTo>
                    <a:cubicBezTo>
                      <a:pt x="98" y="9"/>
                      <a:pt x="101" y="10"/>
                      <a:pt x="94" y="14"/>
                    </a:cubicBezTo>
                    <a:cubicBezTo>
                      <a:pt x="74" y="32"/>
                      <a:pt x="74" y="32"/>
                      <a:pt x="74" y="32"/>
                    </a:cubicBezTo>
                    <a:cubicBezTo>
                      <a:pt x="68" y="37"/>
                      <a:pt x="68" y="37"/>
                      <a:pt x="68" y="37"/>
                    </a:cubicBezTo>
                    <a:cubicBezTo>
                      <a:pt x="68" y="37"/>
                      <a:pt x="63" y="40"/>
                      <a:pt x="68" y="41"/>
                    </a:cubicBezTo>
                    <a:cubicBezTo>
                      <a:pt x="74" y="38"/>
                      <a:pt x="74" y="38"/>
                      <a:pt x="74" y="38"/>
                    </a:cubicBezTo>
                    <a:cubicBezTo>
                      <a:pt x="74" y="38"/>
                      <a:pt x="86" y="34"/>
                      <a:pt x="87" y="40"/>
                    </a:cubicBezTo>
                    <a:cubicBezTo>
                      <a:pt x="87" y="40"/>
                      <a:pt x="89" y="44"/>
                      <a:pt x="77" y="50"/>
                    </a:cubicBezTo>
                    <a:cubicBezTo>
                      <a:pt x="77" y="50"/>
                      <a:pt x="68" y="57"/>
                      <a:pt x="63" y="57"/>
                    </a:cubicBezTo>
                    <a:cubicBezTo>
                      <a:pt x="63" y="57"/>
                      <a:pt x="60" y="60"/>
                      <a:pt x="61" y="67"/>
                    </a:cubicBezTo>
                    <a:cubicBezTo>
                      <a:pt x="61" y="67"/>
                      <a:pt x="63" y="76"/>
                      <a:pt x="65" y="81"/>
                    </a:cubicBezTo>
                    <a:cubicBezTo>
                      <a:pt x="69" y="102"/>
                      <a:pt x="69" y="102"/>
                      <a:pt x="69" y="102"/>
                    </a:cubicBezTo>
                    <a:cubicBezTo>
                      <a:pt x="69" y="102"/>
                      <a:pt x="71" y="109"/>
                      <a:pt x="63" y="107"/>
                    </a:cubicBezTo>
                    <a:cubicBezTo>
                      <a:pt x="63" y="107"/>
                      <a:pt x="60" y="107"/>
                      <a:pt x="60" y="103"/>
                    </a:cubicBezTo>
                    <a:cubicBezTo>
                      <a:pt x="60" y="103"/>
                      <a:pt x="60" y="94"/>
                      <a:pt x="48" y="94"/>
                    </a:cubicBezTo>
                    <a:cubicBezTo>
                      <a:pt x="48" y="94"/>
                      <a:pt x="46" y="91"/>
                      <a:pt x="49" y="89"/>
                    </a:cubicBezTo>
                    <a:cubicBezTo>
                      <a:pt x="49" y="89"/>
                      <a:pt x="51" y="86"/>
                      <a:pt x="54" y="86"/>
                    </a:cubicBezTo>
                    <a:cubicBezTo>
                      <a:pt x="54" y="86"/>
                      <a:pt x="55" y="85"/>
                      <a:pt x="55" y="81"/>
                    </a:cubicBezTo>
                    <a:cubicBezTo>
                      <a:pt x="54" y="71"/>
                      <a:pt x="54" y="71"/>
                      <a:pt x="54" y="71"/>
                    </a:cubicBezTo>
                    <a:cubicBezTo>
                      <a:pt x="54" y="71"/>
                      <a:pt x="48" y="76"/>
                      <a:pt x="42" y="82"/>
                    </a:cubicBezTo>
                    <a:cubicBezTo>
                      <a:pt x="20" y="103"/>
                      <a:pt x="20" y="103"/>
                      <a:pt x="20" y="103"/>
                    </a:cubicBezTo>
                    <a:cubicBezTo>
                      <a:pt x="20" y="103"/>
                      <a:pt x="15" y="109"/>
                      <a:pt x="8" y="102"/>
                    </a:cubicBezTo>
                    <a:cubicBezTo>
                      <a:pt x="8" y="102"/>
                      <a:pt x="0" y="91"/>
                      <a:pt x="5" y="86"/>
                    </a:cubicBezTo>
                    <a:cubicBezTo>
                      <a:pt x="5" y="86"/>
                      <a:pt x="8" y="84"/>
                      <a:pt x="13" y="87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4" y="58"/>
                      <a:pt x="54" y="58"/>
                      <a:pt x="54" y="58"/>
                    </a:cubicBezTo>
                    <a:cubicBezTo>
                      <a:pt x="54" y="58"/>
                      <a:pt x="46" y="57"/>
                      <a:pt x="52" y="50"/>
                    </a:cubicBezTo>
                    <a:cubicBezTo>
                      <a:pt x="52" y="50"/>
                      <a:pt x="56" y="41"/>
                      <a:pt x="52" y="41"/>
                    </a:cubicBezTo>
                    <a:cubicBezTo>
                      <a:pt x="52" y="41"/>
                      <a:pt x="45" y="39"/>
                      <a:pt x="45" y="4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6" y="53"/>
                      <a:pt x="37" y="79"/>
                      <a:pt x="30" y="66"/>
                    </a:cubicBezTo>
                    <a:cubicBezTo>
                      <a:pt x="30" y="66"/>
                      <a:pt x="21" y="57"/>
                      <a:pt x="24" y="40"/>
                    </a:cubicBezTo>
                    <a:cubicBezTo>
                      <a:pt x="24" y="40"/>
                      <a:pt x="28" y="33"/>
                      <a:pt x="27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6" name="Freeform 41"/>
              <p:cNvSpPr>
                <a:spLocks/>
              </p:cNvSpPr>
              <p:nvPr/>
            </p:nvSpPr>
            <p:spPr bwMode="auto">
              <a:xfrm>
                <a:off x="3646488" y="674688"/>
                <a:ext cx="128587" cy="133350"/>
              </a:xfrm>
              <a:custGeom>
                <a:avLst/>
                <a:gdLst>
                  <a:gd name="T0" fmla="*/ 6 w 39"/>
                  <a:gd name="T1" fmla="*/ 0 h 40"/>
                  <a:gd name="T2" fmla="*/ 12 w 39"/>
                  <a:gd name="T3" fmla="*/ 28 h 40"/>
                  <a:gd name="T4" fmla="*/ 11 w 39"/>
                  <a:gd name="T5" fmla="*/ 34 h 40"/>
                  <a:gd name="T6" fmla="*/ 25 w 39"/>
                  <a:gd name="T7" fmla="*/ 34 h 40"/>
                  <a:gd name="T8" fmla="*/ 31 w 39"/>
                  <a:gd name="T9" fmla="*/ 20 h 40"/>
                  <a:gd name="T10" fmla="*/ 6 w 39"/>
                  <a:gd name="T11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" h="40">
                    <a:moveTo>
                      <a:pt x="6" y="0"/>
                    </a:moveTo>
                    <a:cubicBezTo>
                      <a:pt x="6" y="0"/>
                      <a:pt x="0" y="10"/>
                      <a:pt x="12" y="28"/>
                    </a:cubicBezTo>
                    <a:cubicBezTo>
                      <a:pt x="12" y="28"/>
                      <a:pt x="15" y="30"/>
                      <a:pt x="11" y="34"/>
                    </a:cubicBezTo>
                    <a:cubicBezTo>
                      <a:pt x="11" y="34"/>
                      <a:pt x="11" y="40"/>
                      <a:pt x="25" y="34"/>
                    </a:cubicBezTo>
                    <a:cubicBezTo>
                      <a:pt x="25" y="34"/>
                      <a:pt x="39" y="32"/>
                      <a:pt x="31" y="20"/>
                    </a:cubicBezTo>
                    <a:cubicBezTo>
                      <a:pt x="31" y="20"/>
                      <a:pt x="18" y="4"/>
                      <a:pt x="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7" name="Freeform 42"/>
              <p:cNvSpPr>
                <a:spLocks/>
              </p:cNvSpPr>
              <p:nvPr/>
            </p:nvSpPr>
            <p:spPr bwMode="auto">
              <a:xfrm>
                <a:off x="3267075" y="328613"/>
                <a:ext cx="455612" cy="485775"/>
              </a:xfrm>
              <a:custGeom>
                <a:avLst/>
                <a:gdLst>
                  <a:gd name="T0" fmla="*/ 98 w 138"/>
                  <a:gd name="T1" fmla="*/ 64 h 146"/>
                  <a:gd name="T2" fmla="*/ 97 w 138"/>
                  <a:gd name="T3" fmla="*/ 26 h 146"/>
                  <a:gd name="T4" fmla="*/ 96 w 138"/>
                  <a:gd name="T5" fmla="*/ 11 h 146"/>
                  <a:gd name="T6" fmla="*/ 89 w 138"/>
                  <a:gd name="T7" fmla="*/ 9 h 146"/>
                  <a:gd name="T8" fmla="*/ 73 w 138"/>
                  <a:gd name="T9" fmla="*/ 1 h 146"/>
                  <a:gd name="T10" fmla="*/ 70 w 138"/>
                  <a:gd name="T11" fmla="*/ 13 h 146"/>
                  <a:gd name="T12" fmla="*/ 79 w 138"/>
                  <a:gd name="T13" fmla="*/ 33 h 146"/>
                  <a:gd name="T14" fmla="*/ 79 w 138"/>
                  <a:gd name="T15" fmla="*/ 70 h 146"/>
                  <a:gd name="T16" fmla="*/ 69 w 138"/>
                  <a:gd name="T17" fmla="*/ 80 h 146"/>
                  <a:gd name="T18" fmla="*/ 44 w 138"/>
                  <a:gd name="T19" fmla="*/ 90 h 146"/>
                  <a:gd name="T20" fmla="*/ 33 w 138"/>
                  <a:gd name="T21" fmla="*/ 97 h 146"/>
                  <a:gd name="T22" fmla="*/ 10 w 138"/>
                  <a:gd name="T23" fmla="*/ 104 h 146"/>
                  <a:gd name="T24" fmla="*/ 3 w 138"/>
                  <a:gd name="T25" fmla="*/ 97 h 146"/>
                  <a:gd name="T26" fmla="*/ 2 w 138"/>
                  <a:gd name="T27" fmla="*/ 103 h 146"/>
                  <a:gd name="T28" fmla="*/ 15 w 138"/>
                  <a:gd name="T29" fmla="*/ 122 h 146"/>
                  <a:gd name="T30" fmla="*/ 49 w 138"/>
                  <a:gd name="T31" fmla="*/ 104 h 146"/>
                  <a:gd name="T32" fmla="*/ 62 w 138"/>
                  <a:gd name="T33" fmla="*/ 99 h 146"/>
                  <a:gd name="T34" fmla="*/ 74 w 138"/>
                  <a:gd name="T35" fmla="*/ 96 h 146"/>
                  <a:gd name="T36" fmla="*/ 38 w 138"/>
                  <a:gd name="T37" fmla="*/ 134 h 146"/>
                  <a:gd name="T38" fmla="*/ 35 w 138"/>
                  <a:gd name="T39" fmla="*/ 137 h 146"/>
                  <a:gd name="T40" fmla="*/ 33 w 138"/>
                  <a:gd name="T41" fmla="*/ 140 h 146"/>
                  <a:gd name="T42" fmla="*/ 36 w 138"/>
                  <a:gd name="T43" fmla="*/ 143 h 146"/>
                  <a:gd name="T44" fmla="*/ 91 w 138"/>
                  <a:gd name="T45" fmla="*/ 111 h 146"/>
                  <a:gd name="T46" fmla="*/ 97 w 138"/>
                  <a:gd name="T47" fmla="*/ 81 h 146"/>
                  <a:gd name="T48" fmla="*/ 120 w 138"/>
                  <a:gd name="T49" fmla="*/ 63 h 146"/>
                  <a:gd name="T50" fmla="*/ 134 w 138"/>
                  <a:gd name="T51" fmla="*/ 44 h 146"/>
                  <a:gd name="T52" fmla="*/ 118 w 138"/>
                  <a:gd name="T53" fmla="*/ 47 h 146"/>
                  <a:gd name="T54" fmla="*/ 98 w 138"/>
                  <a:gd name="T55" fmla="*/ 64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8" h="146">
                    <a:moveTo>
                      <a:pt x="98" y="64"/>
                    </a:moveTo>
                    <a:cubicBezTo>
                      <a:pt x="97" y="26"/>
                      <a:pt x="97" y="26"/>
                      <a:pt x="97" y="26"/>
                    </a:cubicBezTo>
                    <a:cubicBezTo>
                      <a:pt x="97" y="26"/>
                      <a:pt x="103" y="16"/>
                      <a:pt x="96" y="11"/>
                    </a:cubicBezTo>
                    <a:cubicBezTo>
                      <a:pt x="89" y="9"/>
                      <a:pt x="89" y="9"/>
                      <a:pt x="89" y="9"/>
                    </a:cubicBezTo>
                    <a:cubicBezTo>
                      <a:pt x="89" y="9"/>
                      <a:pt x="85" y="0"/>
                      <a:pt x="73" y="1"/>
                    </a:cubicBezTo>
                    <a:cubicBezTo>
                      <a:pt x="73" y="1"/>
                      <a:pt x="67" y="0"/>
                      <a:pt x="70" y="13"/>
                    </a:cubicBezTo>
                    <a:cubicBezTo>
                      <a:pt x="70" y="13"/>
                      <a:pt x="76" y="30"/>
                      <a:pt x="79" y="33"/>
                    </a:cubicBezTo>
                    <a:cubicBezTo>
                      <a:pt x="79" y="70"/>
                      <a:pt x="79" y="70"/>
                      <a:pt x="79" y="70"/>
                    </a:cubicBezTo>
                    <a:cubicBezTo>
                      <a:pt x="79" y="70"/>
                      <a:pt x="77" y="78"/>
                      <a:pt x="69" y="8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0" y="91"/>
                      <a:pt x="33" y="97"/>
                    </a:cubicBezTo>
                    <a:cubicBezTo>
                      <a:pt x="33" y="97"/>
                      <a:pt x="17" y="104"/>
                      <a:pt x="10" y="104"/>
                    </a:cubicBezTo>
                    <a:cubicBezTo>
                      <a:pt x="10" y="104"/>
                      <a:pt x="4" y="99"/>
                      <a:pt x="3" y="97"/>
                    </a:cubicBezTo>
                    <a:cubicBezTo>
                      <a:pt x="3" y="97"/>
                      <a:pt x="2" y="96"/>
                      <a:pt x="2" y="103"/>
                    </a:cubicBezTo>
                    <a:cubicBezTo>
                      <a:pt x="2" y="103"/>
                      <a:pt x="0" y="125"/>
                      <a:pt x="15" y="122"/>
                    </a:cubicBezTo>
                    <a:cubicBezTo>
                      <a:pt x="15" y="122"/>
                      <a:pt x="28" y="123"/>
                      <a:pt x="49" y="104"/>
                    </a:cubicBezTo>
                    <a:cubicBezTo>
                      <a:pt x="49" y="104"/>
                      <a:pt x="53" y="102"/>
                      <a:pt x="62" y="99"/>
                    </a:cubicBezTo>
                    <a:cubicBezTo>
                      <a:pt x="62" y="99"/>
                      <a:pt x="70" y="95"/>
                      <a:pt x="74" y="96"/>
                    </a:cubicBezTo>
                    <a:cubicBezTo>
                      <a:pt x="74" y="96"/>
                      <a:pt x="69" y="125"/>
                      <a:pt x="38" y="134"/>
                    </a:cubicBezTo>
                    <a:cubicBezTo>
                      <a:pt x="38" y="134"/>
                      <a:pt x="35" y="135"/>
                      <a:pt x="35" y="137"/>
                    </a:cubicBezTo>
                    <a:cubicBezTo>
                      <a:pt x="35" y="137"/>
                      <a:pt x="34" y="138"/>
                      <a:pt x="33" y="140"/>
                    </a:cubicBezTo>
                    <a:cubicBezTo>
                      <a:pt x="33" y="140"/>
                      <a:pt x="29" y="143"/>
                      <a:pt x="36" y="143"/>
                    </a:cubicBezTo>
                    <a:cubicBezTo>
                      <a:pt x="36" y="143"/>
                      <a:pt x="65" y="146"/>
                      <a:pt x="91" y="111"/>
                    </a:cubicBezTo>
                    <a:cubicBezTo>
                      <a:pt x="91" y="111"/>
                      <a:pt x="96" y="102"/>
                      <a:pt x="97" y="81"/>
                    </a:cubicBezTo>
                    <a:cubicBezTo>
                      <a:pt x="120" y="63"/>
                      <a:pt x="120" y="63"/>
                      <a:pt x="120" y="63"/>
                    </a:cubicBezTo>
                    <a:cubicBezTo>
                      <a:pt x="120" y="63"/>
                      <a:pt x="138" y="51"/>
                      <a:pt x="134" y="44"/>
                    </a:cubicBezTo>
                    <a:cubicBezTo>
                      <a:pt x="134" y="44"/>
                      <a:pt x="124" y="39"/>
                      <a:pt x="118" y="47"/>
                    </a:cubicBezTo>
                    <a:cubicBezTo>
                      <a:pt x="118" y="47"/>
                      <a:pt x="108" y="61"/>
                      <a:pt x="98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8" name="Freeform 43"/>
              <p:cNvSpPr>
                <a:spLocks/>
              </p:cNvSpPr>
              <p:nvPr/>
            </p:nvSpPr>
            <p:spPr bwMode="auto">
              <a:xfrm>
                <a:off x="3930650" y="515938"/>
                <a:ext cx="66675" cy="112712"/>
              </a:xfrm>
              <a:custGeom>
                <a:avLst/>
                <a:gdLst>
                  <a:gd name="T0" fmla="*/ 3 w 20"/>
                  <a:gd name="T1" fmla="*/ 5 h 34"/>
                  <a:gd name="T2" fmla="*/ 6 w 20"/>
                  <a:gd name="T3" fmla="*/ 2 h 34"/>
                  <a:gd name="T4" fmla="*/ 18 w 20"/>
                  <a:gd name="T5" fmla="*/ 18 h 34"/>
                  <a:gd name="T6" fmla="*/ 9 w 20"/>
                  <a:gd name="T7" fmla="*/ 31 h 34"/>
                  <a:gd name="T8" fmla="*/ 4 w 20"/>
                  <a:gd name="T9" fmla="*/ 21 h 34"/>
                  <a:gd name="T10" fmla="*/ 3 w 20"/>
                  <a:gd name="T11" fmla="*/ 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34">
                    <a:moveTo>
                      <a:pt x="3" y="5"/>
                    </a:moveTo>
                    <a:cubicBezTo>
                      <a:pt x="3" y="5"/>
                      <a:pt x="0" y="0"/>
                      <a:pt x="6" y="2"/>
                    </a:cubicBezTo>
                    <a:cubicBezTo>
                      <a:pt x="6" y="2"/>
                      <a:pt x="14" y="7"/>
                      <a:pt x="18" y="18"/>
                    </a:cubicBezTo>
                    <a:cubicBezTo>
                      <a:pt x="18" y="18"/>
                      <a:pt x="20" y="34"/>
                      <a:pt x="9" y="31"/>
                    </a:cubicBezTo>
                    <a:cubicBezTo>
                      <a:pt x="9" y="31"/>
                      <a:pt x="5" y="28"/>
                      <a:pt x="4" y="21"/>
                    </a:cubicBezTo>
                    <a:lnTo>
                      <a:pt x="3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9" name="Freeform 44"/>
              <p:cNvSpPr>
                <a:spLocks/>
              </p:cNvSpPr>
              <p:nvPr/>
            </p:nvSpPr>
            <p:spPr bwMode="auto">
              <a:xfrm>
                <a:off x="3906838" y="671513"/>
                <a:ext cx="331787" cy="206375"/>
              </a:xfrm>
              <a:custGeom>
                <a:avLst/>
                <a:gdLst>
                  <a:gd name="T0" fmla="*/ 63 w 100"/>
                  <a:gd name="T1" fmla="*/ 24 h 62"/>
                  <a:gd name="T2" fmla="*/ 68 w 100"/>
                  <a:gd name="T3" fmla="*/ 32 h 62"/>
                  <a:gd name="T4" fmla="*/ 68 w 100"/>
                  <a:gd name="T5" fmla="*/ 43 h 62"/>
                  <a:gd name="T6" fmla="*/ 50 w 100"/>
                  <a:gd name="T7" fmla="*/ 50 h 62"/>
                  <a:gd name="T8" fmla="*/ 43 w 100"/>
                  <a:gd name="T9" fmla="*/ 49 h 62"/>
                  <a:gd name="T10" fmla="*/ 43 w 100"/>
                  <a:gd name="T11" fmla="*/ 55 h 62"/>
                  <a:gd name="T12" fmla="*/ 49 w 100"/>
                  <a:gd name="T13" fmla="*/ 57 h 62"/>
                  <a:gd name="T14" fmla="*/ 56 w 100"/>
                  <a:gd name="T15" fmla="*/ 61 h 62"/>
                  <a:gd name="T16" fmla="*/ 65 w 100"/>
                  <a:gd name="T17" fmla="*/ 58 h 62"/>
                  <a:gd name="T18" fmla="*/ 74 w 100"/>
                  <a:gd name="T19" fmla="*/ 56 h 62"/>
                  <a:gd name="T20" fmla="*/ 80 w 100"/>
                  <a:gd name="T21" fmla="*/ 40 h 62"/>
                  <a:gd name="T22" fmla="*/ 74 w 100"/>
                  <a:gd name="T23" fmla="*/ 22 h 62"/>
                  <a:gd name="T24" fmla="*/ 81 w 100"/>
                  <a:gd name="T25" fmla="*/ 19 h 62"/>
                  <a:gd name="T26" fmla="*/ 97 w 100"/>
                  <a:gd name="T27" fmla="*/ 11 h 62"/>
                  <a:gd name="T28" fmla="*/ 90 w 100"/>
                  <a:gd name="T29" fmla="*/ 0 h 62"/>
                  <a:gd name="T30" fmla="*/ 45 w 100"/>
                  <a:gd name="T31" fmla="*/ 11 h 62"/>
                  <a:gd name="T32" fmla="*/ 11 w 100"/>
                  <a:gd name="T33" fmla="*/ 26 h 62"/>
                  <a:gd name="T34" fmla="*/ 2 w 100"/>
                  <a:gd name="T35" fmla="*/ 34 h 62"/>
                  <a:gd name="T36" fmla="*/ 8 w 100"/>
                  <a:gd name="T37" fmla="*/ 46 h 62"/>
                  <a:gd name="T38" fmla="*/ 21 w 100"/>
                  <a:gd name="T39" fmla="*/ 46 h 62"/>
                  <a:gd name="T40" fmla="*/ 44 w 100"/>
                  <a:gd name="T41" fmla="*/ 30 h 62"/>
                  <a:gd name="T42" fmla="*/ 54 w 100"/>
                  <a:gd name="T43" fmla="*/ 29 h 62"/>
                  <a:gd name="T44" fmla="*/ 60 w 100"/>
                  <a:gd name="T45" fmla="*/ 25 h 62"/>
                  <a:gd name="T46" fmla="*/ 63 w 100"/>
                  <a:gd name="T47" fmla="*/ 2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0" h="62">
                    <a:moveTo>
                      <a:pt x="63" y="24"/>
                    </a:moveTo>
                    <a:cubicBezTo>
                      <a:pt x="63" y="24"/>
                      <a:pt x="68" y="25"/>
                      <a:pt x="68" y="32"/>
                    </a:cubicBezTo>
                    <a:cubicBezTo>
                      <a:pt x="68" y="32"/>
                      <a:pt x="64" y="36"/>
                      <a:pt x="68" y="43"/>
                    </a:cubicBezTo>
                    <a:cubicBezTo>
                      <a:pt x="68" y="43"/>
                      <a:pt x="68" y="51"/>
                      <a:pt x="50" y="50"/>
                    </a:cubicBezTo>
                    <a:cubicBezTo>
                      <a:pt x="43" y="49"/>
                      <a:pt x="43" y="49"/>
                      <a:pt x="43" y="49"/>
                    </a:cubicBezTo>
                    <a:cubicBezTo>
                      <a:pt x="43" y="49"/>
                      <a:pt x="40" y="50"/>
                      <a:pt x="43" y="55"/>
                    </a:cubicBezTo>
                    <a:cubicBezTo>
                      <a:pt x="43" y="55"/>
                      <a:pt x="43" y="56"/>
                      <a:pt x="49" y="57"/>
                    </a:cubicBezTo>
                    <a:cubicBezTo>
                      <a:pt x="49" y="57"/>
                      <a:pt x="55" y="59"/>
                      <a:pt x="56" y="61"/>
                    </a:cubicBezTo>
                    <a:cubicBezTo>
                      <a:pt x="56" y="61"/>
                      <a:pt x="60" y="62"/>
                      <a:pt x="65" y="58"/>
                    </a:cubicBezTo>
                    <a:cubicBezTo>
                      <a:pt x="65" y="58"/>
                      <a:pt x="69" y="56"/>
                      <a:pt x="74" y="56"/>
                    </a:cubicBezTo>
                    <a:cubicBezTo>
                      <a:pt x="74" y="56"/>
                      <a:pt x="81" y="52"/>
                      <a:pt x="80" y="40"/>
                    </a:cubicBezTo>
                    <a:cubicBezTo>
                      <a:pt x="80" y="40"/>
                      <a:pt x="78" y="29"/>
                      <a:pt x="74" y="22"/>
                    </a:cubicBezTo>
                    <a:cubicBezTo>
                      <a:pt x="74" y="22"/>
                      <a:pt x="77" y="19"/>
                      <a:pt x="81" y="19"/>
                    </a:cubicBezTo>
                    <a:cubicBezTo>
                      <a:pt x="81" y="19"/>
                      <a:pt x="94" y="21"/>
                      <a:pt x="97" y="11"/>
                    </a:cubicBezTo>
                    <a:cubicBezTo>
                      <a:pt x="97" y="11"/>
                      <a:pt x="100" y="0"/>
                      <a:pt x="90" y="0"/>
                    </a:cubicBezTo>
                    <a:cubicBezTo>
                      <a:pt x="90" y="0"/>
                      <a:pt x="60" y="4"/>
                      <a:pt x="45" y="11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1" y="26"/>
                      <a:pt x="0" y="24"/>
                      <a:pt x="2" y="34"/>
                    </a:cubicBezTo>
                    <a:cubicBezTo>
                      <a:pt x="8" y="46"/>
                      <a:pt x="8" y="46"/>
                      <a:pt x="8" y="46"/>
                    </a:cubicBezTo>
                    <a:cubicBezTo>
                      <a:pt x="8" y="46"/>
                      <a:pt x="13" y="52"/>
                      <a:pt x="21" y="46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54" y="29"/>
                      <a:pt x="60" y="28"/>
                      <a:pt x="60" y="25"/>
                    </a:cubicBezTo>
                    <a:cubicBezTo>
                      <a:pt x="60" y="25"/>
                      <a:pt x="61" y="25"/>
                      <a:pt x="63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0" name="Freeform 45"/>
              <p:cNvSpPr>
                <a:spLocks/>
              </p:cNvSpPr>
              <p:nvPr/>
            </p:nvSpPr>
            <p:spPr bwMode="auto">
              <a:xfrm>
                <a:off x="3937000" y="369888"/>
                <a:ext cx="139700" cy="192087"/>
              </a:xfrm>
              <a:custGeom>
                <a:avLst/>
                <a:gdLst>
                  <a:gd name="T0" fmla="*/ 2 w 42"/>
                  <a:gd name="T1" fmla="*/ 11 h 58"/>
                  <a:gd name="T2" fmla="*/ 17 w 42"/>
                  <a:gd name="T3" fmla="*/ 28 h 58"/>
                  <a:gd name="T4" fmla="*/ 26 w 42"/>
                  <a:gd name="T5" fmla="*/ 54 h 58"/>
                  <a:gd name="T6" fmla="*/ 34 w 42"/>
                  <a:gd name="T7" fmla="*/ 53 h 58"/>
                  <a:gd name="T8" fmla="*/ 39 w 42"/>
                  <a:gd name="T9" fmla="*/ 46 h 58"/>
                  <a:gd name="T10" fmla="*/ 36 w 42"/>
                  <a:gd name="T11" fmla="*/ 32 h 58"/>
                  <a:gd name="T12" fmla="*/ 18 w 42"/>
                  <a:gd name="T13" fmla="*/ 14 h 58"/>
                  <a:gd name="T14" fmla="*/ 8 w 42"/>
                  <a:gd name="T15" fmla="*/ 6 h 58"/>
                  <a:gd name="T16" fmla="*/ 1 w 42"/>
                  <a:gd name="T17" fmla="*/ 5 h 58"/>
                  <a:gd name="T18" fmla="*/ 2 w 42"/>
                  <a:gd name="T19" fmla="*/ 1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58">
                    <a:moveTo>
                      <a:pt x="2" y="11"/>
                    </a:moveTo>
                    <a:cubicBezTo>
                      <a:pt x="2" y="11"/>
                      <a:pt x="15" y="26"/>
                      <a:pt x="17" y="28"/>
                    </a:cubicBezTo>
                    <a:cubicBezTo>
                      <a:pt x="17" y="28"/>
                      <a:pt x="24" y="34"/>
                      <a:pt x="26" y="54"/>
                    </a:cubicBezTo>
                    <a:cubicBezTo>
                      <a:pt x="26" y="54"/>
                      <a:pt x="28" y="58"/>
                      <a:pt x="34" y="53"/>
                    </a:cubicBezTo>
                    <a:cubicBezTo>
                      <a:pt x="39" y="46"/>
                      <a:pt x="39" y="46"/>
                      <a:pt x="39" y="46"/>
                    </a:cubicBezTo>
                    <a:cubicBezTo>
                      <a:pt x="39" y="46"/>
                      <a:pt x="42" y="43"/>
                      <a:pt x="36" y="32"/>
                    </a:cubicBezTo>
                    <a:cubicBezTo>
                      <a:pt x="36" y="32"/>
                      <a:pt x="31" y="20"/>
                      <a:pt x="18" y="14"/>
                    </a:cubicBezTo>
                    <a:cubicBezTo>
                      <a:pt x="18" y="14"/>
                      <a:pt x="11" y="10"/>
                      <a:pt x="8" y="6"/>
                    </a:cubicBezTo>
                    <a:cubicBezTo>
                      <a:pt x="8" y="6"/>
                      <a:pt x="5" y="0"/>
                      <a:pt x="1" y="5"/>
                    </a:cubicBezTo>
                    <a:cubicBezTo>
                      <a:pt x="1" y="5"/>
                      <a:pt x="0" y="8"/>
                      <a:pt x="2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46"/>
              <p:cNvSpPr>
                <a:spLocks noEditPoints="1"/>
              </p:cNvSpPr>
              <p:nvPr/>
            </p:nvSpPr>
            <p:spPr bwMode="auto">
              <a:xfrm>
                <a:off x="3957638" y="255588"/>
                <a:ext cx="392112" cy="425450"/>
              </a:xfrm>
              <a:custGeom>
                <a:avLst/>
                <a:gdLst>
                  <a:gd name="T0" fmla="*/ 115 w 119"/>
                  <a:gd name="T1" fmla="*/ 38 h 128"/>
                  <a:gd name="T2" fmla="*/ 110 w 119"/>
                  <a:gd name="T3" fmla="*/ 30 h 128"/>
                  <a:gd name="T4" fmla="*/ 105 w 119"/>
                  <a:gd name="T5" fmla="*/ 28 h 128"/>
                  <a:gd name="T6" fmla="*/ 99 w 119"/>
                  <a:gd name="T7" fmla="*/ 29 h 128"/>
                  <a:gd name="T8" fmla="*/ 78 w 119"/>
                  <a:gd name="T9" fmla="*/ 36 h 128"/>
                  <a:gd name="T10" fmla="*/ 73 w 119"/>
                  <a:gd name="T11" fmla="*/ 31 h 128"/>
                  <a:gd name="T12" fmla="*/ 83 w 119"/>
                  <a:gd name="T13" fmla="*/ 8 h 128"/>
                  <a:gd name="T14" fmla="*/ 77 w 119"/>
                  <a:gd name="T15" fmla="*/ 1 h 128"/>
                  <a:gd name="T16" fmla="*/ 74 w 119"/>
                  <a:gd name="T17" fmla="*/ 4 h 128"/>
                  <a:gd name="T18" fmla="*/ 65 w 119"/>
                  <a:gd name="T19" fmla="*/ 26 h 128"/>
                  <a:gd name="T20" fmla="*/ 54 w 119"/>
                  <a:gd name="T21" fmla="*/ 31 h 128"/>
                  <a:gd name="T22" fmla="*/ 45 w 119"/>
                  <a:gd name="T23" fmla="*/ 31 h 128"/>
                  <a:gd name="T24" fmla="*/ 42 w 119"/>
                  <a:gd name="T25" fmla="*/ 35 h 128"/>
                  <a:gd name="T26" fmla="*/ 53 w 119"/>
                  <a:gd name="T27" fmla="*/ 39 h 128"/>
                  <a:gd name="T28" fmla="*/ 50 w 119"/>
                  <a:gd name="T29" fmla="*/ 46 h 128"/>
                  <a:gd name="T30" fmla="*/ 49 w 119"/>
                  <a:gd name="T31" fmla="*/ 51 h 128"/>
                  <a:gd name="T32" fmla="*/ 56 w 119"/>
                  <a:gd name="T33" fmla="*/ 48 h 128"/>
                  <a:gd name="T34" fmla="*/ 56 w 119"/>
                  <a:gd name="T35" fmla="*/ 54 h 128"/>
                  <a:gd name="T36" fmla="*/ 52 w 119"/>
                  <a:gd name="T37" fmla="*/ 60 h 128"/>
                  <a:gd name="T38" fmla="*/ 42 w 119"/>
                  <a:gd name="T39" fmla="*/ 61 h 128"/>
                  <a:gd name="T40" fmla="*/ 46 w 119"/>
                  <a:gd name="T41" fmla="*/ 65 h 128"/>
                  <a:gd name="T42" fmla="*/ 37 w 119"/>
                  <a:gd name="T43" fmla="*/ 78 h 128"/>
                  <a:gd name="T44" fmla="*/ 38 w 119"/>
                  <a:gd name="T45" fmla="*/ 82 h 128"/>
                  <a:gd name="T46" fmla="*/ 43 w 119"/>
                  <a:gd name="T47" fmla="*/ 80 h 128"/>
                  <a:gd name="T48" fmla="*/ 51 w 119"/>
                  <a:gd name="T49" fmla="*/ 70 h 128"/>
                  <a:gd name="T50" fmla="*/ 62 w 119"/>
                  <a:gd name="T51" fmla="*/ 76 h 128"/>
                  <a:gd name="T52" fmla="*/ 61 w 119"/>
                  <a:gd name="T53" fmla="*/ 85 h 128"/>
                  <a:gd name="T54" fmla="*/ 69 w 119"/>
                  <a:gd name="T55" fmla="*/ 81 h 128"/>
                  <a:gd name="T56" fmla="*/ 76 w 119"/>
                  <a:gd name="T57" fmla="*/ 82 h 128"/>
                  <a:gd name="T58" fmla="*/ 66 w 119"/>
                  <a:gd name="T59" fmla="*/ 88 h 128"/>
                  <a:gd name="T60" fmla="*/ 21 w 119"/>
                  <a:gd name="T61" fmla="*/ 111 h 128"/>
                  <a:gd name="T62" fmla="*/ 5 w 119"/>
                  <a:gd name="T63" fmla="*/ 120 h 128"/>
                  <a:gd name="T64" fmla="*/ 8 w 119"/>
                  <a:gd name="T65" fmla="*/ 126 h 128"/>
                  <a:gd name="T66" fmla="*/ 52 w 119"/>
                  <a:gd name="T67" fmla="*/ 109 h 128"/>
                  <a:gd name="T68" fmla="*/ 75 w 119"/>
                  <a:gd name="T69" fmla="*/ 91 h 128"/>
                  <a:gd name="T70" fmla="*/ 82 w 119"/>
                  <a:gd name="T71" fmla="*/ 87 h 128"/>
                  <a:gd name="T72" fmla="*/ 81 w 119"/>
                  <a:gd name="T73" fmla="*/ 93 h 128"/>
                  <a:gd name="T74" fmla="*/ 79 w 119"/>
                  <a:gd name="T75" fmla="*/ 96 h 128"/>
                  <a:gd name="T76" fmla="*/ 69 w 119"/>
                  <a:gd name="T77" fmla="*/ 108 h 128"/>
                  <a:gd name="T78" fmla="*/ 60 w 119"/>
                  <a:gd name="T79" fmla="*/ 118 h 128"/>
                  <a:gd name="T80" fmla="*/ 67 w 119"/>
                  <a:gd name="T81" fmla="*/ 116 h 128"/>
                  <a:gd name="T82" fmla="*/ 79 w 119"/>
                  <a:gd name="T83" fmla="*/ 111 h 128"/>
                  <a:gd name="T84" fmla="*/ 86 w 119"/>
                  <a:gd name="T85" fmla="*/ 106 h 128"/>
                  <a:gd name="T86" fmla="*/ 101 w 119"/>
                  <a:gd name="T87" fmla="*/ 80 h 128"/>
                  <a:gd name="T88" fmla="*/ 87 w 119"/>
                  <a:gd name="T89" fmla="*/ 79 h 128"/>
                  <a:gd name="T90" fmla="*/ 88 w 119"/>
                  <a:gd name="T91" fmla="*/ 75 h 128"/>
                  <a:gd name="T92" fmla="*/ 115 w 119"/>
                  <a:gd name="T93" fmla="*/ 38 h 128"/>
                  <a:gd name="T94" fmla="*/ 86 w 119"/>
                  <a:gd name="T95" fmla="*/ 60 h 128"/>
                  <a:gd name="T96" fmla="*/ 80 w 119"/>
                  <a:gd name="T97" fmla="*/ 70 h 128"/>
                  <a:gd name="T98" fmla="*/ 75 w 119"/>
                  <a:gd name="T99" fmla="*/ 67 h 128"/>
                  <a:gd name="T100" fmla="*/ 71 w 119"/>
                  <a:gd name="T101" fmla="*/ 56 h 128"/>
                  <a:gd name="T102" fmla="*/ 67 w 119"/>
                  <a:gd name="T103" fmla="*/ 60 h 128"/>
                  <a:gd name="T104" fmla="*/ 67 w 119"/>
                  <a:gd name="T105" fmla="*/ 66 h 128"/>
                  <a:gd name="T106" fmla="*/ 60 w 119"/>
                  <a:gd name="T107" fmla="*/ 64 h 128"/>
                  <a:gd name="T108" fmla="*/ 65 w 119"/>
                  <a:gd name="T109" fmla="*/ 53 h 128"/>
                  <a:gd name="T110" fmla="*/ 72 w 119"/>
                  <a:gd name="T111" fmla="*/ 42 h 128"/>
                  <a:gd name="T112" fmla="*/ 93 w 119"/>
                  <a:gd name="T113" fmla="*/ 47 h 128"/>
                  <a:gd name="T114" fmla="*/ 86 w 119"/>
                  <a:gd name="T115" fmla="*/ 6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9" h="128">
                    <a:moveTo>
                      <a:pt x="115" y="38"/>
                    </a:moveTo>
                    <a:cubicBezTo>
                      <a:pt x="115" y="38"/>
                      <a:pt x="119" y="30"/>
                      <a:pt x="110" y="30"/>
                    </a:cubicBezTo>
                    <a:cubicBezTo>
                      <a:pt x="110" y="30"/>
                      <a:pt x="107" y="29"/>
                      <a:pt x="105" y="28"/>
                    </a:cubicBezTo>
                    <a:cubicBezTo>
                      <a:pt x="105" y="28"/>
                      <a:pt x="103" y="27"/>
                      <a:pt x="99" y="29"/>
                    </a:cubicBezTo>
                    <a:cubicBezTo>
                      <a:pt x="99" y="29"/>
                      <a:pt x="87" y="32"/>
                      <a:pt x="78" y="36"/>
                    </a:cubicBezTo>
                    <a:cubicBezTo>
                      <a:pt x="78" y="36"/>
                      <a:pt x="71" y="38"/>
                      <a:pt x="73" y="31"/>
                    </a:cubicBezTo>
                    <a:cubicBezTo>
                      <a:pt x="73" y="31"/>
                      <a:pt x="83" y="15"/>
                      <a:pt x="83" y="8"/>
                    </a:cubicBezTo>
                    <a:cubicBezTo>
                      <a:pt x="83" y="8"/>
                      <a:pt x="83" y="5"/>
                      <a:pt x="77" y="1"/>
                    </a:cubicBezTo>
                    <a:cubicBezTo>
                      <a:pt x="77" y="1"/>
                      <a:pt x="73" y="0"/>
                      <a:pt x="74" y="4"/>
                    </a:cubicBezTo>
                    <a:cubicBezTo>
                      <a:pt x="74" y="4"/>
                      <a:pt x="73" y="22"/>
                      <a:pt x="65" y="26"/>
                    </a:cubicBezTo>
                    <a:cubicBezTo>
                      <a:pt x="65" y="26"/>
                      <a:pt x="54" y="28"/>
                      <a:pt x="54" y="31"/>
                    </a:cubicBezTo>
                    <a:cubicBezTo>
                      <a:pt x="54" y="31"/>
                      <a:pt x="48" y="31"/>
                      <a:pt x="45" y="31"/>
                    </a:cubicBezTo>
                    <a:cubicBezTo>
                      <a:pt x="45" y="31"/>
                      <a:pt x="40" y="30"/>
                      <a:pt x="42" y="35"/>
                    </a:cubicBezTo>
                    <a:cubicBezTo>
                      <a:pt x="42" y="35"/>
                      <a:pt x="43" y="41"/>
                      <a:pt x="53" y="39"/>
                    </a:cubicBezTo>
                    <a:cubicBezTo>
                      <a:pt x="53" y="39"/>
                      <a:pt x="53" y="43"/>
                      <a:pt x="50" y="46"/>
                    </a:cubicBezTo>
                    <a:cubicBezTo>
                      <a:pt x="50" y="46"/>
                      <a:pt x="45" y="48"/>
                      <a:pt x="49" y="51"/>
                    </a:cubicBezTo>
                    <a:cubicBezTo>
                      <a:pt x="49" y="51"/>
                      <a:pt x="54" y="52"/>
                      <a:pt x="56" y="48"/>
                    </a:cubicBezTo>
                    <a:cubicBezTo>
                      <a:pt x="56" y="48"/>
                      <a:pt x="58" y="49"/>
                      <a:pt x="56" y="54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2" y="60"/>
                      <a:pt x="40" y="58"/>
                      <a:pt x="42" y="61"/>
                    </a:cubicBezTo>
                    <a:cubicBezTo>
                      <a:pt x="42" y="61"/>
                      <a:pt x="43" y="64"/>
                      <a:pt x="46" y="65"/>
                    </a:cubicBezTo>
                    <a:cubicBezTo>
                      <a:pt x="46" y="65"/>
                      <a:pt x="42" y="74"/>
                      <a:pt x="37" y="78"/>
                    </a:cubicBezTo>
                    <a:cubicBezTo>
                      <a:pt x="37" y="78"/>
                      <a:pt x="34" y="80"/>
                      <a:pt x="38" y="82"/>
                    </a:cubicBezTo>
                    <a:cubicBezTo>
                      <a:pt x="38" y="82"/>
                      <a:pt x="39" y="85"/>
                      <a:pt x="43" y="80"/>
                    </a:cubicBezTo>
                    <a:cubicBezTo>
                      <a:pt x="43" y="80"/>
                      <a:pt x="48" y="77"/>
                      <a:pt x="51" y="70"/>
                    </a:cubicBezTo>
                    <a:cubicBezTo>
                      <a:pt x="51" y="70"/>
                      <a:pt x="60" y="71"/>
                      <a:pt x="62" y="76"/>
                    </a:cubicBezTo>
                    <a:cubicBezTo>
                      <a:pt x="62" y="76"/>
                      <a:pt x="57" y="81"/>
                      <a:pt x="61" y="85"/>
                    </a:cubicBezTo>
                    <a:cubicBezTo>
                      <a:pt x="61" y="85"/>
                      <a:pt x="66" y="86"/>
                      <a:pt x="69" y="81"/>
                    </a:cubicBezTo>
                    <a:cubicBezTo>
                      <a:pt x="69" y="81"/>
                      <a:pt x="76" y="80"/>
                      <a:pt x="76" y="82"/>
                    </a:cubicBezTo>
                    <a:cubicBezTo>
                      <a:pt x="76" y="82"/>
                      <a:pt x="71" y="85"/>
                      <a:pt x="66" y="88"/>
                    </a:cubicBezTo>
                    <a:cubicBezTo>
                      <a:pt x="21" y="111"/>
                      <a:pt x="21" y="111"/>
                      <a:pt x="21" y="111"/>
                    </a:cubicBezTo>
                    <a:cubicBezTo>
                      <a:pt x="21" y="111"/>
                      <a:pt x="10" y="117"/>
                      <a:pt x="5" y="120"/>
                    </a:cubicBezTo>
                    <a:cubicBezTo>
                      <a:pt x="5" y="120"/>
                      <a:pt x="0" y="126"/>
                      <a:pt x="8" y="126"/>
                    </a:cubicBezTo>
                    <a:cubicBezTo>
                      <a:pt x="8" y="126"/>
                      <a:pt x="25" y="128"/>
                      <a:pt x="52" y="109"/>
                    </a:cubicBezTo>
                    <a:cubicBezTo>
                      <a:pt x="52" y="109"/>
                      <a:pt x="68" y="99"/>
                      <a:pt x="75" y="91"/>
                    </a:cubicBezTo>
                    <a:cubicBezTo>
                      <a:pt x="75" y="91"/>
                      <a:pt x="80" y="91"/>
                      <a:pt x="82" y="87"/>
                    </a:cubicBezTo>
                    <a:cubicBezTo>
                      <a:pt x="82" y="87"/>
                      <a:pt x="83" y="90"/>
                      <a:pt x="81" y="93"/>
                    </a:cubicBezTo>
                    <a:cubicBezTo>
                      <a:pt x="81" y="93"/>
                      <a:pt x="79" y="94"/>
                      <a:pt x="79" y="96"/>
                    </a:cubicBezTo>
                    <a:cubicBezTo>
                      <a:pt x="79" y="96"/>
                      <a:pt x="72" y="102"/>
                      <a:pt x="69" y="108"/>
                    </a:cubicBezTo>
                    <a:cubicBezTo>
                      <a:pt x="69" y="108"/>
                      <a:pt x="58" y="111"/>
                      <a:pt x="60" y="118"/>
                    </a:cubicBezTo>
                    <a:cubicBezTo>
                      <a:pt x="60" y="118"/>
                      <a:pt x="61" y="121"/>
                      <a:pt x="67" y="116"/>
                    </a:cubicBezTo>
                    <a:cubicBezTo>
                      <a:pt x="67" y="116"/>
                      <a:pt x="76" y="111"/>
                      <a:pt x="79" y="111"/>
                    </a:cubicBezTo>
                    <a:cubicBezTo>
                      <a:pt x="79" y="111"/>
                      <a:pt x="83" y="112"/>
                      <a:pt x="86" y="106"/>
                    </a:cubicBezTo>
                    <a:cubicBezTo>
                      <a:pt x="86" y="106"/>
                      <a:pt x="104" y="99"/>
                      <a:pt x="101" y="80"/>
                    </a:cubicBezTo>
                    <a:cubicBezTo>
                      <a:pt x="101" y="80"/>
                      <a:pt x="100" y="78"/>
                      <a:pt x="87" y="79"/>
                    </a:cubicBezTo>
                    <a:cubicBezTo>
                      <a:pt x="87" y="79"/>
                      <a:pt x="85" y="77"/>
                      <a:pt x="88" y="75"/>
                    </a:cubicBezTo>
                    <a:cubicBezTo>
                      <a:pt x="88" y="75"/>
                      <a:pt x="102" y="68"/>
                      <a:pt x="115" y="38"/>
                    </a:cubicBezTo>
                    <a:close/>
                    <a:moveTo>
                      <a:pt x="86" y="60"/>
                    </a:moveTo>
                    <a:cubicBezTo>
                      <a:pt x="80" y="65"/>
                      <a:pt x="80" y="70"/>
                      <a:pt x="80" y="70"/>
                    </a:cubicBezTo>
                    <a:cubicBezTo>
                      <a:pt x="74" y="75"/>
                      <a:pt x="75" y="67"/>
                      <a:pt x="75" y="67"/>
                    </a:cubicBezTo>
                    <a:cubicBezTo>
                      <a:pt x="74" y="59"/>
                      <a:pt x="71" y="56"/>
                      <a:pt x="71" y="56"/>
                    </a:cubicBezTo>
                    <a:cubicBezTo>
                      <a:pt x="68" y="56"/>
                      <a:pt x="67" y="60"/>
                      <a:pt x="67" y="60"/>
                    </a:cubicBezTo>
                    <a:cubicBezTo>
                      <a:pt x="67" y="66"/>
                      <a:pt x="67" y="66"/>
                      <a:pt x="67" y="66"/>
                    </a:cubicBezTo>
                    <a:cubicBezTo>
                      <a:pt x="62" y="70"/>
                      <a:pt x="60" y="64"/>
                      <a:pt x="60" y="64"/>
                    </a:cubicBezTo>
                    <a:cubicBezTo>
                      <a:pt x="60" y="57"/>
                      <a:pt x="65" y="53"/>
                      <a:pt x="65" y="53"/>
                    </a:cubicBezTo>
                    <a:cubicBezTo>
                      <a:pt x="72" y="42"/>
                      <a:pt x="72" y="42"/>
                      <a:pt x="72" y="42"/>
                    </a:cubicBezTo>
                    <a:cubicBezTo>
                      <a:pt x="77" y="44"/>
                      <a:pt x="93" y="47"/>
                      <a:pt x="93" y="47"/>
                    </a:cubicBezTo>
                    <a:cubicBezTo>
                      <a:pt x="92" y="56"/>
                      <a:pt x="86" y="60"/>
                      <a:pt x="86" y="6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47"/>
              <p:cNvSpPr>
                <a:spLocks noEditPoints="1"/>
              </p:cNvSpPr>
              <p:nvPr/>
            </p:nvSpPr>
            <p:spPr bwMode="auto">
              <a:xfrm>
                <a:off x="2122488" y="996950"/>
                <a:ext cx="109537" cy="142875"/>
              </a:xfrm>
              <a:custGeom>
                <a:avLst/>
                <a:gdLst>
                  <a:gd name="T0" fmla="*/ 12 w 33"/>
                  <a:gd name="T1" fmla="*/ 23 h 43"/>
                  <a:gd name="T2" fmla="*/ 12 w 33"/>
                  <a:gd name="T3" fmla="*/ 35 h 43"/>
                  <a:gd name="T4" fmla="*/ 13 w 33"/>
                  <a:gd name="T5" fmla="*/ 40 h 43"/>
                  <a:gd name="T6" fmla="*/ 17 w 33"/>
                  <a:gd name="T7" fmla="*/ 42 h 43"/>
                  <a:gd name="T8" fmla="*/ 19 w 33"/>
                  <a:gd name="T9" fmla="*/ 42 h 43"/>
                  <a:gd name="T10" fmla="*/ 19 w 33"/>
                  <a:gd name="T11" fmla="*/ 43 h 43"/>
                  <a:gd name="T12" fmla="*/ 0 w 33"/>
                  <a:gd name="T13" fmla="*/ 43 h 43"/>
                  <a:gd name="T14" fmla="*/ 0 w 33"/>
                  <a:gd name="T15" fmla="*/ 42 h 43"/>
                  <a:gd name="T16" fmla="*/ 2 w 33"/>
                  <a:gd name="T17" fmla="*/ 42 h 43"/>
                  <a:gd name="T18" fmla="*/ 6 w 33"/>
                  <a:gd name="T19" fmla="*/ 40 h 43"/>
                  <a:gd name="T20" fmla="*/ 6 w 33"/>
                  <a:gd name="T21" fmla="*/ 35 h 43"/>
                  <a:gd name="T22" fmla="*/ 6 w 33"/>
                  <a:gd name="T23" fmla="*/ 8 h 43"/>
                  <a:gd name="T24" fmla="*/ 5 w 33"/>
                  <a:gd name="T25" fmla="*/ 2 h 43"/>
                  <a:gd name="T26" fmla="*/ 2 w 33"/>
                  <a:gd name="T27" fmla="*/ 1 h 43"/>
                  <a:gd name="T28" fmla="*/ 0 w 33"/>
                  <a:gd name="T29" fmla="*/ 1 h 43"/>
                  <a:gd name="T30" fmla="*/ 0 w 33"/>
                  <a:gd name="T31" fmla="*/ 0 h 43"/>
                  <a:gd name="T32" fmla="*/ 16 w 33"/>
                  <a:gd name="T33" fmla="*/ 0 h 43"/>
                  <a:gd name="T34" fmla="*/ 25 w 33"/>
                  <a:gd name="T35" fmla="*/ 1 h 43"/>
                  <a:gd name="T36" fmla="*/ 31 w 33"/>
                  <a:gd name="T37" fmla="*/ 5 h 43"/>
                  <a:gd name="T38" fmla="*/ 33 w 33"/>
                  <a:gd name="T39" fmla="*/ 12 h 43"/>
                  <a:gd name="T40" fmla="*/ 30 w 33"/>
                  <a:gd name="T41" fmla="*/ 20 h 43"/>
                  <a:gd name="T42" fmla="*/ 20 w 33"/>
                  <a:gd name="T43" fmla="*/ 24 h 43"/>
                  <a:gd name="T44" fmla="*/ 16 w 33"/>
                  <a:gd name="T45" fmla="*/ 24 h 43"/>
                  <a:gd name="T46" fmla="*/ 12 w 33"/>
                  <a:gd name="T47" fmla="*/ 23 h 43"/>
                  <a:gd name="T48" fmla="*/ 12 w 33"/>
                  <a:gd name="T49" fmla="*/ 21 h 43"/>
                  <a:gd name="T50" fmla="*/ 15 w 33"/>
                  <a:gd name="T51" fmla="*/ 22 h 43"/>
                  <a:gd name="T52" fmla="*/ 18 w 33"/>
                  <a:gd name="T53" fmla="*/ 22 h 43"/>
                  <a:gd name="T54" fmla="*/ 23 w 33"/>
                  <a:gd name="T55" fmla="*/ 19 h 43"/>
                  <a:gd name="T56" fmla="*/ 26 w 33"/>
                  <a:gd name="T57" fmla="*/ 12 h 43"/>
                  <a:gd name="T58" fmla="*/ 25 w 33"/>
                  <a:gd name="T59" fmla="*/ 7 h 43"/>
                  <a:gd name="T60" fmla="*/ 21 w 33"/>
                  <a:gd name="T61" fmla="*/ 4 h 43"/>
                  <a:gd name="T62" fmla="*/ 17 w 33"/>
                  <a:gd name="T63" fmla="*/ 2 h 43"/>
                  <a:gd name="T64" fmla="*/ 12 w 33"/>
                  <a:gd name="T65" fmla="*/ 3 h 43"/>
                  <a:gd name="T66" fmla="*/ 12 w 33"/>
                  <a:gd name="T67" fmla="*/ 2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3" h="43">
                    <a:moveTo>
                      <a:pt x="12" y="23"/>
                    </a:move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8"/>
                      <a:pt x="13" y="40"/>
                      <a:pt x="13" y="40"/>
                    </a:cubicBezTo>
                    <a:cubicBezTo>
                      <a:pt x="14" y="41"/>
                      <a:pt x="15" y="42"/>
                      <a:pt x="17" y="42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19" y="43"/>
                      <a:pt x="19" y="43"/>
                      <a:pt x="19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4" y="42"/>
                      <a:pt x="5" y="41"/>
                      <a:pt x="6" y="40"/>
                    </a:cubicBezTo>
                    <a:cubicBezTo>
                      <a:pt x="6" y="39"/>
                      <a:pt x="6" y="38"/>
                      <a:pt x="6" y="3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3"/>
                      <a:pt x="5" y="2"/>
                    </a:cubicBezTo>
                    <a:cubicBezTo>
                      <a:pt x="5" y="2"/>
                      <a:pt x="3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0" y="0"/>
                      <a:pt x="23" y="0"/>
                      <a:pt x="25" y="1"/>
                    </a:cubicBezTo>
                    <a:cubicBezTo>
                      <a:pt x="27" y="2"/>
                      <a:pt x="29" y="3"/>
                      <a:pt x="31" y="5"/>
                    </a:cubicBezTo>
                    <a:cubicBezTo>
                      <a:pt x="32" y="7"/>
                      <a:pt x="33" y="9"/>
                      <a:pt x="33" y="12"/>
                    </a:cubicBezTo>
                    <a:cubicBezTo>
                      <a:pt x="33" y="15"/>
                      <a:pt x="32" y="18"/>
                      <a:pt x="30" y="20"/>
                    </a:cubicBezTo>
                    <a:cubicBezTo>
                      <a:pt x="27" y="23"/>
                      <a:pt x="24" y="24"/>
                      <a:pt x="20" y="24"/>
                    </a:cubicBezTo>
                    <a:cubicBezTo>
                      <a:pt x="19" y="24"/>
                      <a:pt x="18" y="24"/>
                      <a:pt x="16" y="24"/>
                    </a:cubicBezTo>
                    <a:cubicBezTo>
                      <a:pt x="15" y="23"/>
                      <a:pt x="14" y="23"/>
                      <a:pt x="12" y="23"/>
                    </a:cubicBezTo>
                    <a:close/>
                    <a:moveTo>
                      <a:pt x="12" y="21"/>
                    </a:moveTo>
                    <a:cubicBezTo>
                      <a:pt x="15" y="22"/>
                      <a:pt x="15" y="22"/>
                      <a:pt x="15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20" y="22"/>
                      <a:pt x="22" y="21"/>
                      <a:pt x="23" y="19"/>
                    </a:cubicBezTo>
                    <a:cubicBezTo>
                      <a:pt x="25" y="17"/>
                      <a:pt x="26" y="15"/>
                      <a:pt x="26" y="12"/>
                    </a:cubicBezTo>
                    <a:cubicBezTo>
                      <a:pt x="26" y="11"/>
                      <a:pt x="25" y="9"/>
                      <a:pt x="25" y="7"/>
                    </a:cubicBezTo>
                    <a:cubicBezTo>
                      <a:pt x="24" y="6"/>
                      <a:pt x="23" y="5"/>
                      <a:pt x="21" y="4"/>
                    </a:cubicBezTo>
                    <a:cubicBezTo>
                      <a:pt x="20" y="3"/>
                      <a:pt x="18" y="2"/>
                      <a:pt x="17" y="2"/>
                    </a:cubicBezTo>
                    <a:cubicBezTo>
                      <a:pt x="16" y="2"/>
                      <a:pt x="14" y="3"/>
                      <a:pt x="12" y="3"/>
                    </a:cubicBezTo>
                    <a:lnTo>
                      <a:pt x="12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48"/>
              <p:cNvSpPr>
                <a:spLocks/>
              </p:cNvSpPr>
              <p:nvPr/>
            </p:nvSpPr>
            <p:spPr bwMode="auto">
              <a:xfrm>
                <a:off x="2244725" y="996950"/>
                <a:ext cx="122237" cy="142875"/>
              </a:xfrm>
              <a:custGeom>
                <a:avLst/>
                <a:gdLst>
                  <a:gd name="T0" fmla="*/ 12 w 37"/>
                  <a:gd name="T1" fmla="*/ 2 h 43"/>
                  <a:gd name="T2" fmla="*/ 12 w 37"/>
                  <a:gd name="T3" fmla="*/ 19 h 43"/>
                  <a:gd name="T4" fmla="*/ 21 w 37"/>
                  <a:gd name="T5" fmla="*/ 19 h 43"/>
                  <a:gd name="T6" fmla="*/ 26 w 37"/>
                  <a:gd name="T7" fmla="*/ 18 h 43"/>
                  <a:gd name="T8" fmla="*/ 28 w 37"/>
                  <a:gd name="T9" fmla="*/ 16 h 43"/>
                  <a:gd name="T10" fmla="*/ 28 w 37"/>
                  <a:gd name="T11" fmla="*/ 13 h 43"/>
                  <a:gd name="T12" fmla="*/ 29 w 37"/>
                  <a:gd name="T13" fmla="*/ 13 h 43"/>
                  <a:gd name="T14" fmla="*/ 29 w 37"/>
                  <a:gd name="T15" fmla="*/ 28 h 43"/>
                  <a:gd name="T16" fmla="*/ 28 w 37"/>
                  <a:gd name="T17" fmla="*/ 28 h 43"/>
                  <a:gd name="T18" fmla="*/ 27 w 37"/>
                  <a:gd name="T19" fmla="*/ 24 h 43"/>
                  <a:gd name="T20" fmla="*/ 25 w 37"/>
                  <a:gd name="T21" fmla="*/ 22 h 43"/>
                  <a:gd name="T22" fmla="*/ 21 w 37"/>
                  <a:gd name="T23" fmla="*/ 22 h 43"/>
                  <a:gd name="T24" fmla="*/ 12 w 37"/>
                  <a:gd name="T25" fmla="*/ 22 h 43"/>
                  <a:gd name="T26" fmla="*/ 12 w 37"/>
                  <a:gd name="T27" fmla="*/ 36 h 43"/>
                  <a:gd name="T28" fmla="*/ 12 w 37"/>
                  <a:gd name="T29" fmla="*/ 39 h 43"/>
                  <a:gd name="T30" fmla="*/ 13 w 37"/>
                  <a:gd name="T31" fmla="*/ 40 h 43"/>
                  <a:gd name="T32" fmla="*/ 16 w 37"/>
                  <a:gd name="T33" fmla="*/ 41 h 43"/>
                  <a:gd name="T34" fmla="*/ 23 w 37"/>
                  <a:gd name="T35" fmla="*/ 41 h 43"/>
                  <a:gd name="T36" fmla="*/ 28 w 37"/>
                  <a:gd name="T37" fmla="*/ 40 h 43"/>
                  <a:gd name="T38" fmla="*/ 31 w 37"/>
                  <a:gd name="T39" fmla="*/ 38 h 43"/>
                  <a:gd name="T40" fmla="*/ 35 w 37"/>
                  <a:gd name="T41" fmla="*/ 32 h 43"/>
                  <a:gd name="T42" fmla="*/ 37 w 37"/>
                  <a:gd name="T43" fmla="*/ 32 h 43"/>
                  <a:gd name="T44" fmla="*/ 33 w 37"/>
                  <a:gd name="T45" fmla="*/ 43 h 43"/>
                  <a:gd name="T46" fmla="*/ 0 w 37"/>
                  <a:gd name="T47" fmla="*/ 43 h 43"/>
                  <a:gd name="T48" fmla="*/ 0 w 37"/>
                  <a:gd name="T49" fmla="*/ 42 h 43"/>
                  <a:gd name="T50" fmla="*/ 1 w 37"/>
                  <a:gd name="T51" fmla="*/ 42 h 43"/>
                  <a:gd name="T52" fmla="*/ 4 w 37"/>
                  <a:gd name="T53" fmla="*/ 41 h 43"/>
                  <a:gd name="T54" fmla="*/ 5 w 37"/>
                  <a:gd name="T55" fmla="*/ 40 h 43"/>
                  <a:gd name="T56" fmla="*/ 6 w 37"/>
                  <a:gd name="T57" fmla="*/ 35 h 43"/>
                  <a:gd name="T58" fmla="*/ 6 w 37"/>
                  <a:gd name="T59" fmla="*/ 7 h 43"/>
                  <a:gd name="T60" fmla="*/ 5 w 37"/>
                  <a:gd name="T61" fmla="*/ 2 h 43"/>
                  <a:gd name="T62" fmla="*/ 1 w 37"/>
                  <a:gd name="T63" fmla="*/ 1 h 43"/>
                  <a:gd name="T64" fmla="*/ 0 w 37"/>
                  <a:gd name="T65" fmla="*/ 1 h 43"/>
                  <a:gd name="T66" fmla="*/ 0 w 37"/>
                  <a:gd name="T67" fmla="*/ 0 h 43"/>
                  <a:gd name="T68" fmla="*/ 33 w 37"/>
                  <a:gd name="T69" fmla="*/ 0 h 43"/>
                  <a:gd name="T70" fmla="*/ 33 w 37"/>
                  <a:gd name="T71" fmla="*/ 9 h 43"/>
                  <a:gd name="T72" fmla="*/ 32 w 37"/>
                  <a:gd name="T73" fmla="*/ 9 h 43"/>
                  <a:gd name="T74" fmla="*/ 31 w 37"/>
                  <a:gd name="T75" fmla="*/ 5 h 43"/>
                  <a:gd name="T76" fmla="*/ 28 w 37"/>
                  <a:gd name="T77" fmla="*/ 3 h 43"/>
                  <a:gd name="T78" fmla="*/ 24 w 37"/>
                  <a:gd name="T79" fmla="*/ 2 h 43"/>
                  <a:gd name="T80" fmla="*/ 12 w 37"/>
                  <a:gd name="T81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" h="43">
                    <a:moveTo>
                      <a:pt x="12" y="2"/>
                    </a:moveTo>
                    <a:cubicBezTo>
                      <a:pt x="12" y="19"/>
                      <a:pt x="12" y="19"/>
                      <a:pt x="12" y="19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4" y="19"/>
                      <a:pt x="26" y="19"/>
                      <a:pt x="26" y="18"/>
                    </a:cubicBezTo>
                    <a:cubicBezTo>
                      <a:pt x="27" y="18"/>
                      <a:pt x="27" y="17"/>
                      <a:pt x="28" y="16"/>
                    </a:cubicBezTo>
                    <a:cubicBezTo>
                      <a:pt x="28" y="15"/>
                      <a:pt x="28" y="14"/>
                      <a:pt x="28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6"/>
                      <a:pt x="28" y="25"/>
                      <a:pt x="27" y="24"/>
                    </a:cubicBezTo>
                    <a:cubicBezTo>
                      <a:pt x="27" y="23"/>
                      <a:pt x="26" y="23"/>
                      <a:pt x="25" y="22"/>
                    </a:cubicBezTo>
                    <a:cubicBezTo>
                      <a:pt x="25" y="22"/>
                      <a:pt x="23" y="22"/>
                      <a:pt x="21" y="22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38"/>
                      <a:pt x="12" y="39"/>
                      <a:pt x="12" y="39"/>
                    </a:cubicBezTo>
                    <a:cubicBezTo>
                      <a:pt x="12" y="40"/>
                      <a:pt x="13" y="40"/>
                      <a:pt x="13" y="40"/>
                    </a:cubicBezTo>
                    <a:cubicBezTo>
                      <a:pt x="14" y="41"/>
                      <a:pt x="14" y="41"/>
                      <a:pt x="16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5" y="41"/>
                      <a:pt x="27" y="41"/>
                      <a:pt x="28" y="40"/>
                    </a:cubicBezTo>
                    <a:cubicBezTo>
                      <a:pt x="29" y="40"/>
                      <a:pt x="30" y="39"/>
                      <a:pt x="31" y="38"/>
                    </a:cubicBezTo>
                    <a:cubicBezTo>
                      <a:pt x="33" y="37"/>
                      <a:pt x="34" y="35"/>
                      <a:pt x="35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2" y="42"/>
                      <a:pt x="3" y="42"/>
                      <a:pt x="4" y="41"/>
                    </a:cubicBezTo>
                    <a:cubicBezTo>
                      <a:pt x="5" y="41"/>
                      <a:pt x="5" y="40"/>
                      <a:pt x="5" y="40"/>
                    </a:cubicBezTo>
                    <a:cubicBezTo>
                      <a:pt x="6" y="39"/>
                      <a:pt x="6" y="38"/>
                      <a:pt x="6" y="35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5"/>
                      <a:pt x="6" y="3"/>
                      <a:pt x="5" y="2"/>
                    </a:cubicBezTo>
                    <a:cubicBezTo>
                      <a:pt x="4" y="2"/>
                      <a:pt x="3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2" y="7"/>
                      <a:pt x="31" y="5"/>
                      <a:pt x="31" y="5"/>
                    </a:cubicBezTo>
                    <a:cubicBezTo>
                      <a:pt x="30" y="4"/>
                      <a:pt x="29" y="3"/>
                      <a:pt x="28" y="3"/>
                    </a:cubicBezTo>
                    <a:cubicBezTo>
                      <a:pt x="27" y="2"/>
                      <a:pt x="26" y="2"/>
                      <a:pt x="24" y="2"/>
                    </a:cubicBezTo>
                    <a:lnTo>
                      <a:pt x="12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49"/>
              <p:cNvSpPr>
                <a:spLocks/>
              </p:cNvSpPr>
              <p:nvPr/>
            </p:nvSpPr>
            <p:spPr bwMode="auto">
              <a:xfrm>
                <a:off x="2374900" y="996950"/>
                <a:ext cx="153987" cy="142875"/>
              </a:xfrm>
              <a:custGeom>
                <a:avLst/>
                <a:gdLst>
                  <a:gd name="T0" fmla="*/ 19 w 47"/>
                  <a:gd name="T1" fmla="*/ 19 h 43"/>
                  <a:gd name="T2" fmla="*/ 35 w 47"/>
                  <a:gd name="T3" fmla="*/ 35 h 43"/>
                  <a:gd name="T4" fmla="*/ 41 w 47"/>
                  <a:gd name="T5" fmla="*/ 40 h 43"/>
                  <a:gd name="T6" fmla="*/ 47 w 47"/>
                  <a:gd name="T7" fmla="*/ 42 h 43"/>
                  <a:gd name="T8" fmla="*/ 47 w 47"/>
                  <a:gd name="T9" fmla="*/ 43 h 43"/>
                  <a:gd name="T10" fmla="*/ 26 w 47"/>
                  <a:gd name="T11" fmla="*/ 43 h 43"/>
                  <a:gd name="T12" fmla="*/ 26 w 47"/>
                  <a:gd name="T13" fmla="*/ 42 h 43"/>
                  <a:gd name="T14" fmla="*/ 29 w 47"/>
                  <a:gd name="T15" fmla="*/ 41 h 43"/>
                  <a:gd name="T16" fmla="*/ 30 w 47"/>
                  <a:gd name="T17" fmla="*/ 40 h 43"/>
                  <a:gd name="T18" fmla="*/ 29 w 47"/>
                  <a:gd name="T19" fmla="*/ 39 h 43"/>
                  <a:gd name="T20" fmla="*/ 27 w 47"/>
                  <a:gd name="T21" fmla="*/ 36 h 43"/>
                  <a:gd name="T22" fmla="*/ 13 w 47"/>
                  <a:gd name="T23" fmla="*/ 22 h 43"/>
                  <a:gd name="T24" fmla="*/ 13 w 47"/>
                  <a:gd name="T25" fmla="*/ 35 h 43"/>
                  <a:gd name="T26" fmla="*/ 13 w 47"/>
                  <a:gd name="T27" fmla="*/ 40 h 43"/>
                  <a:gd name="T28" fmla="*/ 14 w 47"/>
                  <a:gd name="T29" fmla="*/ 41 h 43"/>
                  <a:gd name="T30" fmla="*/ 17 w 47"/>
                  <a:gd name="T31" fmla="*/ 42 h 43"/>
                  <a:gd name="T32" fmla="*/ 19 w 47"/>
                  <a:gd name="T33" fmla="*/ 42 h 43"/>
                  <a:gd name="T34" fmla="*/ 19 w 47"/>
                  <a:gd name="T35" fmla="*/ 43 h 43"/>
                  <a:gd name="T36" fmla="*/ 0 w 47"/>
                  <a:gd name="T37" fmla="*/ 43 h 43"/>
                  <a:gd name="T38" fmla="*/ 0 w 47"/>
                  <a:gd name="T39" fmla="*/ 42 h 43"/>
                  <a:gd name="T40" fmla="*/ 2 w 47"/>
                  <a:gd name="T41" fmla="*/ 42 h 43"/>
                  <a:gd name="T42" fmla="*/ 6 w 47"/>
                  <a:gd name="T43" fmla="*/ 40 h 43"/>
                  <a:gd name="T44" fmla="*/ 6 w 47"/>
                  <a:gd name="T45" fmla="*/ 35 h 43"/>
                  <a:gd name="T46" fmla="*/ 6 w 47"/>
                  <a:gd name="T47" fmla="*/ 8 h 43"/>
                  <a:gd name="T48" fmla="*/ 6 w 47"/>
                  <a:gd name="T49" fmla="*/ 3 h 43"/>
                  <a:gd name="T50" fmla="*/ 5 w 47"/>
                  <a:gd name="T51" fmla="*/ 2 h 43"/>
                  <a:gd name="T52" fmla="*/ 2 w 47"/>
                  <a:gd name="T53" fmla="*/ 1 h 43"/>
                  <a:gd name="T54" fmla="*/ 0 w 47"/>
                  <a:gd name="T55" fmla="*/ 1 h 43"/>
                  <a:gd name="T56" fmla="*/ 0 w 47"/>
                  <a:gd name="T57" fmla="*/ 0 h 43"/>
                  <a:gd name="T58" fmla="*/ 19 w 47"/>
                  <a:gd name="T59" fmla="*/ 0 h 43"/>
                  <a:gd name="T60" fmla="*/ 19 w 47"/>
                  <a:gd name="T61" fmla="*/ 1 h 43"/>
                  <a:gd name="T62" fmla="*/ 17 w 47"/>
                  <a:gd name="T63" fmla="*/ 1 h 43"/>
                  <a:gd name="T64" fmla="*/ 14 w 47"/>
                  <a:gd name="T65" fmla="*/ 2 h 43"/>
                  <a:gd name="T66" fmla="*/ 13 w 47"/>
                  <a:gd name="T67" fmla="*/ 3 h 43"/>
                  <a:gd name="T68" fmla="*/ 13 w 47"/>
                  <a:gd name="T69" fmla="*/ 8 h 43"/>
                  <a:gd name="T70" fmla="*/ 13 w 47"/>
                  <a:gd name="T71" fmla="*/ 21 h 43"/>
                  <a:gd name="T72" fmla="*/ 17 w 47"/>
                  <a:gd name="T73" fmla="*/ 17 h 43"/>
                  <a:gd name="T74" fmla="*/ 28 w 47"/>
                  <a:gd name="T75" fmla="*/ 5 h 43"/>
                  <a:gd name="T76" fmla="*/ 29 w 47"/>
                  <a:gd name="T77" fmla="*/ 3 h 43"/>
                  <a:gd name="T78" fmla="*/ 28 w 47"/>
                  <a:gd name="T79" fmla="*/ 2 h 43"/>
                  <a:gd name="T80" fmla="*/ 26 w 47"/>
                  <a:gd name="T81" fmla="*/ 1 h 43"/>
                  <a:gd name="T82" fmla="*/ 25 w 47"/>
                  <a:gd name="T83" fmla="*/ 1 h 43"/>
                  <a:gd name="T84" fmla="*/ 25 w 47"/>
                  <a:gd name="T85" fmla="*/ 0 h 43"/>
                  <a:gd name="T86" fmla="*/ 41 w 47"/>
                  <a:gd name="T87" fmla="*/ 0 h 43"/>
                  <a:gd name="T88" fmla="*/ 41 w 47"/>
                  <a:gd name="T89" fmla="*/ 1 h 43"/>
                  <a:gd name="T90" fmla="*/ 39 w 47"/>
                  <a:gd name="T91" fmla="*/ 1 h 43"/>
                  <a:gd name="T92" fmla="*/ 36 w 47"/>
                  <a:gd name="T93" fmla="*/ 3 h 43"/>
                  <a:gd name="T94" fmla="*/ 32 w 47"/>
                  <a:gd name="T95" fmla="*/ 6 h 43"/>
                  <a:gd name="T96" fmla="*/ 25 w 47"/>
                  <a:gd name="T97" fmla="*/ 13 h 43"/>
                  <a:gd name="T98" fmla="*/ 19 w 47"/>
                  <a:gd name="T99" fmla="*/ 1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7" h="43">
                    <a:moveTo>
                      <a:pt x="19" y="19"/>
                    </a:moveTo>
                    <a:cubicBezTo>
                      <a:pt x="35" y="35"/>
                      <a:pt x="35" y="35"/>
                      <a:pt x="35" y="35"/>
                    </a:cubicBezTo>
                    <a:cubicBezTo>
                      <a:pt x="37" y="38"/>
                      <a:pt x="39" y="39"/>
                      <a:pt x="41" y="40"/>
                    </a:cubicBezTo>
                    <a:cubicBezTo>
                      <a:pt x="43" y="41"/>
                      <a:pt x="45" y="42"/>
                      <a:pt x="47" y="42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7" y="42"/>
                      <a:pt x="28" y="42"/>
                      <a:pt x="29" y="41"/>
                    </a:cubicBezTo>
                    <a:cubicBezTo>
                      <a:pt x="29" y="41"/>
                      <a:pt x="30" y="40"/>
                      <a:pt x="30" y="40"/>
                    </a:cubicBezTo>
                    <a:cubicBezTo>
                      <a:pt x="30" y="39"/>
                      <a:pt x="30" y="39"/>
                      <a:pt x="29" y="39"/>
                    </a:cubicBezTo>
                    <a:cubicBezTo>
                      <a:pt x="29" y="38"/>
                      <a:pt x="29" y="37"/>
                      <a:pt x="27" y="36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38"/>
                      <a:pt x="13" y="39"/>
                      <a:pt x="13" y="40"/>
                    </a:cubicBezTo>
                    <a:cubicBezTo>
                      <a:pt x="13" y="40"/>
                      <a:pt x="14" y="41"/>
                      <a:pt x="14" y="41"/>
                    </a:cubicBezTo>
                    <a:cubicBezTo>
                      <a:pt x="15" y="42"/>
                      <a:pt x="16" y="42"/>
                      <a:pt x="17" y="42"/>
                    </a:cubicBezTo>
                    <a:cubicBezTo>
                      <a:pt x="19" y="42"/>
                      <a:pt x="19" y="42"/>
                      <a:pt x="19" y="42"/>
                    </a:cubicBezTo>
                    <a:cubicBezTo>
                      <a:pt x="19" y="43"/>
                      <a:pt x="19" y="43"/>
                      <a:pt x="19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4" y="42"/>
                      <a:pt x="5" y="41"/>
                      <a:pt x="6" y="40"/>
                    </a:cubicBezTo>
                    <a:cubicBezTo>
                      <a:pt x="6" y="40"/>
                      <a:pt x="6" y="38"/>
                      <a:pt x="6" y="3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4"/>
                      <a:pt x="6" y="3"/>
                    </a:cubicBezTo>
                    <a:cubicBezTo>
                      <a:pt x="6" y="3"/>
                      <a:pt x="5" y="2"/>
                      <a:pt x="5" y="2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5" y="1"/>
                      <a:pt x="14" y="2"/>
                    </a:cubicBezTo>
                    <a:cubicBezTo>
                      <a:pt x="14" y="2"/>
                      <a:pt x="13" y="3"/>
                      <a:pt x="13" y="3"/>
                    </a:cubicBezTo>
                    <a:cubicBezTo>
                      <a:pt x="13" y="4"/>
                      <a:pt x="13" y="5"/>
                      <a:pt x="13" y="8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23" y="11"/>
                      <a:pt x="27" y="7"/>
                      <a:pt x="28" y="5"/>
                    </a:cubicBezTo>
                    <a:cubicBezTo>
                      <a:pt x="29" y="4"/>
                      <a:pt x="29" y="4"/>
                      <a:pt x="29" y="3"/>
                    </a:cubicBezTo>
                    <a:cubicBezTo>
                      <a:pt x="29" y="2"/>
                      <a:pt x="29" y="2"/>
                      <a:pt x="28" y="2"/>
                    </a:cubicBezTo>
                    <a:cubicBezTo>
                      <a:pt x="28" y="1"/>
                      <a:pt x="27" y="1"/>
                      <a:pt x="26" y="1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0" y="1"/>
                      <a:pt x="39" y="1"/>
                      <a:pt x="39" y="1"/>
                    </a:cubicBezTo>
                    <a:cubicBezTo>
                      <a:pt x="38" y="2"/>
                      <a:pt x="37" y="2"/>
                      <a:pt x="36" y="3"/>
                    </a:cubicBezTo>
                    <a:cubicBezTo>
                      <a:pt x="35" y="3"/>
                      <a:pt x="33" y="5"/>
                      <a:pt x="32" y="6"/>
                    </a:cubicBezTo>
                    <a:cubicBezTo>
                      <a:pt x="25" y="13"/>
                      <a:pt x="25" y="13"/>
                      <a:pt x="25" y="13"/>
                    </a:cubicBezTo>
                    <a:lnTo>
                      <a:pt x="19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50"/>
              <p:cNvSpPr>
                <a:spLocks/>
              </p:cNvSpPr>
              <p:nvPr/>
            </p:nvSpPr>
            <p:spPr bwMode="auto">
              <a:xfrm>
                <a:off x="2532063" y="996950"/>
                <a:ext cx="60325" cy="142875"/>
              </a:xfrm>
              <a:custGeom>
                <a:avLst/>
                <a:gdLst>
                  <a:gd name="T0" fmla="*/ 18 w 18"/>
                  <a:gd name="T1" fmla="*/ 42 h 43"/>
                  <a:gd name="T2" fmla="*/ 18 w 18"/>
                  <a:gd name="T3" fmla="*/ 43 h 43"/>
                  <a:gd name="T4" fmla="*/ 0 w 18"/>
                  <a:gd name="T5" fmla="*/ 43 h 43"/>
                  <a:gd name="T6" fmla="*/ 0 w 18"/>
                  <a:gd name="T7" fmla="*/ 42 h 43"/>
                  <a:gd name="T8" fmla="*/ 1 w 18"/>
                  <a:gd name="T9" fmla="*/ 42 h 43"/>
                  <a:gd name="T10" fmla="*/ 5 w 18"/>
                  <a:gd name="T11" fmla="*/ 40 h 43"/>
                  <a:gd name="T12" fmla="*/ 6 w 18"/>
                  <a:gd name="T13" fmla="*/ 35 h 43"/>
                  <a:gd name="T14" fmla="*/ 6 w 18"/>
                  <a:gd name="T15" fmla="*/ 8 h 43"/>
                  <a:gd name="T16" fmla="*/ 6 w 18"/>
                  <a:gd name="T17" fmla="*/ 3 h 43"/>
                  <a:gd name="T18" fmla="*/ 4 w 18"/>
                  <a:gd name="T19" fmla="*/ 2 h 43"/>
                  <a:gd name="T20" fmla="*/ 1 w 18"/>
                  <a:gd name="T21" fmla="*/ 1 h 43"/>
                  <a:gd name="T22" fmla="*/ 0 w 18"/>
                  <a:gd name="T23" fmla="*/ 1 h 43"/>
                  <a:gd name="T24" fmla="*/ 0 w 18"/>
                  <a:gd name="T25" fmla="*/ 0 h 43"/>
                  <a:gd name="T26" fmla="*/ 18 w 18"/>
                  <a:gd name="T27" fmla="*/ 0 h 43"/>
                  <a:gd name="T28" fmla="*/ 18 w 18"/>
                  <a:gd name="T29" fmla="*/ 1 h 43"/>
                  <a:gd name="T30" fmla="*/ 17 w 18"/>
                  <a:gd name="T31" fmla="*/ 1 h 43"/>
                  <a:gd name="T32" fmla="*/ 13 w 18"/>
                  <a:gd name="T33" fmla="*/ 3 h 43"/>
                  <a:gd name="T34" fmla="*/ 12 w 18"/>
                  <a:gd name="T35" fmla="*/ 8 h 43"/>
                  <a:gd name="T36" fmla="*/ 12 w 18"/>
                  <a:gd name="T37" fmla="*/ 35 h 43"/>
                  <a:gd name="T38" fmla="*/ 13 w 18"/>
                  <a:gd name="T39" fmla="*/ 40 h 43"/>
                  <a:gd name="T40" fmla="*/ 14 w 18"/>
                  <a:gd name="T41" fmla="*/ 41 h 43"/>
                  <a:gd name="T42" fmla="*/ 17 w 18"/>
                  <a:gd name="T43" fmla="*/ 42 h 43"/>
                  <a:gd name="T44" fmla="*/ 18 w 18"/>
                  <a:gd name="T45" fmla="*/ 4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8" h="43">
                    <a:moveTo>
                      <a:pt x="18" y="42"/>
                    </a:moveTo>
                    <a:cubicBezTo>
                      <a:pt x="18" y="43"/>
                      <a:pt x="18" y="43"/>
                      <a:pt x="18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3" y="42"/>
                      <a:pt x="4" y="41"/>
                      <a:pt x="5" y="40"/>
                    </a:cubicBezTo>
                    <a:cubicBezTo>
                      <a:pt x="6" y="40"/>
                      <a:pt x="6" y="38"/>
                      <a:pt x="6" y="3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4"/>
                      <a:pt x="6" y="3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2"/>
                      <a:pt x="13" y="3"/>
                    </a:cubicBezTo>
                    <a:cubicBezTo>
                      <a:pt x="12" y="3"/>
                      <a:pt x="12" y="5"/>
                      <a:pt x="12" y="8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8"/>
                      <a:pt x="12" y="39"/>
                      <a:pt x="13" y="40"/>
                    </a:cubicBezTo>
                    <a:cubicBezTo>
                      <a:pt x="13" y="40"/>
                      <a:pt x="13" y="41"/>
                      <a:pt x="14" y="41"/>
                    </a:cubicBezTo>
                    <a:cubicBezTo>
                      <a:pt x="15" y="42"/>
                      <a:pt x="16" y="42"/>
                      <a:pt x="17" y="42"/>
                    </a:cubicBezTo>
                    <a:lnTo>
                      <a:pt x="18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51"/>
              <p:cNvSpPr>
                <a:spLocks/>
              </p:cNvSpPr>
              <p:nvPr/>
            </p:nvSpPr>
            <p:spPr bwMode="auto">
              <a:xfrm>
                <a:off x="2595563" y="996950"/>
                <a:ext cx="155575" cy="146050"/>
              </a:xfrm>
              <a:custGeom>
                <a:avLst/>
                <a:gdLst>
                  <a:gd name="T0" fmla="*/ 0 w 47"/>
                  <a:gd name="T1" fmla="*/ 0 h 44"/>
                  <a:gd name="T2" fmla="*/ 12 w 47"/>
                  <a:gd name="T3" fmla="*/ 0 h 44"/>
                  <a:gd name="T4" fmla="*/ 38 w 47"/>
                  <a:gd name="T5" fmla="*/ 32 h 44"/>
                  <a:gd name="T6" fmla="*/ 38 w 47"/>
                  <a:gd name="T7" fmla="*/ 7 h 44"/>
                  <a:gd name="T8" fmla="*/ 37 w 47"/>
                  <a:gd name="T9" fmla="*/ 2 h 44"/>
                  <a:gd name="T10" fmla="*/ 34 w 47"/>
                  <a:gd name="T11" fmla="*/ 1 h 44"/>
                  <a:gd name="T12" fmla="*/ 32 w 47"/>
                  <a:gd name="T13" fmla="*/ 1 h 44"/>
                  <a:gd name="T14" fmla="*/ 32 w 47"/>
                  <a:gd name="T15" fmla="*/ 0 h 44"/>
                  <a:gd name="T16" fmla="*/ 47 w 47"/>
                  <a:gd name="T17" fmla="*/ 0 h 44"/>
                  <a:gd name="T18" fmla="*/ 47 w 47"/>
                  <a:gd name="T19" fmla="*/ 1 h 44"/>
                  <a:gd name="T20" fmla="*/ 46 w 47"/>
                  <a:gd name="T21" fmla="*/ 1 h 44"/>
                  <a:gd name="T22" fmla="*/ 42 w 47"/>
                  <a:gd name="T23" fmla="*/ 3 h 44"/>
                  <a:gd name="T24" fmla="*/ 41 w 47"/>
                  <a:gd name="T25" fmla="*/ 4 h 44"/>
                  <a:gd name="T26" fmla="*/ 41 w 47"/>
                  <a:gd name="T27" fmla="*/ 7 h 44"/>
                  <a:gd name="T28" fmla="*/ 41 w 47"/>
                  <a:gd name="T29" fmla="*/ 44 h 44"/>
                  <a:gd name="T30" fmla="*/ 40 w 47"/>
                  <a:gd name="T31" fmla="*/ 44 h 44"/>
                  <a:gd name="T32" fmla="*/ 11 w 47"/>
                  <a:gd name="T33" fmla="*/ 9 h 44"/>
                  <a:gd name="T34" fmla="*/ 11 w 47"/>
                  <a:gd name="T35" fmla="*/ 36 h 44"/>
                  <a:gd name="T36" fmla="*/ 12 w 47"/>
                  <a:gd name="T37" fmla="*/ 41 h 44"/>
                  <a:gd name="T38" fmla="*/ 16 w 47"/>
                  <a:gd name="T39" fmla="*/ 42 h 44"/>
                  <a:gd name="T40" fmla="*/ 17 w 47"/>
                  <a:gd name="T41" fmla="*/ 42 h 44"/>
                  <a:gd name="T42" fmla="*/ 17 w 47"/>
                  <a:gd name="T43" fmla="*/ 43 h 44"/>
                  <a:gd name="T44" fmla="*/ 2 w 47"/>
                  <a:gd name="T45" fmla="*/ 43 h 44"/>
                  <a:gd name="T46" fmla="*/ 2 w 47"/>
                  <a:gd name="T47" fmla="*/ 42 h 44"/>
                  <a:gd name="T48" fmla="*/ 4 w 47"/>
                  <a:gd name="T49" fmla="*/ 42 h 44"/>
                  <a:gd name="T50" fmla="*/ 8 w 47"/>
                  <a:gd name="T51" fmla="*/ 40 h 44"/>
                  <a:gd name="T52" fmla="*/ 8 w 47"/>
                  <a:gd name="T53" fmla="*/ 39 h 44"/>
                  <a:gd name="T54" fmla="*/ 9 w 47"/>
                  <a:gd name="T55" fmla="*/ 36 h 44"/>
                  <a:gd name="T56" fmla="*/ 9 w 47"/>
                  <a:gd name="T57" fmla="*/ 6 h 44"/>
                  <a:gd name="T58" fmla="*/ 6 w 47"/>
                  <a:gd name="T59" fmla="*/ 3 h 44"/>
                  <a:gd name="T60" fmla="*/ 3 w 47"/>
                  <a:gd name="T61" fmla="*/ 1 h 44"/>
                  <a:gd name="T62" fmla="*/ 0 w 47"/>
                  <a:gd name="T63" fmla="*/ 1 h 44"/>
                  <a:gd name="T64" fmla="*/ 0 w 47"/>
                  <a:gd name="T6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7" h="44">
                    <a:moveTo>
                      <a:pt x="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5"/>
                      <a:pt x="38" y="3"/>
                      <a:pt x="37" y="2"/>
                    </a:cubicBezTo>
                    <a:cubicBezTo>
                      <a:pt x="36" y="2"/>
                      <a:pt x="35" y="1"/>
                      <a:pt x="34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4" y="1"/>
                      <a:pt x="42" y="2"/>
                      <a:pt x="42" y="3"/>
                    </a:cubicBezTo>
                    <a:cubicBezTo>
                      <a:pt x="41" y="3"/>
                      <a:pt x="41" y="4"/>
                      <a:pt x="41" y="4"/>
                    </a:cubicBezTo>
                    <a:cubicBezTo>
                      <a:pt x="41" y="5"/>
                      <a:pt x="41" y="6"/>
                      <a:pt x="41" y="7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8"/>
                      <a:pt x="12" y="40"/>
                      <a:pt x="12" y="41"/>
                    </a:cubicBezTo>
                    <a:cubicBezTo>
                      <a:pt x="13" y="41"/>
                      <a:pt x="14" y="42"/>
                      <a:pt x="16" y="42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17" y="43"/>
                      <a:pt x="17" y="43"/>
                      <a:pt x="17" y="43"/>
                    </a:cubicBezTo>
                    <a:cubicBezTo>
                      <a:pt x="2" y="43"/>
                      <a:pt x="2" y="43"/>
                      <a:pt x="2" y="43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6" y="42"/>
                      <a:pt x="7" y="41"/>
                      <a:pt x="8" y="40"/>
                    </a:cubicBezTo>
                    <a:cubicBezTo>
                      <a:pt x="8" y="40"/>
                      <a:pt x="8" y="39"/>
                      <a:pt x="8" y="39"/>
                    </a:cubicBezTo>
                    <a:cubicBezTo>
                      <a:pt x="8" y="38"/>
                      <a:pt x="9" y="37"/>
                      <a:pt x="9" y="3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7" y="4"/>
                      <a:pt x="6" y="3"/>
                      <a:pt x="6" y="3"/>
                    </a:cubicBezTo>
                    <a:cubicBezTo>
                      <a:pt x="5" y="2"/>
                      <a:pt x="4" y="2"/>
                      <a:pt x="3" y="1"/>
                    </a:cubicBezTo>
                    <a:cubicBezTo>
                      <a:pt x="2" y="1"/>
                      <a:pt x="1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52"/>
              <p:cNvSpPr>
                <a:spLocks/>
              </p:cNvSpPr>
              <p:nvPr/>
            </p:nvSpPr>
            <p:spPr bwMode="auto">
              <a:xfrm>
                <a:off x="2760663" y="993775"/>
                <a:ext cx="146050" cy="149225"/>
              </a:xfrm>
              <a:custGeom>
                <a:avLst/>
                <a:gdLst>
                  <a:gd name="T0" fmla="*/ 38 w 44"/>
                  <a:gd name="T1" fmla="*/ 0 h 45"/>
                  <a:gd name="T2" fmla="*/ 39 w 44"/>
                  <a:gd name="T3" fmla="*/ 14 h 45"/>
                  <a:gd name="T4" fmla="*/ 38 w 44"/>
                  <a:gd name="T5" fmla="*/ 14 h 45"/>
                  <a:gd name="T6" fmla="*/ 34 w 44"/>
                  <a:gd name="T7" fmla="*/ 6 h 45"/>
                  <a:gd name="T8" fmla="*/ 24 w 44"/>
                  <a:gd name="T9" fmla="*/ 2 h 45"/>
                  <a:gd name="T10" fmla="*/ 11 w 44"/>
                  <a:gd name="T11" fmla="*/ 9 h 45"/>
                  <a:gd name="T12" fmla="*/ 8 w 44"/>
                  <a:gd name="T13" fmla="*/ 22 h 45"/>
                  <a:gd name="T14" fmla="*/ 10 w 44"/>
                  <a:gd name="T15" fmla="*/ 33 h 45"/>
                  <a:gd name="T16" fmla="*/ 16 w 44"/>
                  <a:gd name="T17" fmla="*/ 40 h 45"/>
                  <a:gd name="T18" fmla="*/ 24 w 44"/>
                  <a:gd name="T19" fmla="*/ 43 h 45"/>
                  <a:gd name="T20" fmla="*/ 29 w 44"/>
                  <a:gd name="T21" fmla="*/ 42 h 45"/>
                  <a:gd name="T22" fmla="*/ 33 w 44"/>
                  <a:gd name="T23" fmla="*/ 40 h 45"/>
                  <a:gd name="T24" fmla="*/ 33 w 44"/>
                  <a:gd name="T25" fmla="*/ 28 h 45"/>
                  <a:gd name="T26" fmla="*/ 33 w 44"/>
                  <a:gd name="T27" fmla="*/ 24 h 45"/>
                  <a:gd name="T28" fmla="*/ 31 w 44"/>
                  <a:gd name="T29" fmla="*/ 22 h 45"/>
                  <a:gd name="T30" fmla="*/ 27 w 44"/>
                  <a:gd name="T31" fmla="*/ 22 h 45"/>
                  <a:gd name="T32" fmla="*/ 27 w 44"/>
                  <a:gd name="T33" fmla="*/ 21 h 45"/>
                  <a:gd name="T34" fmla="*/ 44 w 44"/>
                  <a:gd name="T35" fmla="*/ 21 h 45"/>
                  <a:gd name="T36" fmla="*/ 44 w 44"/>
                  <a:gd name="T37" fmla="*/ 22 h 45"/>
                  <a:gd name="T38" fmla="*/ 43 w 44"/>
                  <a:gd name="T39" fmla="*/ 22 h 45"/>
                  <a:gd name="T40" fmla="*/ 40 w 44"/>
                  <a:gd name="T41" fmla="*/ 23 h 45"/>
                  <a:gd name="T42" fmla="*/ 39 w 44"/>
                  <a:gd name="T43" fmla="*/ 25 h 45"/>
                  <a:gd name="T44" fmla="*/ 39 w 44"/>
                  <a:gd name="T45" fmla="*/ 28 h 45"/>
                  <a:gd name="T46" fmla="*/ 39 w 44"/>
                  <a:gd name="T47" fmla="*/ 41 h 45"/>
                  <a:gd name="T48" fmla="*/ 32 w 44"/>
                  <a:gd name="T49" fmla="*/ 44 h 45"/>
                  <a:gd name="T50" fmla="*/ 24 w 44"/>
                  <a:gd name="T51" fmla="*/ 45 h 45"/>
                  <a:gd name="T52" fmla="*/ 5 w 44"/>
                  <a:gd name="T53" fmla="*/ 37 h 45"/>
                  <a:gd name="T54" fmla="*/ 0 w 44"/>
                  <a:gd name="T55" fmla="*/ 23 h 45"/>
                  <a:gd name="T56" fmla="*/ 1 w 44"/>
                  <a:gd name="T57" fmla="*/ 18 h 45"/>
                  <a:gd name="T58" fmla="*/ 3 w 44"/>
                  <a:gd name="T59" fmla="*/ 12 h 45"/>
                  <a:gd name="T60" fmla="*/ 12 w 44"/>
                  <a:gd name="T61" fmla="*/ 3 h 45"/>
                  <a:gd name="T62" fmla="*/ 23 w 44"/>
                  <a:gd name="T63" fmla="*/ 0 h 45"/>
                  <a:gd name="T64" fmla="*/ 27 w 44"/>
                  <a:gd name="T65" fmla="*/ 0 h 45"/>
                  <a:gd name="T66" fmla="*/ 33 w 44"/>
                  <a:gd name="T67" fmla="*/ 2 h 45"/>
                  <a:gd name="T68" fmla="*/ 35 w 44"/>
                  <a:gd name="T69" fmla="*/ 3 h 45"/>
                  <a:gd name="T70" fmla="*/ 36 w 44"/>
                  <a:gd name="T71" fmla="*/ 2 h 45"/>
                  <a:gd name="T72" fmla="*/ 37 w 44"/>
                  <a:gd name="T73" fmla="*/ 0 h 45"/>
                  <a:gd name="T74" fmla="*/ 38 w 44"/>
                  <a:gd name="T75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45">
                    <a:moveTo>
                      <a:pt x="38" y="0"/>
                    </a:moveTo>
                    <a:cubicBezTo>
                      <a:pt x="39" y="14"/>
                      <a:pt x="39" y="14"/>
                      <a:pt x="39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7" y="10"/>
                      <a:pt x="35" y="8"/>
                      <a:pt x="34" y="6"/>
                    </a:cubicBezTo>
                    <a:cubicBezTo>
                      <a:pt x="31" y="3"/>
                      <a:pt x="28" y="2"/>
                      <a:pt x="24" y="2"/>
                    </a:cubicBezTo>
                    <a:cubicBezTo>
                      <a:pt x="18" y="2"/>
                      <a:pt x="14" y="4"/>
                      <a:pt x="11" y="9"/>
                    </a:cubicBezTo>
                    <a:cubicBezTo>
                      <a:pt x="9" y="12"/>
                      <a:pt x="8" y="17"/>
                      <a:pt x="8" y="22"/>
                    </a:cubicBezTo>
                    <a:cubicBezTo>
                      <a:pt x="8" y="26"/>
                      <a:pt x="8" y="30"/>
                      <a:pt x="10" y="33"/>
                    </a:cubicBezTo>
                    <a:cubicBezTo>
                      <a:pt x="12" y="36"/>
                      <a:pt x="14" y="39"/>
                      <a:pt x="16" y="40"/>
                    </a:cubicBezTo>
                    <a:cubicBezTo>
                      <a:pt x="19" y="42"/>
                      <a:pt x="21" y="43"/>
                      <a:pt x="24" y="43"/>
                    </a:cubicBezTo>
                    <a:cubicBezTo>
                      <a:pt x="26" y="43"/>
                      <a:pt x="27" y="43"/>
                      <a:pt x="29" y="42"/>
                    </a:cubicBezTo>
                    <a:cubicBezTo>
                      <a:pt x="30" y="42"/>
                      <a:pt x="32" y="41"/>
                      <a:pt x="33" y="40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33" y="26"/>
                      <a:pt x="33" y="24"/>
                      <a:pt x="33" y="24"/>
                    </a:cubicBezTo>
                    <a:cubicBezTo>
                      <a:pt x="32" y="23"/>
                      <a:pt x="32" y="23"/>
                      <a:pt x="31" y="22"/>
                    </a:cubicBezTo>
                    <a:cubicBezTo>
                      <a:pt x="30" y="22"/>
                      <a:pt x="29" y="22"/>
                      <a:pt x="27" y="22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3" y="22"/>
                      <a:pt x="43" y="22"/>
                      <a:pt x="43" y="22"/>
                    </a:cubicBezTo>
                    <a:cubicBezTo>
                      <a:pt x="42" y="22"/>
                      <a:pt x="41" y="22"/>
                      <a:pt x="40" y="23"/>
                    </a:cubicBezTo>
                    <a:cubicBezTo>
                      <a:pt x="40" y="24"/>
                      <a:pt x="40" y="24"/>
                      <a:pt x="39" y="25"/>
                    </a:cubicBezTo>
                    <a:cubicBezTo>
                      <a:pt x="39" y="26"/>
                      <a:pt x="39" y="27"/>
                      <a:pt x="39" y="28"/>
                    </a:cubicBezTo>
                    <a:cubicBezTo>
                      <a:pt x="39" y="41"/>
                      <a:pt x="39" y="41"/>
                      <a:pt x="39" y="41"/>
                    </a:cubicBezTo>
                    <a:cubicBezTo>
                      <a:pt x="37" y="43"/>
                      <a:pt x="34" y="43"/>
                      <a:pt x="32" y="44"/>
                    </a:cubicBezTo>
                    <a:cubicBezTo>
                      <a:pt x="30" y="45"/>
                      <a:pt x="27" y="45"/>
                      <a:pt x="24" y="45"/>
                    </a:cubicBezTo>
                    <a:cubicBezTo>
                      <a:pt x="16" y="45"/>
                      <a:pt x="9" y="42"/>
                      <a:pt x="5" y="37"/>
                    </a:cubicBezTo>
                    <a:cubicBezTo>
                      <a:pt x="2" y="33"/>
                      <a:pt x="0" y="28"/>
                      <a:pt x="0" y="23"/>
                    </a:cubicBezTo>
                    <a:cubicBezTo>
                      <a:pt x="0" y="21"/>
                      <a:pt x="0" y="19"/>
                      <a:pt x="1" y="18"/>
                    </a:cubicBezTo>
                    <a:cubicBezTo>
                      <a:pt x="1" y="16"/>
                      <a:pt x="2" y="14"/>
                      <a:pt x="3" y="12"/>
                    </a:cubicBezTo>
                    <a:cubicBezTo>
                      <a:pt x="5" y="8"/>
                      <a:pt x="8" y="5"/>
                      <a:pt x="12" y="3"/>
                    </a:cubicBezTo>
                    <a:cubicBezTo>
                      <a:pt x="15" y="1"/>
                      <a:pt x="19" y="0"/>
                      <a:pt x="23" y="0"/>
                    </a:cubicBezTo>
                    <a:cubicBezTo>
                      <a:pt x="25" y="0"/>
                      <a:pt x="26" y="0"/>
                      <a:pt x="27" y="0"/>
                    </a:cubicBezTo>
                    <a:cubicBezTo>
                      <a:pt x="29" y="1"/>
                      <a:pt x="31" y="1"/>
                      <a:pt x="33" y="2"/>
                    </a:cubicBezTo>
                    <a:cubicBezTo>
                      <a:pt x="34" y="2"/>
                      <a:pt x="35" y="3"/>
                      <a:pt x="35" y="3"/>
                    </a:cubicBezTo>
                    <a:cubicBezTo>
                      <a:pt x="36" y="3"/>
                      <a:pt x="36" y="3"/>
                      <a:pt x="36" y="2"/>
                    </a:cubicBezTo>
                    <a:cubicBezTo>
                      <a:pt x="37" y="2"/>
                      <a:pt x="37" y="1"/>
                      <a:pt x="37" y="0"/>
                    </a:cubicBezTo>
                    <a:lnTo>
                      <a:pt x="3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53"/>
              <p:cNvSpPr>
                <a:spLocks/>
              </p:cNvSpPr>
              <p:nvPr/>
            </p:nvSpPr>
            <p:spPr bwMode="auto">
              <a:xfrm>
                <a:off x="2965450" y="996950"/>
                <a:ext cx="152400" cy="146050"/>
              </a:xfrm>
              <a:custGeom>
                <a:avLst/>
                <a:gdLst>
                  <a:gd name="T0" fmla="*/ 31 w 46"/>
                  <a:gd name="T1" fmla="*/ 1 h 44"/>
                  <a:gd name="T2" fmla="*/ 31 w 46"/>
                  <a:gd name="T3" fmla="*/ 0 h 44"/>
                  <a:gd name="T4" fmla="*/ 46 w 46"/>
                  <a:gd name="T5" fmla="*/ 0 h 44"/>
                  <a:gd name="T6" fmla="*/ 46 w 46"/>
                  <a:gd name="T7" fmla="*/ 1 h 44"/>
                  <a:gd name="T8" fmla="*/ 45 w 46"/>
                  <a:gd name="T9" fmla="*/ 1 h 44"/>
                  <a:gd name="T10" fmla="*/ 41 w 46"/>
                  <a:gd name="T11" fmla="*/ 3 h 44"/>
                  <a:gd name="T12" fmla="*/ 40 w 46"/>
                  <a:gd name="T13" fmla="*/ 8 h 44"/>
                  <a:gd name="T14" fmla="*/ 40 w 46"/>
                  <a:gd name="T15" fmla="*/ 25 h 44"/>
                  <a:gd name="T16" fmla="*/ 39 w 46"/>
                  <a:gd name="T17" fmla="*/ 35 h 44"/>
                  <a:gd name="T18" fmla="*/ 34 w 46"/>
                  <a:gd name="T19" fmla="*/ 41 h 44"/>
                  <a:gd name="T20" fmla="*/ 24 w 46"/>
                  <a:gd name="T21" fmla="*/ 44 h 44"/>
                  <a:gd name="T22" fmla="*/ 13 w 46"/>
                  <a:gd name="T23" fmla="*/ 42 h 44"/>
                  <a:gd name="T24" fmla="*/ 8 w 46"/>
                  <a:gd name="T25" fmla="*/ 35 h 44"/>
                  <a:gd name="T26" fmla="*/ 7 w 46"/>
                  <a:gd name="T27" fmla="*/ 24 h 44"/>
                  <a:gd name="T28" fmla="*/ 7 w 46"/>
                  <a:gd name="T29" fmla="*/ 8 h 44"/>
                  <a:gd name="T30" fmla="*/ 6 w 46"/>
                  <a:gd name="T31" fmla="*/ 2 h 44"/>
                  <a:gd name="T32" fmla="*/ 2 w 46"/>
                  <a:gd name="T33" fmla="*/ 1 h 44"/>
                  <a:gd name="T34" fmla="*/ 0 w 46"/>
                  <a:gd name="T35" fmla="*/ 1 h 44"/>
                  <a:gd name="T36" fmla="*/ 0 w 46"/>
                  <a:gd name="T37" fmla="*/ 0 h 44"/>
                  <a:gd name="T38" fmla="*/ 19 w 46"/>
                  <a:gd name="T39" fmla="*/ 0 h 44"/>
                  <a:gd name="T40" fmla="*/ 19 w 46"/>
                  <a:gd name="T41" fmla="*/ 1 h 44"/>
                  <a:gd name="T42" fmla="*/ 17 w 46"/>
                  <a:gd name="T43" fmla="*/ 1 h 44"/>
                  <a:gd name="T44" fmla="*/ 14 w 46"/>
                  <a:gd name="T45" fmla="*/ 3 h 44"/>
                  <a:gd name="T46" fmla="*/ 13 w 46"/>
                  <a:gd name="T47" fmla="*/ 8 h 44"/>
                  <a:gd name="T48" fmla="*/ 13 w 46"/>
                  <a:gd name="T49" fmla="*/ 26 h 44"/>
                  <a:gd name="T50" fmla="*/ 13 w 46"/>
                  <a:gd name="T51" fmla="*/ 29 h 44"/>
                  <a:gd name="T52" fmla="*/ 13 w 46"/>
                  <a:gd name="T53" fmla="*/ 32 h 44"/>
                  <a:gd name="T54" fmla="*/ 15 w 46"/>
                  <a:gd name="T55" fmla="*/ 37 h 44"/>
                  <a:gd name="T56" fmla="*/ 18 w 46"/>
                  <a:gd name="T57" fmla="*/ 40 h 44"/>
                  <a:gd name="T58" fmla="*/ 21 w 46"/>
                  <a:gd name="T59" fmla="*/ 41 h 44"/>
                  <a:gd name="T60" fmla="*/ 24 w 46"/>
                  <a:gd name="T61" fmla="*/ 41 h 44"/>
                  <a:gd name="T62" fmla="*/ 31 w 46"/>
                  <a:gd name="T63" fmla="*/ 40 h 44"/>
                  <a:gd name="T64" fmla="*/ 36 w 46"/>
                  <a:gd name="T65" fmla="*/ 35 h 44"/>
                  <a:gd name="T66" fmla="*/ 37 w 46"/>
                  <a:gd name="T67" fmla="*/ 25 h 44"/>
                  <a:gd name="T68" fmla="*/ 37 w 46"/>
                  <a:gd name="T69" fmla="*/ 8 h 44"/>
                  <a:gd name="T70" fmla="*/ 36 w 46"/>
                  <a:gd name="T71" fmla="*/ 2 h 44"/>
                  <a:gd name="T72" fmla="*/ 33 w 46"/>
                  <a:gd name="T73" fmla="*/ 1 h 44"/>
                  <a:gd name="T74" fmla="*/ 31 w 46"/>
                  <a:gd name="T75" fmla="*/ 1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6" h="44">
                    <a:moveTo>
                      <a:pt x="31" y="1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3" y="1"/>
                      <a:pt x="42" y="2"/>
                      <a:pt x="41" y="3"/>
                    </a:cubicBezTo>
                    <a:cubicBezTo>
                      <a:pt x="40" y="4"/>
                      <a:pt x="40" y="5"/>
                      <a:pt x="40" y="8"/>
                    </a:cubicBezTo>
                    <a:cubicBezTo>
                      <a:pt x="40" y="25"/>
                      <a:pt x="40" y="25"/>
                      <a:pt x="40" y="25"/>
                    </a:cubicBezTo>
                    <a:cubicBezTo>
                      <a:pt x="40" y="30"/>
                      <a:pt x="40" y="33"/>
                      <a:pt x="39" y="35"/>
                    </a:cubicBezTo>
                    <a:cubicBezTo>
                      <a:pt x="38" y="38"/>
                      <a:pt x="36" y="40"/>
                      <a:pt x="34" y="41"/>
                    </a:cubicBezTo>
                    <a:cubicBezTo>
                      <a:pt x="31" y="43"/>
                      <a:pt x="28" y="44"/>
                      <a:pt x="24" y="44"/>
                    </a:cubicBezTo>
                    <a:cubicBezTo>
                      <a:pt x="19" y="44"/>
                      <a:pt x="15" y="43"/>
                      <a:pt x="13" y="42"/>
                    </a:cubicBezTo>
                    <a:cubicBezTo>
                      <a:pt x="10" y="40"/>
                      <a:pt x="9" y="38"/>
                      <a:pt x="8" y="35"/>
                    </a:cubicBezTo>
                    <a:cubicBezTo>
                      <a:pt x="7" y="33"/>
                      <a:pt x="7" y="30"/>
                      <a:pt x="7" y="24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5"/>
                      <a:pt x="6" y="3"/>
                      <a:pt x="6" y="2"/>
                    </a:cubicBezTo>
                    <a:cubicBezTo>
                      <a:pt x="5" y="1"/>
                      <a:pt x="4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4" y="2"/>
                      <a:pt x="14" y="3"/>
                    </a:cubicBezTo>
                    <a:cubicBezTo>
                      <a:pt x="13" y="4"/>
                      <a:pt x="13" y="5"/>
                      <a:pt x="13" y="8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7"/>
                      <a:pt x="13" y="28"/>
                      <a:pt x="13" y="29"/>
                    </a:cubicBezTo>
                    <a:cubicBezTo>
                      <a:pt x="13" y="30"/>
                      <a:pt x="13" y="31"/>
                      <a:pt x="13" y="32"/>
                    </a:cubicBezTo>
                    <a:cubicBezTo>
                      <a:pt x="13" y="34"/>
                      <a:pt x="14" y="36"/>
                      <a:pt x="15" y="37"/>
                    </a:cubicBezTo>
                    <a:cubicBezTo>
                      <a:pt x="16" y="38"/>
                      <a:pt x="17" y="39"/>
                      <a:pt x="18" y="40"/>
                    </a:cubicBezTo>
                    <a:cubicBezTo>
                      <a:pt x="19" y="41"/>
                      <a:pt x="20" y="41"/>
                      <a:pt x="21" y="41"/>
                    </a:cubicBezTo>
                    <a:cubicBezTo>
                      <a:pt x="22" y="41"/>
                      <a:pt x="23" y="41"/>
                      <a:pt x="24" y="41"/>
                    </a:cubicBezTo>
                    <a:cubicBezTo>
                      <a:pt x="27" y="41"/>
                      <a:pt x="29" y="41"/>
                      <a:pt x="31" y="40"/>
                    </a:cubicBezTo>
                    <a:cubicBezTo>
                      <a:pt x="34" y="38"/>
                      <a:pt x="35" y="37"/>
                      <a:pt x="36" y="35"/>
                    </a:cubicBezTo>
                    <a:cubicBezTo>
                      <a:pt x="37" y="33"/>
                      <a:pt x="37" y="30"/>
                      <a:pt x="37" y="25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5"/>
                      <a:pt x="37" y="3"/>
                      <a:pt x="36" y="2"/>
                    </a:cubicBezTo>
                    <a:cubicBezTo>
                      <a:pt x="36" y="2"/>
                      <a:pt x="34" y="1"/>
                      <a:pt x="33" y="1"/>
                    </a:cubicBezTo>
                    <a:lnTo>
                      <a:pt x="31" y="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54"/>
              <p:cNvSpPr>
                <a:spLocks/>
              </p:cNvSpPr>
              <p:nvPr/>
            </p:nvSpPr>
            <p:spPr bwMode="auto">
              <a:xfrm>
                <a:off x="3117850" y="996950"/>
                <a:ext cx="155575" cy="146050"/>
              </a:xfrm>
              <a:custGeom>
                <a:avLst/>
                <a:gdLst>
                  <a:gd name="T0" fmla="*/ 0 w 47"/>
                  <a:gd name="T1" fmla="*/ 0 h 44"/>
                  <a:gd name="T2" fmla="*/ 12 w 47"/>
                  <a:gd name="T3" fmla="*/ 0 h 44"/>
                  <a:gd name="T4" fmla="*/ 38 w 47"/>
                  <a:gd name="T5" fmla="*/ 32 h 44"/>
                  <a:gd name="T6" fmla="*/ 38 w 47"/>
                  <a:gd name="T7" fmla="*/ 7 h 44"/>
                  <a:gd name="T8" fmla="*/ 37 w 47"/>
                  <a:gd name="T9" fmla="*/ 2 h 44"/>
                  <a:gd name="T10" fmla="*/ 34 w 47"/>
                  <a:gd name="T11" fmla="*/ 1 h 44"/>
                  <a:gd name="T12" fmla="*/ 32 w 47"/>
                  <a:gd name="T13" fmla="*/ 1 h 44"/>
                  <a:gd name="T14" fmla="*/ 32 w 47"/>
                  <a:gd name="T15" fmla="*/ 0 h 44"/>
                  <a:gd name="T16" fmla="*/ 47 w 47"/>
                  <a:gd name="T17" fmla="*/ 0 h 44"/>
                  <a:gd name="T18" fmla="*/ 47 w 47"/>
                  <a:gd name="T19" fmla="*/ 1 h 44"/>
                  <a:gd name="T20" fmla="*/ 46 w 47"/>
                  <a:gd name="T21" fmla="*/ 1 h 44"/>
                  <a:gd name="T22" fmla="*/ 42 w 47"/>
                  <a:gd name="T23" fmla="*/ 3 h 44"/>
                  <a:gd name="T24" fmla="*/ 41 w 47"/>
                  <a:gd name="T25" fmla="*/ 4 h 44"/>
                  <a:gd name="T26" fmla="*/ 41 w 47"/>
                  <a:gd name="T27" fmla="*/ 7 h 44"/>
                  <a:gd name="T28" fmla="*/ 41 w 47"/>
                  <a:gd name="T29" fmla="*/ 44 h 44"/>
                  <a:gd name="T30" fmla="*/ 40 w 47"/>
                  <a:gd name="T31" fmla="*/ 44 h 44"/>
                  <a:gd name="T32" fmla="*/ 11 w 47"/>
                  <a:gd name="T33" fmla="*/ 9 h 44"/>
                  <a:gd name="T34" fmla="*/ 11 w 47"/>
                  <a:gd name="T35" fmla="*/ 36 h 44"/>
                  <a:gd name="T36" fmla="*/ 12 w 47"/>
                  <a:gd name="T37" fmla="*/ 41 h 44"/>
                  <a:gd name="T38" fmla="*/ 16 w 47"/>
                  <a:gd name="T39" fmla="*/ 42 h 44"/>
                  <a:gd name="T40" fmla="*/ 18 w 47"/>
                  <a:gd name="T41" fmla="*/ 42 h 44"/>
                  <a:gd name="T42" fmla="*/ 18 w 47"/>
                  <a:gd name="T43" fmla="*/ 43 h 44"/>
                  <a:gd name="T44" fmla="*/ 3 w 47"/>
                  <a:gd name="T45" fmla="*/ 43 h 44"/>
                  <a:gd name="T46" fmla="*/ 3 w 47"/>
                  <a:gd name="T47" fmla="*/ 42 h 44"/>
                  <a:gd name="T48" fmla="*/ 4 w 47"/>
                  <a:gd name="T49" fmla="*/ 42 h 44"/>
                  <a:gd name="T50" fmla="*/ 8 w 47"/>
                  <a:gd name="T51" fmla="*/ 40 h 44"/>
                  <a:gd name="T52" fmla="*/ 8 w 47"/>
                  <a:gd name="T53" fmla="*/ 39 h 44"/>
                  <a:gd name="T54" fmla="*/ 9 w 47"/>
                  <a:gd name="T55" fmla="*/ 36 h 44"/>
                  <a:gd name="T56" fmla="*/ 9 w 47"/>
                  <a:gd name="T57" fmla="*/ 6 h 44"/>
                  <a:gd name="T58" fmla="*/ 6 w 47"/>
                  <a:gd name="T59" fmla="*/ 3 h 44"/>
                  <a:gd name="T60" fmla="*/ 3 w 47"/>
                  <a:gd name="T61" fmla="*/ 1 h 44"/>
                  <a:gd name="T62" fmla="*/ 0 w 47"/>
                  <a:gd name="T63" fmla="*/ 1 h 44"/>
                  <a:gd name="T64" fmla="*/ 0 w 47"/>
                  <a:gd name="T65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7" h="44">
                    <a:moveTo>
                      <a:pt x="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8" y="5"/>
                      <a:pt x="38" y="3"/>
                      <a:pt x="37" y="2"/>
                    </a:cubicBezTo>
                    <a:cubicBezTo>
                      <a:pt x="37" y="2"/>
                      <a:pt x="35" y="1"/>
                      <a:pt x="34" y="1"/>
                    </a:cubicBezTo>
                    <a:cubicBezTo>
                      <a:pt x="32" y="1"/>
                      <a:pt x="32" y="1"/>
                      <a:pt x="32" y="1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1"/>
                      <a:pt x="47" y="1"/>
                      <a:pt x="47" y="1"/>
                    </a:cubicBezTo>
                    <a:cubicBezTo>
                      <a:pt x="46" y="1"/>
                      <a:pt x="46" y="1"/>
                      <a:pt x="46" y="1"/>
                    </a:cubicBezTo>
                    <a:cubicBezTo>
                      <a:pt x="44" y="1"/>
                      <a:pt x="43" y="2"/>
                      <a:pt x="42" y="3"/>
                    </a:cubicBezTo>
                    <a:cubicBezTo>
                      <a:pt x="42" y="3"/>
                      <a:pt x="41" y="4"/>
                      <a:pt x="41" y="4"/>
                    </a:cubicBezTo>
                    <a:cubicBezTo>
                      <a:pt x="41" y="5"/>
                      <a:pt x="41" y="6"/>
                      <a:pt x="41" y="7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8"/>
                      <a:pt x="12" y="40"/>
                      <a:pt x="12" y="41"/>
                    </a:cubicBezTo>
                    <a:cubicBezTo>
                      <a:pt x="13" y="41"/>
                      <a:pt x="14" y="42"/>
                      <a:pt x="16" y="4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3" y="43"/>
                      <a:pt x="3" y="43"/>
                      <a:pt x="3" y="43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6" y="42"/>
                      <a:pt x="7" y="41"/>
                      <a:pt x="8" y="40"/>
                    </a:cubicBezTo>
                    <a:cubicBezTo>
                      <a:pt x="8" y="40"/>
                      <a:pt x="8" y="39"/>
                      <a:pt x="8" y="39"/>
                    </a:cubicBezTo>
                    <a:cubicBezTo>
                      <a:pt x="9" y="38"/>
                      <a:pt x="9" y="37"/>
                      <a:pt x="9" y="3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7" y="4"/>
                      <a:pt x="7" y="3"/>
                      <a:pt x="6" y="3"/>
                    </a:cubicBezTo>
                    <a:cubicBezTo>
                      <a:pt x="5" y="2"/>
                      <a:pt x="4" y="2"/>
                      <a:pt x="3" y="1"/>
                    </a:cubicBezTo>
                    <a:cubicBezTo>
                      <a:pt x="2" y="1"/>
                      <a:pt x="1" y="1"/>
                      <a:pt x="0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55"/>
              <p:cNvSpPr>
                <a:spLocks/>
              </p:cNvSpPr>
              <p:nvPr/>
            </p:nvSpPr>
            <p:spPr bwMode="auto">
              <a:xfrm>
                <a:off x="3282950" y="996950"/>
                <a:ext cx="58737" cy="142875"/>
              </a:xfrm>
              <a:custGeom>
                <a:avLst/>
                <a:gdLst>
                  <a:gd name="T0" fmla="*/ 18 w 18"/>
                  <a:gd name="T1" fmla="*/ 42 h 43"/>
                  <a:gd name="T2" fmla="*/ 18 w 18"/>
                  <a:gd name="T3" fmla="*/ 43 h 43"/>
                  <a:gd name="T4" fmla="*/ 0 w 18"/>
                  <a:gd name="T5" fmla="*/ 43 h 43"/>
                  <a:gd name="T6" fmla="*/ 0 w 18"/>
                  <a:gd name="T7" fmla="*/ 42 h 43"/>
                  <a:gd name="T8" fmla="*/ 1 w 18"/>
                  <a:gd name="T9" fmla="*/ 42 h 43"/>
                  <a:gd name="T10" fmla="*/ 5 w 18"/>
                  <a:gd name="T11" fmla="*/ 40 h 43"/>
                  <a:gd name="T12" fmla="*/ 6 w 18"/>
                  <a:gd name="T13" fmla="*/ 35 h 43"/>
                  <a:gd name="T14" fmla="*/ 6 w 18"/>
                  <a:gd name="T15" fmla="*/ 8 h 43"/>
                  <a:gd name="T16" fmla="*/ 6 w 18"/>
                  <a:gd name="T17" fmla="*/ 3 h 43"/>
                  <a:gd name="T18" fmla="*/ 4 w 18"/>
                  <a:gd name="T19" fmla="*/ 2 h 43"/>
                  <a:gd name="T20" fmla="*/ 1 w 18"/>
                  <a:gd name="T21" fmla="*/ 1 h 43"/>
                  <a:gd name="T22" fmla="*/ 0 w 18"/>
                  <a:gd name="T23" fmla="*/ 1 h 43"/>
                  <a:gd name="T24" fmla="*/ 0 w 18"/>
                  <a:gd name="T25" fmla="*/ 0 h 43"/>
                  <a:gd name="T26" fmla="*/ 18 w 18"/>
                  <a:gd name="T27" fmla="*/ 0 h 43"/>
                  <a:gd name="T28" fmla="*/ 18 w 18"/>
                  <a:gd name="T29" fmla="*/ 1 h 43"/>
                  <a:gd name="T30" fmla="*/ 17 w 18"/>
                  <a:gd name="T31" fmla="*/ 1 h 43"/>
                  <a:gd name="T32" fmla="*/ 13 w 18"/>
                  <a:gd name="T33" fmla="*/ 3 h 43"/>
                  <a:gd name="T34" fmla="*/ 12 w 18"/>
                  <a:gd name="T35" fmla="*/ 8 h 43"/>
                  <a:gd name="T36" fmla="*/ 12 w 18"/>
                  <a:gd name="T37" fmla="*/ 35 h 43"/>
                  <a:gd name="T38" fmla="*/ 12 w 18"/>
                  <a:gd name="T39" fmla="*/ 40 h 43"/>
                  <a:gd name="T40" fmla="*/ 14 w 18"/>
                  <a:gd name="T41" fmla="*/ 41 h 43"/>
                  <a:gd name="T42" fmla="*/ 17 w 18"/>
                  <a:gd name="T43" fmla="*/ 42 h 43"/>
                  <a:gd name="T44" fmla="*/ 18 w 18"/>
                  <a:gd name="T45" fmla="*/ 4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8" h="43">
                    <a:moveTo>
                      <a:pt x="18" y="42"/>
                    </a:moveTo>
                    <a:cubicBezTo>
                      <a:pt x="18" y="43"/>
                      <a:pt x="18" y="43"/>
                      <a:pt x="18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3" y="42"/>
                      <a:pt x="4" y="41"/>
                      <a:pt x="5" y="40"/>
                    </a:cubicBezTo>
                    <a:cubicBezTo>
                      <a:pt x="6" y="40"/>
                      <a:pt x="6" y="38"/>
                      <a:pt x="6" y="3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4"/>
                      <a:pt x="6" y="3"/>
                    </a:cubicBezTo>
                    <a:cubicBezTo>
                      <a:pt x="5" y="3"/>
                      <a:pt x="5" y="2"/>
                      <a:pt x="4" y="2"/>
                    </a:cubicBezTo>
                    <a:cubicBezTo>
                      <a:pt x="3" y="1"/>
                      <a:pt x="2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2"/>
                      <a:pt x="13" y="3"/>
                    </a:cubicBezTo>
                    <a:cubicBezTo>
                      <a:pt x="12" y="3"/>
                      <a:pt x="12" y="5"/>
                      <a:pt x="12" y="8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8"/>
                      <a:pt x="12" y="39"/>
                      <a:pt x="12" y="40"/>
                    </a:cubicBezTo>
                    <a:cubicBezTo>
                      <a:pt x="13" y="40"/>
                      <a:pt x="13" y="41"/>
                      <a:pt x="14" y="41"/>
                    </a:cubicBezTo>
                    <a:cubicBezTo>
                      <a:pt x="15" y="42"/>
                      <a:pt x="16" y="42"/>
                      <a:pt x="17" y="42"/>
                    </a:cubicBezTo>
                    <a:lnTo>
                      <a:pt x="18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56"/>
              <p:cNvSpPr>
                <a:spLocks/>
              </p:cNvSpPr>
              <p:nvPr/>
            </p:nvSpPr>
            <p:spPr bwMode="auto">
              <a:xfrm>
                <a:off x="3349625" y="996950"/>
                <a:ext cx="150812" cy="146050"/>
              </a:xfrm>
              <a:custGeom>
                <a:avLst/>
                <a:gdLst>
                  <a:gd name="T0" fmla="*/ 46 w 46"/>
                  <a:gd name="T1" fmla="*/ 0 h 44"/>
                  <a:gd name="T2" fmla="*/ 46 w 46"/>
                  <a:gd name="T3" fmla="*/ 1 h 44"/>
                  <a:gd name="T4" fmla="*/ 43 w 46"/>
                  <a:gd name="T5" fmla="*/ 3 h 44"/>
                  <a:gd name="T6" fmla="*/ 40 w 46"/>
                  <a:gd name="T7" fmla="*/ 7 h 44"/>
                  <a:gd name="T8" fmla="*/ 25 w 46"/>
                  <a:gd name="T9" fmla="*/ 44 h 44"/>
                  <a:gd name="T10" fmla="*/ 23 w 46"/>
                  <a:gd name="T11" fmla="*/ 44 h 44"/>
                  <a:gd name="T12" fmla="*/ 7 w 46"/>
                  <a:gd name="T13" fmla="*/ 7 h 44"/>
                  <a:gd name="T14" fmla="*/ 5 w 46"/>
                  <a:gd name="T15" fmla="*/ 3 h 44"/>
                  <a:gd name="T16" fmla="*/ 5 w 46"/>
                  <a:gd name="T17" fmla="*/ 2 h 44"/>
                  <a:gd name="T18" fmla="*/ 4 w 46"/>
                  <a:gd name="T19" fmla="*/ 2 h 44"/>
                  <a:gd name="T20" fmla="*/ 0 w 46"/>
                  <a:gd name="T21" fmla="*/ 1 h 44"/>
                  <a:gd name="T22" fmla="*/ 0 w 46"/>
                  <a:gd name="T23" fmla="*/ 0 h 44"/>
                  <a:gd name="T24" fmla="*/ 18 w 46"/>
                  <a:gd name="T25" fmla="*/ 0 h 44"/>
                  <a:gd name="T26" fmla="*/ 18 w 46"/>
                  <a:gd name="T27" fmla="*/ 1 h 44"/>
                  <a:gd name="T28" fmla="*/ 14 w 46"/>
                  <a:gd name="T29" fmla="*/ 2 h 44"/>
                  <a:gd name="T30" fmla="*/ 13 w 46"/>
                  <a:gd name="T31" fmla="*/ 4 h 44"/>
                  <a:gd name="T32" fmla="*/ 15 w 46"/>
                  <a:gd name="T33" fmla="*/ 9 h 44"/>
                  <a:gd name="T34" fmla="*/ 26 w 46"/>
                  <a:gd name="T35" fmla="*/ 34 h 44"/>
                  <a:gd name="T36" fmla="*/ 36 w 46"/>
                  <a:gd name="T37" fmla="*/ 9 h 44"/>
                  <a:gd name="T38" fmla="*/ 37 w 46"/>
                  <a:gd name="T39" fmla="*/ 4 h 44"/>
                  <a:gd name="T40" fmla="*/ 36 w 46"/>
                  <a:gd name="T41" fmla="*/ 2 h 44"/>
                  <a:gd name="T42" fmla="*/ 33 w 46"/>
                  <a:gd name="T43" fmla="*/ 1 h 44"/>
                  <a:gd name="T44" fmla="*/ 33 w 46"/>
                  <a:gd name="T45" fmla="*/ 1 h 44"/>
                  <a:gd name="T46" fmla="*/ 33 w 46"/>
                  <a:gd name="T47" fmla="*/ 0 h 44"/>
                  <a:gd name="T48" fmla="*/ 46 w 46"/>
                  <a:gd name="T4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6" h="44">
                    <a:moveTo>
                      <a:pt x="46" y="0"/>
                    </a:moveTo>
                    <a:cubicBezTo>
                      <a:pt x="46" y="1"/>
                      <a:pt x="46" y="1"/>
                      <a:pt x="46" y="1"/>
                    </a:cubicBezTo>
                    <a:cubicBezTo>
                      <a:pt x="45" y="1"/>
                      <a:pt x="43" y="2"/>
                      <a:pt x="43" y="3"/>
                    </a:cubicBezTo>
                    <a:cubicBezTo>
                      <a:pt x="42" y="4"/>
                      <a:pt x="41" y="5"/>
                      <a:pt x="40" y="7"/>
                    </a:cubicBezTo>
                    <a:cubicBezTo>
                      <a:pt x="25" y="44"/>
                      <a:pt x="25" y="44"/>
                      <a:pt x="25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5"/>
                      <a:pt x="6" y="4"/>
                      <a:pt x="5" y="3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1"/>
                      <a:pt x="2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6" y="1"/>
                      <a:pt x="15" y="2"/>
                      <a:pt x="14" y="2"/>
                    </a:cubicBezTo>
                    <a:cubicBezTo>
                      <a:pt x="14" y="3"/>
                      <a:pt x="13" y="3"/>
                      <a:pt x="13" y="4"/>
                    </a:cubicBezTo>
                    <a:cubicBezTo>
                      <a:pt x="13" y="5"/>
                      <a:pt x="14" y="7"/>
                      <a:pt x="15" y="9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7" y="7"/>
                      <a:pt x="37" y="5"/>
                      <a:pt x="37" y="4"/>
                    </a:cubicBezTo>
                    <a:cubicBezTo>
                      <a:pt x="37" y="4"/>
                      <a:pt x="37" y="3"/>
                      <a:pt x="36" y="2"/>
                    </a:cubicBezTo>
                    <a:cubicBezTo>
                      <a:pt x="36" y="2"/>
                      <a:pt x="35" y="1"/>
                      <a:pt x="33" y="1"/>
                    </a:cubicBezTo>
                    <a:cubicBezTo>
                      <a:pt x="33" y="1"/>
                      <a:pt x="33" y="1"/>
                      <a:pt x="33" y="1"/>
                    </a:cubicBezTo>
                    <a:cubicBezTo>
                      <a:pt x="33" y="0"/>
                      <a:pt x="33" y="0"/>
                      <a:pt x="33" y="0"/>
                    </a:cubicBezTo>
                    <a:lnTo>
                      <a:pt x="4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57"/>
              <p:cNvSpPr>
                <a:spLocks/>
              </p:cNvSpPr>
              <p:nvPr/>
            </p:nvSpPr>
            <p:spPr bwMode="auto">
              <a:xfrm>
                <a:off x="3508375" y="996950"/>
                <a:ext cx="122237" cy="142875"/>
              </a:xfrm>
              <a:custGeom>
                <a:avLst/>
                <a:gdLst>
                  <a:gd name="T0" fmla="*/ 13 w 37"/>
                  <a:gd name="T1" fmla="*/ 2 h 43"/>
                  <a:gd name="T2" fmla="*/ 13 w 37"/>
                  <a:gd name="T3" fmla="*/ 19 h 43"/>
                  <a:gd name="T4" fmla="*/ 22 w 37"/>
                  <a:gd name="T5" fmla="*/ 19 h 43"/>
                  <a:gd name="T6" fmla="*/ 27 w 37"/>
                  <a:gd name="T7" fmla="*/ 18 h 43"/>
                  <a:gd name="T8" fmla="*/ 28 w 37"/>
                  <a:gd name="T9" fmla="*/ 16 h 43"/>
                  <a:gd name="T10" fmla="*/ 29 w 37"/>
                  <a:gd name="T11" fmla="*/ 13 h 43"/>
                  <a:gd name="T12" fmla="*/ 30 w 37"/>
                  <a:gd name="T13" fmla="*/ 13 h 43"/>
                  <a:gd name="T14" fmla="*/ 30 w 37"/>
                  <a:gd name="T15" fmla="*/ 28 h 43"/>
                  <a:gd name="T16" fmla="*/ 29 w 37"/>
                  <a:gd name="T17" fmla="*/ 28 h 43"/>
                  <a:gd name="T18" fmla="*/ 28 w 37"/>
                  <a:gd name="T19" fmla="*/ 24 h 43"/>
                  <a:gd name="T20" fmla="*/ 26 w 37"/>
                  <a:gd name="T21" fmla="*/ 22 h 43"/>
                  <a:gd name="T22" fmla="*/ 22 w 37"/>
                  <a:gd name="T23" fmla="*/ 22 h 43"/>
                  <a:gd name="T24" fmla="*/ 13 w 37"/>
                  <a:gd name="T25" fmla="*/ 22 h 43"/>
                  <a:gd name="T26" fmla="*/ 13 w 37"/>
                  <a:gd name="T27" fmla="*/ 36 h 43"/>
                  <a:gd name="T28" fmla="*/ 13 w 37"/>
                  <a:gd name="T29" fmla="*/ 39 h 43"/>
                  <a:gd name="T30" fmla="*/ 14 w 37"/>
                  <a:gd name="T31" fmla="*/ 40 h 43"/>
                  <a:gd name="T32" fmla="*/ 16 w 37"/>
                  <a:gd name="T33" fmla="*/ 41 h 43"/>
                  <a:gd name="T34" fmla="*/ 23 w 37"/>
                  <a:gd name="T35" fmla="*/ 41 h 43"/>
                  <a:gd name="T36" fmla="*/ 29 w 37"/>
                  <a:gd name="T37" fmla="*/ 40 h 43"/>
                  <a:gd name="T38" fmla="*/ 32 w 37"/>
                  <a:gd name="T39" fmla="*/ 38 h 43"/>
                  <a:gd name="T40" fmla="*/ 36 w 37"/>
                  <a:gd name="T41" fmla="*/ 32 h 43"/>
                  <a:gd name="T42" fmla="*/ 37 w 37"/>
                  <a:gd name="T43" fmla="*/ 32 h 43"/>
                  <a:gd name="T44" fmla="*/ 33 w 37"/>
                  <a:gd name="T45" fmla="*/ 43 h 43"/>
                  <a:gd name="T46" fmla="*/ 0 w 37"/>
                  <a:gd name="T47" fmla="*/ 43 h 43"/>
                  <a:gd name="T48" fmla="*/ 0 w 37"/>
                  <a:gd name="T49" fmla="*/ 42 h 43"/>
                  <a:gd name="T50" fmla="*/ 2 w 37"/>
                  <a:gd name="T51" fmla="*/ 42 h 43"/>
                  <a:gd name="T52" fmla="*/ 5 w 37"/>
                  <a:gd name="T53" fmla="*/ 41 h 43"/>
                  <a:gd name="T54" fmla="*/ 6 w 37"/>
                  <a:gd name="T55" fmla="*/ 40 h 43"/>
                  <a:gd name="T56" fmla="*/ 6 w 37"/>
                  <a:gd name="T57" fmla="*/ 35 h 43"/>
                  <a:gd name="T58" fmla="*/ 6 w 37"/>
                  <a:gd name="T59" fmla="*/ 7 h 43"/>
                  <a:gd name="T60" fmla="*/ 6 w 37"/>
                  <a:gd name="T61" fmla="*/ 2 h 43"/>
                  <a:gd name="T62" fmla="*/ 2 w 37"/>
                  <a:gd name="T63" fmla="*/ 1 h 43"/>
                  <a:gd name="T64" fmla="*/ 0 w 37"/>
                  <a:gd name="T65" fmla="*/ 1 h 43"/>
                  <a:gd name="T66" fmla="*/ 0 w 37"/>
                  <a:gd name="T67" fmla="*/ 0 h 43"/>
                  <a:gd name="T68" fmla="*/ 33 w 37"/>
                  <a:gd name="T69" fmla="*/ 0 h 43"/>
                  <a:gd name="T70" fmla="*/ 34 w 37"/>
                  <a:gd name="T71" fmla="*/ 9 h 43"/>
                  <a:gd name="T72" fmla="*/ 33 w 37"/>
                  <a:gd name="T73" fmla="*/ 9 h 43"/>
                  <a:gd name="T74" fmla="*/ 31 w 37"/>
                  <a:gd name="T75" fmla="*/ 5 h 43"/>
                  <a:gd name="T76" fmla="*/ 29 w 37"/>
                  <a:gd name="T77" fmla="*/ 3 h 43"/>
                  <a:gd name="T78" fmla="*/ 24 w 37"/>
                  <a:gd name="T79" fmla="*/ 2 h 43"/>
                  <a:gd name="T80" fmla="*/ 13 w 37"/>
                  <a:gd name="T81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7" h="43">
                    <a:moveTo>
                      <a:pt x="13" y="2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4" y="19"/>
                      <a:pt x="26" y="19"/>
                      <a:pt x="27" y="18"/>
                    </a:cubicBezTo>
                    <a:cubicBezTo>
                      <a:pt x="27" y="18"/>
                      <a:pt x="28" y="17"/>
                      <a:pt x="28" y="16"/>
                    </a:cubicBezTo>
                    <a:cubicBezTo>
                      <a:pt x="29" y="15"/>
                      <a:pt x="29" y="14"/>
                      <a:pt x="29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29" y="28"/>
                      <a:pt x="29" y="28"/>
                      <a:pt x="29" y="28"/>
                    </a:cubicBezTo>
                    <a:cubicBezTo>
                      <a:pt x="28" y="26"/>
                      <a:pt x="28" y="25"/>
                      <a:pt x="28" y="24"/>
                    </a:cubicBezTo>
                    <a:cubicBezTo>
                      <a:pt x="27" y="23"/>
                      <a:pt x="27" y="23"/>
                      <a:pt x="26" y="22"/>
                    </a:cubicBezTo>
                    <a:cubicBezTo>
                      <a:pt x="25" y="22"/>
                      <a:pt x="24" y="22"/>
                      <a:pt x="22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8"/>
                      <a:pt x="13" y="39"/>
                      <a:pt x="13" y="39"/>
                    </a:cubicBezTo>
                    <a:cubicBezTo>
                      <a:pt x="13" y="40"/>
                      <a:pt x="13" y="40"/>
                      <a:pt x="14" y="40"/>
                    </a:cubicBezTo>
                    <a:cubicBezTo>
                      <a:pt x="14" y="41"/>
                      <a:pt x="15" y="41"/>
                      <a:pt x="16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6" y="41"/>
                      <a:pt x="28" y="41"/>
                      <a:pt x="29" y="40"/>
                    </a:cubicBezTo>
                    <a:cubicBezTo>
                      <a:pt x="30" y="40"/>
                      <a:pt x="31" y="39"/>
                      <a:pt x="32" y="38"/>
                    </a:cubicBezTo>
                    <a:cubicBezTo>
                      <a:pt x="33" y="37"/>
                      <a:pt x="35" y="35"/>
                      <a:pt x="36" y="32"/>
                    </a:cubicBezTo>
                    <a:cubicBezTo>
                      <a:pt x="37" y="32"/>
                      <a:pt x="37" y="32"/>
                      <a:pt x="37" y="32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3" y="42"/>
                      <a:pt x="4" y="42"/>
                      <a:pt x="5" y="41"/>
                    </a:cubicBezTo>
                    <a:cubicBezTo>
                      <a:pt x="5" y="41"/>
                      <a:pt x="6" y="40"/>
                      <a:pt x="6" y="40"/>
                    </a:cubicBezTo>
                    <a:cubicBezTo>
                      <a:pt x="6" y="39"/>
                      <a:pt x="6" y="38"/>
                      <a:pt x="6" y="35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5"/>
                      <a:pt x="6" y="3"/>
                      <a:pt x="6" y="2"/>
                    </a:cubicBezTo>
                    <a:cubicBezTo>
                      <a:pt x="5" y="2"/>
                      <a:pt x="4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2" y="7"/>
                      <a:pt x="32" y="5"/>
                      <a:pt x="31" y="5"/>
                    </a:cubicBezTo>
                    <a:cubicBezTo>
                      <a:pt x="31" y="4"/>
                      <a:pt x="30" y="3"/>
                      <a:pt x="29" y="3"/>
                    </a:cubicBezTo>
                    <a:cubicBezTo>
                      <a:pt x="28" y="2"/>
                      <a:pt x="27" y="2"/>
                      <a:pt x="24" y="2"/>
                    </a:cubicBezTo>
                    <a:lnTo>
                      <a:pt x="13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58"/>
              <p:cNvSpPr>
                <a:spLocks noEditPoints="1"/>
              </p:cNvSpPr>
              <p:nvPr/>
            </p:nvSpPr>
            <p:spPr bwMode="auto">
              <a:xfrm>
                <a:off x="3640138" y="996950"/>
                <a:ext cx="141287" cy="142875"/>
              </a:xfrm>
              <a:custGeom>
                <a:avLst/>
                <a:gdLst>
                  <a:gd name="T0" fmla="*/ 43 w 43"/>
                  <a:gd name="T1" fmla="*/ 43 h 43"/>
                  <a:gd name="T2" fmla="*/ 31 w 43"/>
                  <a:gd name="T3" fmla="*/ 43 h 43"/>
                  <a:gd name="T4" fmla="*/ 17 w 43"/>
                  <a:gd name="T5" fmla="*/ 23 h 43"/>
                  <a:gd name="T6" fmla="*/ 14 w 43"/>
                  <a:gd name="T7" fmla="*/ 23 h 43"/>
                  <a:gd name="T8" fmla="*/ 13 w 43"/>
                  <a:gd name="T9" fmla="*/ 23 h 43"/>
                  <a:gd name="T10" fmla="*/ 13 w 43"/>
                  <a:gd name="T11" fmla="*/ 23 h 43"/>
                  <a:gd name="T12" fmla="*/ 12 w 43"/>
                  <a:gd name="T13" fmla="*/ 23 h 43"/>
                  <a:gd name="T14" fmla="*/ 12 w 43"/>
                  <a:gd name="T15" fmla="*/ 35 h 43"/>
                  <a:gd name="T16" fmla="*/ 13 w 43"/>
                  <a:gd name="T17" fmla="*/ 40 h 43"/>
                  <a:gd name="T18" fmla="*/ 17 w 43"/>
                  <a:gd name="T19" fmla="*/ 42 h 43"/>
                  <a:gd name="T20" fmla="*/ 18 w 43"/>
                  <a:gd name="T21" fmla="*/ 42 h 43"/>
                  <a:gd name="T22" fmla="*/ 18 w 43"/>
                  <a:gd name="T23" fmla="*/ 43 h 43"/>
                  <a:gd name="T24" fmla="*/ 0 w 43"/>
                  <a:gd name="T25" fmla="*/ 43 h 43"/>
                  <a:gd name="T26" fmla="*/ 0 w 43"/>
                  <a:gd name="T27" fmla="*/ 42 h 43"/>
                  <a:gd name="T28" fmla="*/ 1 w 43"/>
                  <a:gd name="T29" fmla="*/ 42 h 43"/>
                  <a:gd name="T30" fmla="*/ 5 w 43"/>
                  <a:gd name="T31" fmla="*/ 40 h 43"/>
                  <a:gd name="T32" fmla="*/ 6 w 43"/>
                  <a:gd name="T33" fmla="*/ 35 h 43"/>
                  <a:gd name="T34" fmla="*/ 6 w 43"/>
                  <a:gd name="T35" fmla="*/ 8 h 43"/>
                  <a:gd name="T36" fmla="*/ 5 w 43"/>
                  <a:gd name="T37" fmla="*/ 2 h 43"/>
                  <a:gd name="T38" fmla="*/ 1 w 43"/>
                  <a:gd name="T39" fmla="*/ 1 h 43"/>
                  <a:gd name="T40" fmla="*/ 0 w 43"/>
                  <a:gd name="T41" fmla="*/ 1 h 43"/>
                  <a:gd name="T42" fmla="*/ 0 w 43"/>
                  <a:gd name="T43" fmla="*/ 0 h 43"/>
                  <a:gd name="T44" fmla="*/ 16 w 43"/>
                  <a:gd name="T45" fmla="*/ 0 h 43"/>
                  <a:gd name="T46" fmla="*/ 26 w 43"/>
                  <a:gd name="T47" fmla="*/ 1 h 43"/>
                  <a:gd name="T48" fmla="*/ 31 w 43"/>
                  <a:gd name="T49" fmla="*/ 5 h 43"/>
                  <a:gd name="T50" fmla="*/ 33 w 43"/>
                  <a:gd name="T51" fmla="*/ 11 h 43"/>
                  <a:gd name="T52" fmla="*/ 31 w 43"/>
                  <a:gd name="T53" fmla="*/ 18 h 43"/>
                  <a:gd name="T54" fmla="*/ 23 w 43"/>
                  <a:gd name="T55" fmla="*/ 22 h 43"/>
                  <a:gd name="T56" fmla="*/ 32 w 43"/>
                  <a:gd name="T57" fmla="*/ 34 h 43"/>
                  <a:gd name="T58" fmla="*/ 37 w 43"/>
                  <a:gd name="T59" fmla="*/ 40 h 43"/>
                  <a:gd name="T60" fmla="*/ 43 w 43"/>
                  <a:gd name="T61" fmla="*/ 42 h 43"/>
                  <a:gd name="T62" fmla="*/ 43 w 43"/>
                  <a:gd name="T63" fmla="*/ 43 h 43"/>
                  <a:gd name="T64" fmla="*/ 12 w 43"/>
                  <a:gd name="T65" fmla="*/ 21 h 43"/>
                  <a:gd name="T66" fmla="*/ 13 w 43"/>
                  <a:gd name="T67" fmla="*/ 21 h 43"/>
                  <a:gd name="T68" fmla="*/ 14 w 43"/>
                  <a:gd name="T69" fmla="*/ 21 h 43"/>
                  <a:gd name="T70" fmla="*/ 23 w 43"/>
                  <a:gd name="T71" fmla="*/ 18 h 43"/>
                  <a:gd name="T72" fmla="*/ 26 w 43"/>
                  <a:gd name="T73" fmla="*/ 11 h 43"/>
                  <a:gd name="T74" fmla="*/ 24 w 43"/>
                  <a:gd name="T75" fmla="*/ 5 h 43"/>
                  <a:gd name="T76" fmla="*/ 17 w 43"/>
                  <a:gd name="T77" fmla="*/ 2 h 43"/>
                  <a:gd name="T78" fmla="*/ 12 w 43"/>
                  <a:gd name="T79" fmla="*/ 3 h 43"/>
                  <a:gd name="T80" fmla="*/ 12 w 43"/>
                  <a:gd name="T81" fmla="*/ 2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3" h="43">
                    <a:moveTo>
                      <a:pt x="43" y="43"/>
                    </a:moveTo>
                    <a:cubicBezTo>
                      <a:pt x="31" y="43"/>
                      <a:pt x="31" y="43"/>
                      <a:pt x="31" y="4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3" y="23"/>
                      <a:pt x="12" y="23"/>
                      <a:pt x="12" y="23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8"/>
                      <a:pt x="12" y="40"/>
                      <a:pt x="13" y="40"/>
                    </a:cubicBezTo>
                    <a:cubicBezTo>
                      <a:pt x="14" y="41"/>
                      <a:pt x="15" y="42"/>
                      <a:pt x="17" y="4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3" y="42"/>
                      <a:pt x="5" y="41"/>
                      <a:pt x="5" y="40"/>
                    </a:cubicBezTo>
                    <a:cubicBezTo>
                      <a:pt x="6" y="39"/>
                      <a:pt x="6" y="38"/>
                      <a:pt x="6" y="3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3"/>
                      <a:pt x="5" y="2"/>
                    </a:cubicBezTo>
                    <a:cubicBezTo>
                      <a:pt x="4" y="2"/>
                      <a:pt x="3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0" y="0"/>
                      <a:pt x="24" y="0"/>
                      <a:pt x="26" y="1"/>
                    </a:cubicBezTo>
                    <a:cubicBezTo>
                      <a:pt x="28" y="2"/>
                      <a:pt x="30" y="3"/>
                      <a:pt x="31" y="5"/>
                    </a:cubicBezTo>
                    <a:cubicBezTo>
                      <a:pt x="33" y="6"/>
                      <a:pt x="33" y="9"/>
                      <a:pt x="33" y="11"/>
                    </a:cubicBezTo>
                    <a:cubicBezTo>
                      <a:pt x="33" y="14"/>
                      <a:pt x="33" y="16"/>
                      <a:pt x="31" y="18"/>
                    </a:cubicBezTo>
                    <a:cubicBezTo>
                      <a:pt x="29" y="20"/>
                      <a:pt x="26" y="21"/>
                      <a:pt x="23" y="22"/>
                    </a:cubicBezTo>
                    <a:cubicBezTo>
                      <a:pt x="32" y="34"/>
                      <a:pt x="32" y="34"/>
                      <a:pt x="32" y="34"/>
                    </a:cubicBezTo>
                    <a:cubicBezTo>
                      <a:pt x="34" y="37"/>
                      <a:pt x="36" y="39"/>
                      <a:pt x="37" y="40"/>
                    </a:cubicBezTo>
                    <a:cubicBezTo>
                      <a:pt x="38" y="41"/>
                      <a:pt x="40" y="42"/>
                      <a:pt x="43" y="42"/>
                    </a:cubicBezTo>
                    <a:lnTo>
                      <a:pt x="43" y="43"/>
                    </a:lnTo>
                    <a:close/>
                    <a:moveTo>
                      <a:pt x="12" y="21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8" y="21"/>
                      <a:pt x="21" y="20"/>
                      <a:pt x="23" y="18"/>
                    </a:cubicBezTo>
                    <a:cubicBezTo>
                      <a:pt x="25" y="16"/>
                      <a:pt x="26" y="14"/>
                      <a:pt x="26" y="11"/>
                    </a:cubicBezTo>
                    <a:cubicBezTo>
                      <a:pt x="26" y="9"/>
                      <a:pt x="25" y="7"/>
                      <a:pt x="24" y="5"/>
                    </a:cubicBezTo>
                    <a:cubicBezTo>
                      <a:pt x="22" y="3"/>
                      <a:pt x="20" y="2"/>
                      <a:pt x="17" y="2"/>
                    </a:cubicBezTo>
                    <a:cubicBezTo>
                      <a:pt x="16" y="2"/>
                      <a:pt x="14" y="3"/>
                      <a:pt x="12" y="3"/>
                    </a:cubicBezTo>
                    <a:lnTo>
                      <a:pt x="12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59"/>
              <p:cNvSpPr>
                <a:spLocks/>
              </p:cNvSpPr>
              <p:nvPr/>
            </p:nvSpPr>
            <p:spPr bwMode="auto">
              <a:xfrm>
                <a:off x="3792538" y="993775"/>
                <a:ext cx="95250" cy="149225"/>
              </a:xfrm>
              <a:custGeom>
                <a:avLst/>
                <a:gdLst>
                  <a:gd name="T0" fmla="*/ 26 w 29"/>
                  <a:gd name="T1" fmla="*/ 0 h 45"/>
                  <a:gd name="T2" fmla="*/ 26 w 29"/>
                  <a:gd name="T3" fmla="*/ 15 h 45"/>
                  <a:gd name="T4" fmla="*/ 25 w 29"/>
                  <a:gd name="T5" fmla="*/ 15 h 45"/>
                  <a:gd name="T6" fmla="*/ 24 w 29"/>
                  <a:gd name="T7" fmla="*/ 11 h 45"/>
                  <a:gd name="T8" fmla="*/ 23 w 29"/>
                  <a:gd name="T9" fmla="*/ 8 h 45"/>
                  <a:gd name="T10" fmla="*/ 19 w 29"/>
                  <a:gd name="T11" fmla="*/ 4 h 45"/>
                  <a:gd name="T12" fmla="*/ 13 w 29"/>
                  <a:gd name="T13" fmla="*/ 2 h 45"/>
                  <a:gd name="T14" fmla="*/ 7 w 29"/>
                  <a:gd name="T15" fmla="*/ 5 h 45"/>
                  <a:gd name="T16" fmla="*/ 5 w 29"/>
                  <a:gd name="T17" fmla="*/ 9 h 45"/>
                  <a:gd name="T18" fmla="*/ 7 w 29"/>
                  <a:gd name="T19" fmla="*/ 13 h 45"/>
                  <a:gd name="T20" fmla="*/ 16 w 29"/>
                  <a:gd name="T21" fmla="*/ 19 h 45"/>
                  <a:gd name="T22" fmla="*/ 24 w 29"/>
                  <a:gd name="T23" fmla="*/ 24 h 45"/>
                  <a:gd name="T24" fmla="*/ 28 w 29"/>
                  <a:gd name="T25" fmla="*/ 28 h 45"/>
                  <a:gd name="T26" fmla="*/ 29 w 29"/>
                  <a:gd name="T27" fmla="*/ 33 h 45"/>
                  <a:gd name="T28" fmla="*/ 25 w 29"/>
                  <a:gd name="T29" fmla="*/ 41 h 45"/>
                  <a:gd name="T30" fmla="*/ 15 w 29"/>
                  <a:gd name="T31" fmla="*/ 45 h 45"/>
                  <a:gd name="T32" fmla="*/ 12 w 29"/>
                  <a:gd name="T33" fmla="*/ 45 h 45"/>
                  <a:gd name="T34" fmla="*/ 8 w 29"/>
                  <a:gd name="T35" fmla="*/ 44 h 45"/>
                  <a:gd name="T36" fmla="*/ 4 w 29"/>
                  <a:gd name="T37" fmla="*/ 43 h 45"/>
                  <a:gd name="T38" fmla="*/ 2 w 29"/>
                  <a:gd name="T39" fmla="*/ 43 h 45"/>
                  <a:gd name="T40" fmla="*/ 2 w 29"/>
                  <a:gd name="T41" fmla="*/ 45 h 45"/>
                  <a:gd name="T42" fmla="*/ 1 w 29"/>
                  <a:gd name="T43" fmla="*/ 45 h 45"/>
                  <a:gd name="T44" fmla="*/ 1 w 29"/>
                  <a:gd name="T45" fmla="*/ 30 h 45"/>
                  <a:gd name="T46" fmla="*/ 2 w 29"/>
                  <a:gd name="T47" fmla="*/ 30 h 45"/>
                  <a:gd name="T48" fmla="*/ 3 w 29"/>
                  <a:gd name="T49" fmla="*/ 34 h 45"/>
                  <a:gd name="T50" fmla="*/ 4 w 29"/>
                  <a:gd name="T51" fmla="*/ 37 h 45"/>
                  <a:gd name="T52" fmla="*/ 8 w 29"/>
                  <a:gd name="T53" fmla="*/ 41 h 45"/>
                  <a:gd name="T54" fmla="*/ 15 w 29"/>
                  <a:gd name="T55" fmla="*/ 43 h 45"/>
                  <a:gd name="T56" fmla="*/ 21 w 29"/>
                  <a:gd name="T57" fmla="*/ 40 h 45"/>
                  <a:gd name="T58" fmla="*/ 23 w 29"/>
                  <a:gd name="T59" fmla="*/ 35 h 45"/>
                  <a:gd name="T60" fmla="*/ 22 w 29"/>
                  <a:gd name="T61" fmla="*/ 32 h 45"/>
                  <a:gd name="T62" fmla="*/ 20 w 29"/>
                  <a:gd name="T63" fmla="*/ 29 h 45"/>
                  <a:gd name="T64" fmla="*/ 13 w 29"/>
                  <a:gd name="T65" fmla="*/ 25 h 45"/>
                  <a:gd name="T66" fmla="*/ 8 w 29"/>
                  <a:gd name="T67" fmla="*/ 22 h 45"/>
                  <a:gd name="T68" fmla="*/ 5 w 29"/>
                  <a:gd name="T69" fmla="*/ 20 h 45"/>
                  <a:gd name="T70" fmla="*/ 1 w 29"/>
                  <a:gd name="T71" fmla="*/ 16 h 45"/>
                  <a:gd name="T72" fmla="*/ 0 w 29"/>
                  <a:gd name="T73" fmla="*/ 11 h 45"/>
                  <a:gd name="T74" fmla="*/ 4 w 29"/>
                  <a:gd name="T75" fmla="*/ 3 h 45"/>
                  <a:gd name="T76" fmla="*/ 13 w 29"/>
                  <a:gd name="T77" fmla="*/ 0 h 45"/>
                  <a:gd name="T78" fmla="*/ 20 w 29"/>
                  <a:gd name="T79" fmla="*/ 2 h 45"/>
                  <a:gd name="T80" fmla="*/ 22 w 29"/>
                  <a:gd name="T81" fmla="*/ 2 h 45"/>
                  <a:gd name="T82" fmla="*/ 23 w 29"/>
                  <a:gd name="T83" fmla="*/ 2 h 45"/>
                  <a:gd name="T84" fmla="*/ 24 w 29"/>
                  <a:gd name="T85" fmla="*/ 2 h 45"/>
                  <a:gd name="T86" fmla="*/ 25 w 29"/>
                  <a:gd name="T87" fmla="*/ 0 h 45"/>
                  <a:gd name="T88" fmla="*/ 26 w 29"/>
                  <a:gd name="T8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" h="45">
                    <a:moveTo>
                      <a:pt x="26" y="0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3"/>
                      <a:pt x="24" y="12"/>
                      <a:pt x="24" y="11"/>
                    </a:cubicBezTo>
                    <a:cubicBezTo>
                      <a:pt x="24" y="10"/>
                      <a:pt x="23" y="9"/>
                      <a:pt x="23" y="8"/>
                    </a:cubicBezTo>
                    <a:cubicBezTo>
                      <a:pt x="22" y="6"/>
                      <a:pt x="20" y="5"/>
                      <a:pt x="19" y="4"/>
                    </a:cubicBezTo>
                    <a:cubicBezTo>
                      <a:pt x="17" y="3"/>
                      <a:pt x="15" y="2"/>
                      <a:pt x="13" y="2"/>
                    </a:cubicBezTo>
                    <a:cubicBezTo>
                      <a:pt x="11" y="2"/>
                      <a:pt x="9" y="3"/>
                      <a:pt x="7" y="5"/>
                    </a:cubicBezTo>
                    <a:cubicBezTo>
                      <a:pt x="6" y="6"/>
                      <a:pt x="5" y="7"/>
                      <a:pt x="5" y="9"/>
                    </a:cubicBezTo>
                    <a:cubicBezTo>
                      <a:pt x="5" y="10"/>
                      <a:pt x="6" y="12"/>
                      <a:pt x="7" y="13"/>
                    </a:cubicBezTo>
                    <a:cubicBezTo>
                      <a:pt x="8" y="14"/>
                      <a:pt x="11" y="16"/>
                      <a:pt x="16" y="19"/>
                    </a:cubicBezTo>
                    <a:cubicBezTo>
                      <a:pt x="20" y="21"/>
                      <a:pt x="23" y="23"/>
                      <a:pt x="24" y="24"/>
                    </a:cubicBezTo>
                    <a:cubicBezTo>
                      <a:pt x="26" y="25"/>
                      <a:pt x="27" y="27"/>
                      <a:pt x="28" y="28"/>
                    </a:cubicBezTo>
                    <a:cubicBezTo>
                      <a:pt x="28" y="30"/>
                      <a:pt x="29" y="31"/>
                      <a:pt x="29" y="33"/>
                    </a:cubicBezTo>
                    <a:cubicBezTo>
                      <a:pt x="29" y="36"/>
                      <a:pt x="28" y="39"/>
                      <a:pt x="25" y="41"/>
                    </a:cubicBezTo>
                    <a:cubicBezTo>
                      <a:pt x="23" y="44"/>
                      <a:pt x="19" y="45"/>
                      <a:pt x="15" y="45"/>
                    </a:cubicBezTo>
                    <a:cubicBezTo>
                      <a:pt x="14" y="45"/>
                      <a:pt x="13" y="45"/>
                      <a:pt x="12" y="45"/>
                    </a:cubicBezTo>
                    <a:cubicBezTo>
                      <a:pt x="11" y="45"/>
                      <a:pt x="10" y="44"/>
                      <a:pt x="8" y="44"/>
                    </a:cubicBezTo>
                    <a:cubicBezTo>
                      <a:pt x="6" y="43"/>
                      <a:pt x="4" y="43"/>
                      <a:pt x="4" y="43"/>
                    </a:cubicBezTo>
                    <a:cubicBezTo>
                      <a:pt x="3" y="43"/>
                      <a:pt x="3" y="43"/>
                      <a:pt x="2" y="43"/>
                    </a:cubicBezTo>
                    <a:cubicBezTo>
                      <a:pt x="2" y="43"/>
                      <a:pt x="2" y="44"/>
                      <a:pt x="2" y="45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2" y="32"/>
                      <a:pt x="2" y="33"/>
                      <a:pt x="3" y="34"/>
                    </a:cubicBezTo>
                    <a:cubicBezTo>
                      <a:pt x="3" y="35"/>
                      <a:pt x="4" y="36"/>
                      <a:pt x="4" y="37"/>
                    </a:cubicBezTo>
                    <a:cubicBezTo>
                      <a:pt x="5" y="39"/>
                      <a:pt x="6" y="40"/>
                      <a:pt x="8" y="41"/>
                    </a:cubicBezTo>
                    <a:cubicBezTo>
                      <a:pt x="10" y="42"/>
                      <a:pt x="12" y="43"/>
                      <a:pt x="15" y="43"/>
                    </a:cubicBezTo>
                    <a:cubicBezTo>
                      <a:pt x="17" y="43"/>
                      <a:pt x="19" y="42"/>
                      <a:pt x="21" y="40"/>
                    </a:cubicBezTo>
                    <a:cubicBezTo>
                      <a:pt x="22" y="39"/>
                      <a:pt x="23" y="37"/>
                      <a:pt x="23" y="35"/>
                    </a:cubicBezTo>
                    <a:cubicBezTo>
                      <a:pt x="23" y="34"/>
                      <a:pt x="23" y="33"/>
                      <a:pt x="22" y="32"/>
                    </a:cubicBezTo>
                    <a:cubicBezTo>
                      <a:pt x="22" y="31"/>
                      <a:pt x="21" y="30"/>
                      <a:pt x="20" y="29"/>
                    </a:cubicBezTo>
                    <a:cubicBezTo>
                      <a:pt x="19" y="29"/>
                      <a:pt x="17" y="27"/>
                      <a:pt x="13" y="25"/>
                    </a:cubicBezTo>
                    <a:cubicBezTo>
                      <a:pt x="11" y="24"/>
                      <a:pt x="10" y="23"/>
                      <a:pt x="8" y="22"/>
                    </a:cubicBezTo>
                    <a:cubicBezTo>
                      <a:pt x="7" y="22"/>
                      <a:pt x="6" y="21"/>
                      <a:pt x="5" y="20"/>
                    </a:cubicBezTo>
                    <a:cubicBezTo>
                      <a:pt x="3" y="19"/>
                      <a:pt x="2" y="18"/>
                      <a:pt x="1" y="16"/>
                    </a:cubicBezTo>
                    <a:cubicBezTo>
                      <a:pt x="1" y="15"/>
                      <a:pt x="0" y="13"/>
                      <a:pt x="0" y="11"/>
                    </a:cubicBezTo>
                    <a:cubicBezTo>
                      <a:pt x="0" y="8"/>
                      <a:pt x="1" y="6"/>
                      <a:pt x="4" y="3"/>
                    </a:cubicBezTo>
                    <a:cubicBezTo>
                      <a:pt x="6" y="1"/>
                      <a:pt x="9" y="0"/>
                      <a:pt x="13" y="0"/>
                    </a:cubicBezTo>
                    <a:cubicBezTo>
                      <a:pt x="15" y="0"/>
                      <a:pt x="18" y="1"/>
                      <a:pt x="20" y="2"/>
                    </a:cubicBezTo>
                    <a:cubicBezTo>
                      <a:pt x="21" y="2"/>
                      <a:pt x="21" y="2"/>
                      <a:pt x="22" y="2"/>
                    </a:cubicBezTo>
                    <a:cubicBezTo>
                      <a:pt x="22" y="2"/>
                      <a:pt x="22" y="2"/>
                      <a:pt x="23" y="2"/>
                    </a:cubicBezTo>
                    <a:cubicBezTo>
                      <a:pt x="23" y="2"/>
                      <a:pt x="24" y="2"/>
                      <a:pt x="24" y="2"/>
                    </a:cubicBezTo>
                    <a:cubicBezTo>
                      <a:pt x="24" y="2"/>
                      <a:pt x="25" y="1"/>
                      <a:pt x="25" y="0"/>
                    </a:cubicBezTo>
                    <a:lnTo>
                      <a:pt x="2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60"/>
              <p:cNvSpPr>
                <a:spLocks/>
              </p:cNvSpPr>
              <p:nvPr/>
            </p:nvSpPr>
            <p:spPr bwMode="auto">
              <a:xfrm>
                <a:off x="3903663" y="996950"/>
                <a:ext cx="63500" cy="142875"/>
              </a:xfrm>
              <a:custGeom>
                <a:avLst/>
                <a:gdLst>
                  <a:gd name="T0" fmla="*/ 19 w 19"/>
                  <a:gd name="T1" fmla="*/ 42 h 43"/>
                  <a:gd name="T2" fmla="*/ 19 w 19"/>
                  <a:gd name="T3" fmla="*/ 43 h 43"/>
                  <a:gd name="T4" fmla="*/ 0 w 19"/>
                  <a:gd name="T5" fmla="*/ 43 h 43"/>
                  <a:gd name="T6" fmla="*/ 0 w 19"/>
                  <a:gd name="T7" fmla="*/ 42 h 43"/>
                  <a:gd name="T8" fmla="*/ 2 w 19"/>
                  <a:gd name="T9" fmla="*/ 42 h 43"/>
                  <a:gd name="T10" fmla="*/ 5 w 19"/>
                  <a:gd name="T11" fmla="*/ 40 h 43"/>
                  <a:gd name="T12" fmla="*/ 6 w 19"/>
                  <a:gd name="T13" fmla="*/ 35 h 43"/>
                  <a:gd name="T14" fmla="*/ 6 w 19"/>
                  <a:gd name="T15" fmla="*/ 8 h 43"/>
                  <a:gd name="T16" fmla="*/ 6 w 19"/>
                  <a:gd name="T17" fmla="*/ 3 h 43"/>
                  <a:gd name="T18" fmla="*/ 4 w 19"/>
                  <a:gd name="T19" fmla="*/ 2 h 43"/>
                  <a:gd name="T20" fmla="*/ 2 w 19"/>
                  <a:gd name="T21" fmla="*/ 1 h 43"/>
                  <a:gd name="T22" fmla="*/ 0 w 19"/>
                  <a:gd name="T23" fmla="*/ 1 h 43"/>
                  <a:gd name="T24" fmla="*/ 0 w 19"/>
                  <a:gd name="T25" fmla="*/ 0 h 43"/>
                  <a:gd name="T26" fmla="*/ 19 w 19"/>
                  <a:gd name="T27" fmla="*/ 0 h 43"/>
                  <a:gd name="T28" fmla="*/ 19 w 19"/>
                  <a:gd name="T29" fmla="*/ 1 h 43"/>
                  <a:gd name="T30" fmla="*/ 17 w 19"/>
                  <a:gd name="T31" fmla="*/ 1 h 43"/>
                  <a:gd name="T32" fmla="*/ 13 w 19"/>
                  <a:gd name="T33" fmla="*/ 3 h 43"/>
                  <a:gd name="T34" fmla="*/ 12 w 19"/>
                  <a:gd name="T35" fmla="*/ 8 h 43"/>
                  <a:gd name="T36" fmla="*/ 12 w 19"/>
                  <a:gd name="T37" fmla="*/ 35 h 43"/>
                  <a:gd name="T38" fmla="*/ 13 w 19"/>
                  <a:gd name="T39" fmla="*/ 40 h 43"/>
                  <a:gd name="T40" fmla="*/ 14 w 19"/>
                  <a:gd name="T41" fmla="*/ 41 h 43"/>
                  <a:gd name="T42" fmla="*/ 17 w 19"/>
                  <a:gd name="T43" fmla="*/ 42 h 43"/>
                  <a:gd name="T44" fmla="*/ 19 w 19"/>
                  <a:gd name="T45" fmla="*/ 4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9" h="43">
                    <a:moveTo>
                      <a:pt x="19" y="42"/>
                    </a:moveTo>
                    <a:cubicBezTo>
                      <a:pt x="19" y="43"/>
                      <a:pt x="19" y="43"/>
                      <a:pt x="19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" y="42"/>
                      <a:pt x="2" y="42"/>
                      <a:pt x="2" y="42"/>
                    </a:cubicBezTo>
                    <a:cubicBezTo>
                      <a:pt x="3" y="42"/>
                      <a:pt x="5" y="41"/>
                      <a:pt x="5" y="40"/>
                    </a:cubicBezTo>
                    <a:cubicBezTo>
                      <a:pt x="6" y="40"/>
                      <a:pt x="6" y="38"/>
                      <a:pt x="6" y="3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5"/>
                      <a:pt x="6" y="4"/>
                      <a:pt x="6" y="3"/>
                    </a:cubicBezTo>
                    <a:cubicBezTo>
                      <a:pt x="6" y="3"/>
                      <a:pt x="5" y="2"/>
                      <a:pt x="4" y="2"/>
                    </a:cubicBezTo>
                    <a:cubicBezTo>
                      <a:pt x="4" y="1"/>
                      <a:pt x="3" y="1"/>
                      <a:pt x="2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5" y="1"/>
                      <a:pt x="14" y="2"/>
                      <a:pt x="13" y="3"/>
                    </a:cubicBezTo>
                    <a:cubicBezTo>
                      <a:pt x="13" y="3"/>
                      <a:pt x="12" y="5"/>
                      <a:pt x="12" y="8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8"/>
                      <a:pt x="12" y="39"/>
                      <a:pt x="13" y="40"/>
                    </a:cubicBezTo>
                    <a:cubicBezTo>
                      <a:pt x="13" y="40"/>
                      <a:pt x="13" y="41"/>
                      <a:pt x="14" y="41"/>
                    </a:cubicBezTo>
                    <a:cubicBezTo>
                      <a:pt x="15" y="42"/>
                      <a:pt x="16" y="42"/>
                      <a:pt x="17" y="42"/>
                    </a:cubicBezTo>
                    <a:lnTo>
                      <a:pt x="19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61"/>
              <p:cNvSpPr>
                <a:spLocks/>
              </p:cNvSpPr>
              <p:nvPr/>
            </p:nvSpPr>
            <p:spPr bwMode="auto">
              <a:xfrm>
                <a:off x="3976688" y="996950"/>
                <a:ext cx="119062" cy="142875"/>
              </a:xfrm>
              <a:custGeom>
                <a:avLst/>
                <a:gdLst>
                  <a:gd name="T0" fmla="*/ 36 w 36"/>
                  <a:gd name="T1" fmla="*/ 0 h 43"/>
                  <a:gd name="T2" fmla="*/ 36 w 36"/>
                  <a:gd name="T3" fmla="*/ 10 h 43"/>
                  <a:gd name="T4" fmla="*/ 35 w 36"/>
                  <a:gd name="T5" fmla="*/ 10 h 43"/>
                  <a:gd name="T6" fmla="*/ 34 w 36"/>
                  <a:gd name="T7" fmla="*/ 6 h 43"/>
                  <a:gd name="T8" fmla="*/ 31 w 36"/>
                  <a:gd name="T9" fmla="*/ 3 h 43"/>
                  <a:gd name="T10" fmla="*/ 27 w 36"/>
                  <a:gd name="T11" fmla="*/ 3 h 43"/>
                  <a:gd name="T12" fmla="*/ 21 w 36"/>
                  <a:gd name="T13" fmla="*/ 3 h 43"/>
                  <a:gd name="T14" fmla="*/ 21 w 36"/>
                  <a:gd name="T15" fmla="*/ 36 h 43"/>
                  <a:gd name="T16" fmla="*/ 22 w 36"/>
                  <a:gd name="T17" fmla="*/ 41 h 43"/>
                  <a:gd name="T18" fmla="*/ 26 w 36"/>
                  <a:gd name="T19" fmla="*/ 42 h 43"/>
                  <a:gd name="T20" fmla="*/ 27 w 36"/>
                  <a:gd name="T21" fmla="*/ 42 h 43"/>
                  <a:gd name="T22" fmla="*/ 27 w 36"/>
                  <a:gd name="T23" fmla="*/ 43 h 43"/>
                  <a:gd name="T24" fmla="*/ 9 w 36"/>
                  <a:gd name="T25" fmla="*/ 43 h 43"/>
                  <a:gd name="T26" fmla="*/ 9 w 36"/>
                  <a:gd name="T27" fmla="*/ 42 h 43"/>
                  <a:gd name="T28" fmla="*/ 10 w 36"/>
                  <a:gd name="T29" fmla="*/ 42 h 43"/>
                  <a:gd name="T30" fmla="*/ 14 w 36"/>
                  <a:gd name="T31" fmla="*/ 40 h 43"/>
                  <a:gd name="T32" fmla="*/ 15 w 36"/>
                  <a:gd name="T33" fmla="*/ 39 h 43"/>
                  <a:gd name="T34" fmla="*/ 15 w 36"/>
                  <a:gd name="T35" fmla="*/ 36 h 43"/>
                  <a:gd name="T36" fmla="*/ 15 w 36"/>
                  <a:gd name="T37" fmla="*/ 3 h 43"/>
                  <a:gd name="T38" fmla="*/ 10 w 36"/>
                  <a:gd name="T39" fmla="*/ 3 h 43"/>
                  <a:gd name="T40" fmla="*/ 6 w 36"/>
                  <a:gd name="T41" fmla="*/ 3 h 43"/>
                  <a:gd name="T42" fmla="*/ 3 w 36"/>
                  <a:gd name="T43" fmla="*/ 5 h 43"/>
                  <a:gd name="T44" fmla="*/ 1 w 36"/>
                  <a:gd name="T45" fmla="*/ 10 h 43"/>
                  <a:gd name="T46" fmla="*/ 0 w 36"/>
                  <a:gd name="T47" fmla="*/ 10 h 43"/>
                  <a:gd name="T48" fmla="*/ 1 w 36"/>
                  <a:gd name="T49" fmla="*/ 0 h 43"/>
                  <a:gd name="T50" fmla="*/ 36 w 36"/>
                  <a:gd name="T51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6" h="43">
                    <a:moveTo>
                      <a:pt x="36" y="0"/>
                    </a:moveTo>
                    <a:cubicBezTo>
                      <a:pt x="36" y="10"/>
                      <a:pt x="36" y="10"/>
                      <a:pt x="36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8"/>
                      <a:pt x="35" y="7"/>
                      <a:pt x="34" y="6"/>
                    </a:cubicBezTo>
                    <a:cubicBezTo>
                      <a:pt x="33" y="5"/>
                      <a:pt x="33" y="4"/>
                      <a:pt x="31" y="3"/>
                    </a:cubicBezTo>
                    <a:cubicBezTo>
                      <a:pt x="30" y="3"/>
                      <a:pt x="29" y="3"/>
                      <a:pt x="27" y="3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8"/>
                      <a:pt x="21" y="40"/>
                      <a:pt x="22" y="41"/>
                    </a:cubicBezTo>
                    <a:cubicBezTo>
                      <a:pt x="23" y="41"/>
                      <a:pt x="24" y="42"/>
                      <a:pt x="26" y="42"/>
                    </a:cubicBezTo>
                    <a:cubicBezTo>
                      <a:pt x="27" y="42"/>
                      <a:pt x="27" y="42"/>
                      <a:pt x="27" y="42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9" y="42"/>
                      <a:pt x="9" y="42"/>
                      <a:pt x="9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2" y="42"/>
                      <a:pt x="14" y="41"/>
                      <a:pt x="14" y="40"/>
                    </a:cubicBezTo>
                    <a:cubicBezTo>
                      <a:pt x="15" y="40"/>
                      <a:pt x="15" y="39"/>
                      <a:pt x="15" y="39"/>
                    </a:cubicBezTo>
                    <a:cubicBezTo>
                      <a:pt x="15" y="38"/>
                      <a:pt x="15" y="37"/>
                      <a:pt x="15" y="36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8" y="3"/>
                      <a:pt x="6" y="3"/>
                      <a:pt x="6" y="3"/>
                    </a:cubicBezTo>
                    <a:cubicBezTo>
                      <a:pt x="4" y="3"/>
                      <a:pt x="4" y="4"/>
                      <a:pt x="3" y="5"/>
                    </a:cubicBezTo>
                    <a:cubicBezTo>
                      <a:pt x="2" y="6"/>
                      <a:pt x="1" y="8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62"/>
              <p:cNvSpPr>
                <a:spLocks/>
              </p:cNvSpPr>
              <p:nvPr/>
            </p:nvSpPr>
            <p:spPr bwMode="auto">
              <a:xfrm>
                <a:off x="4105275" y="996950"/>
                <a:ext cx="149225" cy="142875"/>
              </a:xfrm>
              <a:custGeom>
                <a:avLst/>
                <a:gdLst>
                  <a:gd name="T0" fmla="*/ 30 w 45"/>
                  <a:gd name="T1" fmla="*/ 0 h 43"/>
                  <a:gd name="T2" fmla="*/ 45 w 45"/>
                  <a:gd name="T3" fmla="*/ 0 h 43"/>
                  <a:gd name="T4" fmla="*/ 45 w 45"/>
                  <a:gd name="T5" fmla="*/ 1 h 43"/>
                  <a:gd name="T6" fmla="*/ 44 w 45"/>
                  <a:gd name="T7" fmla="*/ 1 h 43"/>
                  <a:gd name="T8" fmla="*/ 42 w 45"/>
                  <a:gd name="T9" fmla="*/ 2 h 43"/>
                  <a:gd name="T10" fmla="*/ 39 w 45"/>
                  <a:gd name="T11" fmla="*/ 4 h 43"/>
                  <a:gd name="T12" fmla="*/ 36 w 45"/>
                  <a:gd name="T13" fmla="*/ 8 h 43"/>
                  <a:gd name="T14" fmla="*/ 25 w 45"/>
                  <a:gd name="T15" fmla="*/ 25 h 43"/>
                  <a:gd name="T16" fmla="*/ 25 w 45"/>
                  <a:gd name="T17" fmla="*/ 36 h 43"/>
                  <a:gd name="T18" fmla="*/ 26 w 45"/>
                  <a:gd name="T19" fmla="*/ 41 h 43"/>
                  <a:gd name="T20" fmla="*/ 30 w 45"/>
                  <a:gd name="T21" fmla="*/ 42 h 43"/>
                  <a:gd name="T22" fmla="*/ 31 w 45"/>
                  <a:gd name="T23" fmla="*/ 42 h 43"/>
                  <a:gd name="T24" fmla="*/ 31 w 45"/>
                  <a:gd name="T25" fmla="*/ 43 h 43"/>
                  <a:gd name="T26" fmla="*/ 13 w 45"/>
                  <a:gd name="T27" fmla="*/ 43 h 43"/>
                  <a:gd name="T28" fmla="*/ 13 w 45"/>
                  <a:gd name="T29" fmla="*/ 42 h 43"/>
                  <a:gd name="T30" fmla="*/ 15 w 45"/>
                  <a:gd name="T31" fmla="*/ 42 h 43"/>
                  <a:gd name="T32" fmla="*/ 18 w 45"/>
                  <a:gd name="T33" fmla="*/ 40 h 43"/>
                  <a:gd name="T34" fmla="*/ 19 w 45"/>
                  <a:gd name="T35" fmla="*/ 39 h 43"/>
                  <a:gd name="T36" fmla="*/ 19 w 45"/>
                  <a:gd name="T37" fmla="*/ 36 h 43"/>
                  <a:gd name="T38" fmla="*/ 19 w 45"/>
                  <a:gd name="T39" fmla="*/ 25 h 43"/>
                  <a:gd name="T40" fmla="*/ 7 w 45"/>
                  <a:gd name="T41" fmla="*/ 7 h 43"/>
                  <a:gd name="T42" fmla="*/ 4 w 45"/>
                  <a:gd name="T43" fmla="*/ 3 h 43"/>
                  <a:gd name="T44" fmla="*/ 1 w 45"/>
                  <a:gd name="T45" fmla="*/ 1 h 43"/>
                  <a:gd name="T46" fmla="*/ 0 w 45"/>
                  <a:gd name="T47" fmla="*/ 1 h 43"/>
                  <a:gd name="T48" fmla="*/ 0 w 45"/>
                  <a:gd name="T49" fmla="*/ 0 h 43"/>
                  <a:gd name="T50" fmla="*/ 18 w 45"/>
                  <a:gd name="T51" fmla="*/ 0 h 43"/>
                  <a:gd name="T52" fmla="*/ 18 w 45"/>
                  <a:gd name="T53" fmla="*/ 1 h 43"/>
                  <a:gd name="T54" fmla="*/ 17 w 45"/>
                  <a:gd name="T55" fmla="*/ 1 h 43"/>
                  <a:gd name="T56" fmla="*/ 14 w 45"/>
                  <a:gd name="T57" fmla="*/ 2 h 43"/>
                  <a:gd name="T58" fmla="*/ 13 w 45"/>
                  <a:gd name="T59" fmla="*/ 4 h 43"/>
                  <a:gd name="T60" fmla="*/ 15 w 45"/>
                  <a:gd name="T61" fmla="*/ 8 h 43"/>
                  <a:gd name="T62" fmla="*/ 24 w 45"/>
                  <a:gd name="T63" fmla="*/ 22 h 43"/>
                  <a:gd name="T64" fmla="*/ 32 w 45"/>
                  <a:gd name="T65" fmla="*/ 9 h 43"/>
                  <a:gd name="T66" fmla="*/ 34 w 45"/>
                  <a:gd name="T67" fmla="*/ 4 h 43"/>
                  <a:gd name="T68" fmla="*/ 34 w 45"/>
                  <a:gd name="T69" fmla="*/ 3 h 43"/>
                  <a:gd name="T70" fmla="*/ 33 w 45"/>
                  <a:gd name="T71" fmla="*/ 1 h 43"/>
                  <a:gd name="T72" fmla="*/ 30 w 45"/>
                  <a:gd name="T73" fmla="*/ 1 h 43"/>
                  <a:gd name="T74" fmla="*/ 30 w 45"/>
                  <a:gd name="T7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5" h="43">
                    <a:moveTo>
                      <a:pt x="30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4" y="1"/>
                      <a:pt x="43" y="1"/>
                      <a:pt x="42" y="2"/>
                    </a:cubicBezTo>
                    <a:cubicBezTo>
                      <a:pt x="41" y="2"/>
                      <a:pt x="40" y="3"/>
                      <a:pt x="39" y="4"/>
                    </a:cubicBezTo>
                    <a:cubicBezTo>
                      <a:pt x="38" y="5"/>
                      <a:pt x="37" y="6"/>
                      <a:pt x="36" y="8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5" y="38"/>
                      <a:pt x="26" y="40"/>
                      <a:pt x="26" y="41"/>
                    </a:cubicBezTo>
                    <a:cubicBezTo>
                      <a:pt x="27" y="41"/>
                      <a:pt x="28" y="42"/>
                      <a:pt x="30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5" y="42"/>
                      <a:pt x="15" y="42"/>
                      <a:pt x="15" y="42"/>
                    </a:cubicBezTo>
                    <a:cubicBezTo>
                      <a:pt x="16" y="42"/>
                      <a:pt x="18" y="41"/>
                      <a:pt x="18" y="40"/>
                    </a:cubicBezTo>
                    <a:cubicBezTo>
                      <a:pt x="19" y="40"/>
                      <a:pt x="19" y="39"/>
                      <a:pt x="19" y="39"/>
                    </a:cubicBezTo>
                    <a:cubicBezTo>
                      <a:pt x="19" y="38"/>
                      <a:pt x="19" y="37"/>
                      <a:pt x="19" y="36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6" y="5"/>
                      <a:pt x="5" y="4"/>
                      <a:pt x="4" y="3"/>
                    </a:cubicBezTo>
                    <a:cubicBezTo>
                      <a:pt x="4" y="3"/>
                      <a:pt x="3" y="2"/>
                      <a:pt x="1" y="1"/>
                    </a:cubicBezTo>
                    <a:cubicBezTo>
                      <a:pt x="1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6" y="1"/>
                      <a:pt x="15" y="1"/>
                      <a:pt x="14" y="2"/>
                    </a:cubicBezTo>
                    <a:cubicBezTo>
                      <a:pt x="13" y="2"/>
                      <a:pt x="13" y="3"/>
                      <a:pt x="13" y="4"/>
                    </a:cubicBezTo>
                    <a:cubicBezTo>
                      <a:pt x="13" y="5"/>
                      <a:pt x="14" y="6"/>
                      <a:pt x="15" y="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4" y="7"/>
                      <a:pt x="34" y="5"/>
                      <a:pt x="34" y="4"/>
                    </a:cubicBezTo>
                    <a:cubicBezTo>
                      <a:pt x="34" y="4"/>
                      <a:pt x="34" y="3"/>
                      <a:pt x="34" y="3"/>
                    </a:cubicBezTo>
                    <a:cubicBezTo>
                      <a:pt x="34" y="2"/>
                      <a:pt x="33" y="2"/>
                      <a:pt x="33" y="1"/>
                    </a:cubicBezTo>
                    <a:cubicBezTo>
                      <a:pt x="32" y="1"/>
                      <a:pt x="31" y="1"/>
                      <a:pt x="30" y="1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8438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2.22222E-6 L 3.75E-6 0.07361 " pathEditMode="relative" rAng="0" ptsTypes="AA">
                                      <p:cBhvr>
                                        <p:cTn id="30" dur="1000" spd="-100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44444E-6 L -4.16667E-6 0.07362 " pathEditMode="relative" rAng="0" ptsTypes="AA">
                                      <p:cBhvr>
                                        <p:cTn id="48" dur="1000" spd="-100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" grpId="0"/>
      <p:bldP spid="281" grpId="0"/>
      <p:bldP spid="282" grpId="0" animBg="1"/>
      <p:bldP spid="282" grpId="1" animBg="1"/>
      <p:bldP spid="11" grpId="0" animBg="1"/>
      <p:bldP spid="16" grpId="0" animBg="1"/>
      <p:bldP spid="18" grpId="0" animBg="1"/>
      <p:bldP spid="1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322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600" y="1973943"/>
            <a:ext cx="12193201" cy="34144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85"/>
          </a:p>
        </p:txBody>
      </p:sp>
      <p:sp>
        <p:nvSpPr>
          <p:cNvPr id="18" name="椭圆 17"/>
          <p:cNvSpPr/>
          <p:nvPr/>
        </p:nvSpPr>
        <p:spPr>
          <a:xfrm>
            <a:off x="5112202" y="828740"/>
            <a:ext cx="1967594" cy="19675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 dirty="0">
                <a:solidFill>
                  <a:schemeClr val="accent1">
                    <a:lumMod val="75000"/>
                  </a:schemeClr>
                </a:solidFill>
                <a:latin typeface="Agency FB" panose="020B0503020202020204" pitchFamily="34" charset="0"/>
              </a:rPr>
              <a:t>01</a:t>
            </a:r>
            <a:endParaRPr lang="zh-CN" altLang="en-US" sz="8800" dirty="0">
              <a:solidFill>
                <a:schemeClr val="accent1">
                  <a:lumMod val="75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041318" y="3107571"/>
            <a:ext cx="610936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latin typeface="+mj-ea"/>
                <a:ea typeface="+mj-ea"/>
              </a:rPr>
              <a:t>第一章标题内容</a:t>
            </a:r>
          </a:p>
        </p:txBody>
      </p:sp>
      <p:sp>
        <p:nvSpPr>
          <p:cNvPr id="20" name="矩形 19"/>
          <p:cNvSpPr/>
          <p:nvPr/>
        </p:nvSpPr>
        <p:spPr>
          <a:xfrm>
            <a:off x="2709636" y="4432905"/>
            <a:ext cx="677272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9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900" dirty="0" err="1">
                <a:solidFill>
                  <a:schemeClr val="bg1"/>
                </a:solidFill>
              </a:rPr>
              <a:t>amet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consectetur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elit</a:t>
            </a:r>
            <a:r>
              <a:rPr lang="en-US" altLang="zh-CN" sz="900" dirty="0">
                <a:solidFill>
                  <a:schemeClr val="bg1"/>
                </a:solidFill>
              </a:rPr>
              <a:t>. Nam </a:t>
            </a:r>
            <a:r>
              <a:rPr lang="en-US" altLang="zh-CN" sz="900" dirty="0" err="1">
                <a:solidFill>
                  <a:schemeClr val="bg1"/>
                </a:solidFill>
              </a:rPr>
              <a:t>viverra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euismod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odio</a:t>
            </a:r>
            <a:r>
              <a:rPr lang="en-US" altLang="zh-CN" sz="900" dirty="0">
                <a:solidFill>
                  <a:schemeClr val="bg1"/>
                </a:solidFill>
              </a:rPr>
              <a:t> gravida </a:t>
            </a:r>
            <a:r>
              <a:rPr lang="en-US" altLang="zh-CN" sz="900" dirty="0" err="1">
                <a:solidFill>
                  <a:schemeClr val="bg1"/>
                </a:solidFill>
              </a:rPr>
              <a:t>pellentesque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urna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varius</a:t>
            </a:r>
            <a:r>
              <a:rPr lang="en-US" altLang="zh-CN" sz="900" dirty="0">
                <a:solidFill>
                  <a:schemeClr val="bg1"/>
                </a:solidFill>
              </a:rPr>
              <a:t> vitae. </a:t>
            </a:r>
            <a:r>
              <a:rPr lang="en-US" altLang="zh-CN" sz="900" dirty="0" err="1">
                <a:solidFill>
                  <a:schemeClr val="bg1"/>
                </a:solidFill>
              </a:rPr>
              <a:t>Sed</a:t>
            </a:r>
            <a:r>
              <a:rPr lang="en-US" altLang="zh-CN" sz="900" dirty="0">
                <a:solidFill>
                  <a:schemeClr val="bg1"/>
                </a:solidFill>
              </a:rPr>
              <a:t> dui lorem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in </a:t>
            </a:r>
            <a:r>
              <a:rPr lang="en-US" altLang="zh-CN" sz="900" dirty="0" err="1">
                <a:solidFill>
                  <a:schemeClr val="bg1"/>
                </a:solidFill>
              </a:rPr>
              <a:t>adipiscing</a:t>
            </a:r>
            <a:r>
              <a:rPr lang="en-US" altLang="zh-CN" sz="900" dirty="0">
                <a:solidFill>
                  <a:schemeClr val="bg1"/>
                </a:solidFill>
              </a:rPr>
              <a:t> et </a:t>
            </a:r>
            <a:r>
              <a:rPr lang="en-US" altLang="zh-CN" sz="900" dirty="0" err="1">
                <a:solidFill>
                  <a:schemeClr val="bg1"/>
                </a:solidFill>
              </a:rPr>
              <a:t>interdum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nec</a:t>
            </a:r>
            <a:r>
              <a:rPr lang="en-US" altLang="zh-CN" sz="900" dirty="0">
                <a:solidFill>
                  <a:schemeClr val="bg1"/>
                </a:solidFill>
              </a:rPr>
              <a:t> </a:t>
            </a:r>
            <a:r>
              <a:rPr lang="en-US" altLang="zh-CN" sz="900" dirty="0" err="1">
                <a:solidFill>
                  <a:schemeClr val="bg1"/>
                </a:solidFill>
              </a:rPr>
              <a:t>metus</a:t>
            </a:r>
            <a:r>
              <a:rPr lang="en-US" altLang="zh-CN" sz="9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4206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228991" y="2273716"/>
            <a:ext cx="4799371" cy="1034105"/>
            <a:chOff x="6228991" y="2273716"/>
            <a:chExt cx="4799371" cy="1034105"/>
          </a:xfrm>
        </p:grpSpPr>
        <p:sp>
          <p:nvSpPr>
            <p:cNvPr id="4" name="圆角矩形 2"/>
            <p:cNvSpPr/>
            <p:nvPr/>
          </p:nvSpPr>
          <p:spPr>
            <a:xfrm>
              <a:off x="6228991" y="2273716"/>
              <a:ext cx="4799371" cy="1034105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6449741" y="2480035"/>
              <a:ext cx="631349" cy="6313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dirty="0">
                  <a:solidFill>
                    <a:schemeClr val="accent1"/>
                  </a:solidFill>
                  <a:latin typeface="DINCond-Medium" pitchFamily="50" charset="0"/>
                </a:rPr>
                <a:t>01</a:t>
              </a:r>
              <a:endParaRPr lang="zh-CN" altLang="en-US" sz="2800" dirty="0">
                <a:solidFill>
                  <a:schemeClr val="accent1"/>
                </a:solidFill>
                <a:latin typeface="DINCond-Medium" pitchFamily="50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163698" y="2453613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+mj-ea"/>
                  <a:ea typeface="+mj-ea"/>
                </a:rPr>
                <a:t>单击添加您的标题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7163697" y="2705693"/>
              <a:ext cx="3567804" cy="484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</a:rPr>
                <a:t>凭借自身优势和专业化的独特视角为客户提供优质的</a:t>
              </a:r>
              <a:r>
                <a:rPr lang="en-US" altLang="zh-CN" sz="11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+mn-ea"/>
                </a:rPr>
                <a:t>服务，助你演绎精彩人生。</a:t>
              </a:r>
            </a:p>
          </p:txBody>
        </p:sp>
      </p:grpSp>
      <p:sp>
        <p:nvSpPr>
          <p:cNvPr id="8" name="圆角矩形 109"/>
          <p:cNvSpPr/>
          <p:nvPr/>
        </p:nvSpPr>
        <p:spPr>
          <a:xfrm flipH="1">
            <a:off x="1163638" y="2273716"/>
            <a:ext cx="4916880" cy="3493672"/>
          </a:xfrm>
          <a:prstGeom prst="roundRect">
            <a:avLst>
              <a:gd name="adj" fmla="val 0"/>
            </a:avLst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228991" y="3503499"/>
            <a:ext cx="4799371" cy="1034105"/>
            <a:chOff x="6228991" y="2273716"/>
            <a:chExt cx="4799371" cy="1034105"/>
          </a:xfrm>
        </p:grpSpPr>
        <p:sp>
          <p:nvSpPr>
            <p:cNvPr id="11" name="圆角矩形 2"/>
            <p:cNvSpPr/>
            <p:nvPr/>
          </p:nvSpPr>
          <p:spPr>
            <a:xfrm>
              <a:off x="6228991" y="2273716"/>
              <a:ext cx="4799371" cy="1034105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6449741" y="2480035"/>
              <a:ext cx="631349" cy="6313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dirty="0">
                  <a:solidFill>
                    <a:schemeClr val="accent2"/>
                  </a:solidFill>
                  <a:latin typeface="DINCond-Medium" pitchFamily="50" charset="0"/>
                </a:rPr>
                <a:t>02</a:t>
              </a:r>
              <a:endParaRPr lang="zh-CN" altLang="en-US" sz="2800" dirty="0">
                <a:solidFill>
                  <a:schemeClr val="accent2"/>
                </a:solidFill>
                <a:latin typeface="DINCond-Medium" pitchFamily="50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7163698" y="2453613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+mj-ea"/>
                  <a:ea typeface="+mj-ea"/>
                </a:rPr>
                <a:t>单击添加您的标题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7163697" y="2705693"/>
              <a:ext cx="3567804" cy="484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</a:rPr>
                <a:t>凭借自身优势和专业化的独特视角为客户提供优质的</a:t>
              </a:r>
              <a:r>
                <a:rPr lang="en-US" altLang="zh-CN" sz="11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+mn-ea"/>
                </a:rPr>
                <a:t>服务，助你演绎精彩人生。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228991" y="4733282"/>
            <a:ext cx="4799371" cy="1034105"/>
            <a:chOff x="6228991" y="2273716"/>
            <a:chExt cx="4799371" cy="1034105"/>
          </a:xfrm>
        </p:grpSpPr>
        <p:sp>
          <p:nvSpPr>
            <p:cNvPr id="16" name="圆角矩形 2"/>
            <p:cNvSpPr/>
            <p:nvPr/>
          </p:nvSpPr>
          <p:spPr>
            <a:xfrm>
              <a:off x="6228991" y="2273716"/>
              <a:ext cx="4799371" cy="1034105"/>
            </a:xfrm>
            <a:prstGeom prst="roundRect">
              <a:avLst>
                <a:gd name="adj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6449741" y="2480035"/>
              <a:ext cx="631349" cy="6313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dirty="0">
                  <a:solidFill>
                    <a:schemeClr val="accent3"/>
                  </a:solidFill>
                  <a:latin typeface="DINCond-Medium" pitchFamily="50" charset="0"/>
                </a:rPr>
                <a:t>03</a:t>
              </a:r>
              <a:endParaRPr lang="zh-CN" altLang="en-US" sz="2800" dirty="0">
                <a:solidFill>
                  <a:schemeClr val="accent3"/>
                </a:solidFill>
                <a:latin typeface="DINCond-Medium" pitchFamily="50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7163698" y="2453613"/>
              <a:ext cx="18261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+mj-ea"/>
                  <a:ea typeface="+mj-ea"/>
                </a:rPr>
                <a:t>单击添加您的标题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7163697" y="2705693"/>
              <a:ext cx="3567804" cy="484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</a:rPr>
                <a:t>凭借自身优势和专业化的独特视角为客户提供优质的</a:t>
              </a:r>
              <a:r>
                <a:rPr lang="en-US" altLang="zh-CN" sz="11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bg1"/>
                  </a:solidFill>
                  <a:latin typeface="+mn-ea"/>
                </a:rPr>
                <a:t>服务，助你演绎精彩人生。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859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1172588" y="1861851"/>
            <a:ext cx="3509370" cy="2429690"/>
            <a:chOff x="1379537" y="1861851"/>
            <a:chExt cx="3509370" cy="2429690"/>
          </a:xfrm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1379537" y="1861851"/>
              <a:ext cx="3509370" cy="2429690"/>
            </a:xfrm>
            <a:custGeom>
              <a:avLst/>
              <a:gdLst>
                <a:gd name="T0" fmla="*/ 954 w 1176"/>
                <a:gd name="T1" fmla="*/ 566 h 566"/>
                <a:gd name="T2" fmla="*/ 0 w 1176"/>
                <a:gd name="T3" fmla="*/ 566 h 566"/>
                <a:gd name="T4" fmla="*/ 0 w 1176"/>
                <a:gd name="T5" fmla="*/ 0 h 566"/>
                <a:gd name="T6" fmla="*/ 954 w 1176"/>
                <a:gd name="T7" fmla="*/ 0 h 566"/>
                <a:gd name="T8" fmla="*/ 1176 w 1176"/>
                <a:gd name="T9" fmla="*/ 283 h 566"/>
                <a:gd name="T10" fmla="*/ 954 w 1176"/>
                <a:gd name="T11" fmla="*/ 566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6" h="566">
                  <a:moveTo>
                    <a:pt x="954" y="566"/>
                  </a:moveTo>
                  <a:lnTo>
                    <a:pt x="0" y="566"/>
                  </a:lnTo>
                  <a:lnTo>
                    <a:pt x="0" y="0"/>
                  </a:lnTo>
                  <a:lnTo>
                    <a:pt x="954" y="0"/>
                  </a:lnTo>
                  <a:lnTo>
                    <a:pt x="1176" y="283"/>
                  </a:lnTo>
                  <a:lnTo>
                    <a:pt x="954" y="566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noFill/>
            </a:ln>
            <a:effectLst/>
          </p:spPr>
          <p:txBody>
            <a:bodyPr vert="horz" wrap="square" lIns="0" tIns="0" rIns="180000" bIns="108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36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892911" y="2903283"/>
              <a:ext cx="2106515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1892911" y="2265683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348775" y="1861851"/>
            <a:ext cx="3503401" cy="2429690"/>
            <a:chOff x="4348775" y="1861851"/>
            <a:chExt cx="3503401" cy="2429690"/>
          </a:xfrm>
        </p:grpSpPr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4348775" y="1861851"/>
              <a:ext cx="3503401" cy="2429690"/>
            </a:xfrm>
            <a:custGeom>
              <a:avLst/>
              <a:gdLst>
                <a:gd name="T0" fmla="*/ 952 w 1174"/>
                <a:gd name="T1" fmla="*/ 0 h 566"/>
                <a:gd name="T2" fmla="*/ 0 w 1174"/>
                <a:gd name="T3" fmla="*/ 0 h 566"/>
                <a:gd name="T4" fmla="*/ 223 w 1174"/>
                <a:gd name="T5" fmla="*/ 283 h 566"/>
                <a:gd name="T6" fmla="*/ 0 w 1174"/>
                <a:gd name="T7" fmla="*/ 566 h 566"/>
                <a:gd name="T8" fmla="*/ 952 w 1174"/>
                <a:gd name="T9" fmla="*/ 566 h 566"/>
                <a:gd name="T10" fmla="*/ 1174 w 1174"/>
                <a:gd name="T11" fmla="*/ 283 h 566"/>
                <a:gd name="T12" fmla="*/ 952 w 1174"/>
                <a:gd name="T13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4" h="566">
                  <a:moveTo>
                    <a:pt x="952" y="0"/>
                  </a:moveTo>
                  <a:lnTo>
                    <a:pt x="0" y="0"/>
                  </a:lnTo>
                  <a:lnTo>
                    <a:pt x="223" y="283"/>
                  </a:lnTo>
                  <a:lnTo>
                    <a:pt x="0" y="566"/>
                  </a:lnTo>
                  <a:lnTo>
                    <a:pt x="952" y="566"/>
                  </a:lnTo>
                  <a:lnTo>
                    <a:pt x="1174" y="283"/>
                  </a:lnTo>
                  <a:lnTo>
                    <a:pt x="952" y="0"/>
                  </a:lnTo>
                  <a:close/>
                </a:path>
              </a:pathLst>
            </a:custGeom>
            <a:solidFill>
              <a:schemeClr val="accent2"/>
            </a:solidFill>
            <a:ln w="38100">
              <a:noFill/>
            </a:ln>
            <a:effectLst/>
          </p:spPr>
          <p:txBody>
            <a:bodyPr vert="horz" wrap="square" lIns="0" tIns="0" rIns="0" bIns="10800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sz="36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273456" y="2903283"/>
              <a:ext cx="2106515" cy="11852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5273456" y="2265683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524962" y="1861851"/>
            <a:ext cx="3503401" cy="2429690"/>
            <a:chOff x="7524962" y="1861851"/>
            <a:chExt cx="3503401" cy="2429690"/>
          </a:xfrm>
        </p:grpSpPr>
        <p:sp>
          <p:nvSpPr>
            <p:cNvPr id="30" name="任意多边形: 形状 29"/>
            <p:cNvSpPr/>
            <p:nvPr/>
          </p:nvSpPr>
          <p:spPr>
            <a:xfrm>
              <a:off x="7524962" y="1861851"/>
              <a:ext cx="3503401" cy="2429690"/>
            </a:xfrm>
            <a:custGeom>
              <a:avLst/>
              <a:gdLst>
                <a:gd name="connsiteX0" fmla="*/ 0 w 3503401"/>
                <a:gd name="connsiteY0" fmla="*/ 0 h 2429690"/>
                <a:gd name="connsiteX1" fmla="*/ 1280462 w 3503401"/>
                <a:gd name="connsiteY1" fmla="*/ 0 h 2429690"/>
                <a:gd name="connsiteX2" fmla="*/ 2843902 w 3503401"/>
                <a:gd name="connsiteY2" fmla="*/ 0 h 2429690"/>
                <a:gd name="connsiteX3" fmla="*/ 3491356 w 3503401"/>
                <a:gd name="connsiteY3" fmla="*/ 0 h 2429690"/>
                <a:gd name="connsiteX4" fmla="*/ 3491356 w 3503401"/>
                <a:gd name="connsiteY4" fmla="*/ 1192657 h 2429690"/>
                <a:gd name="connsiteX5" fmla="*/ 3503401 w 3503401"/>
                <a:gd name="connsiteY5" fmla="*/ 1214845 h 2429690"/>
                <a:gd name="connsiteX6" fmla="*/ 3491356 w 3503401"/>
                <a:gd name="connsiteY6" fmla="*/ 1237033 h 2429690"/>
                <a:gd name="connsiteX7" fmla="*/ 3491356 w 3503401"/>
                <a:gd name="connsiteY7" fmla="*/ 2429690 h 2429690"/>
                <a:gd name="connsiteX8" fmla="*/ 2843902 w 3503401"/>
                <a:gd name="connsiteY8" fmla="*/ 2429690 h 2429690"/>
                <a:gd name="connsiteX9" fmla="*/ 1280462 w 3503401"/>
                <a:gd name="connsiteY9" fmla="*/ 2429690 h 2429690"/>
                <a:gd name="connsiteX10" fmla="*/ 0 w 3503401"/>
                <a:gd name="connsiteY10" fmla="*/ 2429690 h 2429690"/>
                <a:gd name="connsiteX11" fmla="*/ 662483 w 3503401"/>
                <a:gd name="connsiteY11" fmla="*/ 1214845 h 2429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03401" h="2429690">
                  <a:moveTo>
                    <a:pt x="0" y="0"/>
                  </a:moveTo>
                  <a:lnTo>
                    <a:pt x="1280462" y="0"/>
                  </a:lnTo>
                  <a:lnTo>
                    <a:pt x="2843902" y="0"/>
                  </a:lnTo>
                  <a:lnTo>
                    <a:pt x="3491356" y="0"/>
                  </a:lnTo>
                  <a:lnTo>
                    <a:pt x="3491356" y="1192657"/>
                  </a:lnTo>
                  <a:lnTo>
                    <a:pt x="3503401" y="1214845"/>
                  </a:lnTo>
                  <a:lnTo>
                    <a:pt x="3491356" y="1237033"/>
                  </a:lnTo>
                  <a:lnTo>
                    <a:pt x="3491356" y="2429690"/>
                  </a:lnTo>
                  <a:lnTo>
                    <a:pt x="2843902" y="2429690"/>
                  </a:lnTo>
                  <a:lnTo>
                    <a:pt x="1280462" y="2429690"/>
                  </a:lnTo>
                  <a:lnTo>
                    <a:pt x="0" y="2429690"/>
                  </a:lnTo>
                  <a:lnTo>
                    <a:pt x="662483" y="12148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506029" y="2903283"/>
              <a:ext cx="2106515" cy="11852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20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bg1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32" name="矩形 31"/>
            <p:cNvSpPr/>
            <p:nvPr/>
          </p:nvSpPr>
          <p:spPr>
            <a:xfrm>
              <a:off x="8506029" y="2265683"/>
              <a:ext cx="1415772" cy="4993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defRPr/>
              </a:pPr>
              <a:r>
                <a:rPr lang="zh-CN" altLang="en-US" sz="2400" dirty="0">
                  <a:solidFill>
                    <a:schemeClr val="bg1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sp>
        <p:nvSpPr>
          <p:cNvPr id="33" name="椭圆 32"/>
          <p:cNvSpPr/>
          <p:nvPr/>
        </p:nvSpPr>
        <p:spPr>
          <a:xfrm>
            <a:off x="4348775" y="2727348"/>
            <a:ext cx="698698" cy="698696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>
            <a:solidFill>
              <a:schemeClr val="bg2"/>
            </a:solidFill>
          </a:ln>
          <a:effectLst/>
        </p:spPr>
        <p:txBody>
          <a:bodyPr vert="horz" wrap="square" lIns="0" tIns="0" rIns="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FontAwesome" pitchFamily="2" charset="0"/>
              </a:rPr>
              <a:t></a:t>
            </a:r>
          </a:p>
        </p:txBody>
      </p:sp>
      <p:sp>
        <p:nvSpPr>
          <p:cNvPr id="34" name="椭圆 33"/>
          <p:cNvSpPr/>
          <p:nvPr/>
        </p:nvSpPr>
        <p:spPr>
          <a:xfrm>
            <a:off x="7547862" y="2727348"/>
            <a:ext cx="698698" cy="698696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>
            <a:solidFill>
              <a:schemeClr val="bg2"/>
            </a:solidFill>
          </a:ln>
          <a:effectLst/>
        </p:spPr>
        <p:txBody>
          <a:bodyPr vert="horz" wrap="square" lIns="0" tIns="0" rIns="0" bIns="3600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FontAwesome" pitchFamily="2" charset="0"/>
              </a:rPr>
              <a:t></a:t>
            </a:r>
          </a:p>
        </p:txBody>
      </p:sp>
      <p:sp>
        <p:nvSpPr>
          <p:cNvPr id="35" name="矩形 34"/>
          <p:cNvSpPr/>
          <p:nvPr/>
        </p:nvSpPr>
        <p:spPr>
          <a:xfrm>
            <a:off x="1163638" y="4953702"/>
            <a:ext cx="9864725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策划、设计制作等全程服务，凭借自身优势和专业化的独特视角为客户提供优质的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服务，助你演绎精彩人生。我们长期为客户提供专业的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策划、设计制作等全程服务，凭借自身优势和专业化的独特视角为客户提供优质的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服务，助你演绎精彩人生。</a:t>
            </a:r>
          </a:p>
          <a:p>
            <a:pPr>
              <a:lnSpc>
                <a:spcPct val="120000"/>
              </a:lnSpc>
              <a:defRPr/>
            </a:pPr>
            <a:endParaRPr lang="zh-CN" altLang="en-US" sz="1400" dirty="0">
              <a:solidFill>
                <a:schemeClr val="tx2"/>
              </a:solidFill>
              <a:latin typeface="+mn-ea"/>
            </a:endParaRPr>
          </a:p>
        </p:txBody>
      </p:sp>
      <p:cxnSp>
        <p:nvCxnSpPr>
          <p:cNvPr id="36" name="直接连接符 35"/>
          <p:cNvCxnSpPr>
            <a:cxnSpLocks/>
          </p:cNvCxnSpPr>
          <p:nvPr/>
        </p:nvCxnSpPr>
        <p:spPr>
          <a:xfrm>
            <a:off x="1163638" y="4695373"/>
            <a:ext cx="9864725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8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4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L 0 0.05 " pathEditMode="relative" rAng="0" ptsTypes="AA">
                                      <p:cBhvr>
                                        <p:cTn id="39" dur="15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/>
      <p:bldP spid="3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grpSp>
        <p:nvGrpSpPr>
          <p:cNvPr id="38" name="Group 10"/>
          <p:cNvGrpSpPr>
            <a:grpSpLocks/>
          </p:cNvGrpSpPr>
          <p:nvPr/>
        </p:nvGrpSpPr>
        <p:grpSpPr bwMode="auto">
          <a:xfrm rot="10800000">
            <a:off x="5416555" y="2234069"/>
            <a:ext cx="547688" cy="798512"/>
            <a:chOff x="2209800" y="2190750"/>
            <a:chExt cx="1600200" cy="1295400"/>
          </a:xfrm>
          <a:solidFill>
            <a:schemeClr val="tx2">
              <a:lumMod val="50000"/>
              <a:lumOff val="50000"/>
            </a:schemeClr>
          </a:solidFill>
        </p:grpSpPr>
        <p:sp>
          <p:nvSpPr>
            <p:cNvPr id="39" name="Chevron 29"/>
            <p:cNvSpPr/>
            <p:nvPr/>
          </p:nvSpPr>
          <p:spPr bwMode="auto">
            <a:xfrm>
              <a:off x="2205163" y="2342695"/>
              <a:ext cx="992587" cy="991510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377"/>
              <a:endParaRPr lang="en-US"/>
            </a:p>
          </p:txBody>
        </p:sp>
        <p:sp>
          <p:nvSpPr>
            <p:cNvPr id="40" name="Chevron 30"/>
            <p:cNvSpPr/>
            <p:nvPr/>
          </p:nvSpPr>
          <p:spPr bwMode="auto">
            <a:xfrm>
              <a:off x="2515925" y="2190750"/>
              <a:ext cx="1294075" cy="1295400"/>
            </a:xfrm>
            <a:prstGeom prst="chevron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41" name="Group 15"/>
          <p:cNvGrpSpPr>
            <a:grpSpLocks/>
          </p:cNvGrpSpPr>
          <p:nvPr/>
        </p:nvGrpSpPr>
        <p:grpSpPr bwMode="auto">
          <a:xfrm rot="10800000">
            <a:off x="5416555" y="3512006"/>
            <a:ext cx="547688" cy="798513"/>
            <a:chOff x="2209800" y="2190750"/>
            <a:chExt cx="1600200" cy="1295400"/>
          </a:xfrm>
          <a:solidFill>
            <a:schemeClr val="tx2">
              <a:lumMod val="50000"/>
              <a:lumOff val="50000"/>
            </a:schemeClr>
          </a:solidFill>
        </p:grpSpPr>
        <p:sp>
          <p:nvSpPr>
            <p:cNvPr id="42" name="Chevron 32"/>
            <p:cNvSpPr/>
            <p:nvPr/>
          </p:nvSpPr>
          <p:spPr bwMode="auto">
            <a:xfrm>
              <a:off x="2209800" y="2342696"/>
              <a:ext cx="992587" cy="991508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377"/>
              <a:endParaRPr lang="en-US"/>
            </a:p>
          </p:txBody>
        </p:sp>
        <p:sp>
          <p:nvSpPr>
            <p:cNvPr id="43" name="Chevron 33"/>
            <p:cNvSpPr/>
            <p:nvPr/>
          </p:nvSpPr>
          <p:spPr bwMode="auto">
            <a:xfrm>
              <a:off x="2520565" y="2190750"/>
              <a:ext cx="1294072" cy="1295400"/>
            </a:xfrm>
            <a:prstGeom prst="chevron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44" name="Group 12"/>
          <p:cNvGrpSpPr>
            <a:grpSpLocks/>
          </p:cNvGrpSpPr>
          <p:nvPr/>
        </p:nvGrpSpPr>
        <p:grpSpPr bwMode="auto">
          <a:xfrm rot="10800000" flipH="1">
            <a:off x="6269043" y="2234069"/>
            <a:ext cx="547687" cy="798512"/>
            <a:chOff x="5105400" y="2190750"/>
            <a:chExt cx="1600200" cy="1295400"/>
          </a:xfrm>
          <a:solidFill>
            <a:schemeClr val="tx2">
              <a:lumMod val="50000"/>
              <a:lumOff val="50000"/>
            </a:schemeClr>
          </a:solidFill>
        </p:grpSpPr>
        <p:sp>
          <p:nvSpPr>
            <p:cNvPr id="45" name="Chevron 35"/>
            <p:cNvSpPr/>
            <p:nvPr/>
          </p:nvSpPr>
          <p:spPr bwMode="auto">
            <a:xfrm>
              <a:off x="5110037" y="2342695"/>
              <a:ext cx="992589" cy="991510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377"/>
              <a:endParaRPr lang="en-US"/>
            </a:p>
          </p:txBody>
        </p:sp>
        <p:sp>
          <p:nvSpPr>
            <p:cNvPr id="46" name="Chevron 36"/>
            <p:cNvSpPr/>
            <p:nvPr/>
          </p:nvSpPr>
          <p:spPr bwMode="auto">
            <a:xfrm>
              <a:off x="5411525" y="2190750"/>
              <a:ext cx="1294075" cy="1295400"/>
            </a:xfrm>
            <a:prstGeom prst="chevron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47" name="Group 11"/>
          <p:cNvGrpSpPr>
            <a:grpSpLocks/>
          </p:cNvGrpSpPr>
          <p:nvPr/>
        </p:nvGrpSpPr>
        <p:grpSpPr bwMode="auto">
          <a:xfrm rot="10800000">
            <a:off x="5416555" y="4851856"/>
            <a:ext cx="547688" cy="798513"/>
            <a:chOff x="5105400" y="2190750"/>
            <a:chExt cx="1600200" cy="1295400"/>
          </a:xfrm>
          <a:solidFill>
            <a:schemeClr val="tx2">
              <a:lumMod val="50000"/>
              <a:lumOff val="50000"/>
            </a:schemeClr>
          </a:solidFill>
        </p:grpSpPr>
        <p:sp>
          <p:nvSpPr>
            <p:cNvPr id="48" name="Chevron 38"/>
            <p:cNvSpPr/>
            <p:nvPr/>
          </p:nvSpPr>
          <p:spPr bwMode="auto">
            <a:xfrm>
              <a:off x="5105400" y="2342696"/>
              <a:ext cx="992587" cy="991508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49" name="Chevron 39"/>
            <p:cNvSpPr/>
            <p:nvPr/>
          </p:nvSpPr>
          <p:spPr bwMode="auto">
            <a:xfrm>
              <a:off x="5416165" y="2190750"/>
              <a:ext cx="1294072" cy="1295400"/>
            </a:xfrm>
            <a:prstGeom prst="chevron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50" name="Group 12"/>
          <p:cNvGrpSpPr>
            <a:grpSpLocks/>
          </p:cNvGrpSpPr>
          <p:nvPr/>
        </p:nvGrpSpPr>
        <p:grpSpPr bwMode="auto">
          <a:xfrm rot="10800000" flipH="1">
            <a:off x="6269043" y="3512006"/>
            <a:ext cx="547687" cy="798513"/>
            <a:chOff x="5105400" y="2190750"/>
            <a:chExt cx="1600200" cy="1295400"/>
          </a:xfrm>
          <a:solidFill>
            <a:schemeClr val="tx2">
              <a:lumMod val="50000"/>
              <a:lumOff val="50000"/>
            </a:schemeClr>
          </a:solidFill>
        </p:grpSpPr>
        <p:sp>
          <p:nvSpPr>
            <p:cNvPr id="51" name="Chevron 41"/>
            <p:cNvSpPr/>
            <p:nvPr/>
          </p:nvSpPr>
          <p:spPr bwMode="auto">
            <a:xfrm>
              <a:off x="5110037" y="2345271"/>
              <a:ext cx="992589" cy="991509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377"/>
              <a:endParaRPr lang="en-US" dirty="0"/>
            </a:p>
          </p:txBody>
        </p:sp>
        <p:sp>
          <p:nvSpPr>
            <p:cNvPr id="52" name="Chevron 42"/>
            <p:cNvSpPr/>
            <p:nvPr/>
          </p:nvSpPr>
          <p:spPr bwMode="auto">
            <a:xfrm>
              <a:off x="5411525" y="2193326"/>
              <a:ext cx="1294075" cy="1295398"/>
            </a:xfrm>
            <a:prstGeom prst="chevron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53" name="Group 12"/>
          <p:cNvGrpSpPr>
            <a:grpSpLocks/>
          </p:cNvGrpSpPr>
          <p:nvPr/>
        </p:nvGrpSpPr>
        <p:grpSpPr bwMode="auto">
          <a:xfrm rot="10800000" flipH="1">
            <a:off x="6269043" y="4851856"/>
            <a:ext cx="547687" cy="798513"/>
            <a:chOff x="5105400" y="2190750"/>
            <a:chExt cx="1600200" cy="1295400"/>
          </a:xfrm>
          <a:solidFill>
            <a:schemeClr val="tx2">
              <a:lumMod val="50000"/>
              <a:lumOff val="50000"/>
            </a:schemeClr>
          </a:solidFill>
        </p:grpSpPr>
        <p:sp>
          <p:nvSpPr>
            <p:cNvPr id="54" name="Chevron 44"/>
            <p:cNvSpPr/>
            <p:nvPr/>
          </p:nvSpPr>
          <p:spPr bwMode="auto">
            <a:xfrm>
              <a:off x="5110037" y="2345271"/>
              <a:ext cx="992589" cy="991509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377"/>
              <a:endParaRPr lang="en-US"/>
            </a:p>
          </p:txBody>
        </p:sp>
        <p:sp>
          <p:nvSpPr>
            <p:cNvPr id="55" name="Chevron 45"/>
            <p:cNvSpPr/>
            <p:nvPr/>
          </p:nvSpPr>
          <p:spPr bwMode="auto">
            <a:xfrm>
              <a:off x="5411525" y="2193326"/>
              <a:ext cx="1294075" cy="1295398"/>
            </a:xfrm>
            <a:prstGeom prst="chevron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56" name="Group 1"/>
          <p:cNvGrpSpPr>
            <a:grpSpLocks/>
          </p:cNvGrpSpPr>
          <p:nvPr/>
        </p:nvGrpSpPr>
        <p:grpSpPr bwMode="auto">
          <a:xfrm>
            <a:off x="2528893" y="2202319"/>
            <a:ext cx="2732087" cy="939799"/>
            <a:chOff x="2712932" y="1576122"/>
            <a:chExt cx="2732788" cy="939978"/>
          </a:xfrm>
        </p:grpSpPr>
        <p:sp>
          <p:nvSpPr>
            <p:cNvPr id="57" name="Text Placeholder 1"/>
            <p:cNvSpPr txBox="1">
              <a:spLocks/>
            </p:cNvSpPr>
            <p:nvPr/>
          </p:nvSpPr>
          <p:spPr>
            <a:xfrm>
              <a:off x="2793915" y="2057226"/>
              <a:ext cx="2651805" cy="458874"/>
            </a:xfrm>
            <a:prstGeom prst="rect">
              <a:avLst/>
            </a:prstGeom>
          </p:spPr>
          <p:txBody>
            <a:bodyPr lIns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策划、凭借自身优势和专业化的独特视角为客户提供优质的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58" name="Text Placeholder 8"/>
            <p:cNvSpPr txBox="1">
              <a:spLocks/>
            </p:cNvSpPr>
            <p:nvPr/>
          </p:nvSpPr>
          <p:spPr>
            <a:xfrm>
              <a:off x="2712932" y="1576122"/>
              <a:ext cx="1895961" cy="373133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accent1"/>
                  </a:solidFill>
                  <a:latin typeface="+mj-ea"/>
                  <a:ea typeface="+mj-ea"/>
                  <a:cs typeface="Clear Sans Light" panose="020B0303030202020304" pitchFamily="34" charset="0"/>
                </a:rPr>
                <a:t>标题内容</a:t>
              </a:r>
              <a:endParaRPr lang="en-GB" sz="1800" dirty="0">
                <a:solidFill>
                  <a:schemeClr val="accent1"/>
                </a:solidFill>
                <a:latin typeface="+mj-ea"/>
                <a:ea typeface="+mj-ea"/>
                <a:cs typeface="Clear Sans Light" panose="020B0303030202020304" pitchFamily="34" charset="0"/>
              </a:endParaRPr>
            </a:p>
          </p:txBody>
        </p:sp>
      </p:grpSp>
      <p:grpSp>
        <p:nvGrpSpPr>
          <p:cNvPr id="59" name="Group 57"/>
          <p:cNvGrpSpPr>
            <a:grpSpLocks/>
          </p:cNvGrpSpPr>
          <p:nvPr/>
        </p:nvGrpSpPr>
        <p:grpSpPr bwMode="auto">
          <a:xfrm>
            <a:off x="2528893" y="3543756"/>
            <a:ext cx="2732087" cy="1082656"/>
            <a:chOff x="2712932" y="1576122"/>
            <a:chExt cx="2732788" cy="1080528"/>
          </a:xfrm>
        </p:grpSpPr>
        <p:sp>
          <p:nvSpPr>
            <p:cNvPr id="60" name="Text Placeholder 1"/>
            <p:cNvSpPr txBox="1">
              <a:spLocks/>
            </p:cNvSpPr>
            <p:nvPr/>
          </p:nvSpPr>
          <p:spPr>
            <a:xfrm>
              <a:off x="2793915" y="1905615"/>
              <a:ext cx="2651805" cy="751035"/>
            </a:xfrm>
            <a:prstGeom prst="rect">
              <a:avLst/>
            </a:prstGeom>
          </p:spPr>
          <p:txBody>
            <a:bodyPr lIns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策划、凭借自身优势和专业化的独特视角为客户提供优质的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61" name="Text Placeholder 8"/>
            <p:cNvSpPr txBox="1">
              <a:spLocks/>
            </p:cNvSpPr>
            <p:nvPr/>
          </p:nvSpPr>
          <p:spPr>
            <a:xfrm>
              <a:off x="2712932" y="1576122"/>
              <a:ext cx="1895961" cy="3739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defRPr/>
              </a:pPr>
              <a:r>
                <a:rPr lang="zh-CN" altLang="en-US" sz="1800" dirty="0">
                  <a:solidFill>
                    <a:schemeClr val="accent4"/>
                  </a:solidFill>
                  <a:latin typeface="+mj-ea"/>
                  <a:ea typeface="+mj-ea"/>
                </a:rPr>
                <a:t>标题内容</a:t>
              </a:r>
              <a:endParaRPr lang="en-GB" altLang="zh-CN" sz="1800" dirty="0">
                <a:solidFill>
                  <a:schemeClr val="accent4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2" name="Group 60"/>
          <p:cNvGrpSpPr>
            <a:grpSpLocks/>
          </p:cNvGrpSpPr>
          <p:nvPr/>
        </p:nvGrpSpPr>
        <p:grpSpPr bwMode="auto">
          <a:xfrm>
            <a:off x="2528893" y="4864557"/>
            <a:ext cx="2732087" cy="895403"/>
            <a:chOff x="2712932" y="1576122"/>
            <a:chExt cx="2732788" cy="895572"/>
          </a:xfrm>
        </p:grpSpPr>
        <p:sp>
          <p:nvSpPr>
            <p:cNvPr id="63" name="Text Placeholder 1"/>
            <p:cNvSpPr txBox="1">
              <a:spLocks/>
            </p:cNvSpPr>
            <p:nvPr/>
          </p:nvSpPr>
          <p:spPr>
            <a:xfrm>
              <a:off x="2793915" y="2012819"/>
              <a:ext cx="2651805" cy="458875"/>
            </a:xfrm>
            <a:prstGeom prst="rect">
              <a:avLst/>
            </a:prstGeom>
          </p:spPr>
          <p:txBody>
            <a:bodyPr lIns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策划、凭借自身优势和专业化的独特视角为客户提供优质的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64" name="Text Placeholder 8"/>
            <p:cNvSpPr txBox="1">
              <a:spLocks/>
            </p:cNvSpPr>
            <p:nvPr/>
          </p:nvSpPr>
          <p:spPr>
            <a:xfrm>
              <a:off x="2712932" y="1576122"/>
              <a:ext cx="1895961" cy="37313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defRPr/>
              </a:pPr>
              <a:r>
                <a:rPr lang="zh-CN" altLang="en-US" sz="1800" dirty="0">
                  <a:solidFill>
                    <a:schemeClr val="accent5"/>
                  </a:solidFill>
                  <a:latin typeface="+mj-ea"/>
                  <a:ea typeface="+mj-ea"/>
                </a:rPr>
                <a:t>标题内容</a:t>
              </a:r>
              <a:endParaRPr lang="en-GB" altLang="zh-CN" sz="18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5" name="Group 63"/>
          <p:cNvGrpSpPr>
            <a:grpSpLocks/>
          </p:cNvGrpSpPr>
          <p:nvPr/>
        </p:nvGrpSpPr>
        <p:grpSpPr bwMode="auto">
          <a:xfrm>
            <a:off x="7016755" y="2202319"/>
            <a:ext cx="2652713" cy="888581"/>
            <a:chOff x="2794304" y="1576122"/>
            <a:chExt cx="2652321" cy="888750"/>
          </a:xfrm>
        </p:grpSpPr>
        <p:sp>
          <p:nvSpPr>
            <p:cNvPr id="66" name="Text Placeholder 1"/>
            <p:cNvSpPr txBox="1">
              <a:spLocks/>
            </p:cNvSpPr>
            <p:nvPr/>
          </p:nvSpPr>
          <p:spPr>
            <a:xfrm>
              <a:off x="2794304" y="2005998"/>
              <a:ext cx="2650733" cy="458874"/>
            </a:xfrm>
            <a:prstGeom prst="rect">
              <a:avLst/>
            </a:prstGeom>
          </p:spPr>
          <p:txBody>
            <a:bodyPr lIns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策划、凭借自身优势和专业化的独特视角为客户提供优质的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67" name="Text Placeholder 8"/>
            <p:cNvSpPr txBox="1">
              <a:spLocks/>
            </p:cNvSpPr>
            <p:nvPr/>
          </p:nvSpPr>
          <p:spPr>
            <a:xfrm>
              <a:off x="3551430" y="1576122"/>
              <a:ext cx="1895195" cy="373133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defRPr/>
              </a:pPr>
              <a:r>
                <a:rPr lang="zh-CN" altLang="en-US" sz="1800" dirty="0">
                  <a:solidFill>
                    <a:schemeClr val="accent2"/>
                  </a:solidFill>
                  <a:latin typeface="+mj-ea"/>
                  <a:ea typeface="+mj-ea"/>
                </a:rPr>
                <a:t>标题内容</a:t>
              </a:r>
              <a:endParaRPr lang="en-GB" altLang="zh-CN" sz="1800" dirty="0">
                <a:solidFill>
                  <a:schemeClr val="accent2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8" name="Group 66"/>
          <p:cNvGrpSpPr>
            <a:grpSpLocks/>
          </p:cNvGrpSpPr>
          <p:nvPr/>
        </p:nvGrpSpPr>
        <p:grpSpPr bwMode="auto">
          <a:xfrm>
            <a:off x="7016755" y="3550108"/>
            <a:ext cx="2652713" cy="874772"/>
            <a:chOff x="2794304" y="1576123"/>
            <a:chExt cx="2652321" cy="874937"/>
          </a:xfrm>
        </p:grpSpPr>
        <p:sp>
          <p:nvSpPr>
            <p:cNvPr id="69" name="Text Placeholder 1"/>
            <p:cNvSpPr txBox="1">
              <a:spLocks/>
            </p:cNvSpPr>
            <p:nvPr/>
          </p:nvSpPr>
          <p:spPr>
            <a:xfrm>
              <a:off x="2794304" y="1992185"/>
              <a:ext cx="2650733" cy="458875"/>
            </a:xfrm>
            <a:prstGeom prst="rect">
              <a:avLst/>
            </a:prstGeom>
          </p:spPr>
          <p:txBody>
            <a:bodyPr lIns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策划、凭借自身优势和专业化的独特视角为客户提供优质的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70" name="Text Placeholder 8"/>
            <p:cNvSpPr txBox="1">
              <a:spLocks/>
            </p:cNvSpPr>
            <p:nvPr/>
          </p:nvSpPr>
          <p:spPr>
            <a:xfrm>
              <a:off x="3551430" y="1576123"/>
              <a:ext cx="1895195" cy="37313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defRPr/>
              </a:pPr>
              <a:r>
                <a:rPr lang="zh-CN" altLang="en-US" sz="1800" dirty="0">
                  <a:solidFill>
                    <a:schemeClr val="accent3"/>
                  </a:solidFill>
                  <a:latin typeface="+mj-ea"/>
                  <a:ea typeface="+mj-ea"/>
                </a:rPr>
                <a:t>标题内容</a:t>
              </a:r>
              <a:endParaRPr lang="en-GB" altLang="zh-CN" sz="1800" dirty="0">
                <a:solidFill>
                  <a:schemeClr val="accent3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1" name="Group 69"/>
          <p:cNvGrpSpPr>
            <a:grpSpLocks/>
          </p:cNvGrpSpPr>
          <p:nvPr/>
        </p:nvGrpSpPr>
        <p:grpSpPr bwMode="auto">
          <a:xfrm>
            <a:off x="7016755" y="4870906"/>
            <a:ext cx="2652713" cy="899238"/>
            <a:chOff x="2794304" y="1576122"/>
            <a:chExt cx="2652321" cy="899408"/>
          </a:xfrm>
        </p:grpSpPr>
        <p:sp>
          <p:nvSpPr>
            <p:cNvPr id="72" name="Text Placeholder 1"/>
            <p:cNvSpPr txBox="1">
              <a:spLocks/>
            </p:cNvSpPr>
            <p:nvPr/>
          </p:nvSpPr>
          <p:spPr>
            <a:xfrm>
              <a:off x="2794304" y="2016655"/>
              <a:ext cx="2650733" cy="458875"/>
            </a:xfrm>
            <a:prstGeom prst="rect">
              <a:avLst/>
            </a:prstGeom>
          </p:spPr>
          <p:txBody>
            <a:bodyPr lIns="0" anchor="ctr">
              <a:no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策划、凭借自身优势和专业化的独特视角为客户提供优质的</a:t>
              </a:r>
              <a:r>
                <a:rPr lang="en-US" altLang="zh-CN" sz="11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100" dirty="0">
                  <a:solidFill>
                    <a:schemeClr val="tx2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73" name="Text Placeholder 8"/>
            <p:cNvSpPr txBox="1">
              <a:spLocks/>
            </p:cNvSpPr>
            <p:nvPr/>
          </p:nvSpPr>
          <p:spPr>
            <a:xfrm>
              <a:off x="3551430" y="1576122"/>
              <a:ext cx="1895195" cy="37313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800" dirty="0">
                  <a:solidFill>
                    <a:schemeClr val="accent6"/>
                  </a:solidFill>
                  <a:latin typeface="+mj-ea"/>
                  <a:ea typeface="+mj-ea"/>
                </a:rPr>
                <a:t>标题内容</a:t>
              </a:r>
              <a:endParaRPr lang="en-GB" altLang="zh-CN" sz="1800" dirty="0">
                <a:solidFill>
                  <a:schemeClr val="accent6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4" name="Group 6"/>
          <p:cNvGrpSpPr>
            <a:grpSpLocks/>
          </p:cNvGrpSpPr>
          <p:nvPr/>
        </p:nvGrpSpPr>
        <p:grpSpPr bwMode="auto">
          <a:xfrm>
            <a:off x="1379538" y="2053094"/>
            <a:ext cx="1134728" cy="1134670"/>
            <a:chOff x="1284695" y="1427062"/>
            <a:chExt cx="1134696" cy="1134696"/>
          </a:xfrm>
        </p:grpSpPr>
        <p:sp>
          <p:nvSpPr>
            <p:cNvPr id="75" name="Oval 5"/>
            <p:cNvSpPr/>
            <p:nvPr/>
          </p:nvSpPr>
          <p:spPr>
            <a:xfrm>
              <a:off x="1284700" y="1427062"/>
              <a:ext cx="1135030" cy="11350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endParaRPr lang="en-US" sz="1400" dirty="0"/>
            </a:p>
          </p:txBody>
        </p:sp>
        <p:sp>
          <p:nvSpPr>
            <p:cNvPr id="76" name="Freeform 37"/>
            <p:cNvSpPr>
              <a:spLocks noEditPoints="1"/>
            </p:cNvSpPr>
            <p:nvPr/>
          </p:nvSpPr>
          <p:spPr bwMode="auto">
            <a:xfrm>
              <a:off x="1565422" y="1696238"/>
              <a:ext cx="608365" cy="604148"/>
            </a:xfrm>
            <a:custGeom>
              <a:avLst/>
              <a:gdLst>
                <a:gd name="T0" fmla="*/ 0 w 120"/>
                <a:gd name="T1" fmla="*/ 302074 h 120"/>
                <a:gd name="T2" fmla="*/ 608365 w 120"/>
                <a:gd name="T3" fmla="*/ 302074 h 120"/>
                <a:gd name="T4" fmla="*/ 420786 w 120"/>
                <a:gd name="T5" fmla="*/ 120830 h 120"/>
                <a:gd name="T6" fmla="*/ 435995 w 120"/>
                <a:gd name="T7" fmla="*/ 70484 h 120"/>
                <a:gd name="T8" fmla="*/ 435995 w 120"/>
                <a:gd name="T9" fmla="*/ 140968 h 120"/>
                <a:gd name="T10" fmla="*/ 238276 w 120"/>
                <a:gd name="T11" fmla="*/ 387662 h 120"/>
                <a:gd name="T12" fmla="*/ 207858 w 120"/>
                <a:gd name="T13" fmla="*/ 443042 h 120"/>
                <a:gd name="T14" fmla="*/ 192649 w 120"/>
                <a:gd name="T15" fmla="*/ 478284 h 120"/>
                <a:gd name="T16" fmla="*/ 187579 w 120"/>
                <a:gd name="T17" fmla="*/ 553802 h 120"/>
                <a:gd name="T18" fmla="*/ 157161 w 120"/>
                <a:gd name="T19" fmla="*/ 498422 h 120"/>
                <a:gd name="T20" fmla="*/ 131812 w 120"/>
                <a:gd name="T21" fmla="*/ 448076 h 120"/>
                <a:gd name="T22" fmla="*/ 86185 w 120"/>
                <a:gd name="T23" fmla="*/ 412834 h 120"/>
                <a:gd name="T24" fmla="*/ 81115 w 120"/>
                <a:gd name="T25" fmla="*/ 342351 h 120"/>
                <a:gd name="T26" fmla="*/ 76046 w 120"/>
                <a:gd name="T27" fmla="*/ 302074 h 120"/>
                <a:gd name="T28" fmla="*/ 50697 w 120"/>
                <a:gd name="T29" fmla="*/ 271867 h 120"/>
                <a:gd name="T30" fmla="*/ 50697 w 120"/>
                <a:gd name="T31" fmla="*/ 226556 h 120"/>
                <a:gd name="T32" fmla="*/ 192649 w 120"/>
                <a:gd name="T33" fmla="*/ 100691 h 120"/>
                <a:gd name="T34" fmla="*/ 157161 w 120"/>
                <a:gd name="T35" fmla="*/ 100691 h 120"/>
                <a:gd name="T36" fmla="*/ 141952 w 120"/>
                <a:gd name="T37" fmla="*/ 130899 h 120"/>
                <a:gd name="T38" fmla="*/ 162231 w 120"/>
                <a:gd name="T39" fmla="*/ 140968 h 120"/>
                <a:gd name="T40" fmla="*/ 157161 w 120"/>
                <a:gd name="T41" fmla="*/ 120830 h 120"/>
                <a:gd name="T42" fmla="*/ 238276 w 120"/>
                <a:gd name="T43" fmla="*/ 151037 h 120"/>
                <a:gd name="T44" fmla="*/ 207858 w 120"/>
                <a:gd name="T45" fmla="*/ 171175 h 120"/>
                <a:gd name="T46" fmla="*/ 187579 w 120"/>
                <a:gd name="T47" fmla="*/ 181244 h 120"/>
                <a:gd name="T48" fmla="*/ 192649 w 120"/>
                <a:gd name="T49" fmla="*/ 216486 h 120"/>
                <a:gd name="T50" fmla="*/ 167300 w 120"/>
                <a:gd name="T51" fmla="*/ 246694 h 120"/>
                <a:gd name="T52" fmla="*/ 147022 w 120"/>
                <a:gd name="T53" fmla="*/ 256763 h 120"/>
                <a:gd name="T54" fmla="*/ 106464 w 120"/>
                <a:gd name="T55" fmla="*/ 246694 h 120"/>
                <a:gd name="T56" fmla="*/ 76046 w 120"/>
                <a:gd name="T57" fmla="*/ 271867 h 120"/>
                <a:gd name="T58" fmla="*/ 81115 w 120"/>
                <a:gd name="T59" fmla="*/ 292005 h 120"/>
                <a:gd name="T60" fmla="*/ 136882 w 120"/>
                <a:gd name="T61" fmla="*/ 312143 h 120"/>
                <a:gd name="T62" fmla="*/ 207858 w 120"/>
                <a:gd name="T63" fmla="*/ 332281 h 120"/>
                <a:gd name="T64" fmla="*/ 238276 w 120"/>
                <a:gd name="T65" fmla="*/ 387662 h 120"/>
                <a:gd name="T66" fmla="*/ 278834 w 120"/>
                <a:gd name="T67" fmla="*/ 105726 h 120"/>
                <a:gd name="T68" fmla="*/ 223067 w 120"/>
                <a:gd name="T69" fmla="*/ 75519 h 120"/>
                <a:gd name="T70" fmla="*/ 319392 w 120"/>
                <a:gd name="T71" fmla="*/ 50346 h 120"/>
                <a:gd name="T72" fmla="*/ 542459 w 120"/>
                <a:gd name="T73" fmla="*/ 312143 h 120"/>
                <a:gd name="T74" fmla="*/ 466413 w 120"/>
                <a:gd name="T75" fmla="*/ 513526 h 120"/>
                <a:gd name="T76" fmla="*/ 461343 w 120"/>
                <a:gd name="T77" fmla="*/ 463180 h 120"/>
                <a:gd name="T78" fmla="*/ 425856 w 120"/>
                <a:gd name="T79" fmla="*/ 407800 h 120"/>
                <a:gd name="T80" fmla="*/ 334601 w 120"/>
                <a:gd name="T81" fmla="*/ 337316 h 120"/>
                <a:gd name="T82" fmla="*/ 491762 w 120"/>
                <a:gd name="T83" fmla="*/ 281936 h 120"/>
                <a:gd name="T84" fmla="*/ 532319 w 120"/>
                <a:gd name="T85" fmla="*/ 246694 h 120"/>
                <a:gd name="T86" fmla="*/ 471483 w 120"/>
                <a:gd name="T87" fmla="*/ 196348 h 120"/>
                <a:gd name="T88" fmla="*/ 461343 w 120"/>
                <a:gd name="T89" fmla="*/ 261797 h 120"/>
                <a:gd name="T90" fmla="*/ 400507 w 120"/>
                <a:gd name="T91" fmla="*/ 246694 h 120"/>
                <a:gd name="T92" fmla="*/ 370089 w 120"/>
                <a:gd name="T93" fmla="*/ 221521 h 120"/>
                <a:gd name="T94" fmla="*/ 385298 w 120"/>
                <a:gd name="T95" fmla="*/ 176210 h 120"/>
                <a:gd name="T96" fmla="*/ 456274 w 120"/>
                <a:gd name="T97" fmla="*/ 181244 h 120"/>
                <a:gd name="T98" fmla="*/ 506971 w 120"/>
                <a:gd name="T99" fmla="*/ 181244 h 120"/>
                <a:gd name="T100" fmla="*/ 532319 w 120"/>
                <a:gd name="T101" fmla="*/ 161106 h 120"/>
                <a:gd name="T102" fmla="*/ 557668 w 120"/>
                <a:gd name="T103" fmla="*/ 286970 h 120"/>
                <a:gd name="T104" fmla="*/ 542459 w 120"/>
                <a:gd name="T105" fmla="*/ 312143 h 12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77" name="Group 4"/>
          <p:cNvGrpSpPr>
            <a:grpSpLocks/>
          </p:cNvGrpSpPr>
          <p:nvPr/>
        </p:nvGrpSpPr>
        <p:grpSpPr bwMode="auto">
          <a:xfrm>
            <a:off x="9666620" y="2053094"/>
            <a:ext cx="1134728" cy="1134670"/>
            <a:chOff x="9673138" y="1427062"/>
            <a:chExt cx="1134696" cy="1134696"/>
          </a:xfrm>
        </p:grpSpPr>
        <p:sp>
          <p:nvSpPr>
            <p:cNvPr id="78" name="Oval 8"/>
            <p:cNvSpPr/>
            <p:nvPr/>
          </p:nvSpPr>
          <p:spPr>
            <a:xfrm>
              <a:off x="9672811" y="1427062"/>
              <a:ext cx="1135030" cy="113508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dirty="0"/>
            </a:p>
          </p:txBody>
        </p:sp>
        <p:grpSp>
          <p:nvGrpSpPr>
            <p:cNvPr id="79" name="Group 73"/>
            <p:cNvGrpSpPr/>
            <p:nvPr/>
          </p:nvGrpSpPr>
          <p:grpSpPr>
            <a:xfrm>
              <a:off x="9985892" y="1741017"/>
              <a:ext cx="510738" cy="494476"/>
              <a:chOff x="2339975" y="3200401"/>
              <a:chExt cx="249238" cy="241302"/>
            </a:xfrm>
            <a:solidFill>
              <a:schemeClr val="bg1"/>
            </a:solidFill>
          </p:grpSpPr>
          <p:sp>
            <p:nvSpPr>
              <p:cNvPr id="80" name="Rectangle 18"/>
              <p:cNvSpPr>
                <a:spLocks noChangeArrowheads="1"/>
              </p:cNvSpPr>
              <p:nvPr/>
            </p:nvSpPr>
            <p:spPr bwMode="auto">
              <a:xfrm>
                <a:off x="242887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1" name="Rectangle 19"/>
              <p:cNvSpPr>
                <a:spLocks noChangeArrowheads="1"/>
              </p:cNvSpPr>
              <p:nvPr/>
            </p:nvSpPr>
            <p:spPr bwMode="auto">
              <a:xfrm>
                <a:off x="2473325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2" name="Rectangle 20"/>
              <p:cNvSpPr>
                <a:spLocks noChangeArrowheads="1"/>
              </p:cNvSpPr>
              <p:nvPr/>
            </p:nvSpPr>
            <p:spPr bwMode="auto">
              <a:xfrm>
                <a:off x="2516188" y="3297238"/>
                <a:ext cx="28575" cy="254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3" name="Rectangle 21"/>
              <p:cNvSpPr>
                <a:spLocks noChangeArrowheads="1"/>
              </p:cNvSpPr>
              <p:nvPr/>
            </p:nvSpPr>
            <p:spPr bwMode="auto">
              <a:xfrm>
                <a:off x="242887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4" name="Rectangle 22"/>
              <p:cNvSpPr>
                <a:spLocks noChangeArrowheads="1"/>
              </p:cNvSpPr>
              <p:nvPr/>
            </p:nvSpPr>
            <p:spPr bwMode="auto">
              <a:xfrm>
                <a:off x="2473325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5" name="Rectangle 23"/>
              <p:cNvSpPr>
                <a:spLocks noChangeArrowheads="1"/>
              </p:cNvSpPr>
              <p:nvPr/>
            </p:nvSpPr>
            <p:spPr bwMode="auto">
              <a:xfrm>
                <a:off x="2516188" y="3338513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6" name="Rectangle 24"/>
              <p:cNvSpPr>
                <a:spLocks noChangeArrowheads="1"/>
              </p:cNvSpPr>
              <p:nvPr/>
            </p:nvSpPr>
            <p:spPr bwMode="auto">
              <a:xfrm>
                <a:off x="242887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7" name="Rectangle 25"/>
              <p:cNvSpPr>
                <a:spLocks noChangeArrowheads="1"/>
              </p:cNvSpPr>
              <p:nvPr/>
            </p:nvSpPr>
            <p:spPr bwMode="auto">
              <a:xfrm>
                <a:off x="2386013" y="3338513"/>
                <a:ext cx="25400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8" name="Rectangle 26"/>
              <p:cNvSpPr>
                <a:spLocks noChangeArrowheads="1"/>
              </p:cNvSpPr>
              <p:nvPr/>
            </p:nvSpPr>
            <p:spPr bwMode="auto">
              <a:xfrm>
                <a:off x="2386013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89" name="Rectangle 27"/>
              <p:cNvSpPr>
                <a:spLocks noChangeArrowheads="1"/>
              </p:cNvSpPr>
              <p:nvPr/>
            </p:nvSpPr>
            <p:spPr bwMode="auto">
              <a:xfrm>
                <a:off x="2473325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0" name="Rectangle 28"/>
              <p:cNvSpPr>
                <a:spLocks noChangeArrowheads="1"/>
              </p:cNvSpPr>
              <p:nvPr/>
            </p:nvSpPr>
            <p:spPr bwMode="auto">
              <a:xfrm>
                <a:off x="2516188" y="3378201"/>
                <a:ext cx="28575" cy="23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1" name="Freeform 29"/>
              <p:cNvSpPr>
                <a:spLocks noEditPoints="1"/>
              </p:cNvSpPr>
              <p:nvPr/>
            </p:nvSpPr>
            <p:spPr bwMode="auto">
              <a:xfrm>
                <a:off x="2339975" y="3217865"/>
                <a:ext cx="249238" cy="223838"/>
              </a:xfrm>
              <a:custGeom>
                <a:avLst/>
                <a:gdLst>
                  <a:gd name="T0" fmla="*/ 157 w 157"/>
                  <a:gd name="T1" fmla="*/ 0 h 141"/>
                  <a:gd name="T2" fmla="*/ 135 w 157"/>
                  <a:gd name="T3" fmla="*/ 0 h 141"/>
                  <a:gd name="T4" fmla="*/ 135 w 157"/>
                  <a:gd name="T5" fmla="*/ 15 h 141"/>
                  <a:gd name="T6" fmla="*/ 114 w 157"/>
                  <a:gd name="T7" fmla="*/ 15 h 141"/>
                  <a:gd name="T8" fmla="*/ 114 w 157"/>
                  <a:gd name="T9" fmla="*/ 0 h 141"/>
                  <a:gd name="T10" fmla="*/ 47 w 157"/>
                  <a:gd name="T11" fmla="*/ 0 h 141"/>
                  <a:gd name="T12" fmla="*/ 47 w 157"/>
                  <a:gd name="T13" fmla="*/ 15 h 141"/>
                  <a:gd name="T14" fmla="*/ 25 w 157"/>
                  <a:gd name="T15" fmla="*/ 15 h 141"/>
                  <a:gd name="T16" fmla="*/ 25 w 157"/>
                  <a:gd name="T17" fmla="*/ 0 h 141"/>
                  <a:gd name="T18" fmla="*/ 0 w 157"/>
                  <a:gd name="T19" fmla="*/ 0 h 141"/>
                  <a:gd name="T20" fmla="*/ 0 w 157"/>
                  <a:gd name="T21" fmla="*/ 141 h 141"/>
                  <a:gd name="T22" fmla="*/ 12 w 157"/>
                  <a:gd name="T23" fmla="*/ 141 h 141"/>
                  <a:gd name="T24" fmla="*/ 146 w 157"/>
                  <a:gd name="T25" fmla="*/ 141 h 141"/>
                  <a:gd name="T26" fmla="*/ 157 w 157"/>
                  <a:gd name="T27" fmla="*/ 141 h 141"/>
                  <a:gd name="T28" fmla="*/ 157 w 157"/>
                  <a:gd name="T29" fmla="*/ 0 h 141"/>
                  <a:gd name="T30" fmla="*/ 146 w 157"/>
                  <a:gd name="T31" fmla="*/ 129 h 141"/>
                  <a:gd name="T32" fmla="*/ 12 w 157"/>
                  <a:gd name="T33" fmla="*/ 129 h 141"/>
                  <a:gd name="T34" fmla="*/ 12 w 157"/>
                  <a:gd name="T35" fmla="*/ 40 h 141"/>
                  <a:gd name="T36" fmla="*/ 146 w 157"/>
                  <a:gd name="T37" fmla="*/ 40 h 141"/>
                  <a:gd name="T38" fmla="*/ 146 w 157"/>
                  <a:gd name="T39" fmla="*/ 129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7" h="141">
                    <a:moveTo>
                      <a:pt x="157" y="0"/>
                    </a:moveTo>
                    <a:lnTo>
                      <a:pt x="135" y="0"/>
                    </a:lnTo>
                    <a:lnTo>
                      <a:pt x="135" y="15"/>
                    </a:lnTo>
                    <a:lnTo>
                      <a:pt x="114" y="15"/>
                    </a:lnTo>
                    <a:lnTo>
                      <a:pt x="114" y="0"/>
                    </a:lnTo>
                    <a:lnTo>
                      <a:pt x="47" y="0"/>
                    </a:lnTo>
                    <a:lnTo>
                      <a:pt x="47" y="15"/>
                    </a:lnTo>
                    <a:lnTo>
                      <a:pt x="25" y="15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141"/>
                    </a:lnTo>
                    <a:lnTo>
                      <a:pt x="12" y="141"/>
                    </a:lnTo>
                    <a:lnTo>
                      <a:pt x="146" y="141"/>
                    </a:lnTo>
                    <a:lnTo>
                      <a:pt x="157" y="141"/>
                    </a:lnTo>
                    <a:lnTo>
                      <a:pt x="157" y="0"/>
                    </a:lnTo>
                    <a:close/>
                    <a:moveTo>
                      <a:pt x="146" y="129"/>
                    </a:moveTo>
                    <a:lnTo>
                      <a:pt x="12" y="129"/>
                    </a:lnTo>
                    <a:lnTo>
                      <a:pt x="12" y="40"/>
                    </a:lnTo>
                    <a:lnTo>
                      <a:pt x="146" y="40"/>
                    </a:lnTo>
                    <a:lnTo>
                      <a:pt x="146" y="1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2" name="Rectangle 30"/>
              <p:cNvSpPr>
                <a:spLocks noChangeArrowheads="1"/>
              </p:cNvSpPr>
              <p:nvPr/>
            </p:nvSpPr>
            <p:spPr bwMode="auto">
              <a:xfrm>
                <a:off x="2387600" y="3200401"/>
                <a:ext cx="20638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93" name="Rectangle 31"/>
              <p:cNvSpPr>
                <a:spLocks noChangeArrowheads="1"/>
              </p:cNvSpPr>
              <p:nvPr/>
            </p:nvSpPr>
            <p:spPr bwMode="auto">
              <a:xfrm>
                <a:off x="2525713" y="3200401"/>
                <a:ext cx="23813" cy="349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</p:grpSp>
      <p:grpSp>
        <p:nvGrpSpPr>
          <p:cNvPr id="94" name="Group 7"/>
          <p:cNvGrpSpPr>
            <a:grpSpLocks/>
          </p:cNvGrpSpPr>
          <p:nvPr/>
        </p:nvGrpSpPr>
        <p:grpSpPr bwMode="auto">
          <a:xfrm>
            <a:off x="1379538" y="3330990"/>
            <a:ext cx="1134728" cy="1134670"/>
            <a:chOff x="1284695" y="2704988"/>
            <a:chExt cx="1134696" cy="1134696"/>
          </a:xfrm>
        </p:grpSpPr>
        <p:sp>
          <p:nvSpPr>
            <p:cNvPr id="95" name="Oval 11"/>
            <p:cNvSpPr/>
            <p:nvPr/>
          </p:nvSpPr>
          <p:spPr>
            <a:xfrm>
              <a:off x="1284700" y="2705029"/>
              <a:ext cx="1135030" cy="113508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endParaRPr lang="en-US" sz="1400" dirty="0"/>
            </a:p>
          </p:txBody>
        </p:sp>
        <p:sp>
          <p:nvSpPr>
            <p:cNvPr id="96" name="Freeform 11"/>
            <p:cNvSpPr>
              <a:spLocks noEditPoints="1"/>
            </p:cNvSpPr>
            <p:nvPr/>
          </p:nvSpPr>
          <p:spPr bwMode="auto">
            <a:xfrm>
              <a:off x="1586244" y="3017372"/>
              <a:ext cx="546973" cy="485982"/>
            </a:xfrm>
            <a:custGeom>
              <a:avLst/>
              <a:gdLst>
                <a:gd name="T0" fmla="*/ 542891 w 134"/>
                <a:gd name="T1" fmla="*/ 65342 h 119"/>
                <a:gd name="T2" fmla="*/ 493908 w 134"/>
                <a:gd name="T3" fmla="*/ 20419 h 119"/>
                <a:gd name="T4" fmla="*/ 469417 w 134"/>
                <a:gd name="T5" fmla="*/ 20419 h 119"/>
                <a:gd name="T6" fmla="*/ 465335 w 134"/>
                <a:gd name="T7" fmla="*/ 32671 h 119"/>
                <a:gd name="T8" fmla="*/ 453090 w 134"/>
                <a:gd name="T9" fmla="*/ 36755 h 119"/>
                <a:gd name="T10" fmla="*/ 453090 w 134"/>
                <a:gd name="T11" fmla="*/ 36755 h 119"/>
                <a:gd name="T12" fmla="*/ 330633 w 134"/>
                <a:gd name="T13" fmla="*/ 159271 h 119"/>
                <a:gd name="T14" fmla="*/ 322469 w 134"/>
                <a:gd name="T15" fmla="*/ 191942 h 119"/>
                <a:gd name="T16" fmla="*/ 334715 w 134"/>
                <a:gd name="T17" fmla="*/ 204194 h 119"/>
                <a:gd name="T18" fmla="*/ 334715 w 134"/>
                <a:gd name="T19" fmla="*/ 204194 h 119"/>
                <a:gd name="T20" fmla="*/ 338797 w 134"/>
                <a:gd name="T21" fmla="*/ 208278 h 119"/>
                <a:gd name="T22" fmla="*/ 310223 w 134"/>
                <a:gd name="T23" fmla="*/ 232781 h 119"/>
                <a:gd name="T24" fmla="*/ 220422 w 134"/>
                <a:gd name="T25" fmla="*/ 142936 h 119"/>
                <a:gd name="T26" fmla="*/ 191849 w 134"/>
                <a:gd name="T27" fmla="*/ 40839 h 119"/>
                <a:gd name="T28" fmla="*/ 85720 w 134"/>
                <a:gd name="T29" fmla="*/ 12252 h 119"/>
                <a:gd name="T30" fmla="*/ 146948 w 134"/>
                <a:gd name="T31" fmla="*/ 73510 h 119"/>
                <a:gd name="T32" fmla="*/ 130620 w 134"/>
                <a:gd name="T33" fmla="*/ 130684 h 119"/>
                <a:gd name="T34" fmla="*/ 73474 w 134"/>
                <a:gd name="T35" fmla="*/ 147020 h 119"/>
                <a:gd name="T36" fmla="*/ 12246 w 134"/>
                <a:gd name="T37" fmla="*/ 85762 h 119"/>
                <a:gd name="T38" fmla="*/ 40819 w 134"/>
                <a:gd name="T39" fmla="*/ 191942 h 119"/>
                <a:gd name="T40" fmla="*/ 146948 w 134"/>
                <a:gd name="T41" fmla="*/ 216446 h 119"/>
                <a:gd name="T42" fmla="*/ 151030 w 134"/>
                <a:gd name="T43" fmla="*/ 216446 h 119"/>
                <a:gd name="T44" fmla="*/ 236750 w 134"/>
                <a:gd name="T45" fmla="*/ 306291 h 119"/>
                <a:gd name="T46" fmla="*/ 155112 w 134"/>
                <a:gd name="T47" fmla="*/ 392053 h 119"/>
                <a:gd name="T48" fmla="*/ 146948 w 134"/>
                <a:gd name="T49" fmla="*/ 387969 h 119"/>
                <a:gd name="T50" fmla="*/ 126539 w 134"/>
                <a:gd name="T51" fmla="*/ 404304 h 119"/>
                <a:gd name="T52" fmla="*/ 85720 w 134"/>
                <a:gd name="T53" fmla="*/ 469646 h 119"/>
                <a:gd name="T54" fmla="*/ 93883 w 134"/>
                <a:gd name="T55" fmla="*/ 477814 h 119"/>
                <a:gd name="T56" fmla="*/ 159194 w 134"/>
                <a:gd name="T57" fmla="*/ 436975 h 119"/>
                <a:gd name="T58" fmla="*/ 175521 w 134"/>
                <a:gd name="T59" fmla="*/ 412472 h 119"/>
                <a:gd name="T60" fmla="*/ 171439 w 134"/>
                <a:gd name="T61" fmla="*/ 408388 h 119"/>
                <a:gd name="T62" fmla="*/ 257159 w 134"/>
                <a:gd name="T63" fmla="*/ 326711 h 119"/>
                <a:gd name="T64" fmla="*/ 400025 w 134"/>
                <a:gd name="T65" fmla="*/ 469646 h 119"/>
                <a:gd name="T66" fmla="*/ 436762 w 134"/>
                <a:gd name="T67" fmla="*/ 485982 h 119"/>
                <a:gd name="T68" fmla="*/ 473499 w 134"/>
                <a:gd name="T69" fmla="*/ 469646 h 119"/>
                <a:gd name="T70" fmla="*/ 473499 w 134"/>
                <a:gd name="T71" fmla="*/ 396137 h 119"/>
                <a:gd name="T72" fmla="*/ 330633 w 134"/>
                <a:gd name="T73" fmla="*/ 253201 h 119"/>
                <a:gd name="T74" fmla="*/ 355124 w 134"/>
                <a:gd name="T75" fmla="*/ 228697 h 119"/>
                <a:gd name="T76" fmla="*/ 367370 w 134"/>
                <a:gd name="T77" fmla="*/ 240949 h 119"/>
                <a:gd name="T78" fmla="*/ 400025 w 134"/>
                <a:gd name="T79" fmla="*/ 232781 h 119"/>
                <a:gd name="T80" fmla="*/ 522482 w 134"/>
                <a:gd name="T81" fmla="*/ 106181 h 119"/>
                <a:gd name="T82" fmla="*/ 522482 w 134"/>
                <a:gd name="T83" fmla="*/ 106181 h 119"/>
                <a:gd name="T84" fmla="*/ 522482 w 134"/>
                <a:gd name="T85" fmla="*/ 106181 h 119"/>
                <a:gd name="T86" fmla="*/ 526564 w 134"/>
                <a:gd name="T87" fmla="*/ 93929 h 119"/>
                <a:gd name="T88" fmla="*/ 542891 w 134"/>
                <a:gd name="T89" fmla="*/ 89845 h 119"/>
                <a:gd name="T90" fmla="*/ 542891 w 134"/>
                <a:gd name="T91" fmla="*/ 65342 h 119"/>
                <a:gd name="T92" fmla="*/ 440844 w 134"/>
                <a:gd name="T93" fmla="*/ 420640 h 119"/>
                <a:gd name="T94" fmla="*/ 461253 w 134"/>
                <a:gd name="T95" fmla="*/ 441059 h 119"/>
                <a:gd name="T96" fmla="*/ 440844 w 134"/>
                <a:gd name="T97" fmla="*/ 461479 h 119"/>
                <a:gd name="T98" fmla="*/ 420434 w 134"/>
                <a:gd name="T99" fmla="*/ 441059 h 119"/>
                <a:gd name="T100" fmla="*/ 440844 w 134"/>
                <a:gd name="T101" fmla="*/ 420640 h 119"/>
                <a:gd name="T102" fmla="*/ 371452 w 134"/>
                <a:gd name="T103" fmla="*/ 167439 h 119"/>
                <a:gd name="T104" fmla="*/ 363288 w 134"/>
                <a:gd name="T105" fmla="*/ 159271 h 119"/>
                <a:gd name="T106" fmla="*/ 457171 w 134"/>
                <a:gd name="T107" fmla="*/ 69426 h 119"/>
                <a:gd name="T108" fmla="*/ 465335 w 134"/>
                <a:gd name="T109" fmla="*/ 77594 h 119"/>
                <a:gd name="T110" fmla="*/ 371452 w 134"/>
                <a:gd name="T111" fmla="*/ 167439 h 119"/>
                <a:gd name="T112" fmla="*/ 400025 w 134"/>
                <a:gd name="T113" fmla="*/ 196026 h 119"/>
                <a:gd name="T114" fmla="*/ 391861 w 134"/>
                <a:gd name="T115" fmla="*/ 191942 h 119"/>
                <a:gd name="T116" fmla="*/ 485745 w 134"/>
                <a:gd name="T117" fmla="*/ 98013 h 119"/>
                <a:gd name="T118" fmla="*/ 493908 w 134"/>
                <a:gd name="T119" fmla="*/ 106181 h 119"/>
                <a:gd name="T120" fmla="*/ 400025 w 134"/>
                <a:gd name="T121" fmla="*/ 196026 h 11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34" h="119">
                  <a:moveTo>
                    <a:pt x="133" y="16"/>
                  </a:moveTo>
                  <a:cubicBezTo>
                    <a:pt x="121" y="5"/>
                    <a:pt x="121" y="5"/>
                    <a:pt x="121" y="5"/>
                  </a:cubicBezTo>
                  <a:cubicBezTo>
                    <a:pt x="119" y="3"/>
                    <a:pt x="117" y="3"/>
                    <a:pt x="115" y="5"/>
                  </a:cubicBezTo>
                  <a:cubicBezTo>
                    <a:pt x="114" y="6"/>
                    <a:pt x="114" y="7"/>
                    <a:pt x="114" y="8"/>
                  </a:cubicBezTo>
                  <a:cubicBezTo>
                    <a:pt x="113" y="8"/>
                    <a:pt x="112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81" y="42"/>
                    <a:pt x="80" y="45"/>
                    <a:pt x="79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3" y="51"/>
                    <a:pt x="83" y="51"/>
                    <a:pt x="83" y="51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54" y="35"/>
                    <a:pt x="54" y="35"/>
                    <a:pt x="54" y="35"/>
                  </a:cubicBezTo>
                  <a:cubicBezTo>
                    <a:pt x="56" y="26"/>
                    <a:pt x="54" y="17"/>
                    <a:pt x="47" y="10"/>
                  </a:cubicBezTo>
                  <a:cubicBezTo>
                    <a:pt x="40" y="3"/>
                    <a:pt x="30" y="0"/>
                    <a:pt x="21" y="3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30"/>
                    <a:pt x="3" y="40"/>
                    <a:pt x="10" y="47"/>
                  </a:cubicBezTo>
                  <a:cubicBezTo>
                    <a:pt x="17" y="54"/>
                    <a:pt x="27" y="56"/>
                    <a:pt x="36" y="53"/>
                  </a:cubicBezTo>
                  <a:cubicBezTo>
                    <a:pt x="37" y="53"/>
                    <a:pt x="37" y="53"/>
                    <a:pt x="37" y="53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38" y="96"/>
                    <a:pt x="38" y="96"/>
                    <a:pt x="38" y="96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01" y="117"/>
                    <a:pt x="104" y="119"/>
                    <a:pt x="107" y="119"/>
                  </a:cubicBezTo>
                  <a:cubicBezTo>
                    <a:pt x="110" y="119"/>
                    <a:pt x="113" y="117"/>
                    <a:pt x="116" y="115"/>
                  </a:cubicBezTo>
                  <a:cubicBezTo>
                    <a:pt x="121" y="110"/>
                    <a:pt x="121" y="102"/>
                    <a:pt x="116" y="97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90" y="59"/>
                    <a:pt x="90" y="59"/>
                    <a:pt x="90" y="59"/>
                  </a:cubicBezTo>
                  <a:cubicBezTo>
                    <a:pt x="92" y="57"/>
                    <a:pt x="95" y="56"/>
                    <a:pt x="98" y="57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9" y="25"/>
                    <a:pt x="129" y="24"/>
                    <a:pt x="129" y="23"/>
                  </a:cubicBezTo>
                  <a:cubicBezTo>
                    <a:pt x="130" y="24"/>
                    <a:pt x="132" y="23"/>
                    <a:pt x="133" y="22"/>
                  </a:cubicBezTo>
                  <a:cubicBezTo>
                    <a:pt x="134" y="21"/>
                    <a:pt x="134" y="18"/>
                    <a:pt x="133" y="16"/>
                  </a:cubicBezTo>
                  <a:close/>
                  <a:moveTo>
                    <a:pt x="108" y="103"/>
                  </a:moveTo>
                  <a:cubicBezTo>
                    <a:pt x="111" y="103"/>
                    <a:pt x="113" y="106"/>
                    <a:pt x="113" y="108"/>
                  </a:cubicBezTo>
                  <a:cubicBezTo>
                    <a:pt x="113" y="111"/>
                    <a:pt x="111" y="113"/>
                    <a:pt x="108" y="113"/>
                  </a:cubicBezTo>
                  <a:cubicBezTo>
                    <a:pt x="105" y="113"/>
                    <a:pt x="103" y="111"/>
                    <a:pt x="103" y="108"/>
                  </a:cubicBezTo>
                  <a:cubicBezTo>
                    <a:pt x="103" y="106"/>
                    <a:pt x="105" y="103"/>
                    <a:pt x="108" y="103"/>
                  </a:cubicBezTo>
                  <a:close/>
                  <a:moveTo>
                    <a:pt x="91" y="41"/>
                  </a:moveTo>
                  <a:cubicBezTo>
                    <a:pt x="89" y="39"/>
                    <a:pt x="89" y="39"/>
                    <a:pt x="89" y="39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4" y="19"/>
                    <a:pt x="114" y="19"/>
                    <a:pt x="114" y="19"/>
                  </a:cubicBezTo>
                  <a:lnTo>
                    <a:pt x="91" y="41"/>
                  </a:lnTo>
                  <a:close/>
                  <a:moveTo>
                    <a:pt x="98" y="48"/>
                  </a:moveTo>
                  <a:cubicBezTo>
                    <a:pt x="96" y="47"/>
                    <a:pt x="96" y="47"/>
                    <a:pt x="96" y="47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21" y="26"/>
                    <a:pt x="121" y="26"/>
                    <a:pt x="121" y="26"/>
                  </a:cubicBezTo>
                  <a:lnTo>
                    <a:pt x="98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  <p:grpSp>
        <p:nvGrpSpPr>
          <p:cNvPr id="97" name="Group 9"/>
          <p:cNvGrpSpPr>
            <a:grpSpLocks/>
          </p:cNvGrpSpPr>
          <p:nvPr/>
        </p:nvGrpSpPr>
        <p:grpSpPr bwMode="auto">
          <a:xfrm>
            <a:off x="9666618" y="3330990"/>
            <a:ext cx="1134728" cy="1134670"/>
            <a:chOff x="9673136" y="2704988"/>
            <a:chExt cx="1134696" cy="1134696"/>
          </a:xfrm>
        </p:grpSpPr>
        <p:sp>
          <p:nvSpPr>
            <p:cNvPr id="98" name="Oval 14"/>
            <p:cNvSpPr/>
            <p:nvPr/>
          </p:nvSpPr>
          <p:spPr>
            <a:xfrm>
              <a:off x="9672811" y="2705029"/>
              <a:ext cx="1135030" cy="113508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dirty="0"/>
            </a:p>
          </p:txBody>
        </p:sp>
        <p:grpSp>
          <p:nvGrpSpPr>
            <p:cNvPr id="99" name="Group 89"/>
            <p:cNvGrpSpPr/>
            <p:nvPr/>
          </p:nvGrpSpPr>
          <p:grpSpPr>
            <a:xfrm>
              <a:off x="9991403" y="2977268"/>
              <a:ext cx="526991" cy="585239"/>
              <a:chOff x="7502526" y="2405063"/>
              <a:chExt cx="301625" cy="334964"/>
            </a:xfrm>
            <a:solidFill>
              <a:schemeClr val="bg1"/>
            </a:solidFill>
          </p:grpSpPr>
          <p:sp>
            <p:nvSpPr>
              <p:cNvPr id="100" name="Freeform 112"/>
              <p:cNvSpPr>
                <a:spLocks/>
              </p:cNvSpPr>
              <p:nvPr/>
            </p:nvSpPr>
            <p:spPr bwMode="auto">
              <a:xfrm>
                <a:off x="7708901" y="2405063"/>
                <a:ext cx="95250" cy="90488"/>
              </a:xfrm>
              <a:custGeom>
                <a:avLst/>
                <a:gdLst>
                  <a:gd name="T0" fmla="*/ 19 w 25"/>
                  <a:gd name="T1" fmla="*/ 24 h 24"/>
                  <a:gd name="T2" fmla="*/ 21 w 25"/>
                  <a:gd name="T3" fmla="*/ 22 h 24"/>
                  <a:gd name="T4" fmla="*/ 19 w 25"/>
                  <a:gd name="T5" fmla="*/ 4 h 24"/>
                  <a:gd name="T6" fmla="*/ 0 w 25"/>
                  <a:gd name="T7" fmla="*/ 7 h 24"/>
                  <a:gd name="T8" fmla="*/ 0 w 25"/>
                  <a:gd name="T9" fmla="*/ 8 h 24"/>
                  <a:gd name="T10" fmla="*/ 19 w 25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" h="24">
                    <a:moveTo>
                      <a:pt x="19" y="24"/>
                    </a:moveTo>
                    <a:cubicBezTo>
                      <a:pt x="20" y="23"/>
                      <a:pt x="20" y="23"/>
                      <a:pt x="21" y="22"/>
                    </a:cubicBezTo>
                    <a:cubicBezTo>
                      <a:pt x="25" y="17"/>
                      <a:pt x="24" y="8"/>
                      <a:pt x="19" y="4"/>
                    </a:cubicBezTo>
                    <a:cubicBezTo>
                      <a:pt x="13" y="0"/>
                      <a:pt x="5" y="1"/>
                      <a:pt x="0" y="7"/>
                    </a:cubicBezTo>
                    <a:cubicBezTo>
                      <a:pt x="0" y="7"/>
                      <a:pt x="0" y="7"/>
                      <a:pt x="0" y="8"/>
                    </a:cubicBezTo>
                    <a:cubicBezTo>
                      <a:pt x="8" y="11"/>
                      <a:pt x="15" y="17"/>
                      <a:pt x="19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1" name="Freeform 113"/>
              <p:cNvSpPr>
                <a:spLocks noEditPoints="1"/>
              </p:cNvSpPr>
              <p:nvPr/>
            </p:nvSpPr>
            <p:spPr bwMode="auto">
              <a:xfrm>
                <a:off x="7518404" y="2438402"/>
                <a:ext cx="274638" cy="301625"/>
              </a:xfrm>
              <a:custGeom>
                <a:avLst/>
                <a:gdLst>
                  <a:gd name="T0" fmla="*/ 43 w 73"/>
                  <a:gd name="T1" fmla="*/ 0 h 80"/>
                  <a:gd name="T2" fmla="*/ 42 w 73"/>
                  <a:gd name="T3" fmla="*/ 0 h 80"/>
                  <a:gd name="T4" fmla="*/ 42 w 73"/>
                  <a:gd name="T5" fmla="*/ 0 h 80"/>
                  <a:gd name="T6" fmla="*/ 41 w 73"/>
                  <a:gd name="T7" fmla="*/ 0 h 80"/>
                  <a:gd name="T8" fmla="*/ 41 w 73"/>
                  <a:gd name="T9" fmla="*/ 0 h 80"/>
                  <a:gd name="T10" fmla="*/ 40 w 73"/>
                  <a:gd name="T11" fmla="*/ 0 h 80"/>
                  <a:gd name="T12" fmla="*/ 40 w 73"/>
                  <a:gd name="T13" fmla="*/ 0 h 80"/>
                  <a:gd name="T14" fmla="*/ 39 w 73"/>
                  <a:gd name="T15" fmla="*/ 0 h 80"/>
                  <a:gd name="T16" fmla="*/ 39 w 73"/>
                  <a:gd name="T17" fmla="*/ 0 h 80"/>
                  <a:gd name="T18" fmla="*/ 38 w 73"/>
                  <a:gd name="T19" fmla="*/ 0 h 80"/>
                  <a:gd name="T20" fmla="*/ 38 w 73"/>
                  <a:gd name="T21" fmla="*/ 0 h 80"/>
                  <a:gd name="T22" fmla="*/ 37 w 73"/>
                  <a:gd name="T23" fmla="*/ 0 h 80"/>
                  <a:gd name="T24" fmla="*/ 36 w 73"/>
                  <a:gd name="T25" fmla="*/ 0 h 80"/>
                  <a:gd name="T26" fmla="*/ 35 w 73"/>
                  <a:gd name="T27" fmla="*/ 0 h 80"/>
                  <a:gd name="T28" fmla="*/ 34 w 73"/>
                  <a:gd name="T29" fmla="*/ 0 h 80"/>
                  <a:gd name="T30" fmla="*/ 33 w 73"/>
                  <a:gd name="T31" fmla="*/ 0 h 80"/>
                  <a:gd name="T32" fmla="*/ 32 w 73"/>
                  <a:gd name="T33" fmla="*/ 0 h 80"/>
                  <a:gd name="T34" fmla="*/ 32 w 73"/>
                  <a:gd name="T35" fmla="*/ 0 h 80"/>
                  <a:gd name="T36" fmla="*/ 32 w 73"/>
                  <a:gd name="T37" fmla="*/ 0 h 80"/>
                  <a:gd name="T38" fmla="*/ 32 w 73"/>
                  <a:gd name="T39" fmla="*/ 0 h 80"/>
                  <a:gd name="T40" fmla="*/ 31 w 73"/>
                  <a:gd name="T41" fmla="*/ 0 h 80"/>
                  <a:gd name="T42" fmla="*/ 31 w 73"/>
                  <a:gd name="T43" fmla="*/ 0 h 80"/>
                  <a:gd name="T44" fmla="*/ 30 w 73"/>
                  <a:gd name="T45" fmla="*/ 0 h 80"/>
                  <a:gd name="T46" fmla="*/ 0 w 73"/>
                  <a:gd name="T47" fmla="*/ 37 h 80"/>
                  <a:gd name="T48" fmla="*/ 12 w 73"/>
                  <a:gd name="T49" fmla="*/ 64 h 80"/>
                  <a:gd name="T50" fmla="*/ 7 w 73"/>
                  <a:gd name="T51" fmla="*/ 69 h 80"/>
                  <a:gd name="T52" fmla="*/ 7 w 73"/>
                  <a:gd name="T53" fmla="*/ 77 h 80"/>
                  <a:gd name="T54" fmla="*/ 14 w 73"/>
                  <a:gd name="T55" fmla="*/ 77 h 80"/>
                  <a:gd name="T56" fmla="*/ 21 w 73"/>
                  <a:gd name="T57" fmla="*/ 70 h 80"/>
                  <a:gd name="T58" fmla="*/ 36 w 73"/>
                  <a:gd name="T59" fmla="*/ 73 h 80"/>
                  <a:gd name="T60" fmla="*/ 52 w 73"/>
                  <a:gd name="T61" fmla="*/ 70 h 80"/>
                  <a:gd name="T62" fmla="*/ 58 w 73"/>
                  <a:gd name="T63" fmla="*/ 77 h 80"/>
                  <a:gd name="T64" fmla="*/ 66 w 73"/>
                  <a:gd name="T65" fmla="*/ 77 h 80"/>
                  <a:gd name="T66" fmla="*/ 66 w 73"/>
                  <a:gd name="T67" fmla="*/ 69 h 80"/>
                  <a:gd name="T68" fmla="*/ 61 w 73"/>
                  <a:gd name="T69" fmla="*/ 64 h 80"/>
                  <a:gd name="T70" fmla="*/ 73 w 73"/>
                  <a:gd name="T71" fmla="*/ 37 h 80"/>
                  <a:gd name="T72" fmla="*/ 43 w 73"/>
                  <a:gd name="T73" fmla="*/ 0 h 80"/>
                  <a:gd name="T74" fmla="*/ 36 w 73"/>
                  <a:gd name="T75" fmla="*/ 65 h 80"/>
                  <a:gd name="T76" fmla="*/ 8 w 73"/>
                  <a:gd name="T77" fmla="*/ 37 h 80"/>
                  <a:gd name="T78" fmla="*/ 36 w 73"/>
                  <a:gd name="T79" fmla="*/ 8 h 80"/>
                  <a:gd name="T80" fmla="*/ 64 w 73"/>
                  <a:gd name="T81" fmla="*/ 37 h 80"/>
                  <a:gd name="T82" fmla="*/ 36 w 73"/>
                  <a:gd name="T83" fmla="*/ 65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" h="80">
                    <a:moveTo>
                      <a:pt x="43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39" y="0"/>
                      <a:pt x="39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8" y="0"/>
                      <a:pt x="38" y="0"/>
                      <a:pt x="37" y="0"/>
                    </a:cubicBezTo>
                    <a:cubicBezTo>
                      <a:pt x="37" y="0"/>
                      <a:pt x="37" y="0"/>
                      <a:pt x="36" y="0"/>
                    </a:cubicBezTo>
                    <a:cubicBezTo>
                      <a:pt x="36" y="0"/>
                      <a:pt x="36" y="0"/>
                      <a:pt x="35" y="0"/>
                    </a:cubicBezTo>
                    <a:cubicBezTo>
                      <a:pt x="35" y="0"/>
                      <a:pt x="35" y="0"/>
                      <a:pt x="34" y="0"/>
                    </a:cubicBezTo>
                    <a:cubicBezTo>
                      <a:pt x="34" y="0"/>
                      <a:pt x="34" y="0"/>
                      <a:pt x="33" y="0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13" y="4"/>
                      <a:pt x="0" y="19"/>
                      <a:pt x="0" y="37"/>
                    </a:cubicBezTo>
                    <a:cubicBezTo>
                      <a:pt x="0" y="47"/>
                      <a:pt x="4" y="57"/>
                      <a:pt x="12" y="64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4" y="71"/>
                      <a:pt x="5" y="77"/>
                      <a:pt x="7" y="77"/>
                    </a:cubicBezTo>
                    <a:cubicBezTo>
                      <a:pt x="9" y="79"/>
                      <a:pt x="12" y="79"/>
                      <a:pt x="14" y="77"/>
                    </a:cubicBezTo>
                    <a:cubicBezTo>
                      <a:pt x="16" y="75"/>
                      <a:pt x="20" y="72"/>
                      <a:pt x="21" y="70"/>
                    </a:cubicBezTo>
                    <a:cubicBezTo>
                      <a:pt x="25" y="72"/>
                      <a:pt x="31" y="73"/>
                      <a:pt x="36" y="73"/>
                    </a:cubicBezTo>
                    <a:cubicBezTo>
                      <a:pt x="42" y="73"/>
                      <a:pt x="47" y="72"/>
                      <a:pt x="52" y="70"/>
                    </a:cubicBezTo>
                    <a:cubicBezTo>
                      <a:pt x="53" y="72"/>
                      <a:pt x="57" y="75"/>
                      <a:pt x="58" y="77"/>
                    </a:cubicBezTo>
                    <a:cubicBezTo>
                      <a:pt x="62" y="80"/>
                      <a:pt x="65" y="77"/>
                      <a:pt x="66" y="77"/>
                    </a:cubicBezTo>
                    <a:cubicBezTo>
                      <a:pt x="68" y="74"/>
                      <a:pt x="68" y="71"/>
                      <a:pt x="66" y="69"/>
                    </a:cubicBezTo>
                    <a:cubicBezTo>
                      <a:pt x="61" y="64"/>
                      <a:pt x="61" y="64"/>
                      <a:pt x="61" y="64"/>
                    </a:cubicBezTo>
                    <a:cubicBezTo>
                      <a:pt x="68" y="57"/>
                      <a:pt x="73" y="47"/>
                      <a:pt x="73" y="37"/>
                    </a:cubicBezTo>
                    <a:cubicBezTo>
                      <a:pt x="73" y="19"/>
                      <a:pt x="60" y="4"/>
                      <a:pt x="43" y="0"/>
                    </a:cubicBezTo>
                    <a:close/>
                    <a:moveTo>
                      <a:pt x="36" y="65"/>
                    </a:moveTo>
                    <a:cubicBezTo>
                      <a:pt x="21" y="65"/>
                      <a:pt x="8" y="52"/>
                      <a:pt x="8" y="37"/>
                    </a:cubicBezTo>
                    <a:cubicBezTo>
                      <a:pt x="8" y="21"/>
                      <a:pt x="21" y="8"/>
                      <a:pt x="36" y="8"/>
                    </a:cubicBezTo>
                    <a:cubicBezTo>
                      <a:pt x="52" y="8"/>
                      <a:pt x="64" y="21"/>
                      <a:pt x="64" y="37"/>
                    </a:cubicBezTo>
                    <a:cubicBezTo>
                      <a:pt x="64" y="52"/>
                      <a:pt x="52" y="65"/>
                      <a:pt x="36" y="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2" name="Freeform 114"/>
              <p:cNvSpPr>
                <a:spLocks/>
              </p:cNvSpPr>
              <p:nvPr/>
            </p:nvSpPr>
            <p:spPr bwMode="auto">
              <a:xfrm>
                <a:off x="7502526" y="2405063"/>
                <a:ext cx="98425" cy="90488"/>
              </a:xfrm>
              <a:custGeom>
                <a:avLst/>
                <a:gdLst>
                  <a:gd name="T0" fmla="*/ 6 w 26"/>
                  <a:gd name="T1" fmla="*/ 24 h 24"/>
                  <a:gd name="T2" fmla="*/ 26 w 26"/>
                  <a:gd name="T3" fmla="*/ 8 h 24"/>
                  <a:gd name="T4" fmla="*/ 25 w 26"/>
                  <a:gd name="T5" fmla="*/ 7 h 24"/>
                  <a:gd name="T6" fmla="*/ 7 w 26"/>
                  <a:gd name="T7" fmla="*/ 4 h 24"/>
                  <a:gd name="T8" fmla="*/ 5 w 26"/>
                  <a:gd name="T9" fmla="*/ 22 h 24"/>
                  <a:gd name="T10" fmla="*/ 6 w 26"/>
                  <a:gd name="T1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4">
                    <a:moveTo>
                      <a:pt x="6" y="24"/>
                    </a:moveTo>
                    <a:cubicBezTo>
                      <a:pt x="11" y="17"/>
                      <a:pt x="18" y="11"/>
                      <a:pt x="26" y="8"/>
                    </a:cubicBezTo>
                    <a:cubicBezTo>
                      <a:pt x="26" y="7"/>
                      <a:pt x="25" y="7"/>
                      <a:pt x="25" y="7"/>
                    </a:cubicBezTo>
                    <a:cubicBezTo>
                      <a:pt x="21" y="1"/>
                      <a:pt x="13" y="0"/>
                      <a:pt x="7" y="4"/>
                    </a:cubicBezTo>
                    <a:cubicBezTo>
                      <a:pt x="1" y="8"/>
                      <a:pt x="0" y="17"/>
                      <a:pt x="5" y="22"/>
                    </a:cubicBezTo>
                    <a:cubicBezTo>
                      <a:pt x="5" y="23"/>
                      <a:pt x="6" y="23"/>
                      <a:pt x="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3" name="Freeform 115"/>
              <p:cNvSpPr>
                <a:spLocks/>
              </p:cNvSpPr>
              <p:nvPr/>
            </p:nvSpPr>
            <p:spPr bwMode="auto">
              <a:xfrm>
                <a:off x="7650163" y="2476501"/>
                <a:ext cx="11113" cy="44450"/>
              </a:xfrm>
              <a:custGeom>
                <a:avLst/>
                <a:gdLst>
                  <a:gd name="T0" fmla="*/ 1 w 3"/>
                  <a:gd name="T1" fmla="*/ 12 h 12"/>
                  <a:gd name="T2" fmla="*/ 3 w 3"/>
                  <a:gd name="T3" fmla="*/ 10 h 12"/>
                  <a:gd name="T4" fmla="*/ 3 w 3"/>
                  <a:gd name="T5" fmla="*/ 2 h 12"/>
                  <a:gd name="T6" fmla="*/ 1 w 3"/>
                  <a:gd name="T7" fmla="*/ 0 h 12"/>
                  <a:gd name="T8" fmla="*/ 0 w 3"/>
                  <a:gd name="T9" fmla="*/ 2 h 12"/>
                  <a:gd name="T10" fmla="*/ 0 w 3"/>
                  <a:gd name="T11" fmla="*/ 10 h 12"/>
                  <a:gd name="T12" fmla="*/ 1 w 3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2">
                    <a:moveTo>
                      <a:pt x="1" y="12"/>
                    </a:moveTo>
                    <a:cubicBezTo>
                      <a:pt x="2" y="12"/>
                      <a:pt x="3" y="11"/>
                      <a:pt x="3" y="1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1"/>
                      <a:pt x="2" y="0"/>
                      <a:pt x="1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4" name="Freeform 116"/>
              <p:cNvSpPr>
                <a:spLocks/>
              </p:cNvSpPr>
              <p:nvPr/>
            </p:nvSpPr>
            <p:spPr bwMode="auto">
              <a:xfrm>
                <a:off x="7551738" y="2570163"/>
                <a:ext cx="44450" cy="11113"/>
              </a:xfrm>
              <a:custGeom>
                <a:avLst/>
                <a:gdLst>
                  <a:gd name="T0" fmla="*/ 10 w 12"/>
                  <a:gd name="T1" fmla="*/ 0 h 3"/>
                  <a:gd name="T2" fmla="*/ 2 w 12"/>
                  <a:gd name="T3" fmla="*/ 0 h 3"/>
                  <a:gd name="T4" fmla="*/ 0 w 12"/>
                  <a:gd name="T5" fmla="*/ 2 h 3"/>
                  <a:gd name="T6" fmla="*/ 2 w 12"/>
                  <a:gd name="T7" fmla="*/ 3 h 3"/>
                  <a:gd name="T8" fmla="*/ 10 w 12"/>
                  <a:gd name="T9" fmla="*/ 3 h 3"/>
                  <a:gd name="T10" fmla="*/ 12 w 12"/>
                  <a:gd name="T11" fmla="*/ 2 h 3"/>
                  <a:gd name="T12" fmla="*/ 10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3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5" name="Freeform 117"/>
              <p:cNvSpPr>
                <a:spLocks/>
              </p:cNvSpPr>
              <p:nvPr/>
            </p:nvSpPr>
            <p:spPr bwMode="auto">
              <a:xfrm>
                <a:off x="7708901" y="2570163"/>
                <a:ext cx="46038" cy="11113"/>
              </a:xfrm>
              <a:custGeom>
                <a:avLst/>
                <a:gdLst>
                  <a:gd name="T0" fmla="*/ 10 w 12"/>
                  <a:gd name="T1" fmla="*/ 0 h 3"/>
                  <a:gd name="T2" fmla="*/ 2 w 12"/>
                  <a:gd name="T3" fmla="*/ 0 h 3"/>
                  <a:gd name="T4" fmla="*/ 0 w 12"/>
                  <a:gd name="T5" fmla="*/ 2 h 3"/>
                  <a:gd name="T6" fmla="*/ 2 w 12"/>
                  <a:gd name="T7" fmla="*/ 3 h 3"/>
                  <a:gd name="T8" fmla="*/ 10 w 12"/>
                  <a:gd name="T9" fmla="*/ 3 h 3"/>
                  <a:gd name="T10" fmla="*/ 12 w 12"/>
                  <a:gd name="T11" fmla="*/ 2 h 3"/>
                  <a:gd name="T12" fmla="*/ 10 w 12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">
                    <a:moveTo>
                      <a:pt x="10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2" y="3"/>
                      <a:pt x="12" y="2"/>
                    </a:cubicBezTo>
                    <a:cubicBezTo>
                      <a:pt x="12" y="1"/>
                      <a:pt x="11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6" name="Freeform 118"/>
              <p:cNvSpPr>
                <a:spLocks/>
              </p:cNvSpPr>
              <p:nvPr/>
            </p:nvSpPr>
            <p:spPr bwMode="auto">
              <a:xfrm>
                <a:off x="7650163" y="2633663"/>
                <a:ext cx="11113" cy="46038"/>
              </a:xfrm>
              <a:custGeom>
                <a:avLst/>
                <a:gdLst>
                  <a:gd name="T0" fmla="*/ 1 w 3"/>
                  <a:gd name="T1" fmla="*/ 0 h 12"/>
                  <a:gd name="T2" fmla="*/ 0 w 3"/>
                  <a:gd name="T3" fmla="*/ 1 h 12"/>
                  <a:gd name="T4" fmla="*/ 0 w 3"/>
                  <a:gd name="T5" fmla="*/ 10 h 12"/>
                  <a:gd name="T6" fmla="*/ 1 w 3"/>
                  <a:gd name="T7" fmla="*/ 12 h 12"/>
                  <a:gd name="T8" fmla="*/ 3 w 3"/>
                  <a:gd name="T9" fmla="*/ 10 h 12"/>
                  <a:gd name="T10" fmla="*/ 3 w 3"/>
                  <a:gd name="T11" fmla="*/ 1 h 12"/>
                  <a:gd name="T12" fmla="*/ 1 w 3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" h="12">
                    <a:moveTo>
                      <a:pt x="1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2"/>
                      <a:pt x="1" y="12"/>
                    </a:cubicBezTo>
                    <a:cubicBezTo>
                      <a:pt x="2" y="12"/>
                      <a:pt x="3" y="11"/>
                      <a:pt x="3" y="1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2" y="0"/>
                      <a:pt x="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  <p:sp>
            <p:nvSpPr>
              <p:cNvPr id="107" name="Freeform 119"/>
              <p:cNvSpPr>
                <a:spLocks/>
              </p:cNvSpPr>
              <p:nvPr/>
            </p:nvSpPr>
            <p:spPr bwMode="auto">
              <a:xfrm>
                <a:off x="7593013" y="2506663"/>
                <a:ext cx="128588" cy="85725"/>
              </a:xfrm>
              <a:custGeom>
                <a:avLst/>
                <a:gdLst>
                  <a:gd name="T0" fmla="*/ 18 w 34"/>
                  <a:gd name="T1" fmla="*/ 18 h 23"/>
                  <a:gd name="T2" fmla="*/ 33 w 34"/>
                  <a:gd name="T3" fmla="*/ 3 h 23"/>
                  <a:gd name="T4" fmla="*/ 34 w 34"/>
                  <a:gd name="T5" fmla="*/ 2 h 23"/>
                  <a:gd name="T6" fmla="*/ 33 w 34"/>
                  <a:gd name="T7" fmla="*/ 1 h 23"/>
                  <a:gd name="T8" fmla="*/ 32 w 34"/>
                  <a:gd name="T9" fmla="*/ 0 h 23"/>
                  <a:gd name="T10" fmla="*/ 31 w 34"/>
                  <a:gd name="T11" fmla="*/ 1 h 23"/>
                  <a:gd name="T12" fmla="*/ 20 w 34"/>
                  <a:gd name="T13" fmla="*/ 12 h 23"/>
                  <a:gd name="T14" fmla="*/ 16 w 34"/>
                  <a:gd name="T15" fmla="*/ 16 h 23"/>
                  <a:gd name="T16" fmla="*/ 16 w 34"/>
                  <a:gd name="T17" fmla="*/ 16 h 23"/>
                  <a:gd name="T18" fmla="*/ 16 w 34"/>
                  <a:gd name="T19" fmla="*/ 16 h 23"/>
                  <a:gd name="T20" fmla="*/ 15 w 34"/>
                  <a:gd name="T21" fmla="*/ 15 h 23"/>
                  <a:gd name="T22" fmla="*/ 15 w 34"/>
                  <a:gd name="T23" fmla="*/ 15 h 23"/>
                  <a:gd name="T24" fmla="*/ 15 w 34"/>
                  <a:gd name="T25" fmla="*/ 15 h 23"/>
                  <a:gd name="T26" fmla="*/ 4 w 34"/>
                  <a:gd name="T27" fmla="*/ 7 h 23"/>
                  <a:gd name="T28" fmla="*/ 2 w 34"/>
                  <a:gd name="T29" fmla="*/ 6 h 23"/>
                  <a:gd name="T30" fmla="*/ 1 w 34"/>
                  <a:gd name="T31" fmla="*/ 7 h 23"/>
                  <a:gd name="T32" fmla="*/ 0 w 34"/>
                  <a:gd name="T33" fmla="*/ 9 h 23"/>
                  <a:gd name="T34" fmla="*/ 1 w 34"/>
                  <a:gd name="T35" fmla="*/ 10 h 23"/>
                  <a:gd name="T36" fmla="*/ 13 w 34"/>
                  <a:gd name="T37" fmla="*/ 19 h 23"/>
                  <a:gd name="T38" fmla="*/ 12 w 34"/>
                  <a:gd name="T39" fmla="*/ 20 h 23"/>
                  <a:gd name="T40" fmla="*/ 11 w 34"/>
                  <a:gd name="T41" fmla="*/ 21 h 23"/>
                  <a:gd name="T42" fmla="*/ 12 w 34"/>
                  <a:gd name="T43" fmla="*/ 23 h 23"/>
                  <a:gd name="T44" fmla="*/ 13 w 34"/>
                  <a:gd name="T45" fmla="*/ 23 h 23"/>
                  <a:gd name="T46" fmla="*/ 16 w 34"/>
                  <a:gd name="T47" fmla="*/ 21 h 23"/>
                  <a:gd name="T48" fmla="*/ 17 w 34"/>
                  <a:gd name="T49" fmla="*/ 22 h 23"/>
                  <a:gd name="T50" fmla="*/ 18 w 34"/>
                  <a:gd name="T51" fmla="*/ 23 h 23"/>
                  <a:gd name="T52" fmla="*/ 20 w 34"/>
                  <a:gd name="T53" fmla="*/ 23 h 23"/>
                  <a:gd name="T54" fmla="*/ 21 w 34"/>
                  <a:gd name="T55" fmla="*/ 21 h 23"/>
                  <a:gd name="T56" fmla="*/ 21 w 34"/>
                  <a:gd name="T57" fmla="*/ 19 h 23"/>
                  <a:gd name="T58" fmla="*/ 18 w 34"/>
                  <a:gd name="T59" fmla="*/ 18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4" h="23">
                    <a:moveTo>
                      <a:pt x="18" y="18"/>
                    </a:moveTo>
                    <a:cubicBezTo>
                      <a:pt x="33" y="3"/>
                      <a:pt x="33" y="3"/>
                      <a:pt x="33" y="3"/>
                    </a:cubicBezTo>
                    <a:cubicBezTo>
                      <a:pt x="33" y="3"/>
                      <a:pt x="34" y="2"/>
                      <a:pt x="34" y="2"/>
                    </a:cubicBezTo>
                    <a:cubicBezTo>
                      <a:pt x="34" y="2"/>
                      <a:pt x="33" y="1"/>
                      <a:pt x="33" y="1"/>
                    </a:cubicBezTo>
                    <a:cubicBezTo>
                      <a:pt x="33" y="1"/>
                      <a:pt x="32" y="0"/>
                      <a:pt x="32" y="0"/>
                    </a:cubicBezTo>
                    <a:cubicBezTo>
                      <a:pt x="32" y="0"/>
                      <a:pt x="31" y="1"/>
                      <a:pt x="31" y="1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6"/>
                      <a:pt x="3" y="6"/>
                      <a:pt x="2" y="6"/>
                    </a:cubicBezTo>
                    <a:cubicBezTo>
                      <a:pt x="2" y="6"/>
                      <a:pt x="1" y="7"/>
                      <a:pt x="1" y="7"/>
                    </a:cubicBezTo>
                    <a:cubicBezTo>
                      <a:pt x="0" y="8"/>
                      <a:pt x="0" y="8"/>
                      <a:pt x="0" y="9"/>
                    </a:cubicBezTo>
                    <a:cubicBezTo>
                      <a:pt x="0" y="9"/>
                      <a:pt x="1" y="10"/>
                      <a:pt x="1" y="10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2"/>
                      <a:pt x="11" y="22"/>
                      <a:pt x="12" y="23"/>
                    </a:cubicBezTo>
                    <a:cubicBezTo>
                      <a:pt x="12" y="23"/>
                      <a:pt x="12" y="23"/>
                      <a:pt x="13" y="23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9" y="23"/>
                      <a:pt x="20" y="23"/>
                    </a:cubicBezTo>
                    <a:cubicBezTo>
                      <a:pt x="21" y="23"/>
                      <a:pt x="22" y="22"/>
                      <a:pt x="21" y="21"/>
                    </a:cubicBezTo>
                    <a:cubicBezTo>
                      <a:pt x="21" y="20"/>
                      <a:pt x="21" y="20"/>
                      <a:pt x="21" y="19"/>
                    </a:cubicBezTo>
                    <a:lnTo>
                      <a:pt x="18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</a:endParaRPr>
              </a:p>
            </p:txBody>
          </p:sp>
        </p:grpSp>
      </p:grpSp>
      <p:grpSp>
        <p:nvGrpSpPr>
          <p:cNvPr id="108" name="Group 10"/>
          <p:cNvGrpSpPr>
            <a:grpSpLocks/>
          </p:cNvGrpSpPr>
          <p:nvPr/>
        </p:nvGrpSpPr>
        <p:grpSpPr bwMode="auto">
          <a:xfrm>
            <a:off x="1379539" y="4670813"/>
            <a:ext cx="1134728" cy="1134670"/>
            <a:chOff x="1284696" y="4044842"/>
            <a:chExt cx="1134696" cy="1134696"/>
          </a:xfrm>
        </p:grpSpPr>
        <p:sp>
          <p:nvSpPr>
            <p:cNvPr id="109" name="Oval 20"/>
            <p:cNvSpPr/>
            <p:nvPr/>
          </p:nvSpPr>
          <p:spPr>
            <a:xfrm>
              <a:off x="1284700" y="4044910"/>
              <a:ext cx="1135030" cy="113508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dirty="0"/>
            </a:p>
          </p:txBody>
        </p:sp>
        <p:sp>
          <p:nvSpPr>
            <p:cNvPr id="110" name="Shape 940"/>
            <p:cNvSpPr>
              <a:spLocks/>
            </p:cNvSpPr>
            <p:nvPr/>
          </p:nvSpPr>
          <p:spPr bwMode="auto">
            <a:xfrm>
              <a:off x="1563236" y="4396596"/>
              <a:ext cx="588553" cy="392098"/>
            </a:xfrm>
            <a:custGeom>
              <a:avLst/>
              <a:gdLst>
                <a:gd name="T0" fmla="*/ 294277 w 21547"/>
                <a:gd name="T1" fmla="*/ 196049 h 21600"/>
                <a:gd name="T2" fmla="*/ 294277 w 21547"/>
                <a:gd name="T3" fmla="*/ 196049 h 21600"/>
                <a:gd name="T4" fmla="*/ 294277 w 21547"/>
                <a:gd name="T5" fmla="*/ 196049 h 21600"/>
                <a:gd name="T6" fmla="*/ 294277 w 21547"/>
                <a:gd name="T7" fmla="*/ 19604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47" h="21600" extrusionOk="0">
                  <a:moveTo>
                    <a:pt x="18847" y="15749"/>
                  </a:moveTo>
                  <a:lnTo>
                    <a:pt x="2701" y="15749"/>
                  </a:lnTo>
                  <a:lnTo>
                    <a:pt x="2701" y="1346"/>
                  </a:lnTo>
                  <a:lnTo>
                    <a:pt x="18847" y="1346"/>
                  </a:lnTo>
                  <a:cubicBezTo>
                    <a:pt x="18847" y="1346"/>
                    <a:pt x="18847" y="15749"/>
                    <a:pt x="18847" y="15749"/>
                  </a:cubicBezTo>
                  <a:close/>
                  <a:moveTo>
                    <a:pt x="0" y="20510"/>
                  </a:moveTo>
                  <a:cubicBezTo>
                    <a:pt x="0" y="20510"/>
                    <a:pt x="-26" y="21600"/>
                    <a:pt x="1603" y="21600"/>
                  </a:cubicBezTo>
                  <a:cubicBezTo>
                    <a:pt x="2568" y="21600"/>
                    <a:pt x="6216" y="21600"/>
                    <a:pt x="9032" y="21600"/>
                  </a:cubicBezTo>
                  <a:cubicBezTo>
                    <a:pt x="9032" y="21600"/>
                    <a:pt x="10576" y="21600"/>
                    <a:pt x="12515" y="21600"/>
                  </a:cubicBezTo>
                  <a:cubicBezTo>
                    <a:pt x="15331" y="21600"/>
                    <a:pt x="18979" y="21600"/>
                    <a:pt x="19943" y="21600"/>
                  </a:cubicBezTo>
                  <a:cubicBezTo>
                    <a:pt x="21574" y="21600"/>
                    <a:pt x="21547" y="20510"/>
                    <a:pt x="21547" y="20510"/>
                  </a:cubicBezTo>
                  <a:lnTo>
                    <a:pt x="19418" y="16436"/>
                  </a:lnTo>
                  <a:cubicBezTo>
                    <a:pt x="19512" y="16224"/>
                    <a:pt x="19569" y="15977"/>
                    <a:pt x="19569" y="15711"/>
                  </a:cubicBezTo>
                  <a:lnTo>
                    <a:pt x="19569" y="1384"/>
                  </a:lnTo>
                  <a:cubicBezTo>
                    <a:pt x="19569" y="621"/>
                    <a:pt x="19123" y="0"/>
                    <a:pt x="18571" y="0"/>
                  </a:cubicBezTo>
                  <a:lnTo>
                    <a:pt x="2977" y="0"/>
                  </a:lnTo>
                  <a:cubicBezTo>
                    <a:pt x="2425" y="0"/>
                    <a:pt x="1979" y="621"/>
                    <a:pt x="1979" y="1384"/>
                  </a:cubicBezTo>
                  <a:lnTo>
                    <a:pt x="1979" y="15711"/>
                  </a:lnTo>
                  <a:cubicBezTo>
                    <a:pt x="1979" y="15978"/>
                    <a:pt x="2035" y="16224"/>
                    <a:pt x="2129" y="16436"/>
                  </a:cubicBezTo>
                  <a:cubicBezTo>
                    <a:pt x="2129" y="16436"/>
                    <a:pt x="0" y="20510"/>
                    <a:pt x="0" y="205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38100" tIns="38100" rIns="38100" bIns="38100" anchor="ctr"/>
            <a:lstStyle/>
            <a:p>
              <a:endParaRPr lang="zh-CN" altLang="en-US"/>
            </a:p>
          </p:txBody>
        </p:sp>
      </p:grpSp>
      <p:grpSp>
        <p:nvGrpSpPr>
          <p:cNvPr id="111" name="Group 12"/>
          <p:cNvGrpSpPr>
            <a:grpSpLocks/>
          </p:cNvGrpSpPr>
          <p:nvPr/>
        </p:nvGrpSpPr>
        <p:grpSpPr bwMode="auto">
          <a:xfrm>
            <a:off x="9666626" y="4670817"/>
            <a:ext cx="1134729" cy="1134671"/>
            <a:chOff x="9673144" y="4044846"/>
            <a:chExt cx="1134697" cy="1134697"/>
          </a:xfrm>
        </p:grpSpPr>
        <p:sp>
          <p:nvSpPr>
            <p:cNvPr id="112" name="Oval 17"/>
            <p:cNvSpPr/>
            <p:nvPr/>
          </p:nvSpPr>
          <p:spPr>
            <a:xfrm>
              <a:off x="9672811" y="4044910"/>
              <a:ext cx="1135030" cy="113508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77"/>
              <a:endParaRPr lang="en-US" sz="1400" dirty="0"/>
            </a:p>
          </p:txBody>
        </p:sp>
        <p:grpSp>
          <p:nvGrpSpPr>
            <p:cNvPr id="113" name="Group 99"/>
            <p:cNvGrpSpPr/>
            <p:nvPr/>
          </p:nvGrpSpPr>
          <p:grpSpPr>
            <a:xfrm>
              <a:off x="9957133" y="4311652"/>
              <a:ext cx="584433" cy="592961"/>
              <a:chOff x="2360613" y="2686051"/>
              <a:chExt cx="217488" cy="220662"/>
            </a:xfrm>
            <a:solidFill>
              <a:schemeClr val="bg1"/>
            </a:solidFill>
          </p:grpSpPr>
          <p:sp>
            <p:nvSpPr>
              <p:cNvPr id="114" name="Freeform 34"/>
              <p:cNvSpPr>
                <a:spLocks noEditPoints="1"/>
              </p:cNvSpPr>
              <p:nvPr/>
            </p:nvSpPr>
            <p:spPr bwMode="auto">
              <a:xfrm>
                <a:off x="2427288" y="2686051"/>
                <a:ext cx="150813" cy="150813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2 w 79"/>
                  <a:gd name="T5" fmla="*/ 63 h 79"/>
                  <a:gd name="T6" fmla="*/ 12 w 79"/>
                  <a:gd name="T7" fmla="*/ 63 h 79"/>
                  <a:gd name="T8" fmla="*/ 17 w 79"/>
                  <a:gd name="T9" fmla="*/ 68 h 79"/>
                  <a:gd name="T10" fmla="*/ 65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9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1" y="27"/>
                      <a:pt x="0" y="48"/>
                      <a:pt x="12" y="63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14" y="65"/>
                      <a:pt x="15" y="66"/>
                      <a:pt x="17" y="68"/>
                    </a:cubicBezTo>
                    <a:cubicBezTo>
                      <a:pt x="31" y="79"/>
                      <a:pt x="52" y="78"/>
                      <a:pt x="65" y="65"/>
                    </a:cubicBezTo>
                    <a:cubicBezTo>
                      <a:pt x="79" y="51"/>
                      <a:pt x="79" y="28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8" y="69"/>
                      <a:pt x="31" y="69"/>
                      <a:pt x="20" y="59"/>
                    </a:cubicBezTo>
                    <a:cubicBezTo>
                      <a:pt x="10" y="48"/>
                      <a:pt x="10" y="31"/>
                      <a:pt x="20" y="21"/>
                    </a:cubicBezTo>
                    <a:cubicBezTo>
                      <a:pt x="31" y="10"/>
                      <a:pt x="48" y="10"/>
                      <a:pt x="59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latin typeface="+mn-lt"/>
                </a:endParaRPr>
              </a:p>
            </p:txBody>
          </p:sp>
          <p:sp>
            <p:nvSpPr>
              <p:cNvPr id="115" name="Freeform 35"/>
              <p:cNvSpPr>
                <a:spLocks/>
              </p:cNvSpPr>
              <p:nvPr/>
            </p:nvSpPr>
            <p:spPr bwMode="auto">
              <a:xfrm>
                <a:off x="2360613" y="2814638"/>
                <a:ext cx="92075" cy="92075"/>
              </a:xfrm>
              <a:custGeom>
                <a:avLst/>
                <a:gdLst>
                  <a:gd name="T0" fmla="*/ 0 w 58"/>
                  <a:gd name="T1" fmla="*/ 46 h 58"/>
                  <a:gd name="T2" fmla="*/ 11 w 58"/>
                  <a:gd name="T3" fmla="*/ 58 h 58"/>
                  <a:gd name="T4" fmla="*/ 58 w 58"/>
                  <a:gd name="T5" fmla="*/ 7 h 58"/>
                  <a:gd name="T6" fmla="*/ 50 w 58"/>
                  <a:gd name="T7" fmla="*/ 0 h 58"/>
                  <a:gd name="T8" fmla="*/ 0 w 58"/>
                  <a:gd name="T9" fmla="*/ 4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58">
                    <a:moveTo>
                      <a:pt x="0" y="46"/>
                    </a:moveTo>
                    <a:lnTo>
                      <a:pt x="11" y="58"/>
                    </a:lnTo>
                    <a:lnTo>
                      <a:pt x="58" y="7"/>
                    </a:lnTo>
                    <a:lnTo>
                      <a:pt x="50" y="0"/>
                    </a:lnTo>
                    <a:lnTo>
                      <a:pt x="0" y="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latin typeface="+mn-lt"/>
                </a:endParaRPr>
              </a:p>
            </p:txBody>
          </p:sp>
          <p:sp>
            <p:nvSpPr>
              <p:cNvPr id="116" name="Freeform 36"/>
              <p:cNvSpPr>
                <a:spLocks/>
              </p:cNvSpPr>
              <p:nvPr/>
            </p:nvSpPr>
            <p:spPr bwMode="auto">
              <a:xfrm>
                <a:off x="2505075" y="2736851"/>
                <a:ext cx="57150" cy="68263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1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defTabSz="914377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400">
                  <a:latin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1915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 50"/>
          <p:cNvSpPr/>
          <p:nvPr/>
        </p:nvSpPr>
        <p:spPr>
          <a:xfrm>
            <a:off x="0" y="0"/>
            <a:ext cx="12192000" cy="4252686"/>
          </a:xfrm>
          <a:prstGeom prst="rect">
            <a:avLst/>
          </a:prstGeom>
          <a:blipFill dpi="0" rotWithShape="1">
            <a:blip r:embed="rId4" cstate="email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  <a14:imgEffect>
                        <a14:brightnessContrast brigh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b"/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52" name="组合 51"/>
          <p:cNvGrpSpPr/>
          <p:nvPr/>
        </p:nvGrpSpPr>
        <p:grpSpPr>
          <a:xfrm>
            <a:off x="738691" y="2790113"/>
            <a:ext cx="2053389" cy="3073658"/>
            <a:chOff x="738691" y="2790113"/>
            <a:chExt cx="2053389" cy="3073658"/>
          </a:xfrm>
          <a:effectLst>
            <a:outerShdw blurRad="635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53" name="矩形 52"/>
            <p:cNvSpPr/>
            <p:nvPr/>
          </p:nvSpPr>
          <p:spPr>
            <a:xfrm>
              <a:off x="738691" y="2790113"/>
              <a:ext cx="2053389" cy="3073658"/>
            </a:xfrm>
            <a:prstGeom prst="rect">
              <a:avLst/>
            </a:prstGeom>
            <a:gradFill flip="none" rotWithShape="1">
              <a:gsLst>
                <a:gs pos="56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 w="12700" cap="flat" cmpd="sng" algn="ctr">
              <a:solidFill>
                <a:schemeClr val="bg2">
                  <a:lumMod val="10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任意多边形 17"/>
            <p:cNvSpPr/>
            <p:nvPr/>
          </p:nvSpPr>
          <p:spPr>
            <a:xfrm>
              <a:off x="1454243" y="3339073"/>
              <a:ext cx="622285" cy="521780"/>
            </a:xfrm>
            <a:custGeom>
              <a:avLst/>
              <a:gdLst>
                <a:gd name="connsiteX0" fmla="*/ 338649 w 677300"/>
                <a:gd name="connsiteY0" fmla="*/ 231379 h 567909"/>
                <a:gd name="connsiteX1" fmla="*/ 349232 w 677300"/>
                <a:gd name="connsiteY1" fmla="*/ 241896 h 567909"/>
                <a:gd name="connsiteX2" fmla="*/ 338649 w 677300"/>
                <a:gd name="connsiteY2" fmla="*/ 252414 h 567909"/>
                <a:gd name="connsiteX3" fmla="*/ 275152 w 677300"/>
                <a:gd name="connsiteY3" fmla="*/ 315495 h 567909"/>
                <a:gd name="connsiteX4" fmla="*/ 275152 w 677300"/>
                <a:gd name="connsiteY4" fmla="*/ 315517 h 567909"/>
                <a:gd name="connsiteX5" fmla="*/ 264569 w 677300"/>
                <a:gd name="connsiteY5" fmla="*/ 326034 h 567909"/>
                <a:gd name="connsiteX6" fmla="*/ 253986 w 677300"/>
                <a:gd name="connsiteY6" fmla="*/ 315517 h 567909"/>
                <a:gd name="connsiteX7" fmla="*/ 253986 w 677300"/>
                <a:gd name="connsiteY7" fmla="*/ 315495 h 567909"/>
                <a:gd name="connsiteX8" fmla="*/ 338649 w 677300"/>
                <a:gd name="connsiteY8" fmla="*/ 231379 h 567909"/>
                <a:gd name="connsiteX9" fmla="*/ 328899 w 677300"/>
                <a:gd name="connsiteY9" fmla="*/ 189683 h 567909"/>
                <a:gd name="connsiteX10" fmla="*/ 242246 w 677300"/>
                <a:gd name="connsiteY10" fmla="*/ 233372 h 567909"/>
                <a:gd name="connsiteX11" fmla="*/ 256011 w 677300"/>
                <a:gd name="connsiteY11" fmla="*/ 411324 h 567909"/>
                <a:gd name="connsiteX12" fmla="*/ 435057 w 677300"/>
                <a:gd name="connsiteY12" fmla="*/ 397628 h 567909"/>
                <a:gd name="connsiteX13" fmla="*/ 421291 w 677300"/>
                <a:gd name="connsiteY13" fmla="*/ 219708 h 567909"/>
                <a:gd name="connsiteX14" fmla="*/ 328899 w 677300"/>
                <a:gd name="connsiteY14" fmla="*/ 189683 h 567909"/>
                <a:gd name="connsiteX15" fmla="*/ 338651 w 677300"/>
                <a:gd name="connsiteY15" fmla="*/ 147240 h 567909"/>
                <a:gd name="connsiteX16" fmla="*/ 507976 w 677300"/>
                <a:gd name="connsiteY16" fmla="*/ 315516 h 567909"/>
                <a:gd name="connsiteX17" fmla="*/ 338651 w 677300"/>
                <a:gd name="connsiteY17" fmla="*/ 483791 h 567909"/>
                <a:gd name="connsiteX18" fmla="*/ 169326 w 677300"/>
                <a:gd name="connsiteY18" fmla="*/ 315516 h 567909"/>
                <a:gd name="connsiteX19" fmla="*/ 338651 w 677300"/>
                <a:gd name="connsiteY19" fmla="*/ 147240 h 567909"/>
                <a:gd name="connsiteX20" fmla="*/ 232822 w 677300"/>
                <a:gd name="connsiteY20" fmla="*/ 42067 h 567909"/>
                <a:gd name="connsiteX21" fmla="*/ 213130 w 677300"/>
                <a:gd name="connsiteY21" fmla="*/ 55292 h 567909"/>
                <a:gd name="connsiteX22" fmla="*/ 175252 w 677300"/>
                <a:gd name="connsiteY22" fmla="*/ 149471 h 567909"/>
                <a:gd name="connsiteX23" fmla="*/ 60016 w 677300"/>
                <a:gd name="connsiteY23" fmla="*/ 168585 h 567909"/>
                <a:gd name="connsiteX24" fmla="*/ 42331 w 677300"/>
                <a:gd name="connsiteY24" fmla="*/ 189303 h 567909"/>
                <a:gd name="connsiteX25" fmla="*/ 42331 w 677300"/>
                <a:gd name="connsiteY25" fmla="*/ 504808 h 567909"/>
                <a:gd name="connsiteX26" fmla="*/ 63497 w 677300"/>
                <a:gd name="connsiteY26" fmla="*/ 525842 h 567909"/>
                <a:gd name="connsiteX27" fmla="*/ 613803 w 677300"/>
                <a:gd name="connsiteY27" fmla="*/ 525842 h 567909"/>
                <a:gd name="connsiteX28" fmla="*/ 634969 w 677300"/>
                <a:gd name="connsiteY28" fmla="*/ 504808 h 567909"/>
                <a:gd name="connsiteX29" fmla="*/ 634969 w 677300"/>
                <a:gd name="connsiteY29" fmla="*/ 189303 h 567909"/>
                <a:gd name="connsiteX30" fmla="*/ 617284 w 677300"/>
                <a:gd name="connsiteY30" fmla="*/ 168585 h 567909"/>
                <a:gd name="connsiteX31" fmla="*/ 502017 w 677300"/>
                <a:gd name="connsiteY31" fmla="*/ 149471 h 567909"/>
                <a:gd name="connsiteX32" fmla="*/ 464107 w 677300"/>
                <a:gd name="connsiteY32" fmla="*/ 55292 h 567909"/>
                <a:gd name="connsiteX33" fmla="*/ 444478 w 677300"/>
                <a:gd name="connsiteY33" fmla="*/ 42067 h 567909"/>
                <a:gd name="connsiteX34" fmla="*/ 232822 w 677300"/>
                <a:gd name="connsiteY34" fmla="*/ 0 h 567909"/>
                <a:gd name="connsiteX35" fmla="*/ 444478 w 677300"/>
                <a:gd name="connsiteY35" fmla="*/ 0 h 567909"/>
                <a:gd name="connsiteX36" fmla="*/ 503428 w 677300"/>
                <a:gd name="connsiteY36" fmla="*/ 39648 h 567909"/>
                <a:gd name="connsiteX37" fmla="*/ 532496 w 677300"/>
                <a:gd name="connsiteY37" fmla="*/ 111846 h 567909"/>
                <a:gd name="connsiteX38" fmla="*/ 624214 w 677300"/>
                <a:gd name="connsiteY38" fmla="*/ 127070 h 567909"/>
                <a:gd name="connsiteX39" fmla="*/ 677300 w 677300"/>
                <a:gd name="connsiteY39" fmla="*/ 189303 h 567909"/>
                <a:gd name="connsiteX40" fmla="*/ 677300 w 677300"/>
                <a:gd name="connsiteY40" fmla="*/ 504808 h 567909"/>
                <a:gd name="connsiteX41" fmla="*/ 613803 w 677300"/>
                <a:gd name="connsiteY41" fmla="*/ 567909 h 567909"/>
                <a:gd name="connsiteX42" fmla="*/ 63497 w 677300"/>
                <a:gd name="connsiteY42" fmla="*/ 567909 h 567909"/>
                <a:gd name="connsiteX43" fmla="*/ 0 w 677300"/>
                <a:gd name="connsiteY43" fmla="*/ 504808 h 567909"/>
                <a:gd name="connsiteX44" fmla="*/ 0 w 677300"/>
                <a:gd name="connsiteY44" fmla="*/ 189303 h 567909"/>
                <a:gd name="connsiteX45" fmla="*/ 53086 w 677300"/>
                <a:gd name="connsiteY45" fmla="*/ 127070 h 567909"/>
                <a:gd name="connsiteX46" fmla="*/ 144804 w 677300"/>
                <a:gd name="connsiteY46" fmla="*/ 111846 h 567909"/>
                <a:gd name="connsiteX47" fmla="*/ 173840 w 677300"/>
                <a:gd name="connsiteY47" fmla="*/ 39675 h 567909"/>
                <a:gd name="connsiteX48" fmla="*/ 232822 w 677300"/>
                <a:gd name="connsiteY48" fmla="*/ 0 h 56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77300" h="567909">
                  <a:moveTo>
                    <a:pt x="338649" y="231379"/>
                  </a:moveTo>
                  <a:cubicBezTo>
                    <a:pt x="344479" y="231379"/>
                    <a:pt x="349232" y="236094"/>
                    <a:pt x="349232" y="241896"/>
                  </a:cubicBezTo>
                  <a:cubicBezTo>
                    <a:pt x="349232" y="247698"/>
                    <a:pt x="344479" y="252414"/>
                    <a:pt x="338649" y="252414"/>
                  </a:cubicBezTo>
                  <a:cubicBezTo>
                    <a:pt x="303554" y="252414"/>
                    <a:pt x="275152" y="280670"/>
                    <a:pt x="275152" y="315495"/>
                  </a:cubicBezTo>
                  <a:lnTo>
                    <a:pt x="275152" y="315517"/>
                  </a:lnTo>
                  <a:cubicBezTo>
                    <a:pt x="275152" y="321319"/>
                    <a:pt x="270398" y="326034"/>
                    <a:pt x="264569" y="326034"/>
                  </a:cubicBezTo>
                  <a:cubicBezTo>
                    <a:pt x="258700" y="326034"/>
                    <a:pt x="253986" y="321319"/>
                    <a:pt x="253986" y="315517"/>
                  </a:cubicBezTo>
                  <a:lnTo>
                    <a:pt x="253986" y="315495"/>
                  </a:lnTo>
                  <a:cubicBezTo>
                    <a:pt x="253986" y="269053"/>
                    <a:pt x="291895" y="231379"/>
                    <a:pt x="338649" y="231379"/>
                  </a:cubicBezTo>
                  <a:close/>
                  <a:moveTo>
                    <a:pt x="328899" y="189683"/>
                  </a:moveTo>
                  <a:cubicBezTo>
                    <a:pt x="296492" y="192153"/>
                    <a:pt x="265042" y="206908"/>
                    <a:pt x="242246" y="233372"/>
                  </a:cubicBezTo>
                  <a:cubicBezTo>
                    <a:pt x="196606" y="286301"/>
                    <a:pt x="202721" y="365983"/>
                    <a:pt x="256011" y="411324"/>
                  </a:cubicBezTo>
                  <a:cubicBezTo>
                    <a:pt x="309254" y="456680"/>
                    <a:pt x="389417" y="450572"/>
                    <a:pt x="435057" y="397628"/>
                  </a:cubicBezTo>
                  <a:cubicBezTo>
                    <a:pt x="480696" y="344699"/>
                    <a:pt x="474534" y="265033"/>
                    <a:pt x="421291" y="219708"/>
                  </a:cubicBezTo>
                  <a:cubicBezTo>
                    <a:pt x="394669" y="197029"/>
                    <a:pt x="361306" y="187213"/>
                    <a:pt x="328899" y="189683"/>
                  </a:cubicBezTo>
                  <a:close/>
                  <a:moveTo>
                    <a:pt x="338651" y="147240"/>
                  </a:moveTo>
                  <a:cubicBezTo>
                    <a:pt x="432156" y="147240"/>
                    <a:pt x="507976" y="222559"/>
                    <a:pt x="507976" y="315516"/>
                  </a:cubicBezTo>
                  <a:cubicBezTo>
                    <a:pt x="507976" y="408472"/>
                    <a:pt x="432156" y="483791"/>
                    <a:pt x="338651" y="483791"/>
                  </a:cubicBezTo>
                  <a:cubicBezTo>
                    <a:pt x="245099" y="483791"/>
                    <a:pt x="169326" y="408472"/>
                    <a:pt x="169326" y="315516"/>
                  </a:cubicBezTo>
                  <a:cubicBezTo>
                    <a:pt x="169326" y="222559"/>
                    <a:pt x="245099" y="147240"/>
                    <a:pt x="338651" y="147240"/>
                  </a:cubicBezTo>
                  <a:close/>
                  <a:moveTo>
                    <a:pt x="232822" y="42067"/>
                  </a:moveTo>
                  <a:cubicBezTo>
                    <a:pt x="224136" y="42067"/>
                    <a:pt x="216360" y="47299"/>
                    <a:pt x="213130" y="55292"/>
                  </a:cubicBezTo>
                  <a:lnTo>
                    <a:pt x="175252" y="149471"/>
                  </a:lnTo>
                  <a:lnTo>
                    <a:pt x="60016" y="168585"/>
                  </a:lnTo>
                  <a:cubicBezTo>
                    <a:pt x="49825" y="170241"/>
                    <a:pt x="42331" y="179023"/>
                    <a:pt x="42331" y="189303"/>
                  </a:cubicBezTo>
                  <a:lnTo>
                    <a:pt x="42331" y="504808"/>
                  </a:lnTo>
                  <a:cubicBezTo>
                    <a:pt x="42331" y="516429"/>
                    <a:pt x="51801" y="525842"/>
                    <a:pt x="63497" y="525842"/>
                  </a:cubicBezTo>
                  <a:lnTo>
                    <a:pt x="613803" y="525842"/>
                  </a:lnTo>
                  <a:cubicBezTo>
                    <a:pt x="625499" y="525842"/>
                    <a:pt x="634969" y="516429"/>
                    <a:pt x="634969" y="504808"/>
                  </a:cubicBezTo>
                  <a:cubicBezTo>
                    <a:pt x="634969" y="504808"/>
                    <a:pt x="634969" y="189303"/>
                    <a:pt x="634969" y="189303"/>
                  </a:cubicBezTo>
                  <a:cubicBezTo>
                    <a:pt x="634969" y="179023"/>
                    <a:pt x="627475" y="170241"/>
                    <a:pt x="617284" y="168585"/>
                  </a:cubicBezTo>
                  <a:lnTo>
                    <a:pt x="502017" y="149471"/>
                  </a:lnTo>
                  <a:lnTo>
                    <a:pt x="464107" y="55292"/>
                  </a:lnTo>
                  <a:cubicBezTo>
                    <a:pt x="460878" y="47299"/>
                    <a:pt x="453133" y="42067"/>
                    <a:pt x="444478" y="42067"/>
                  </a:cubicBezTo>
                  <a:close/>
                  <a:moveTo>
                    <a:pt x="232822" y="0"/>
                  </a:moveTo>
                  <a:lnTo>
                    <a:pt x="444478" y="0"/>
                  </a:lnTo>
                  <a:cubicBezTo>
                    <a:pt x="470567" y="0"/>
                    <a:pt x="493708" y="15538"/>
                    <a:pt x="503428" y="39648"/>
                  </a:cubicBezTo>
                  <a:lnTo>
                    <a:pt x="532496" y="111846"/>
                  </a:lnTo>
                  <a:lnTo>
                    <a:pt x="624214" y="127070"/>
                  </a:lnTo>
                  <a:cubicBezTo>
                    <a:pt x="654974" y="132144"/>
                    <a:pt x="677300" y="158305"/>
                    <a:pt x="677300" y="189303"/>
                  </a:cubicBezTo>
                  <a:lnTo>
                    <a:pt x="677300" y="504808"/>
                  </a:lnTo>
                  <a:cubicBezTo>
                    <a:pt x="677300" y="539593"/>
                    <a:pt x="648828" y="567909"/>
                    <a:pt x="613803" y="567909"/>
                  </a:cubicBezTo>
                  <a:lnTo>
                    <a:pt x="63497" y="567909"/>
                  </a:lnTo>
                  <a:cubicBezTo>
                    <a:pt x="28472" y="567909"/>
                    <a:pt x="0" y="539593"/>
                    <a:pt x="0" y="504808"/>
                  </a:cubicBezTo>
                  <a:lnTo>
                    <a:pt x="0" y="189303"/>
                  </a:lnTo>
                  <a:cubicBezTo>
                    <a:pt x="0" y="158305"/>
                    <a:pt x="22326" y="132144"/>
                    <a:pt x="53086" y="127070"/>
                  </a:cubicBezTo>
                  <a:lnTo>
                    <a:pt x="144804" y="111846"/>
                  </a:lnTo>
                  <a:lnTo>
                    <a:pt x="173840" y="39675"/>
                  </a:lnTo>
                  <a:cubicBezTo>
                    <a:pt x="183592" y="15538"/>
                    <a:pt x="206733" y="0"/>
                    <a:pt x="232822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矩形 54"/>
            <p:cNvSpPr/>
            <p:nvPr/>
          </p:nvSpPr>
          <p:spPr>
            <a:xfrm>
              <a:off x="1459044" y="4222971"/>
              <a:ext cx="612683" cy="2733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 lnSpcReduction="10000"/>
            </a:bodyPr>
            <a:lstStyle/>
            <a:p>
              <a:pPr lvl="0" algn="ctr">
                <a:defRPr sz="1800"/>
              </a:pPr>
              <a:r>
                <a:rPr lang="zh-CN" altLang="en-US" sz="1600" dirty="0">
                  <a:solidFill>
                    <a:schemeClr val="accent1">
                      <a:lumMod val="100000"/>
                    </a:schemeClr>
                  </a:solidFill>
                  <a:latin typeface="+mj-ea"/>
                  <a:ea typeface="+mj-ea"/>
                </a:rPr>
                <a:t>关键词</a:t>
              </a:r>
            </a:p>
          </p:txBody>
        </p:sp>
        <p:sp>
          <p:nvSpPr>
            <p:cNvPr id="56" name="矩形 55"/>
            <p:cNvSpPr/>
            <p:nvPr/>
          </p:nvSpPr>
          <p:spPr>
            <a:xfrm>
              <a:off x="845902" y="4678110"/>
              <a:ext cx="183896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策划设计制作等全程服务。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903998" y="2790113"/>
            <a:ext cx="2053389" cy="3073658"/>
            <a:chOff x="2903998" y="2790113"/>
            <a:chExt cx="2053389" cy="3073658"/>
          </a:xfrm>
          <a:effectLst>
            <a:outerShdw blurRad="635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58" name="矩形 57"/>
            <p:cNvSpPr/>
            <p:nvPr/>
          </p:nvSpPr>
          <p:spPr>
            <a:xfrm>
              <a:off x="2903998" y="2790113"/>
              <a:ext cx="2053389" cy="3073658"/>
            </a:xfrm>
            <a:prstGeom prst="rect">
              <a:avLst/>
            </a:prstGeom>
            <a:gradFill flip="none" rotWithShape="1">
              <a:gsLst>
                <a:gs pos="56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 w="12700" cap="flat" cmpd="sng" algn="ctr">
              <a:solidFill>
                <a:schemeClr val="bg2">
                  <a:lumMod val="10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任意多边形 13"/>
            <p:cNvSpPr/>
            <p:nvPr/>
          </p:nvSpPr>
          <p:spPr>
            <a:xfrm>
              <a:off x="3619550" y="3369163"/>
              <a:ext cx="622285" cy="461600"/>
            </a:xfrm>
            <a:custGeom>
              <a:avLst/>
              <a:gdLst>
                <a:gd name="connsiteX0" fmla="*/ 9246 w 338138"/>
                <a:gd name="connsiteY0" fmla="*/ 217487 h 250825"/>
                <a:gd name="connsiteX1" fmla="*/ 328892 w 338138"/>
                <a:gd name="connsiteY1" fmla="*/ 217487 h 250825"/>
                <a:gd name="connsiteX2" fmla="*/ 338138 w 338138"/>
                <a:gd name="connsiteY2" fmla="*/ 226822 h 250825"/>
                <a:gd name="connsiteX3" fmla="*/ 314363 w 338138"/>
                <a:gd name="connsiteY3" fmla="*/ 250825 h 250825"/>
                <a:gd name="connsiteX4" fmla="*/ 23775 w 338138"/>
                <a:gd name="connsiteY4" fmla="*/ 250825 h 250825"/>
                <a:gd name="connsiteX5" fmla="*/ 0 w 338138"/>
                <a:gd name="connsiteY5" fmla="*/ 226822 h 250825"/>
                <a:gd name="connsiteX6" fmla="*/ 9246 w 338138"/>
                <a:gd name="connsiteY6" fmla="*/ 217487 h 250825"/>
                <a:gd name="connsiteX7" fmla="*/ 100182 w 338138"/>
                <a:gd name="connsiteY7" fmla="*/ 100012 h 250825"/>
                <a:gd name="connsiteX8" fmla="*/ 123655 w 338138"/>
                <a:gd name="connsiteY8" fmla="*/ 100012 h 250825"/>
                <a:gd name="connsiteX9" fmla="*/ 130175 w 338138"/>
                <a:gd name="connsiteY9" fmla="*/ 106705 h 250825"/>
                <a:gd name="connsiteX10" fmla="*/ 130175 w 338138"/>
                <a:gd name="connsiteY10" fmla="*/ 161583 h 250825"/>
                <a:gd name="connsiteX11" fmla="*/ 123655 w 338138"/>
                <a:gd name="connsiteY11" fmla="*/ 168275 h 250825"/>
                <a:gd name="connsiteX12" fmla="*/ 100182 w 338138"/>
                <a:gd name="connsiteY12" fmla="*/ 168275 h 250825"/>
                <a:gd name="connsiteX13" fmla="*/ 93662 w 338138"/>
                <a:gd name="connsiteY13" fmla="*/ 161583 h 250825"/>
                <a:gd name="connsiteX14" fmla="*/ 93662 w 338138"/>
                <a:gd name="connsiteY14" fmla="*/ 106705 h 250825"/>
                <a:gd name="connsiteX15" fmla="*/ 100182 w 338138"/>
                <a:gd name="connsiteY15" fmla="*/ 100012 h 250825"/>
                <a:gd name="connsiteX16" fmla="*/ 157332 w 338138"/>
                <a:gd name="connsiteY16" fmla="*/ 77787 h 250825"/>
                <a:gd name="connsiteX17" fmla="*/ 180805 w 338138"/>
                <a:gd name="connsiteY17" fmla="*/ 77787 h 250825"/>
                <a:gd name="connsiteX18" fmla="*/ 187325 w 338138"/>
                <a:gd name="connsiteY18" fmla="*/ 84441 h 250825"/>
                <a:gd name="connsiteX19" fmla="*/ 187325 w 338138"/>
                <a:gd name="connsiteY19" fmla="*/ 161622 h 250825"/>
                <a:gd name="connsiteX20" fmla="*/ 180805 w 338138"/>
                <a:gd name="connsiteY20" fmla="*/ 168275 h 250825"/>
                <a:gd name="connsiteX21" fmla="*/ 157332 w 338138"/>
                <a:gd name="connsiteY21" fmla="*/ 168275 h 250825"/>
                <a:gd name="connsiteX22" fmla="*/ 150812 w 338138"/>
                <a:gd name="connsiteY22" fmla="*/ 161622 h 250825"/>
                <a:gd name="connsiteX23" fmla="*/ 150812 w 338138"/>
                <a:gd name="connsiteY23" fmla="*/ 84441 h 250825"/>
                <a:gd name="connsiteX24" fmla="*/ 157332 w 338138"/>
                <a:gd name="connsiteY24" fmla="*/ 77787 h 250825"/>
                <a:gd name="connsiteX25" fmla="*/ 216070 w 338138"/>
                <a:gd name="connsiteY25" fmla="*/ 49212 h 250825"/>
                <a:gd name="connsiteX26" fmla="*/ 239543 w 338138"/>
                <a:gd name="connsiteY26" fmla="*/ 49212 h 250825"/>
                <a:gd name="connsiteX27" fmla="*/ 246063 w 338138"/>
                <a:gd name="connsiteY27" fmla="*/ 55827 h 250825"/>
                <a:gd name="connsiteX28" fmla="*/ 246063 w 338138"/>
                <a:gd name="connsiteY28" fmla="*/ 161661 h 250825"/>
                <a:gd name="connsiteX29" fmla="*/ 239543 w 338138"/>
                <a:gd name="connsiteY29" fmla="*/ 168275 h 250825"/>
                <a:gd name="connsiteX30" fmla="*/ 216070 w 338138"/>
                <a:gd name="connsiteY30" fmla="*/ 168275 h 250825"/>
                <a:gd name="connsiteX31" fmla="*/ 209550 w 338138"/>
                <a:gd name="connsiteY31" fmla="*/ 161661 h 250825"/>
                <a:gd name="connsiteX32" fmla="*/ 209550 w 338138"/>
                <a:gd name="connsiteY32" fmla="*/ 55827 h 250825"/>
                <a:gd name="connsiteX33" fmla="*/ 216070 w 338138"/>
                <a:gd name="connsiteY33" fmla="*/ 49212 h 250825"/>
                <a:gd name="connsiteX34" fmla="*/ 53428 w 338138"/>
                <a:gd name="connsiteY34" fmla="*/ 22225 h 250825"/>
                <a:gd name="connsiteX35" fmla="*/ 50800 w 338138"/>
                <a:gd name="connsiteY35" fmla="*/ 24858 h 250825"/>
                <a:gd name="connsiteX36" fmla="*/ 50800 w 338138"/>
                <a:gd name="connsiteY36" fmla="*/ 182834 h 250825"/>
                <a:gd name="connsiteX37" fmla="*/ 53428 w 338138"/>
                <a:gd name="connsiteY37" fmla="*/ 184150 h 250825"/>
                <a:gd name="connsiteX38" fmla="*/ 284710 w 338138"/>
                <a:gd name="connsiteY38" fmla="*/ 184150 h 250825"/>
                <a:gd name="connsiteX39" fmla="*/ 287338 w 338138"/>
                <a:gd name="connsiteY39" fmla="*/ 182834 h 250825"/>
                <a:gd name="connsiteX40" fmla="*/ 287338 w 338138"/>
                <a:gd name="connsiteY40" fmla="*/ 24858 h 250825"/>
                <a:gd name="connsiteX41" fmla="*/ 284710 w 338138"/>
                <a:gd name="connsiteY41" fmla="*/ 22225 h 250825"/>
                <a:gd name="connsiteX42" fmla="*/ 53428 w 338138"/>
                <a:gd name="connsiteY42" fmla="*/ 22225 h 250825"/>
                <a:gd name="connsiteX43" fmla="*/ 53663 w 338138"/>
                <a:gd name="connsiteY43" fmla="*/ 0 h 250825"/>
                <a:gd name="connsiteX44" fmla="*/ 286062 w 338138"/>
                <a:gd name="connsiteY44" fmla="*/ 0 h 250825"/>
                <a:gd name="connsiteX45" fmla="*/ 311150 w 338138"/>
                <a:gd name="connsiteY45" fmla="*/ 25008 h 250825"/>
                <a:gd name="connsiteX46" fmla="*/ 311150 w 338138"/>
                <a:gd name="connsiteY46" fmla="*/ 182955 h 250825"/>
                <a:gd name="connsiteX47" fmla="*/ 286062 w 338138"/>
                <a:gd name="connsiteY47" fmla="*/ 207963 h 250825"/>
                <a:gd name="connsiteX48" fmla="*/ 53663 w 338138"/>
                <a:gd name="connsiteY48" fmla="*/ 207963 h 250825"/>
                <a:gd name="connsiteX49" fmla="*/ 28575 w 338138"/>
                <a:gd name="connsiteY49" fmla="*/ 182955 h 250825"/>
                <a:gd name="connsiteX50" fmla="*/ 28575 w 338138"/>
                <a:gd name="connsiteY50" fmla="*/ 25008 h 250825"/>
                <a:gd name="connsiteX51" fmla="*/ 53663 w 338138"/>
                <a:gd name="connsiteY51" fmla="*/ 0 h 250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38138" h="250825">
                  <a:moveTo>
                    <a:pt x="9246" y="217487"/>
                  </a:moveTo>
                  <a:cubicBezTo>
                    <a:pt x="9246" y="217487"/>
                    <a:pt x="9246" y="217487"/>
                    <a:pt x="328892" y="217487"/>
                  </a:cubicBezTo>
                  <a:cubicBezTo>
                    <a:pt x="334176" y="217487"/>
                    <a:pt x="338138" y="221488"/>
                    <a:pt x="338138" y="226822"/>
                  </a:cubicBezTo>
                  <a:cubicBezTo>
                    <a:pt x="338138" y="240157"/>
                    <a:pt x="327571" y="250825"/>
                    <a:pt x="314363" y="250825"/>
                  </a:cubicBezTo>
                  <a:cubicBezTo>
                    <a:pt x="314363" y="250825"/>
                    <a:pt x="314363" y="250825"/>
                    <a:pt x="23775" y="250825"/>
                  </a:cubicBezTo>
                  <a:cubicBezTo>
                    <a:pt x="10567" y="250825"/>
                    <a:pt x="0" y="240157"/>
                    <a:pt x="0" y="226822"/>
                  </a:cubicBezTo>
                  <a:cubicBezTo>
                    <a:pt x="0" y="221488"/>
                    <a:pt x="3962" y="217487"/>
                    <a:pt x="9246" y="217487"/>
                  </a:cubicBezTo>
                  <a:close/>
                  <a:moveTo>
                    <a:pt x="100182" y="100012"/>
                  </a:moveTo>
                  <a:cubicBezTo>
                    <a:pt x="100182" y="100012"/>
                    <a:pt x="100182" y="100012"/>
                    <a:pt x="123655" y="100012"/>
                  </a:cubicBezTo>
                  <a:cubicBezTo>
                    <a:pt x="127567" y="100012"/>
                    <a:pt x="130175" y="102689"/>
                    <a:pt x="130175" y="106705"/>
                  </a:cubicBezTo>
                  <a:cubicBezTo>
                    <a:pt x="130175" y="106705"/>
                    <a:pt x="130175" y="106705"/>
                    <a:pt x="130175" y="161583"/>
                  </a:cubicBezTo>
                  <a:cubicBezTo>
                    <a:pt x="130175" y="165598"/>
                    <a:pt x="127567" y="168275"/>
                    <a:pt x="123655" y="168275"/>
                  </a:cubicBezTo>
                  <a:cubicBezTo>
                    <a:pt x="123655" y="168275"/>
                    <a:pt x="123655" y="168275"/>
                    <a:pt x="100182" y="168275"/>
                  </a:cubicBezTo>
                  <a:cubicBezTo>
                    <a:pt x="96270" y="168275"/>
                    <a:pt x="93662" y="165598"/>
                    <a:pt x="93662" y="161583"/>
                  </a:cubicBezTo>
                  <a:cubicBezTo>
                    <a:pt x="93662" y="161583"/>
                    <a:pt x="93662" y="161583"/>
                    <a:pt x="93662" y="106705"/>
                  </a:cubicBezTo>
                  <a:cubicBezTo>
                    <a:pt x="93662" y="102689"/>
                    <a:pt x="96270" y="100012"/>
                    <a:pt x="100182" y="100012"/>
                  </a:cubicBezTo>
                  <a:close/>
                  <a:moveTo>
                    <a:pt x="157332" y="77787"/>
                  </a:moveTo>
                  <a:cubicBezTo>
                    <a:pt x="157332" y="77787"/>
                    <a:pt x="157332" y="77787"/>
                    <a:pt x="180805" y="77787"/>
                  </a:cubicBezTo>
                  <a:cubicBezTo>
                    <a:pt x="184717" y="77787"/>
                    <a:pt x="187325" y="81779"/>
                    <a:pt x="187325" y="84441"/>
                  </a:cubicBezTo>
                  <a:cubicBezTo>
                    <a:pt x="187325" y="84441"/>
                    <a:pt x="187325" y="84441"/>
                    <a:pt x="187325" y="161622"/>
                  </a:cubicBezTo>
                  <a:cubicBezTo>
                    <a:pt x="187325" y="165614"/>
                    <a:pt x="184717" y="168275"/>
                    <a:pt x="180805" y="168275"/>
                  </a:cubicBezTo>
                  <a:cubicBezTo>
                    <a:pt x="180805" y="168275"/>
                    <a:pt x="180805" y="168275"/>
                    <a:pt x="157332" y="168275"/>
                  </a:cubicBezTo>
                  <a:cubicBezTo>
                    <a:pt x="153420" y="168275"/>
                    <a:pt x="150812" y="165614"/>
                    <a:pt x="150812" y="161622"/>
                  </a:cubicBezTo>
                  <a:cubicBezTo>
                    <a:pt x="150812" y="161622"/>
                    <a:pt x="150812" y="161622"/>
                    <a:pt x="150812" y="84441"/>
                  </a:cubicBezTo>
                  <a:cubicBezTo>
                    <a:pt x="150812" y="81779"/>
                    <a:pt x="153420" y="77787"/>
                    <a:pt x="157332" y="77787"/>
                  </a:cubicBezTo>
                  <a:close/>
                  <a:moveTo>
                    <a:pt x="216070" y="49212"/>
                  </a:moveTo>
                  <a:cubicBezTo>
                    <a:pt x="216070" y="49212"/>
                    <a:pt x="216070" y="49212"/>
                    <a:pt x="239543" y="49212"/>
                  </a:cubicBezTo>
                  <a:cubicBezTo>
                    <a:pt x="243455" y="49212"/>
                    <a:pt x="246063" y="51858"/>
                    <a:pt x="246063" y="55827"/>
                  </a:cubicBezTo>
                  <a:cubicBezTo>
                    <a:pt x="246063" y="55827"/>
                    <a:pt x="246063" y="55827"/>
                    <a:pt x="246063" y="161661"/>
                  </a:cubicBezTo>
                  <a:cubicBezTo>
                    <a:pt x="246063" y="165629"/>
                    <a:pt x="243455" y="168275"/>
                    <a:pt x="239543" y="168275"/>
                  </a:cubicBezTo>
                  <a:cubicBezTo>
                    <a:pt x="239543" y="168275"/>
                    <a:pt x="239543" y="168275"/>
                    <a:pt x="216070" y="168275"/>
                  </a:cubicBezTo>
                  <a:cubicBezTo>
                    <a:pt x="212158" y="168275"/>
                    <a:pt x="209550" y="165629"/>
                    <a:pt x="209550" y="161661"/>
                  </a:cubicBezTo>
                  <a:cubicBezTo>
                    <a:pt x="209550" y="161661"/>
                    <a:pt x="209550" y="161661"/>
                    <a:pt x="209550" y="55827"/>
                  </a:cubicBezTo>
                  <a:cubicBezTo>
                    <a:pt x="209550" y="51858"/>
                    <a:pt x="212158" y="49212"/>
                    <a:pt x="216070" y="49212"/>
                  </a:cubicBezTo>
                  <a:close/>
                  <a:moveTo>
                    <a:pt x="53428" y="22225"/>
                  </a:moveTo>
                  <a:cubicBezTo>
                    <a:pt x="52114" y="22225"/>
                    <a:pt x="50800" y="23541"/>
                    <a:pt x="50800" y="24858"/>
                  </a:cubicBezTo>
                  <a:lnTo>
                    <a:pt x="50800" y="182834"/>
                  </a:lnTo>
                  <a:cubicBezTo>
                    <a:pt x="50800" y="184150"/>
                    <a:pt x="52114" y="184150"/>
                    <a:pt x="53428" y="184150"/>
                  </a:cubicBezTo>
                  <a:cubicBezTo>
                    <a:pt x="53428" y="184150"/>
                    <a:pt x="53428" y="184150"/>
                    <a:pt x="284710" y="184150"/>
                  </a:cubicBezTo>
                  <a:cubicBezTo>
                    <a:pt x="286024" y="184150"/>
                    <a:pt x="287338" y="184150"/>
                    <a:pt x="287338" y="182834"/>
                  </a:cubicBezTo>
                  <a:cubicBezTo>
                    <a:pt x="287338" y="182834"/>
                    <a:pt x="287338" y="182834"/>
                    <a:pt x="287338" y="24858"/>
                  </a:cubicBezTo>
                  <a:cubicBezTo>
                    <a:pt x="287338" y="23541"/>
                    <a:pt x="286024" y="22225"/>
                    <a:pt x="284710" y="22225"/>
                  </a:cubicBezTo>
                  <a:cubicBezTo>
                    <a:pt x="284710" y="22225"/>
                    <a:pt x="284710" y="22225"/>
                    <a:pt x="53428" y="22225"/>
                  </a:cubicBezTo>
                  <a:close/>
                  <a:moveTo>
                    <a:pt x="53663" y="0"/>
                  </a:moveTo>
                  <a:cubicBezTo>
                    <a:pt x="53663" y="0"/>
                    <a:pt x="53663" y="0"/>
                    <a:pt x="286062" y="0"/>
                  </a:cubicBezTo>
                  <a:cubicBezTo>
                    <a:pt x="300587" y="0"/>
                    <a:pt x="311150" y="10530"/>
                    <a:pt x="311150" y="25008"/>
                  </a:cubicBezTo>
                  <a:cubicBezTo>
                    <a:pt x="311150" y="25008"/>
                    <a:pt x="311150" y="25008"/>
                    <a:pt x="311150" y="182955"/>
                  </a:cubicBezTo>
                  <a:cubicBezTo>
                    <a:pt x="311150" y="196117"/>
                    <a:pt x="300587" y="207963"/>
                    <a:pt x="286062" y="207963"/>
                  </a:cubicBezTo>
                  <a:cubicBezTo>
                    <a:pt x="286062" y="207963"/>
                    <a:pt x="286062" y="207963"/>
                    <a:pt x="53663" y="207963"/>
                  </a:cubicBezTo>
                  <a:cubicBezTo>
                    <a:pt x="39138" y="207963"/>
                    <a:pt x="28575" y="196117"/>
                    <a:pt x="28575" y="182955"/>
                  </a:cubicBezTo>
                  <a:cubicBezTo>
                    <a:pt x="28575" y="182955"/>
                    <a:pt x="28575" y="182955"/>
                    <a:pt x="28575" y="25008"/>
                  </a:cubicBezTo>
                  <a:cubicBezTo>
                    <a:pt x="28575" y="10530"/>
                    <a:pt x="39138" y="0"/>
                    <a:pt x="53663" y="0"/>
                  </a:cubicBezTo>
                  <a:close/>
                </a:path>
              </a:pathLst>
            </a:custGeom>
            <a:solidFill>
              <a:schemeClr val="accent2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60" name="矩形 59"/>
            <p:cNvSpPr/>
            <p:nvPr/>
          </p:nvSpPr>
          <p:spPr>
            <a:xfrm>
              <a:off x="3624351" y="4222971"/>
              <a:ext cx="612683" cy="2733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 lnSpcReduction="10000"/>
            </a:bodyPr>
            <a:lstStyle/>
            <a:p>
              <a:pPr lvl="0" algn="ctr">
                <a:defRPr sz="1800"/>
              </a:pPr>
              <a:r>
                <a:rPr lang="zh-CN" altLang="en-US" sz="1600" dirty="0">
                  <a:solidFill>
                    <a:schemeClr val="accent2">
                      <a:lumMod val="100000"/>
                    </a:schemeClr>
                  </a:solidFill>
                  <a:latin typeface="+mj-ea"/>
                  <a:ea typeface="+mj-ea"/>
                </a:rPr>
                <a:t>关键词</a:t>
              </a:r>
            </a:p>
          </p:txBody>
        </p:sp>
        <p:sp>
          <p:nvSpPr>
            <p:cNvPr id="61" name="矩形 60"/>
            <p:cNvSpPr/>
            <p:nvPr/>
          </p:nvSpPr>
          <p:spPr>
            <a:xfrm>
              <a:off x="3011208" y="4678110"/>
              <a:ext cx="183896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策划设计制作等全程服务。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069305" y="2790113"/>
            <a:ext cx="2053389" cy="3073658"/>
            <a:chOff x="5069305" y="2790113"/>
            <a:chExt cx="2053389" cy="3073658"/>
          </a:xfrm>
          <a:effectLst>
            <a:outerShdw blurRad="635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63" name="矩形 62"/>
            <p:cNvSpPr/>
            <p:nvPr/>
          </p:nvSpPr>
          <p:spPr>
            <a:xfrm>
              <a:off x="5069305" y="2790113"/>
              <a:ext cx="2053389" cy="3073658"/>
            </a:xfrm>
            <a:prstGeom prst="rect">
              <a:avLst/>
            </a:prstGeom>
            <a:gradFill flip="none" rotWithShape="1">
              <a:gsLst>
                <a:gs pos="56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 w="12700" cap="flat" cmpd="sng" algn="ctr">
              <a:solidFill>
                <a:schemeClr val="bg2">
                  <a:lumMod val="10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任意多边形 9"/>
            <p:cNvSpPr/>
            <p:nvPr/>
          </p:nvSpPr>
          <p:spPr>
            <a:xfrm>
              <a:off x="5824484" y="3288822"/>
              <a:ext cx="543032" cy="622285"/>
            </a:xfrm>
            <a:custGeom>
              <a:avLst/>
              <a:gdLst>
                <a:gd name="connsiteX0" fmla="*/ 123825 w 293688"/>
                <a:gd name="connsiteY0" fmla="*/ 284163 h 336550"/>
                <a:gd name="connsiteX1" fmla="*/ 123825 w 293688"/>
                <a:gd name="connsiteY1" fmla="*/ 312738 h 336550"/>
                <a:gd name="connsiteX2" fmla="*/ 169863 w 293688"/>
                <a:gd name="connsiteY2" fmla="*/ 312738 h 336550"/>
                <a:gd name="connsiteX3" fmla="*/ 169863 w 293688"/>
                <a:gd name="connsiteY3" fmla="*/ 284163 h 336550"/>
                <a:gd name="connsiteX4" fmla="*/ 233363 w 293688"/>
                <a:gd name="connsiteY4" fmla="*/ 58738 h 336550"/>
                <a:gd name="connsiteX5" fmla="*/ 233363 w 293688"/>
                <a:gd name="connsiteY5" fmla="*/ 97959 h 336550"/>
                <a:gd name="connsiteX6" fmla="*/ 233363 w 293688"/>
                <a:gd name="connsiteY6" fmla="*/ 103188 h 336550"/>
                <a:gd name="connsiteX7" fmla="*/ 263526 w 293688"/>
                <a:gd name="connsiteY7" fmla="*/ 74426 h 336550"/>
                <a:gd name="connsiteX8" fmla="*/ 263526 w 293688"/>
                <a:gd name="connsiteY8" fmla="*/ 58738 h 336550"/>
                <a:gd name="connsiteX9" fmla="*/ 30163 w 293688"/>
                <a:gd name="connsiteY9" fmla="*/ 58738 h 336550"/>
                <a:gd name="connsiteX10" fmla="*/ 30163 w 293688"/>
                <a:gd name="connsiteY10" fmla="*/ 74426 h 336550"/>
                <a:gd name="connsiteX11" fmla="*/ 60326 w 293688"/>
                <a:gd name="connsiteY11" fmla="*/ 103188 h 336550"/>
                <a:gd name="connsiteX12" fmla="*/ 60326 w 293688"/>
                <a:gd name="connsiteY12" fmla="*/ 97959 h 336550"/>
                <a:gd name="connsiteX13" fmla="*/ 60326 w 293688"/>
                <a:gd name="connsiteY13" fmla="*/ 58738 h 336550"/>
                <a:gd name="connsiteX14" fmla="*/ 30163 w 293688"/>
                <a:gd name="connsiteY14" fmla="*/ 58738 h 336550"/>
                <a:gd name="connsiteX15" fmla="*/ 142753 w 293688"/>
                <a:gd name="connsiteY15" fmla="*/ 46781 h 336550"/>
                <a:gd name="connsiteX16" fmla="*/ 133521 w 293688"/>
                <a:gd name="connsiteY16" fmla="*/ 67674 h 336550"/>
                <a:gd name="connsiteX17" fmla="*/ 109782 w 293688"/>
                <a:gd name="connsiteY17" fmla="*/ 70286 h 336550"/>
                <a:gd name="connsiteX18" fmla="*/ 107144 w 293688"/>
                <a:gd name="connsiteY18" fmla="*/ 78121 h 336550"/>
                <a:gd name="connsiteX19" fmla="*/ 125608 w 293688"/>
                <a:gd name="connsiteY19" fmla="*/ 93791 h 336550"/>
                <a:gd name="connsiteX20" fmla="*/ 119014 w 293688"/>
                <a:gd name="connsiteY20" fmla="*/ 115991 h 336550"/>
                <a:gd name="connsiteX21" fmla="*/ 126927 w 293688"/>
                <a:gd name="connsiteY21" fmla="*/ 121214 h 336550"/>
                <a:gd name="connsiteX22" fmla="*/ 146710 w 293688"/>
                <a:gd name="connsiteY22" fmla="*/ 109462 h 336550"/>
                <a:gd name="connsiteX23" fmla="*/ 166493 w 293688"/>
                <a:gd name="connsiteY23" fmla="*/ 121214 h 336550"/>
                <a:gd name="connsiteX24" fmla="*/ 174406 w 293688"/>
                <a:gd name="connsiteY24" fmla="*/ 115991 h 336550"/>
                <a:gd name="connsiteX25" fmla="*/ 167811 w 293688"/>
                <a:gd name="connsiteY25" fmla="*/ 93791 h 336550"/>
                <a:gd name="connsiteX26" fmla="*/ 186275 w 293688"/>
                <a:gd name="connsiteY26" fmla="*/ 78121 h 336550"/>
                <a:gd name="connsiteX27" fmla="*/ 183638 w 293688"/>
                <a:gd name="connsiteY27" fmla="*/ 70286 h 336550"/>
                <a:gd name="connsiteX28" fmla="*/ 159898 w 293688"/>
                <a:gd name="connsiteY28" fmla="*/ 67674 h 336550"/>
                <a:gd name="connsiteX29" fmla="*/ 150666 w 293688"/>
                <a:gd name="connsiteY29" fmla="*/ 46781 h 336550"/>
                <a:gd name="connsiteX30" fmla="*/ 142753 w 293688"/>
                <a:gd name="connsiteY30" fmla="*/ 46781 h 336550"/>
                <a:gd name="connsiteX31" fmla="*/ 59531 w 293688"/>
                <a:gd name="connsiteY31" fmla="*/ 0 h 336550"/>
                <a:gd name="connsiteX32" fmla="*/ 234157 w 293688"/>
                <a:gd name="connsiteY32" fmla="*/ 0 h 336550"/>
                <a:gd name="connsiteX33" fmla="*/ 234157 w 293688"/>
                <a:gd name="connsiteY33" fmla="*/ 27608 h 336550"/>
                <a:gd name="connsiteX34" fmla="*/ 293688 w 293688"/>
                <a:gd name="connsiteY34" fmla="*/ 27608 h 336550"/>
                <a:gd name="connsiteX35" fmla="*/ 293688 w 293688"/>
                <a:gd name="connsiteY35" fmla="*/ 73620 h 336550"/>
                <a:gd name="connsiteX36" fmla="*/ 234157 w 293688"/>
                <a:gd name="connsiteY36" fmla="*/ 132780 h 336550"/>
                <a:gd name="connsiteX37" fmla="*/ 226219 w 293688"/>
                <a:gd name="connsiteY37" fmla="*/ 132780 h 336550"/>
                <a:gd name="connsiteX38" fmla="*/ 190500 w 293688"/>
                <a:gd name="connsiteY38" fmla="*/ 170904 h 336550"/>
                <a:gd name="connsiteX39" fmla="*/ 165365 w 293688"/>
                <a:gd name="connsiteY39" fmla="*/ 216917 h 336550"/>
                <a:gd name="connsiteX40" fmla="*/ 165365 w 293688"/>
                <a:gd name="connsiteY40" fmla="*/ 253727 h 336550"/>
                <a:gd name="connsiteX41" fmla="*/ 186531 w 293688"/>
                <a:gd name="connsiteY41" fmla="*/ 253727 h 336550"/>
                <a:gd name="connsiteX42" fmla="*/ 198438 w 293688"/>
                <a:gd name="connsiteY42" fmla="*/ 265559 h 336550"/>
                <a:gd name="connsiteX43" fmla="*/ 198438 w 293688"/>
                <a:gd name="connsiteY43" fmla="*/ 281335 h 336550"/>
                <a:gd name="connsiteX44" fmla="*/ 216959 w 293688"/>
                <a:gd name="connsiteY44" fmla="*/ 281335 h 336550"/>
                <a:gd name="connsiteX45" fmla="*/ 216959 w 293688"/>
                <a:gd name="connsiteY45" fmla="*/ 336550 h 336550"/>
                <a:gd name="connsiteX46" fmla="*/ 76729 w 293688"/>
                <a:gd name="connsiteY46" fmla="*/ 336550 h 336550"/>
                <a:gd name="connsiteX47" fmla="*/ 76729 w 293688"/>
                <a:gd name="connsiteY47" fmla="*/ 281335 h 336550"/>
                <a:gd name="connsiteX48" fmla="*/ 95250 w 293688"/>
                <a:gd name="connsiteY48" fmla="*/ 281335 h 336550"/>
                <a:gd name="connsiteX49" fmla="*/ 95250 w 293688"/>
                <a:gd name="connsiteY49" fmla="*/ 265559 h 336550"/>
                <a:gd name="connsiteX50" fmla="*/ 107156 w 293688"/>
                <a:gd name="connsiteY50" fmla="*/ 253727 h 336550"/>
                <a:gd name="connsiteX51" fmla="*/ 128323 w 293688"/>
                <a:gd name="connsiteY51" fmla="*/ 253727 h 336550"/>
                <a:gd name="connsiteX52" fmla="*/ 128323 w 293688"/>
                <a:gd name="connsiteY52" fmla="*/ 216917 h 336550"/>
                <a:gd name="connsiteX53" fmla="*/ 103188 w 293688"/>
                <a:gd name="connsiteY53" fmla="*/ 170904 h 336550"/>
                <a:gd name="connsiteX54" fmla="*/ 67469 w 293688"/>
                <a:gd name="connsiteY54" fmla="*/ 132780 h 336550"/>
                <a:gd name="connsiteX55" fmla="*/ 59531 w 293688"/>
                <a:gd name="connsiteY55" fmla="*/ 132780 h 336550"/>
                <a:gd name="connsiteX56" fmla="*/ 0 w 293688"/>
                <a:gd name="connsiteY56" fmla="*/ 73620 h 336550"/>
                <a:gd name="connsiteX57" fmla="*/ 0 w 293688"/>
                <a:gd name="connsiteY57" fmla="*/ 27608 h 336550"/>
                <a:gd name="connsiteX58" fmla="*/ 59531 w 293688"/>
                <a:gd name="connsiteY58" fmla="*/ 27608 h 336550"/>
                <a:gd name="connsiteX59" fmla="*/ 59531 w 293688"/>
                <a:gd name="connsiteY5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293688" h="336550">
                  <a:moveTo>
                    <a:pt x="123825" y="284163"/>
                  </a:moveTo>
                  <a:lnTo>
                    <a:pt x="123825" y="312738"/>
                  </a:lnTo>
                  <a:lnTo>
                    <a:pt x="169863" y="312738"/>
                  </a:lnTo>
                  <a:lnTo>
                    <a:pt x="169863" y="284163"/>
                  </a:lnTo>
                  <a:close/>
                  <a:moveTo>
                    <a:pt x="233363" y="58738"/>
                  </a:moveTo>
                  <a:cubicBezTo>
                    <a:pt x="233363" y="58738"/>
                    <a:pt x="233363" y="58738"/>
                    <a:pt x="233363" y="97959"/>
                  </a:cubicBezTo>
                  <a:cubicBezTo>
                    <a:pt x="233363" y="99266"/>
                    <a:pt x="233363" y="101881"/>
                    <a:pt x="233363" y="103188"/>
                  </a:cubicBezTo>
                  <a:cubicBezTo>
                    <a:pt x="249816" y="103188"/>
                    <a:pt x="263526" y="90114"/>
                    <a:pt x="263526" y="74426"/>
                  </a:cubicBezTo>
                  <a:cubicBezTo>
                    <a:pt x="263526" y="74426"/>
                    <a:pt x="263526" y="74426"/>
                    <a:pt x="263526" y="58738"/>
                  </a:cubicBezTo>
                  <a:close/>
                  <a:moveTo>
                    <a:pt x="30163" y="58738"/>
                  </a:moveTo>
                  <a:cubicBezTo>
                    <a:pt x="30163" y="58738"/>
                    <a:pt x="30163" y="58738"/>
                    <a:pt x="30163" y="74426"/>
                  </a:cubicBezTo>
                  <a:cubicBezTo>
                    <a:pt x="30163" y="90114"/>
                    <a:pt x="43873" y="103188"/>
                    <a:pt x="60326" y="103188"/>
                  </a:cubicBezTo>
                  <a:cubicBezTo>
                    <a:pt x="60326" y="101881"/>
                    <a:pt x="60326" y="99266"/>
                    <a:pt x="60326" y="97959"/>
                  </a:cubicBezTo>
                  <a:cubicBezTo>
                    <a:pt x="60326" y="97959"/>
                    <a:pt x="60326" y="97959"/>
                    <a:pt x="60326" y="58738"/>
                  </a:cubicBezTo>
                  <a:cubicBezTo>
                    <a:pt x="60326" y="58738"/>
                    <a:pt x="60326" y="58738"/>
                    <a:pt x="30163" y="58738"/>
                  </a:cubicBezTo>
                  <a:close/>
                  <a:moveTo>
                    <a:pt x="142753" y="46781"/>
                  </a:moveTo>
                  <a:cubicBezTo>
                    <a:pt x="142753" y="46781"/>
                    <a:pt x="142753" y="46781"/>
                    <a:pt x="133521" y="67674"/>
                  </a:cubicBezTo>
                  <a:cubicBezTo>
                    <a:pt x="133521" y="67674"/>
                    <a:pt x="133521" y="67674"/>
                    <a:pt x="109782" y="70286"/>
                  </a:cubicBezTo>
                  <a:cubicBezTo>
                    <a:pt x="105826" y="70286"/>
                    <a:pt x="103188" y="75509"/>
                    <a:pt x="107144" y="78121"/>
                  </a:cubicBezTo>
                  <a:cubicBezTo>
                    <a:pt x="107144" y="78121"/>
                    <a:pt x="107144" y="78121"/>
                    <a:pt x="125608" y="93791"/>
                  </a:cubicBezTo>
                  <a:cubicBezTo>
                    <a:pt x="125608" y="93791"/>
                    <a:pt x="125608" y="93791"/>
                    <a:pt x="119014" y="115991"/>
                  </a:cubicBezTo>
                  <a:cubicBezTo>
                    <a:pt x="119014" y="119908"/>
                    <a:pt x="122971" y="123826"/>
                    <a:pt x="126927" y="121214"/>
                  </a:cubicBezTo>
                  <a:cubicBezTo>
                    <a:pt x="126927" y="121214"/>
                    <a:pt x="126927" y="121214"/>
                    <a:pt x="146710" y="109462"/>
                  </a:cubicBezTo>
                  <a:cubicBezTo>
                    <a:pt x="146710" y="109462"/>
                    <a:pt x="146710" y="109462"/>
                    <a:pt x="166493" y="121214"/>
                  </a:cubicBezTo>
                  <a:cubicBezTo>
                    <a:pt x="170449" y="123826"/>
                    <a:pt x="174406" y="119908"/>
                    <a:pt x="174406" y="115991"/>
                  </a:cubicBezTo>
                  <a:cubicBezTo>
                    <a:pt x="174406" y="115991"/>
                    <a:pt x="174406" y="115991"/>
                    <a:pt x="167811" y="93791"/>
                  </a:cubicBezTo>
                  <a:cubicBezTo>
                    <a:pt x="167811" y="93791"/>
                    <a:pt x="167811" y="93791"/>
                    <a:pt x="186275" y="78121"/>
                  </a:cubicBezTo>
                  <a:cubicBezTo>
                    <a:pt x="188913" y="75509"/>
                    <a:pt x="187594" y="70286"/>
                    <a:pt x="183638" y="70286"/>
                  </a:cubicBezTo>
                  <a:cubicBezTo>
                    <a:pt x="183638" y="70286"/>
                    <a:pt x="183638" y="70286"/>
                    <a:pt x="159898" y="67674"/>
                  </a:cubicBezTo>
                  <a:cubicBezTo>
                    <a:pt x="159898" y="67674"/>
                    <a:pt x="159898" y="67674"/>
                    <a:pt x="150666" y="46781"/>
                  </a:cubicBezTo>
                  <a:cubicBezTo>
                    <a:pt x="149348" y="42863"/>
                    <a:pt x="144072" y="42863"/>
                    <a:pt x="142753" y="46781"/>
                  </a:cubicBezTo>
                  <a:close/>
                  <a:moveTo>
                    <a:pt x="59531" y="0"/>
                  </a:moveTo>
                  <a:cubicBezTo>
                    <a:pt x="59531" y="0"/>
                    <a:pt x="59531" y="0"/>
                    <a:pt x="234157" y="0"/>
                  </a:cubicBezTo>
                  <a:lnTo>
                    <a:pt x="234157" y="27608"/>
                  </a:lnTo>
                  <a:cubicBezTo>
                    <a:pt x="234157" y="27608"/>
                    <a:pt x="234157" y="27608"/>
                    <a:pt x="293688" y="27608"/>
                  </a:cubicBezTo>
                  <a:cubicBezTo>
                    <a:pt x="293688" y="27608"/>
                    <a:pt x="293688" y="27608"/>
                    <a:pt x="293688" y="73620"/>
                  </a:cubicBezTo>
                  <a:cubicBezTo>
                    <a:pt x="293688" y="106487"/>
                    <a:pt x="267230" y="132780"/>
                    <a:pt x="234157" y="132780"/>
                  </a:cubicBezTo>
                  <a:cubicBezTo>
                    <a:pt x="234157" y="132780"/>
                    <a:pt x="234157" y="132780"/>
                    <a:pt x="226219" y="132780"/>
                  </a:cubicBezTo>
                  <a:cubicBezTo>
                    <a:pt x="218282" y="148555"/>
                    <a:pt x="206375" y="163016"/>
                    <a:pt x="190500" y="170904"/>
                  </a:cubicBezTo>
                  <a:cubicBezTo>
                    <a:pt x="174625" y="181421"/>
                    <a:pt x="165365" y="198512"/>
                    <a:pt x="165365" y="216917"/>
                  </a:cubicBezTo>
                  <a:cubicBezTo>
                    <a:pt x="165365" y="216917"/>
                    <a:pt x="165365" y="216917"/>
                    <a:pt x="165365" y="253727"/>
                  </a:cubicBezTo>
                  <a:cubicBezTo>
                    <a:pt x="165365" y="253727"/>
                    <a:pt x="165365" y="253727"/>
                    <a:pt x="186531" y="253727"/>
                  </a:cubicBezTo>
                  <a:cubicBezTo>
                    <a:pt x="193146" y="253727"/>
                    <a:pt x="198438" y="258986"/>
                    <a:pt x="198438" y="265559"/>
                  </a:cubicBezTo>
                  <a:cubicBezTo>
                    <a:pt x="198438" y="265559"/>
                    <a:pt x="198438" y="265559"/>
                    <a:pt x="198438" y="281335"/>
                  </a:cubicBezTo>
                  <a:cubicBezTo>
                    <a:pt x="198438" y="281335"/>
                    <a:pt x="198438" y="281335"/>
                    <a:pt x="216959" y="281335"/>
                  </a:cubicBezTo>
                  <a:cubicBezTo>
                    <a:pt x="216959" y="281335"/>
                    <a:pt x="216959" y="281335"/>
                    <a:pt x="216959" y="336550"/>
                  </a:cubicBezTo>
                  <a:cubicBezTo>
                    <a:pt x="216959" y="336550"/>
                    <a:pt x="216959" y="336550"/>
                    <a:pt x="76729" y="336550"/>
                  </a:cubicBezTo>
                  <a:cubicBezTo>
                    <a:pt x="76729" y="336550"/>
                    <a:pt x="76729" y="336550"/>
                    <a:pt x="76729" y="281335"/>
                  </a:cubicBezTo>
                  <a:cubicBezTo>
                    <a:pt x="76729" y="281335"/>
                    <a:pt x="76729" y="281335"/>
                    <a:pt x="95250" y="281335"/>
                  </a:cubicBezTo>
                  <a:cubicBezTo>
                    <a:pt x="95250" y="281335"/>
                    <a:pt x="95250" y="281335"/>
                    <a:pt x="95250" y="265559"/>
                  </a:cubicBezTo>
                  <a:cubicBezTo>
                    <a:pt x="95250" y="258986"/>
                    <a:pt x="100542" y="253727"/>
                    <a:pt x="107156" y="253727"/>
                  </a:cubicBezTo>
                  <a:cubicBezTo>
                    <a:pt x="107156" y="253727"/>
                    <a:pt x="107156" y="253727"/>
                    <a:pt x="128323" y="253727"/>
                  </a:cubicBezTo>
                  <a:cubicBezTo>
                    <a:pt x="128323" y="253727"/>
                    <a:pt x="128323" y="253727"/>
                    <a:pt x="128323" y="216917"/>
                  </a:cubicBezTo>
                  <a:cubicBezTo>
                    <a:pt x="128323" y="198512"/>
                    <a:pt x="119063" y="181421"/>
                    <a:pt x="103188" y="170904"/>
                  </a:cubicBezTo>
                  <a:cubicBezTo>
                    <a:pt x="87313" y="163016"/>
                    <a:pt x="75406" y="148555"/>
                    <a:pt x="67469" y="132780"/>
                  </a:cubicBezTo>
                  <a:cubicBezTo>
                    <a:pt x="67469" y="132780"/>
                    <a:pt x="67469" y="132780"/>
                    <a:pt x="59531" y="132780"/>
                  </a:cubicBezTo>
                  <a:cubicBezTo>
                    <a:pt x="26458" y="132780"/>
                    <a:pt x="0" y="106487"/>
                    <a:pt x="0" y="73620"/>
                  </a:cubicBezTo>
                  <a:cubicBezTo>
                    <a:pt x="0" y="73620"/>
                    <a:pt x="0" y="73620"/>
                    <a:pt x="0" y="27608"/>
                  </a:cubicBezTo>
                  <a:cubicBezTo>
                    <a:pt x="0" y="27608"/>
                    <a:pt x="0" y="27608"/>
                    <a:pt x="59531" y="27608"/>
                  </a:cubicBezTo>
                  <a:cubicBezTo>
                    <a:pt x="59531" y="27608"/>
                    <a:pt x="59531" y="27608"/>
                    <a:pt x="59531" y="0"/>
                  </a:cubicBezTo>
                  <a:close/>
                </a:path>
              </a:pathLst>
            </a:custGeom>
            <a:solidFill>
              <a:schemeClr val="accent3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65" name="矩形 64"/>
            <p:cNvSpPr/>
            <p:nvPr/>
          </p:nvSpPr>
          <p:spPr>
            <a:xfrm>
              <a:off x="5789658" y="4222971"/>
              <a:ext cx="612683" cy="2733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 lnSpcReduction="10000"/>
            </a:bodyPr>
            <a:lstStyle/>
            <a:p>
              <a:pPr lvl="0" algn="ctr">
                <a:defRPr sz="1800"/>
              </a:pPr>
              <a:r>
                <a:rPr lang="zh-CN" altLang="en-US" sz="1600">
                  <a:solidFill>
                    <a:schemeClr val="accent3">
                      <a:lumMod val="100000"/>
                    </a:schemeClr>
                  </a:solidFill>
                  <a:latin typeface="+mj-ea"/>
                  <a:ea typeface="+mj-ea"/>
                </a:rPr>
                <a:t>关键词</a:t>
              </a:r>
              <a:endParaRPr lang="zh-CN" altLang="en-US" sz="1600" dirty="0">
                <a:solidFill>
                  <a:schemeClr val="accent3">
                    <a:lumMod val="10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5176514" y="4678110"/>
              <a:ext cx="183896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策划设计制作等全程服务。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7234612" y="2790113"/>
            <a:ext cx="2053389" cy="3073658"/>
            <a:chOff x="7234612" y="2790113"/>
            <a:chExt cx="2053389" cy="3073658"/>
          </a:xfrm>
          <a:effectLst>
            <a:outerShdw blurRad="635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68" name="矩形 67"/>
            <p:cNvSpPr/>
            <p:nvPr/>
          </p:nvSpPr>
          <p:spPr>
            <a:xfrm>
              <a:off x="7234612" y="2790113"/>
              <a:ext cx="2053389" cy="3073658"/>
            </a:xfrm>
            <a:prstGeom prst="rect">
              <a:avLst/>
            </a:prstGeom>
            <a:gradFill flip="none" rotWithShape="1">
              <a:gsLst>
                <a:gs pos="56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 w="12700" cap="flat" cmpd="sng" algn="ctr">
              <a:solidFill>
                <a:schemeClr val="bg2">
                  <a:lumMod val="10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任意多边形 27"/>
            <p:cNvSpPr/>
            <p:nvPr/>
          </p:nvSpPr>
          <p:spPr>
            <a:xfrm>
              <a:off x="8023832" y="3288822"/>
              <a:ext cx="474950" cy="622285"/>
            </a:xfrm>
            <a:custGeom>
              <a:avLst/>
              <a:gdLst>
                <a:gd name="connsiteX0" fmla="*/ 127587 w 253233"/>
                <a:gd name="connsiteY0" fmla="*/ 141288 h 331788"/>
                <a:gd name="connsiteX1" fmla="*/ 117268 w 253233"/>
                <a:gd name="connsiteY1" fmla="*/ 151660 h 331788"/>
                <a:gd name="connsiteX2" fmla="*/ 117268 w 253233"/>
                <a:gd name="connsiteY2" fmla="*/ 159438 h 331788"/>
                <a:gd name="connsiteX3" fmla="*/ 86312 w 253233"/>
                <a:gd name="connsiteY3" fmla="*/ 193146 h 331788"/>
                <a:gd name="connsiteX4" fmla="*/ 119848 w 253233"/>
                <a:gd name="connsiteY4" fmla="*/ 228151 h 331788"/>
                <a:gd name="connsiteX5" fmla="*/ 140486 w 253233"/>
                <a:gd name="connsiteY5" fmla="*/ 245005 h 331788"/>
                <a:gd name="connsiteX6" fmla="*/ 122428 w 253233"/>
                <a:gd name="connsiteY6" fmla="*/ 256673 h 331788"/>
                <a:gd name="connsiteX7" fmla="*/ 100501 w 253233"/>
                <a:gd name="connsiteY7" fmla="*/ 252783 h 331788"/>
                <a:gd name="connsiteX8" fmla="*/ 92761 w 253233"/>
                <a:gd name="connsiteY8" fmla="*/ 254080 h 331788"/>
                <a:gd name="connsiteX9" fmla="*/ 87602 w 253233"/>
                <a:gd name="connsiteY9" fmla="*/ 259266 h 331788"/>
                <a:gd name="connsiteX10" fmla="*/ 87602 w 253233"/>
                <a:gd name="connsiteY10" fmla="*/ 260562 h 331788"/>
                <a:gd name="connsiteX11" fmla="*/ 95341 w 253233"/>
                <a:gd name="connsiteY11" fmla="*/ 274823 h 331788"/>
                <a:gd name="connsiteX12" fmla="*/ 117268 w 253233"/>
                <a:gd name="connsiteY12" fmla="*/ 278713 h 331788"/>
                <a:gd name="connsiteX13" fmla="*/ 117268 w 253233"/>
                <a:gd name="connsiteY13" fmla="*/ 287788 h 331788"/>
                <a:gd name="connsiteX14" fmla="*/ 126297 w 253233"/>
                <a:gd name="connsiteY14" fmla="*/ 296863 h 331788"/>
                <a:gd name="connsiteX15" fmla="*/ 135326 w 253233"/>
                <a:gd name="connsiteY15" fmla="*/ 287788 h 331788"/>
                <a:gd name="connsiteX16" fmla="*/ 135326 w 253233"/>
                <a:gd name="connsiteY16" fmla="*/ 277416 h 331788"/>
                <a:gd name="connsiteX17" fmla="*/ 168862 w 253233"/>
                <a:gd name="connsiteY17" fmla="*/ 242412 h 331788"/>
                <a:gd name="connsiteX18" fmla="*/ 137906 w 253233"/>
                <a:gd name="connsiteY18" fmla="*/ 207407 h 331788"/>
                <a:gd name="connsiteX19" fmla="*/ 114689 w 253233"/>
                <a:gd name="connsiteY19" fmla="*/ 190553 h 331788"/>
                <a:gd name="connsiteX20" fmla="*/ 131457 w 253233"/>
                <a:gd name="connsiteY20" fmla="*/ 180182 h 331788"/>
                <a:gd name="connsiteX21" fmla="*/ 148225 w 253233"/>
                <a:gd name="connsiteY21" fmla="*/ 182775 h 331788"/>
                <a:gd name="connsiteX22" fmla="*/ 155964 w 253233"/>
                <a:gd name="connsiteY22" fmla="*/ 181478 h 331788"/>
                <a:gd name="connsiteX23" fmla="*/ 161123 w 253233"/>
                <a:gd name="connsiteY23" fmla="*/ 174996 h 331788"/>
                <a:gd name="connsiteX24" fmla="*/ 161123 w 253233"/>
                <a:gd name="connsiteY24" fmla="*/ 173699 h 331788"/>
                <a:gd name="connsiteX25" fmla="*/ 153384 w 253233"/>
                <a:gd name="connsiteY25" fmla="*/ 160735 h 331788"/>
                <a:gd name="connsiteX26" fmla="*/ 136616 w 253233"/>
                <a:gd name="connsiteY26" fmla="*/ 158142 h 331788"/>
                <a:gd name="connsiteX27" fmla="*/ 136616 w 253233"/>
                <a:gd name="connsiteY27" fmla="*/ 151660 h 331788"/>
                <a:gd name="connsiteX28" fmla="*/ 127587 w 253233"/>
                <a:gd name="connsiteY28" fmla="*/ 141288 h 331788"/>
                <a:gd name="connsiteX29" fmla="*/ 71160 w 253233"/>
                <a:gd name="connsiteY29" fmla="*/ 103188 h 331788"/>
                <a:gd name="connsiteX30" fmla="*/ 181134 w 253233"/>
                <a:gd name="connsiteY30" fmla="*/ 103188 h 331788"/>
                <a:gd name="connsiteX31" fmla="*/ 200541 w 253233"/>
                <a:gd name="connsiteY31" fmla="*/ 118774 h 331788"/>
                <a:gd name="connsiteX32" fmla="*/ 249706 w 253233"/>
                <a:gd name="connsiteY32" fmla="*/ 260351 h 331788"/>
                <a:gd name="connsiteX33" fmla="*/ 243237 w 253233"/>
                <a:gd name="connsiteY33" fmla="*/ 309707 h 331788"/>
                <a:gd name="connsiteX34" fmla="*/ 199247 w 253233"/>
                <a:gd name="connsiteY34" fmla="*/ 331788 h 331788"/>
                <a:gd name="connsiteX35" fmla="*/ 54340 w 253233"/>
                <a:gd name="connsiteY35" fmla="*/ 331788 h 331788"/>
                <a:gd name="connsiteX36" fmla="*/ 10350 w 253233"/>
                <a:gd name="connsiteY36" fmla="*/ 309707 h 331788"/>
                <a:gd name="connsiteX37" fmla="*/ 2587 w 253233"/>
                <a:gd name="connsiteY37" fmla="*/ 260351 h 331788"/>
                <a:gd name="connsiteX38" fmla="*/ 51752 w 253233"/>
                <a:gd name="connsiteY38" fmla="*/ 118774 h 331788"/>
                <a:gd name="connsiteX39" fmla="*/ 71160 w 253233"/>
                <a:gd name="connsiteY39" fmla="*/ 103188 h 331788"/>
                <a:gd name="connsiteX40" fmla="*/ 60714 w 253233"/>
                <a:gd name="connsiteY40" fmla="*/ 0 h 331788"/>
                <a:gd name="connsiteX41" fmla="*/ 192874 w 253233"/>
                <a:gd name="connsiteY41" fmla="*/ 0 h 331788"/>
                <a:gd name="connsiteX42" fmla="*/ 209718 w 253233"/>
                <a:gd name="connsiteY42" fmla="*/ 9029 h 331788"/>
                <a:gd name="connsiteX43" fmla="*/ 212309 w 253233"/>
                <a:gd name="connsiteY43" fmla="*/ 29666 h 331788"/>
                <a:gd name="connsiteX44" fmla="*/ 196761 w 253233"/>
                <a:gd name="connsiteY44" fmla="*/ 68362 h 331788"/>
                <a:gd name="connsiteX45" fmla="*/ 176030 w 253233"/>
                <a:gd name="connsiteY45" fmla="*/ 82550 h 331788"/>
                <a:gd name="connsiteX46" fmla="*/ 77558 w 253233"/>
                <a:gd name="connsiteY46" fmla="*/ 82550 h 331788"/>
                <a:gd name="connsiteX47" fmla="*/ 56827 w 253233"/>
                <a:gd name="connsiteY47" fmla="*/ 68362 h 331788"/>
                <a:gd name="connsiteX48" fmla="*/ 41279 w 253233"/>
                <a:gd name="connsiteY48" fmla="*/ 29666 h 331788"/>
                <a:gd name="connsiteX49" fmla="*/ 43870 w 253233"/>
                <a:gd name="connsiteY49" fmla="*/ 9029 h 331788"/>
                <a:gd name="connsiteX50" fmla="*/ 60714 w 253233"/>
                <a:gd name="connsiteY50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53233" h="331788">
                  <a:moveTo>
                    <a:pt x="127587" y="141288"/>
                  </a:moveTo>
                  <a:cubicBezTo>
                    <a:pt x="122428" y="141288"/>
                    <a:pt x="117268" y="146474"/>
                    <a:pt x="117268" y="151660"/>
                  </a:cubicBezTo>
                  <a:cubicBezTo>
                    <a:pt x="117268" y="151660"/>
                    <a:pt x="117268" y="151660"/>
                    <a:pt x="117268" y="159438"/>
                  </a:cubicBezTo>
                  <a:cubicBezTo>
                    <a:pt x="97921" y="163328"/>
                    <a:pt x="86312" y="176292"/>
                    <a:pt x="86312" y="193146"/>
                  </a:cubicBezTo>
                  <a:cubicBezTo>
                    <a:pt x="86312" y="212593"/>
                    <a:pt x="99211" y="221668"/>
                    <a:pt x="119848" y="228151"/>
                  </a:cubicBezTo>
                  <a:cubicBezTo>
                    <a:pt x="134036" y="233337"/>
                    <a:pt x="140486" y="238522"/>
                    <a:pt x="140486" y="245005"/>
                  </a:cubicBezTo>
                  <a:cubicBezTo>
                    <a:pt x="140486" y="252783"/>
                    <a:pt x="132747" y="256673"/>
                    <a:pt x="122428" y="256673"/>
                  </a:cubicBezTo>
                  <a:cubicBezTo>
                    <a:pt x="114689" y="256673"/>
                    <a:pt x="106950" y="255376"/>
                    <a:pt x="100501" y="252783"/>
                  </a:cubicBezTo>
                  <a:cubicBezTo>
                    <a:pt x="97921" y="251487"/>
                    <a:pt x="95341" y="252783"/>
                    <a:pt x="92761" y="254080"/>
                  </a:cubicBezTo>
                  <a:cubicBezTo>
                    <a:pt x="90182" y="255376"/>
                    <a:pt x="87602" y="256673"/>
                    <a:pt x="87602" y="259266"/>
                  </a:cubicBezTo>
                  <a:cubicBezTo>
                    <a:pt x="87602" y="259266"/>
                    <a:pt x="87602" y="259266"/>
                    <a:pt x="87602" y="260562"/>
                  </a:cubicBezTo>
                  <a:cubicBezTo>
                    <a:pt x="86312" y="267044"/>
                    <a:pt x="88892" y="273527"/>
                    <a:pt x="95341" y="274823"/>
                  </a:cubicBezTo>
                  <a:cubicBezTo>
                    <a:pt x="101790" y="277416"/>
                    <a:pt x="109529" y="278713"/>
                    <a:pt x="117268" y="278713"/>
                  </a:cubicBezTo>
                  <a:cubicBezTo>
                    <a:pt x="117268" y="278713"/>
                    <a:pt x="117268" y="278713"/>
                    <a:pt x="117268" y="287788"/>
                  </a:cubicBezTo>
                  <a:cubicBezTo>
                    <a:pt x="117268" y="292974"/>
                    <a:pt x="121138" y="296863"/>
                    <a:pt x="126297" y="296863"/>
                  </a:cubicBezTo>
                  <a:cubicBezTo>
                    <a:pt x="131457" y="296863"/>
                    <a:pt x="135326" y="292974"/>
                    <a:pt x="135326" y="287788"/>
                  </a:cubicBezTo>
                  <a:cubicBezTo>
                    <a:pt x="135326" y="287788"/>
                    <a:pt x="135326" y="287788"/>
                    <a:pt x="135326" y="277416"/>
                  </a:cubicBezTo>
                  <a:cubicBezTo>
                    <a:pt x="157254" y="273527"/>
                    <a:pt x="168862" y="259266"/>
                    <a:pt x="168862" y="242412"/>
                  </a:cubicBezTo>
                  <a:cubicBezTo>
                    <a:pt x="168862" y="225558"/>
                    <a:pt x="159833" y="215186"/>
                    <a:pt x="137906" y="207407"/>
                  </a:cubicBezTo>
                  <a:cubicBezTo>
                    <a:pt x="121138" y="200925"/>
                    <a:pt x="114689" y="197036"/>
                    <a:pt x="114689" y="190553"/>
                  </a:cubicBezTo>
                  <a:cubicBezTo>
                    <a:pt x="114689" y="185368"/>
                    <a:pt x="118558" y="180182"/>
                    <a:pt x="131457" y="180182"/>
                  </a:cubicBezTo>
                  <a:cubicBezTo>
                    <a:pt x="137906" y="180182"/>
                    <a:pt x="144355" y="181478"/>
                    <a:pt x="148225" y="182775"/>
                  </a:cubicBezTo>
                  <a:cubicBezTo>
                    <a:pt x="150804" y="182775"/>
                    <a:pt x="153384" y="182775"/>
                    <a:pt x="155964" y="181478"/>
                  </a:cubicBezTo>
                  <a:cubicBezTo>
                    <a:pt x="158543" y="180182"/>
                    <a:pt x="161123" y="177589"/>
                    <a:pt x="161123" y="174996"/>
                  </a:cubicBezTo>
                  <a:cubicBezTo>
                    <a:pt x="161123" y="174996"/>
                    <a:pt x="161123" y="174996"/>
                    <a:pt x="161123" y="173699"/>
                  </a:cubicBezTo>
                  <a:cubicBezTo>
                    <a:pt x="162413" y="168514"/>
                    <a:pt x="159833" y="162031"/>
                    <a:pt x="153384" y="160735"/>
                  </a:cubicBezTo>
                  <a:cubicBezTo>
                    <a:pt x="149515" y="159438"/>
                    <a:pt x="143065" y="158142"/>
                    <a:pt x="136616" y="158142"/>
                  </a:cubicBezTo>
                  <a:cubicBezTo>
                    <a:pt x="136616" y="158142"/>
                    <a:pt x="136616" y="158142"/>
                    <a:pt x="136616" y="151660"/>
                  </a:cubicBezTo>
                  <a:cubicBezTo>
                    <a:pt x="136616" y="146474"/>
                    <a:pt x="132747" y="141288"/>
                    <a:pt x="127587" y="141288"/>
                  </a:cubicBezTo>
                  <a:close/>
                  <a:moveTo>
                    <a:pt x="71160" y="103188"/>
                  </a:moveTo>
                  <a:cubicBezTo>
                    <a:pt x="71160" y="103188"/>
                    <a:pt x="71160" y="103188"/>
                    <a:pt x="181134" y="103188"/>
                  </a:cubicBezTo>
                  <a:cubicBezTo>
                    <a:pt x="190191" y="103188"/>
                    <a:pt x="197954" y="109682"/>
                    <a:pt x="200541" y="118774"/>
                  </a:cubicBezTo>
                  <a:cubicBezTo>
                    <a:pt x="200541" y="118774"/>
                    <a:pt x="200541" y="118774"/>
                    <a:pt x="249706" y="260351"/>
                  </a:cubicBezTo>
                  <a:cubicBezTo>
                    <a:pt x="256175" y="275937"/>
                    <a:pt x="253588" y="295420"/>
                    <a:pt x="243237" y="309707"/>
                  </a:cubicBezTo>
                  <a:cubicBezTo>
                    <a:pt x="232887" y="322696"/>
                    <a:pt x="217361" y="331788"/>
                    <a:pt x="199247" y="331788"/>
                  </a:cubicBezTo>
                  <a:cubicBezTo>
                    <a:pt x="199247" y="331788"/>
                    <a:pt x="199247" y="331788"/>
                    <a:pt x="54340" y="331788"/>
                  </a:cubicBezTo>
                  <a:cubicBezTo>
                    <a:pt x="36226" y="331788"/>
                    <a:pt x="20700" y="323995"/>
                    <a:pt x="10350" y="309707"/>
                  </a:cubicBezTo>
                  <a:cubicBezTo>
                    <a:pt x="-1" y="295420"/>
                    <a:pt x="-2588" y="277236"/>
                    <a:pt x="2587" y="260351"/>
                  </a:cubicBezTo>
                  <a:cubicBezTo>
                    <a:pt x="2587" y="260351"/>
                    <a:pt x="2587" y="260351"/>
                    <a:pt x="51752" y="118774"/>
                  </a:cubicBezTo>
                  <a:cubicBezTo>
                    <a:pt x="54340" y="109682"/>
                    <a:pt x="62103" y="103188"/>
                    <a:pt x="71160" y="103188"/>
                  </a:cubicBezTo>
                  <a:close/>
                  <a:moveTo>
                    <a:pt x="60714" y="0"/>
                  </a:moveTo>
                  <a:cubicBezTo>
                    <a:pt x="60714" y="0"/>
                    <a:pt x="60714" y="0"/>
                    <a:pt x="192874" y="0"/>
                  </a:cubicBezTo>
                  <a:cubicBezTo>
                    <a:pt x="199352" y="0"/>
                    <a:pt x="205830" y="3870"/>
                    <a:pt x="209718" y="9029"/>
                  </a:cubicBezTo>
                  <a:cubicBezTo>
                    <a:pt x="214900" y="15478"/>
                    <a:pt x="214900" y="23217"/>
                    <a:pt x="212309" y="29666"/>
                  </a:cubicBezTo>
                  <a:cubicBezTo>
                    <a:pt x="212309" y="29666"/>
                    <a:pt x="212309" y="29666"/>
                    <a:pt x="196761" y="68362"/>
                  </a:cubicBezTo>
                  <a:cubicBezTo>
                    <a:pt x="192874" y="77391"/>
                    <a:pt x="185100" y="82550"/>
                    <a:pt x="176030" y="82550"/>
                  </a:cubicBezTo>
                  <a:cubicBezTo>
                    <a:pt x="176030" y="82550"/>
                    <a:pt x="176030" y="82550"/>
                    <a:pt x="77558" y="82550"/>
                  </a:cubicBezTo>
                  <a:cubicBezTo>
                    <a:pt x="68488" y="82550"/>
                    <a:pt x="60714" y="77391"/>
                    <a:pt x="56827" y="68362"/>
                  </a:cubicBezTo>
                  <a:lnTo>
                    <a:pt x="41279" y="29666"/>
                  </a:lnTo>
                  <a:cubicBezTo>
                    <a:pt x="38687" y="23217"/>
                    <a:pt x="38687" y="15478"/>
                    <a:pt x="43870" y="9029"/>
                  </a:cubicBezTo>
                  <a:cubicBezTo>
                    <a:pt x="47757" y="3870"/>
                    <a:pt x="54235" y="0"/>
                    <a:pt x="60714" y="0"/>
                  </a:cubicBezTo>
                  <a:close/>
                </a:path>
              </a:pathLst>
            </a:custGeom>
            <a:solidFill>
              <a:schemeClr val="accent4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70" name="矩形 69"/>
            <p:cNvSpPr/>
            <p:nvPr/>
          </p:nvSpPr>
          <p:spPr>
            <a:xfrm>
              <a:off x="7954965" y="4222971"/>
              <a:ext cx="612683" cy="2733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p14="http://schemas.microsoft.com/office/powerpoint/2010/main" xmlns:a14="http://schemas.microsoft.com/office/drawing/2010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 lnSpcReduction="10000"/>
            </a:bodyPr>
            <a:lstStyle/>
            <a:p>
              <a:pPr lvl="0" algn="ctr">
                <a:defRPr sz="1800"/>
              </a:pPr>
              <a:r>
                <a:rPr lang="zh-CN" altLang="en-US" sz="1600">
                  <a:solidFill>
                    <a:schemeClr val="accent4">
                      <a:lumMod val="100000"/>
                    </a:schemeClr>
                  </a:solidFill>
                  <a:latin typeface="+mj-ea"/>
                  <a:ea typeface="+mj-ea"/>
                </a:rPr>
                <a:t>关键词</a:t>
              </a:r>
              <a:endParaRPr lang="zh-CN" altLang="en-US" sz="1600" dirty="0">
                <a:solidFill>
                  <a:schemeClr val="accent4">
                    <a:lumMod val="10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7341820" y="4678110"/>
              <a:ext cx="183896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策划设计制作等全程服务。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9399920" y="2790113"/>
            <a:ext cx="2053389" cy="3073658"/>
            <a:chOff x="9399920" y="2790113"/>
            <a:chExt cx="2053389" cy="3073658"/>
          </a:xfrm>
          <a:effectLst>
            <a:outerShdw blurRad="63500" dist="38100" dir="5400000" algn="t" rotWithShape="0">
              <a:prstClr val="black">
                <a:alpha val="20000"/>
              </a:prstClr>
            </a:outerShdw>
          </a:effectLst>
        </p:grpSpPr>
        <p:sp>
          <p:nvSpPr>
            <p:cNvPr id="73" name="矩形 72"/>
            <p:cNvSpPr/>
            <p:nvPr/>
          </p:nvSpPr>
          <p:spPr>
            <a:xfrm>
              <a:off x="9399920" y="2790113"/>
              <a:ext cx="2053389" cy="3073658"/>
            </a:xfrm>
            <a:prstGeom prst="rect">
              <a:avLst/>
            </a:prstGeom>
            <a:gradFill flip="none" rotWithShape="1">
              <a:gsLst>
                <a:gs pos="5600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 w="12700" cap="flat" cmpd="sng" algn="ctr">
              <a:solidFill>
                <a:schemeClr val="bg2">
                  <a:lumMod val="100000"/>
                </a:schemeClr>
              </a:solidFill>
              <a:prstDash val="solid"/>
              <a:miter lim="4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任意多边形 38"/>
            <p:cNvSpPr/>
            <p:nvPr/>
          </p:nvSpPr>
          <p:spPr>
            <a:xfrm>
              <a:off x="10128741" y="3288822"/>
              <a:ext cx="595745" cy="622285"/>
            </a:xfrm>
            <a:custGeom>
              <a:avLst/>
              <a:gdLst>
                <a:gd name="connsiteX0" fmla="*/ 164665 w 323717"/>
                <a:gd name="connsiteY0" fmla="*/ 288925 h 338138"/>
                <a:gd name="connsiteX1" fmla="*/ 176572 w 323717"/>
                <a:gd name="connsiteY1" fmla="*/ 300832 h 338138"/>
                <a:gd name="connsiteX2" fmla="*/ 164665 w 323717"/>
                <a:gd name="connsiteY2" fmla="*/ 312739 h 338138"/>
                <a:gd name="connsiteX3" fmla="*/ 152758 w 323717"/>
                <a:gd name="connsiteY3" fmla="*/ 300832 h 338138"/>
                <a:gd name="connsiteX4" fmla="*/ 164665 w 323717"/>
                <a:gd name="connsiteY4" fmla="*/ 288925 h 338138"/>
                <a:gd name="connsiteX5" fmla="*/ 89258 w 323717"/>
                <a:gd name="connsiteY5" fmla="*/ 284163 h 338138"/>
                <a:gd name="connsiteX6" fmla="*/ 89258 w 323717"/>
                <a:gd name="connsiteY6" fmla="*/ 315913 h 338138"/>
                <a:gd name="connsiteX7" fmla="*/ 235308 w 323717"/>
                <a:gd name="connsiteY7" fmla="*/ 315913 h 338138"/>
                <a:gd name="connsiteX8" fmla="*/ 235308 w 323717"/>
                <a:gd name="connsiteY8" fmla="*/ 284163 h 338138"/>
                <a:gd name="connsiteX9" fmla="*/ 281081 w 323717"/>
                <a:gd name="connsiteY9" fmla="*/ 112713 h 338138"/>
                <a:gd name="connsiteX10" fmla="*/ 281081 w 323717"/>
                <a:gd name="connsiteY10" fmla="*/ 230188 h 338138"/>
                <a:gd name="connsiteX11" fmla="*/ 271820 w 323717"/>
                <a:gd name="connsiteY11" fmla="*/ 224967 h 338138"/>
                <a:gd name="connsiteX12" fmla="*/ 271820 w 323717"/>
                <a:gd name="connsiteY12" fmla="*/ 119239 h 338138"/>
                <a:gd name="connsiteX13" fmla="*/ 281081 w 323717"/>
                <a:gd name="connsiteY13" fmla="*/ 112713 h 338138"/>
                <a:gd name="connsiteX14" fmla="*/ 41897 w 323717"/>
                <a:gd name="connsiteY14" fmla="*/ 112713 h 338138"/>
                <a:gd name="connsiteX15" fmla="*/ 49835 w 323717"/>
                <a:gd name="connsiteY15" fmla="*/ 119239 h 338138"/>
                <a:gd name="connsiteX16" fmla="*/ 51158 w 323717"/>
                <a:gd name="connsiteY16" fmla="*/ 224967 h 338138"/>
                <a:gd name="connsiteX17" fmla="*/ 41897 w 323717"/>
                <a:gd name="connsiteY17" fmla="*/ 230188 h 338138"/>
                <a:gd name="connsiteX18" fmla="*/ 41897 w 323717"/>
                <a:gd name="connsiteY18" fmla="*/ 112713 h 338138"/>
                <a:gd name="connsiteX19" fmla="*/ 301798 w 323717"/>
                <a:gd name="connsiteY19" fmla="*/ 98425 h 338138"/>
                <a:gd name="connsiteX20" fmla="*/ 303090 w 323717"/>
                <a:gd name="connsiteY20" fmla="*/ 246063 h 338138"/>
                <a:gd name="connsiteX21" fmla="*/ 294045 w 323717"/>
                <a:gd name="connsiteY21" fmla="*/ 240790 h 338138"/>
                <a:gd name="connsiteX22" fmla="*/ 294045 w 323717"/>
                <a:gd name="connsiteY22" fmla="*/ 105016 h 338138"/>
                <a:gd name="connsiteX23" fmla="*/ 301798 w 323717"/>
                <a:gd name="connsiteY23" fmla="*/ 98425 h 338138"/>
                <a:gd name="connsiteX24" fmla="*/ 22545 w 323717"/>
                <a:gd name="connsiteY24" fmla="*/ 98425 h 338138"/>
                <a:gd name="connsiteX25" fmla="*/ 30520 w 323717"/>
                <a:gd name="connsiteY25" fmla="*/ 105016 h 338138"/>
                <a:gd name="connsiteX26" fmla="*/ 30520 w 323717"/>
                <a:gd name="connsiteY26" fmla="*/ 240790 h 338138"/>
                <a:gd name="connsiteX27" fmla="*/ 21216 w 323717"/>
                <a:gd name="connsiteY27" fmla="*/ 246063 h 338138"/>
                <a:gd name="connsiteX28" fmla="*/ 22545 w 323717"/>
                <a:gd name="connsiteY28" fmla="*/ 98425 h 338138"/>
                <a:gd name="connsiteX29" fmla="*/ 89258 w 323717"/>
                <a:gd name="connsiteY29" fmla="*/ 52388 h 338138"/>
                <a:gd name="connsiteX30" fmla="*/ 89258 w 323717"/>
                <a:gd name="connsiteY30" fmla="*/ 263526 h 338138"/>
                <a:gd name="connsiteX31" fmla="*/ 235308 w 323717"/>
                <a:gd name="connsiteY31" fmla="*/ 263526 h 338138"/>
                <a:gd name="connsiteX32" fmla="*/ 235308 w 323717"/>
                <a:gd name="connsiteY32" fmla="*/ 52388 h 338138"/>
                <a:gd name="connsiteX33" fmla="*/ 89258 w 323717"/>
                <a:gd name="connsiteY33" fmla="*/ 22225 h 338138"/>
                <a:gd name="connsiteX34" fmla="*/ 89258 w 323717"/>
                <a:gd name="connsiteY34" fmla="*/ 31750 h 338138"/>
                <a:gd name="connsiteX35" fmla="*/ 235308 w 323717"/>
                <a:gd name="connsiteY35" fmla="*/ 31750 h 338138"/>
                <a:gd name="connsiteX36" fmla="*/ 235308 w 323717"/>
                <a:gd name="connsiteY36" fmla="*/ 22225 h 338138"/>
                <a:gd name="connsiteX37" fmla="*/ 89579 w 323717"/>
                <a:gd name="connsiteY37" fmla="*/ 0 h 338138"/>
                <a:gd name="connsiteX38" fmla="*/ 234986 w 323717"/>
                <a:gd name="connsiteY38" fmla="*/ 0 h 338138"/>
                <a:gd name="connsiteX39" fmla="*/ 255945 w 323717"/>
                <a:gd name="connsiteY39" fmla="*/ 21133 h 338138"/>
                <a:gd name="connsiteX40" fmla="*/ 255945 w 323717"/>
                <a:gd name="connsiteY40" fmla="*/ 317005 h 338138"/>
                <a:gd name="connsiteX41" fmla="*/ 234986 w 323717"/>
                <a:gd name="connsiteY41" fmla="*/ 338138 h 338138"/>
                <a:gd name="connsiteX42" fmla="*/ 89579 w 323717"/>
                <a:gd name="connsiteY42" fmla="*/ 338138 h 338138"/>
                <a:gd name="connsiteX43" fmla="*/ 68620 w 323717"/>
                <a:gd name="connsiteY43" fmla="*/ 317005 h 338138"/>
                <a:gd name="connsiteX44" fmla="*/ 68620 w 323717"/>
                <a:gd name="connsiteY44" fmla="*/ 21133 h 338138"/>
                <a:gd name="connsiteX45" fmla="*/ 89579 w 323717"/>
                <a:gd name="connsiteY45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23717" h="338138">
                  <a:moveTo>
                    <a:pt x="164665" y="288925"/>
                  </a:moveTo>
                  <a:cubicBezTo>
                    <a:pt x="171241" y="288925"/>
                    <a:pt x="176572" y="294256"/>
                    <a:pt x="176572" y="300832"/>
                  </a:cubicBezTo>
                  <a:cubicBezTo>
                    <a:pt x="176572" y="307408"/>
                    <a:pt x="171241" y="312739"/>
                    <a:pt x="164665" y="312739"/>
                  </a:cubicBezTo>
                  <a:cubicBezTo>
                    <a:pt x="158089" y="312739"/>
                    <a:pt x="152758" y="307408"/>
                    <a:pt x="152758" y="300832"/>
                  </a:cubicBezTo>
                  <a:cubicBezTo>
                    <a:pt x="152758" y="294256"/>
                    <a:pt x="158089" y="288925"/>
                    <a:pt x="164665" y="288925"/>
                  </a:cubicBezTo>
                  <a:close/>
                  <a:moveTo>
                    <a:pt x="89258" y="284163"/>
                  </a:moveTo>
                  <a:lnTo>
                    <a:pt x="89258" y="315913"/>
                  </a:lnTo>
                  <a:lnTo>
                    <a:pt x="235308" y="315913"/>
                  </a:lnTo>
                  <a:lnTo>
                    <a:pt x="235308" y="284163"/>
                  </a:lnTo>
                  <a:close/>
                  <a:moveTo>
                    <a:pt x="281081" y="112713"/>
                  </a:moveTo>
                  <a:cubicBezTo>
                    <a:pt x="282404" y="115323"/>
                    <a:pt x="319445" y="161008"/>
                    <a:pt x="281081" y="230188"/>
                  </a:cubicBezTo>
                  <a:lnTo>
                    <a:pt x="271820" y="224967"/>
                  </a:lnTo>
                  <a:cubicBezTo>
                    <a:pt x="306216" y="162313"/>
                    <a:pt x="273143" y="120544"/>
                    <a:pt x="271820" y="119239"/>
                  </a:cubicBezTo>
                  <a:cubicBezTo>
                    <a:pt x="271820" y="119239"/>
                    <a:pt x="271820" y="119239"/>
                    <a:pt x="281081" y="112713"/>
                  </a:cubicBezTo>
                  <a:close/>
                  <a:moveTo>
                    <a:pt x="41897" y="112713"/>
                  </a:moveTo>
                  <a:cubicBezTo>
                    <a:pt x="41897" y="112713"/>
                    <a:pt x="41897" y="112713"/>
                    <a:pt x="49835" y="119239"/>
                  </a:cubicBezTo>
                  <a:cubicBezTo>
                    <a:pt x="48512" y="121850"/>
                    <a:pt x="16762" y="162313"/>
                    <a:pt x="51158" y="224967"/>
                  </a:cubicBezTo>
                  <a:cubicBezTo>
                    <a:pt x="51158" y="224967"/>
                    <a:pt x="51158" y="224967"/>
                    <a:pt x="41897" y="230188"/>
                  </a:cubicBezTo>
                  <a:cubicBezTo>
                    <a:pt x="3533" y="161008"/>
                    <a:pt x="40574" y="115323"/>
                    <a:pt x="41897" y="112713"/>
                  </a:cubicBezTo>
                  <a:close/>
                  <a:moveTo>
                    <a:pt x="301798" y="98425"/>
                  </a:moveTo>
                  <a:cubicBezTo>
                    <a:pt x="303090" y="98425"/>
                    <a:pt x="349608" y="159062"/>
                    <a:pt x="303090" y="246063"/>
                  </a:cubicBezTo>
                  <a:cubicBezTo>
                    <a:pt x="303090" y="246063"/>
                    <a:pt x="303090" y="246063"/>
                    <a:pt x="294045" y="240790"/>
                  </a:cubicBezTo>
                  <a:cubicBezTo>
                    <a:pt x="336687" y="160380"/>
                    <a:pt x="295337" y="107652"/>
                    <a:pt x="294045" y="105016"/>
                  </a:cubicBezTo>
                  <a:cubicBezTo>
                    <a:pt x="294045" y="105016"/>
                    <a:pt x="294045" y="105016"/>
                    <a:pt x="301798" y="98425"/>
                  </a:cubicBezTo>
                  <a:close/>
                  <a:moveTo>
                    <a:pt x="22545" y="98425"/>
                  </a:moveTo>
                  <a:cubicBezTo>
                    <a:pt x="22545" y="98425"/>
                    <a:pt x="22545" y="98425"/>
                    <a:pt x="30520" y="105016"/>
                  </a:cubicBezTo>
                  <a:cubicBezTo>
                    <a:pt x="27862" y="107652"/>
                    <a:pt x="-13340" y="160380"/>
                    <a:pt x="30520" y="240790"/>
                  </a:cubicBezTo>
                  <a:lnTo>
                    <a:pt x="21216" y="246063"/>
                  </a:lnTo>
                  <a:cubicBezTo>
                    <a:pt x="-26630" y="159062"/>
                    <a:pt x="21216" y="98425"/>
                    <a:pt x="22545" y="98425"/>
                  </a:cubicBezTo>
                  <a:close/>
                  <a:moveTo>
                    <a:pt x="89258" y="52388"/>
                  </a:moveTo>
                  <a:lnTo>
                    <a:pt x="89258" y="263526"/>
                  </a:lnTo>
                  <a:lnTo>
                    <a:pt x="235308" y="263526"/>
                  </a:lnTo>
                  <a:lnTo>
                    <a:pt x="235308" y="52388"/>
                  </a:lnTo>
                  <a:close/>
                  <a:moveTo>
                    <a:pt x="89258" y="22225"/>
                  </a:moveTo>
                  <a:lnTo>
                    <a:pt x="89258" y="31750"/>
                  </a:lnTo>
                  <a:lnTo>
                    <a:pt x="235308" y="31750"/>
                  </a:lnTo>
                  <a:lnTo>
                    <a:pt x="235308" y="22225"/>
                  </a:lnTo>
                  <a:close/>
                  <a:moveTo>
                    <a:pt x="89579" y="0"/>
                  </a:moveTo>
                  <a:cubicBezTo>
                    <a:pt x="89579" y="0"/>
                    <a:pt x="89579" y="0"/>
                    <a:pt x="234986" y="0"/>
                  </a:cubicBezTo>
                  <a:cubicBezTo>
                    <a:pt x="246775" y="0"/>
                    <a:pt x="255945" y="9246"/>
                    <a:pt x="255945" y="21133"/>
                  </a:cubicBezTo>
                  <a:cubicBezTo>
                    <a:pt x="255945" y="21133"/>
                    <a:pt x="255945" y="21133"/>
                    <a:pt x="255945" y="317005"/>
                  </a:cubicBezTo>
                  <a:cubicBezTo>
                    <a:pt x="255945" y="328892"/>
                    <a:pt x="246775" y="338138"/>
                    <a:pt x="234986" y="338138"/>
                  </a:cubicBezTo>
                  <a:cubicBezTo>
                    <a:pt x="234986" y="338138"/>
                    <a:pt x="234986" y="338138"/>
                    <a:pt x="89579" y="338138"/>
                  </a:cubicBezTo>
                  <a:cubicBezTo>
                    <a:pt x="77790" y="338138"/>
                    <a:pt x="68620" y="328892"/>
                    <a:pt x="68620" y="317005"/>
                  </a:cubicBezTo>
                  <a:cubicBezTo>
                    <a:pt x="68620" y="317005"/>
                    <a:pt x="68620" y="317005"/>
                    <a:pt x="68620" y="21133"/>
                  </a:cubicBezTo>
                  <a:cubicBezTo>
                    <a:pt x="68620" y="9246"/>
                    <a:pt x="77790" y="0"/>
                    <a:pt x="89579" y="0"/>
                  </a:cubicBezTo>
                  <a:close/>
                </a:path>
              </a:pathLst>
            </a:custGeom>
            <a:solidFill>
              <a:schemeClr val="accent5">
                <a:lumMod val="100000"/>
              </a:schemeClr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75" name="矩形 74"/>
            <p:cNvSpPr/>
            <p:nvPr/>
          </p:nvSpPr>
          <p:spPr>
            <a:xfrm>
              <a:off x="10120273" y="4222971"/>
              <a:ext cx="612683" cy="27335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  </a:ext>
            </a:extLst>
          </p:spPr>
          <p:txBody>
            <a:bodyPr wrap="none" lIns="25400" tIns="25400" rIns="25400" bIns="25400" anchor="ctr">
              <a:normAutofit lnSpcReduction="10000"/>
            </a:bodyPr>
            <a:lstStyle/>
            <a:p>
              <a:pPr lvl="0" algn="ctr">
                <a:defRPr sz="1800"/>
              </a:pPr>
              <a:r>
                <a:rPr lang="zh-CN" altLang="en-US" sz="1600">
                  <a:solidFill>
                    <a:schemeClr val="accent5">
                      <a:lumMod val="100000"/>
                    </a:schemeClr>
                  </a:solidFill>
                  <a:latin typeface="+mj-ea"/>
                  <a:ea typeface="+mj-ea"/>
                </a:rPr>
                <a:t>关键词</a:t>
              </a:r>
              <a:endParaRPr lang="zh-CN" altLang="en-US" sz="1600" dirty="0">
                <a:solidFill>
                  <a:schemeClr val="accent5">
                    <a:lumMod val="10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9507126" y="4678110"/>
              <a:ext cx="1838967" cy="7571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我们长期为客户提供专业的</a:t>
              </a:r>
              <a:r>
                <a:rPr lang="en-US" altLang="zh-CN" sz="1200" dirty="0">
                  <a:solidFill>
                    <a:schemeClr val="tx2"/>
                  </a:solidFill>
                  <a:latin typeface="+mn-ea"/>
                </a:rPr>
                <a:t>PPT</a:t>
              </a:r>
              <a:r>
                <a:rPr lang="zh-CN" altLang="en-US" sz="1200" dirty="0">
                  <a:solidFill>
                    <a:schemeClr val="tx2"/>
                  </a:solidFill>
                  <a:latin typeface="+mn-ea"/>
                </a:rPr>
                <a:t>策划设计制作等全程服务。</a:t>
              </a:r>
            </a:p>
          </p:txBody>
        </p:sp>
      </p:grpSp>
      <p:sp>
        <p:nvSpPr>
          <p:cNvPr id="77" name="矩形 76"/>
          <p:cNvSpPr/>
          <p:nvPr/>
        </p:nvSpPr>
        <p:spPr>
          <a:xfrm>
            <a:off x="2032206" y="1588844"/>
            <a:ext cx="8127589" cy="5170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我们长期为客户提供专业的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策划、设计制作等全程服务，凭借自身优势和专业化的独特视角为客户提供优质的</a:t>
            </a:r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服务，助你演绎精彩人生。</a:t>
            </a:r>
          </a:p>
        </p:txBody>
      </p:sp>
      <p:sp>
        <p:nvSpPr>
          <p:cNvPr id="78" name="文本框 77"/>
          <p:cNvSpPr txBox="1"/>
          <p:nvPr/>
        </p:nvSpPr>
        <p:spPr>
          <a:xfrm>
            <a:off x="4362192" y="781098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+mj-ea"/>
                <a:ea typeface="+mj-ea"/>
              </a:rPr>
              <a:t>单击添加页面标题</a:t>
            </a:r>
          </a:p>
        </p:txBody>
      </p:sp>
    </p:spTree>
    <p:extLst>
      <p:ext uri="{BB962C8B-B14F-4D97-AF65-F5344CB8AC3E}">
        <p14:creationId xmlns:p14="http://schemas.microsoft.com/office/powerpoint/2010/main" val="59342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075 " pathEditMode="relative" rAng="0" ptsTypes="AA">
                                      <p:cBhvr>
                                        <p:cTn id="20" dur="15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3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48148E-6 L -1.66667E-6 0.32338 " pathEditMode="relative" rAng="0" ptsTypes="AA">
                                      <p:cBhvr>
                                        <p:cTn id="26" dur="15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15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pat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66667E-6 1.48148E-6 L -1.66667E-6 0.32338 " pathEditMode="relative" rAng="0" ptsTypes="AA">
                                      <p:cBhvr>
                                        <p:cTn id="31" dur="1500" spd="-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157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pat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1.66667E-6 1.48148E-6 L -1.66667E-6 0.32338 " pathEditMode="relative" rAng="0" ptsTypes="AA">
                                      <p:cBhvr>
                                        <p:cTn id="36" dur="150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157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1.66667E-6 1.48148E-6 L -1.66667E-6 0.32338 " pathEditMode="relative" rAng="0" ptsTypes="AA">
                                      <p:cBhvr>
                                        <p:cTn id="41" dur="1500" spd="-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157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66667E-6 1.48148E-6 L -1.66667E-6 0.32338 " pathEditMode="relative" rAng="0" ptsTypes="AA">
                                      <p:cBhvr>
                                        <p:cTn id="46" dur="15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77" grpId="0"/>
      <p:bldP spid="77" grpId="1"/>
      <p:bldP spid="7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grpSp>
        <p:nvGrpSpPr>
          <p:cNvPr id="38" name="Group 33"/>
          <p:cNvGrpSpPr/>
          <p:nvPr/>
        </p:nvGrpSpPr>
        <p:grpSpPr>
          <a:xfrm>
            <a:off x="897130" y="1651473"/>
            <a:ext cx="2868268" cy="3486492"/>
            <a:chOff x="1208671" y="1659213"/>
            <a:chExt cx="2151201" cy="2614869"/>
          </a:xfrm>
          <a:solidFill>
            <a:schemeClr val="accent1"/>
          </a:solidFill>
        </p:grpSpPr>
        <p:sp>
          <p:nvSpPr>
            <p:cNvPr id="39" name="Oval 24"/>
            <p:cNvSpPr/>
            <p:nvPr/>
          </p:nvSpPr>
          <p:spPr>
            <a:xfrm>
              <a:off x="1208671" y="1659213"/>
              <a:ext cx="2151201" cy="215120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40" name="Isosceles Triangle 31"/>
            <p:cNvSpPr/>
            <p:nvPr/>
          </p:nvSpPr>
          <p:spPr>
            <a:xfrm rot="10800000">
              <a:off x="2007871" y="3719631"/>
              <a:ext cx="552799" cy="554451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grpSp>
        <p:nvGrpSpPr>
          <p:cNvPr id="41" name="Group 56"/>
          <p:cNvGrpSpPr/>
          <p:nvPr/>
        </p:nvGrpSpPr>
        <p:grpSpPr>
          <a:xfrm>
            <a:off x="1292309" y="3001150"/>
            <a:ext cx="2077908" cy="1286691"/>
            <a:chOff x="664833" y="1363501"/>
            <a:chExt cx="1314852" cy="965019"/>
          </a:xfrm>
        </p:grpSpPr>
        <p:sp>
          <p:nvSpPr>
            <p:cNvPr id="42" name="TextBox 54"/>
            <p:cNvSpPr txBox="1"/>
            <p:nvPr/>
          </p:nvSpPr>
          <p:spPr>
            <a:xfrm>
              <a:off x="664833" y="1611304"/>
              <a:ext cx="1314852" cy="71721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ea"/>
                </a:rPr>
                <a:t>我们长期为客户提供专业的</a:t>
              </a:r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bg1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bg1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43" name="Rectangle 55"/>
            <p:cNvSpPr/>
            <p:nvPr/>
          </p:nvSpPr>
          <p:spPr>
            <a:xfrm>
              <a:off x="976010" y="1363501"/>
              <a:ext cx="692498" cy="20774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grpSp>
        <p:nvGrpSpPr>
          <p:cNvPr id="44" name="Group 34"/>
          <p:cNvGrpSpPr/>
          <p:nvPr/>
        </p:nvGrpSpPr>
        <p:grpSpPr>
          <a:xfrm>
            <a:off x="3423783" y="1651472"/>
            <a:ext cx="2868268" cy="3409683"/>
            <a:chOff x="1208671" y="1659213"/>
            <a:chExt cx="2151201" cy="2557262"/>
          </a:xfrm>
          <a:solidFill>
            <a:schemeClr val="accent2"/>
          </a:solidFill>
        </p:grpSpPr>
        <p:sp>
          <p:nvSpPr>
            <p:cNvPr id="45" name="Oval 35"/>
            <p:cNvSpPr/>
            <p:nvPr/>
          </p:nvSpPr>
          <p:spPr>
            <a:xfrm>
              <a:off x="1208671" y="1659213"/>
              <a:ext cx="2151201" cy="215120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46" name="Isosceles Triangle 40"/>
            <p:cNvSpPr/>
            <p:nvPr/>
          </p:nvSpPr>
          <p:spPr>
            <a:xfrm rot="10800000">
              <a:off x="2007871" y="3662024"/>
              <a:ext cx="552799" cy="55445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grpSp>
        <p:nvGrpSpPr>
          <p:cNvPr id="47" name="Group 56"/>
          <p:cNvGrpSpPr/>
          <p:nvPr/>
        </p:nvGrpSpPr>
        <p:grpSpPr>
          <a:xfrm>
            <a:off x="3818962" y="3020614"/>
            <a:ext cx="2077908" cy="1286691"/>
            <a:chOff x="664833" y="1363501"/>
            <a:chExt cx="1314852" cy="965019"/>
          </a:xfrm>
        </p:grpSpPr>
        <p:sp>
          <p:nvSpPr>
            <p:cNvPr id="48" name="TextBox 26"/>
            <p:cNvSpPr txBox="1"/>
            <p:nvPr/>
          </p:nvSpPr>
          <p:spPr>
            <a:xfrm>
              <a:off x="664833" y="1611304"/>
              <a:ext cx="1314852" cy="71721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ea"/>
                </a:rPr>
                <a:t>我们长期为客户提供专业的</a:t>
              </a:r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bg1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bg1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49" name="Rectangle 27"/>
            <p:cNvSpPr/>
            <p:nvPr/>
          </p:nvSpPr>
          <p:spPr>
            <a:xfrm>
              <a:off x="976010" y="1363501"/>
              <a:ext cx="692498" cy="20774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grpSp>
        <p:nvGrpSpPr>
          <p:cNvPr id="50" name="Group 43"/>
          <p:cNvGrpSpPr/>
          <p:nvPr/>
        </p:nvGrpSpPr>
        <p:grpSpPr>
          <a:xfrm>
            <a:off x="5916059" y="1651472"/>
            <a:ext cx="2868268" cy="3409683"/>
            <a:chOff x="1208671" y="1659213"/>
            <a:chExt cx="2151201" cy="2557262"/>
          </a:xfrm>
          <a:solidFill>
            <a:schemeClr val="accent3"/>
          </a:solidFill>
        </p:grpSpPr>
        <p:sp>
          <p:nvSpPr>
            <p:cNvPr id="51" name="Oval 44"/>
            <p:cNvSpPr/>
            <p:nvPr/>
          </p:nvSpPr>
          <p:spPr>
            <a:xfrm>
              <a:off x="1208671" y="1659213"/>
              <a:ext cx="2151201" cy="215120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52" name="Isosceles Triangle 45"/>
            <p:cNvSpPr/>
            <p:nvPr/>
          </p:nvSpPr>
          <p:spPr>
            <a:xfrm rot="10800000">
              <a:off x="2007871" y="3662024"/>
              <a:ext cx="552799" cy="55445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grpSp>
        <p:nvGrpSpPr>
          <p:cNvPr id="53" name="Group 56"/>
          <p:cNvGrpSpPr/>
          <p:nvPr/>
        </p:nvGrpSpPr>
        <p:grpSpPr>
          <a:xfrm>
            <a:off x="6311238" y="2954726"/>
            <a:ext cx="2077908" cy="1286691"/>
            <a:chOff x="664833" y="1363501"/>
            <a:chExt cx="1314852" cy="965019"/>
          </a:xfrm>
        </p:grpSpPr>
        <p:sp>
          <p:nvSpPr>
            <p:cNvPr id="54" name="TextBox 29"/>
            <p:cNvSpPr txBox="1"/>
            <p:nvPr/>
          </p:nvSpPr>
          <p:spPr>
            <a:xfrm>
              <a:off x="664833" y="1611304"/>
              <a:ext cx="1314852" cy="71721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ea"/>
                </a:rPr>
                <a:t>我们长期为客户提供专业的</a:t>
              </a:r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bg1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bg1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55" name="Rectangle 30"/>
            <p:cNvSpPr/>
            <p:nvPr/>
          </p:nvSpPr>
          <p:spPr>
            <a:xfrm>
              <a:off x="976010" y="1363501"/>
              <a:ext cx="692498" cy="20774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grpSp>
        <p:nvGrpSpPr>
          <p:cNvPr id="56" name="Group 48"/>
          <p:cNvGrpSpPr/>
          <p:nvPr/>
        </p:nvGrpSpPr>
        <p:grpSpPr>
          <a:xfrm>
            <a:off x="8450767" y="1651473"/>
            <a:ext cx="2868268" cy="3486492"/>
            <a:chOff x="1208671" y="1659213"/>
            <a:chExt cx="2151201" cy="2614869"/>
          </a:xfrm>
          <a:solidFill>
            <a:schemeClr val="accent4"/>
          </a:solidFill>
        </p:grpSpPr>
        <p:sp>
          <p:nvSpPr>
            <p:cNvPr id="57" name="Oval 49"/>
            <p:cNvSpPr/>
            <p:nvPr/>
          </p:nvSpPr>
          <p:spPr>
            <a:xfrm>
              <a:off x="1208671" y="1659213"/>
              <a:ext cx="2151201" cy="215120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58" name="Isosceles Triangle 50"/>
            <p:cNvSpPr/>
            <p:nvPr/>
          </p:nvSpPr>
          <p:spPr>
            <a:xfrm rot="10800000">
              <a:off x="2007871" y="3719631"/>
              <a:ext cx="552799" cy="55445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</p:grpSp>
      <p:grpSp>
        <p:nvGrpSpPr>
          <p:cNvPr id="59" name="Group 56"/>
          <p:cNvGrpSpPr/>
          <p:nvPr/>
        </p:nvGrpSpPr>
        <p:grpSpPr>
          <a:xfrm>
            <a:off x="8845946" y="2936574"/>
            <a:ext cx="2077908" cy="1286691"/>
            <a:chOff x="664833" y="1363501"/>
            <a:chExt cx="1314852" cy="965019"/>
          </a:xfrm>
        </p:grpSpPr>
        <p:sp>
          <p:nvSpPr>
            <p:cNvPr id="60" name="TextBox 38"/>
            <p:cNvSpPr txBox="1"/>
            <p:nvPr/>
          </p:nvSpPr>
          <p:spPr>
            <a:xfrm>
              <a:off x="664833" y="1611304"/>
              <a:ext cx="1314852" cy="71721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050" dirty="0">
                  <a:solidFill>
                    <a:schemeClr val="bg1"/>
                  </a:solidFill>
                  <a:latin typeface="+mn-ea"/>
                </a:rPr>
                <a:t>我们长期为客户提供专业的</a:t>
              </a:r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bg1"/>
                  </a:solidFill>
                  <a:latin typeface="+mn-ea"/>
                </a:rPr>
                <a:t>策划设计制作等全程服务，凭借自身优势和专业化的独特视角为客户提供优质的</a:t>
              </a:r>
              <a:r>
                <a:rPr lang="en-US" altLang="zh-CN" sz="1050" dirty="0">
                  <a:solidFill>
                    <a:schemeClr val="bg1"/>
                  </a:solidFill>
                  <a:latin typeface="+mn-ea"/>
                </a:rPr>
                <a:t>PPT</a:t>
              </a:r>
              <a:r>
                <a:rPr lang="zh-CN" altLang="en-US" sz="1050" dirty="0">
                  <a:solidFill>
                    <a:schemeClr val="bg1"/>
                  </a:solidFill>
                  <a:latin typeface="+mn-ea"/>
                </a:rPr>
                <a:t>服务。</a:t>
              </a:r>
            </a:p>
          </p:txBody>
        </p:sp>
        <p:sp>
          <p:nvSpPr>
            <p:cNvPr id="61" name="Rectangle 39"/>
            <p:cNvSpPr/>
            <p:nvPr/>
          </p:nvSpPr>
          <p:spPr>
            <a:xfrm>
              <a:off x="976010" y="1363501"/>
              <a:ext cx="692498" cy="20774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+mj-ea"/>
                  <a:ea typeface="+mj-ea"/>
                </a:rPr>
                <a:t>标题内容</a:t>
              </a:r>
            </a:p>
          </p:txBody>
        </p:sp>
      </p:grpSp>
      <p:sp>
        <p:nvSpPr>
          <p:cNvPr id="62" name="Freeform 245"/>
          <p:cNvSpPr>
            <a:spLocks/>
          </p:cNvSpPr>
          <p:nvPr/>
        </p:nvSpPr>
        <p:spPr bwMode="auto">
          <a:xfrm>
            <a:off x="1962732" y="2214463"/>
            <a:ext cx="586601" cy="586601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63" name="Freeform 55"/>
          <p:cNvSpPr>
            <a:spLocks noEditPoints="1"/>
          </p:cNvSpPr>
          <p:nvPr/>
        </p:nvSpPr>
        <p:spPr bwMode="auto">
          <a:xfrm>
            <a:off x="7086056" y="2307086"/>
            <a:ext cx="537665" cy="401355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64" name="Freeform 105"/>
          <p:cNvSpPr>
            <a:spLocks noEditPoints="1"/>
          </p:cNvSpPr>
          <p:nvPr/>
        </p:nvSpPr>
        <p:spPr bwMode="auto">
          <a:xfrm>
            <a:off x="4597918" y="2256214"/>
            <a:ext cx="510497" cy="503099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5" name="Freeform 34"/>
          <p:cNvSpPr>
            <a:spLocks noEditPoints="1"/>
          </p:cNvSpPr>
          <p:nvPr/>
        </p:nvSpPr>
        <p:spPr bwMode="auto">
          <a:xfrm>
            <a:off x="9663196" y="2287222"/>
            <a:ext cx="441083" cy="44108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  <a:cxn ang="0">
                <a:pos x="27" y="5"/>
              </a:cxn>
              <a:cxn ang="0">
                <a:pos x="4" y="28"/>
              </a:cxn>
              <a:cxn ang="0">
                <a:pos x="27" y="51"/>
              </a:cxn>
              <a:cxn ang="0">
                <a:pos x="50" y="28"/>
              </a:cxn>
              <a:cxn ang="0">
                <a:pos x="27" y="5"/>
              </a:cxn>
              <a:cxn ang="0">
                <a:pos x="27" y="46"/>
              </a:cxn>
              <a:cxn ang="0">
                <a:pos x="9" y="28"/>
              </a:cxn>
              <a:cxn ang="0">
                <a:pos x="27" y="9"/>
              </a:cxn>
              <a:cxn ang="0">
                <a:pos x="45" y="28"/>
              </a:cxn>
              <a:cxn ang="0">
                <a:pos x="27" y="46"/>
              </a:cxn>
              <a:cxn ang="0">
                <a:pos x="27" y="14"/>
              </a:cxn>
              <a:cxn ang="0">
                <a:pos x="13" y="28"/>
              </a:cxn>
              <a:cxn ang="0">
                <a:pos x="27" y="41"/>
              </a:cxn>
              <a:cxn ang="0">
                <a:pos x="41" y="28"/>
              </a:cxn>
              <a:cxn ang="0">
                <a:pos x="27" y="14"/>
              </a:cxn>
              <a:cxn ang="0">
                <a:pos x="27" y="37"/>
              </a:cxn>
              <a:cxn ang="0">
                <a:pos x="18" y="28"/>
              </a:cxn>
              <a:cxn ang="0">
                <a:pos x="27" y="19"/>
              </a:cxn>
              <a:cxn ang="0">
                <a:pos x="36" y="28"/>
              </a:cxn>
              <a:cxn ang="0">
                <a:pos x="27" y="3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  <a:moveTo>
                  <a:pt x="27" y="5"/>
                </a:moveTo>
                <a:cubicBezTo>
                  <a:pt x="15" y="5"/>
                  <a:pt x="4" y="15"/>
                  <a:pt x="4" y="28"/>
                </a:cubicBezTo>
                <a:cubicBezTo>
                  <a:pt x="4" y="40"/>
                  <a:pt x="15" y="51"/>
                  <a:pt x="27" y="51"/>
                </a:cubicBezTo>
                <a:cubicBezTo>
                  <a:pt x="40" y="51"/>
                  <a:pt x="50" y="40"/>
                  <a:pt x="50" y="28"/>
                </a:cubicBezTo>
                <a:cubicBezTo>
                  <a:pt x="50" y="15"/>
                  <a:pt x="40" y="5"/>
                  <a:pt x="27" y="5"/>
                </a:cubicBezTo>
                <a:close/>
                <a:moveTo>
                  <a:pt x="27" y="46"/>
                </a:moveTo>
                <a:cubicBezTo>
                  <a:pt x="17" y="46"/>
                  <a:pt x="9" y="38"/>
                  <a:pt x="9" y="28"/>
                </a:cubicBezTo>
                <a:cubicBezTo>
                  <a:pt x="9" y="18"/>
                  <a:pt x="17" y="9"/>
                  <a:pt x="27" y="9"/>
                </a:cubicBezTo>
                <a:cubicBezTo>
                  <a:pt x="37" y="9"/>
                  <a:pt x="45" y="18"/>
                  <a:pt x="45" y="28"/>
                </a:cubicBezTo>
                <a:cubicBezTo>
                  <a:pt x="45" y="38"/>
                  <a:pt x="37" y="46"/>
                  <a:pt x="27" y="46"/>
                </a:cubicBezTo>
                <a:close/>
                <a:moveTo>
                  <a:pt x="27" y="14"/>
                </a:moveTo>
                <a:cubicBezTo>
                  <a:pt x="20" y="14"/>
                  <a:pt x="13" y="20"/>
                  <a:pt x="13" y="28"/>
                </a:cubicBezTo>
                <a:cubicBezTo>
                  <a:pt x="13" y="35"/>
                  <a:pt x="20" y="41"/>
                  <a:pt x="27" y="41"/>
                </a:cubicBezTo>
                <a:cubicBezTo>
                  <a:pt x="35" y="41"/>
                  <a:pt x="41" y="35"/>
                  <a:pt x="41" y="28"/>
                </a:cubicBezTo>
                <a:cubicBezTo>
                  <a:pt x="41" y="20"/>
                  <a:pt x="35" y="14"/>
                  <a:pt x="27" y="14"/>
                </a:cubicBezTo>
                <a:close/>
                <a:moveTo>
                  <a:pt x="27" y="37"/>
                </a:moveTo>
                <a:cubicBezTo>
                  <a:pt x="22" y="37"/>
                  <a:pt x="18" y="33"/>
                  <a:pt x="18" y="28"/>
                </a:cubicBezTo>
                <a:cubicBezTo>
                  <a:pt x="18" y="23"/>
                  <a:pt x="22" y="19"/>
                  <a:pt x="27" y="19"/>
                </a:cubicBezTo>
                <a:cubicBezTo>
                  <a:pt x="32" y="19"/>
                  <a:pt x="36" y="23"/>
                  <a:pt x="36" y="28"/>
                </a:cubicBezTo>
                <a:cubicBezTo>
                  <a:pt x="36" y="33"/>
                  <a:pt x="32" y="37"/>
                  <a:pt x="27" y="3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grpSp>
        <p:nvGrpSpPr>
          <p:cNvPr id="66" name="Group 32"/>
          <p:cNvGrpSpPr/>
          <p:nvPr/>
        </p:nvGrpSpPr>
        <p:grpSpPr>
          <a:xfrm>
            <a:off x="1817589" y="4936361"/>
            <a:ext cx="1027347" cy="1027347"/>
            <a:chOff x="2786183" y="1189182"/>
            <a:chExt cx="921712" cy="921712"/>
          </a:xfrm>
        </p:grpSpPr>
        <p:sp>
          <p:nvSpPr>
            <p:cNvPr id="67" name="Oval 33"/>
            <p:cNvSpPr/>
            <p:nvPr/>
          </p:nvSpPr>
          <p:spPr>
            <a:xfrm>
              <a:off x="2786183" y="1189182"/>
              <a:ext cx="921712" cy="9217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Agency FB" panose="020B0503020202020204" pitchFamily="34" charset="0"/>
              </a:endParaRPr>
            </a:p>
          </p:txBody>
        </p:sp>
        <p:sp>
          <p:nvSpPr>
            <p:cNvPr id="68" name="Oval 34"/>
            <p:cNvSpPr/>
            <p:nvPr/>
          </p:nvSpPr>
          <p:spPr>
            <a:xfrm>
              <a:off x="2878354" y="1281353"/>
              <a:ext cx="737370" cy="737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accent1"/>
                  </a:solidFill>
                  <a:latin typeface="Agency FB" panose="020B0503020202020204" pitchFamily="34" charset="0"/>
                </a:rPr>
                <a:t>01</a:t>
              </a:r>
            </a:p>
          </p:txBody>
        </p:sp>
      </p:grpSp>
      <p:grpSp>
        <p:nvGrpSpPr>
          <p:cNvPr id="69" name="Group 36"/>
          <p:cNvGrpSpPr/>
          <p:nvPr/>
        </p:nvGrpSpPr>
        <p:grpSpPr>
          <a:xfrm>
            <a:off x="4344243" y="4859552"/>
            <a:ext cx="1027347" cy="1027347"/>
            <a:chOff x="2786183" y="1189182"/>
            <a:chExt cx="921712" cy="921712"/>
          </a:xfrm>
        </p:grpSpPr>
        <p:sp>
          <p:nvSpPr>
            <p:cNvPr id="70" name="Oval 41"/>
            <p:cNvSpPr/>
            <p:nvPr/>
          </p:nvSpPr>
          <p:spPr>
            <a:xfrm>
              <a:off x="2786183" y="1189182"/>
              <a:ext cx="921712" cy="92171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Agency FB" panose="020B0503020202020204" pitchFamily="34" charset="0"/>
              </a:endParaRPr>
            </a:p>
          </p:txBody>
        </p:sp>
        <p:sp>
          <p:nvSpPr>
            <p:cNvPr id="71" name="Oval 42"/>
            <p:cNvSpPr/>
            <p:nvPr/>
          </p:nvSpPr>
          <p:spPr>
            <a:xfrm>
              <a:off x="2878354" y="1281353"/>
              <a:ext cx="737370" cy="737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accent2"/>
                  </a:solidFill>
                  <a:latin typeface="Agency FB" panose="020B0503020202020204" pitchFamily="34" charset="0"/>
                </a:rPr>
                <a:t>02</a:t>
              </a:r>
            </a:p>
          </p:txBody>
        </p:sp>
      </p:grpSp>
      <p:grpSp>
        <p:nvGrpSpPr>
          <p:cNvPr id="72" name="Group 43"/>
          <p:cNvGrpSpPr/>
          <p:nvPr/>
        </p:nvGrpSpPr>
        <p:grpSpPr>
          <a:xfrm>
            <a:off x="9371227" y="4919143"/>
            <a:ext cx="1027347" cy="1027347"/>
            <a:chOff x="2786183" y="1189182"/>
            <a:chExt cx="921712" cy="921712"/>
          </a:xfrm>
        </p:grpSpPr>
        <p:sp>
          <p:nvSpPr>
            <p:cNvPr id="73" name="Oval 46"/>
            <p:cNvSpPr/>
            <p:nvPr/>
          </p:nvSpPr>
          <p:spPr>
            <a:xfrm>
              <a:off x="2786183" y="1189182"/>
              <a:ext cx="921712" cy="92171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Agency FB" panose="020B0503020202020204" pitchFamily="34" charset="0"/>
              </a:endParaRPr>
            </a:p>
          </p:txBody>
        </p:sp>
        <p:sp>
          <p:nvSpPr>
            <p:cNvPr id="74" name="Oval 47"/>
            <p:cNvSpPr/>
            <p:nvPr/>
          </p:nvSpPr>
          <p:spPr>
            <a:xfrm>
              <a:off x="2878354" y="1281353"/>
              <a:ext cx="737370" cy="737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accent4"/>
                  </a:solidFill>
                  <a:latin typeface="Agency FB" panose="020B0503020202020204" pitchFamily="34" charset="0"/>
                </a:rPr>
                <a:t>04</a:t>
              </a:r>
            </a:p>
          </p:txBody>
        </p:sp>
      </p:grpSp>
      <p:grpSp>
        <p:nvGrpSpPr>
          <p:cNvPr id="75" name="Group 48"/>
          <p:cNvGrpSpPr/>
          <p:nvPr/>
        </p:nvGrpSpPr>
        <p:grpSpPr>
          <a:xfrm>
            <a:off x="6836519" y="4919143"/>
            <a:ext cx="1027347" cy="1027347"/>
            <a:chOff x="2786183" y="1189182"/>
            <a:chExt cx="921712" cy="921712"/>
          </a:xfrm>
        </p:grpSpPr>
        <p:sp>
          <p:nvSpPr>
            <p:cNvPr id="76" name="Oval 52"/>
            <p:cNvSpPr/>
            <p:nvPr/>
          </p:nvSpPr>
          <p:spPr>
            <a:xfrm>
              <a:off x="2786183" y="1189182"/>
              <a:ext cx="921712" cy="92171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latin typeface="Agency FB" panose="020B0503020202020204" pitchFamily="34" charset="0"/>
              </a:endParaRPr>
            </a:p>
          </p:txBody>
        </p:sp>
        <p:sp>
          <p:nvSpPr>
            <p:cNvPr id="77" name="Oval 56"/>
            <p:cNvSpPr/>
            <p:nvPr/>
          </p:nvSpPr>
          <p:spPr>
            <a:xfrm>
              <a:off x="2878354" y="1281353"/>
              <a:ext cx="737370" cy="7373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accent3"/>
                  </a:solidFill>
                  <a:latin typeface="Agency FB" panose="020B0503020202020204" pitchFamily="34" charset="0"/>
                </a:rPr>
                <a:t>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03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00"/>
                            </p:stCondLst>
                            <p:childTnLst>
                              <p:par>
                                <p:cTn id="8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  <p:bldP spid="64" grpId="0" animBg="1"/>
      <p:bldP spid="6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701328" y="546454"/>
            <a:ext cx="3214889" cy="523220"/>
          </a:xfrm>
          <a:prstGeom prst="rect">
            <a:avLst/>
          </a:prstGeom>
          <a:noFill/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+mj-ea"/>
                <a:ea typeface="+mj-ea"/>
              </a:rPr>
              <a:t>这里添加页面标题</a:t>
            </a:r>
          </a:p>
        </p:txBody>
      </p:sp>
      <p:sp>
        <p:nvSpPr>
          <p:cNvPr id="41" name="Rectangle: Rounded Corners 3"/>
          <p:cNvSpPr/>
          <p:nvPr/>
        </p:nvSpPr>
        <p:spPr>
          <a:xfrm>
            <a:off x="719138" y="2334136"/>
            <a:ext cx="10753724" cy="155033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  <a:alpha val="40000"/>
            </a:schemeClr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42" name="组合 41"/>
          <p:cNvGrpSpPr/>
          <p:nvPr/>
        </p:nvGrpSpPr>
        <p:grpSpPr>
          <a:xfrm>
            <a:off x="1220770" y="2525596"/>
            <a:ext cx="1167416" cy="1167416"/>
            <a:chOff x="1214836" y="2525596"/>
            <a:chExt cx="1167416" cy="1167416"/>
          </a:xfrm>
        </p:grpSpPr>
        <p:sp>
          <p:nvSpPr>
            <p:cNvPr id="43" name="Oval 5"/>
            <p:cNvSpPr/>
            <p:nvPr/>
          </p:nvSpPr>
          <p:spPr>
            <a:xfrm>
              <a:off x="1214836" y="2525596"/>
              <a:ext cx="1167416" cy="116741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6"/>
            <p:cNvSpPr>
              <a:spLocks/>
            </p:cNvSpPr>
            <p:nvPr/>
          </p:nvSpPr>
          <p:spPr bwMode="auto">
            <a:xfrm>
              <a:off x="1467509" y="2800017"/>
              <a:ext cx="662069" cy="618575"/>
            </a:xfrm>
            <a:custGeom>
              <a:avLst/>
              <a:gdLst/>
              <a:ahLst/>
              <a:cxnLst>
                <a:cxn ang="0">
                  <a:pos x="70" y="24"/>
                </a:cxn>
                <a:cxn ang="0">
                  <a:pos x="29" y="50"/>
                </a:cxn>
                <a:cxn ang="0">
                  <a:pos x="0" y="26"/>
                </a:cxn>
                <a:cxn ang="0">
                  <a:pos x="42" y="0"/>
                </a:cxn>
                <a:cxn ang="0">
                  <a:pos x="70" y="24"/>
                </a:cxn>
                <a:cxn ang="0">
                  <a:pos x="70" y="74"/>
                </a:cxn>
                <a:cxn ang="0">
                  <a:pos x="42" y="98"/>
                </a:cxn>
                <a:cxn ang="0">
                  <a:pos x="0" y="72"/>
                </a:cxn>
                <a:cxn ang="0">
                  <a:pos x="29" y="50"/>
                </a:cxn>
                <a:cxn ang="0">
                  <a:pos x="70" y="74"/>
                </a:cxn>
                <a:cxn ang="0">
                  <a:pos x="109" y="104"/>
                </a:cxn>
                <a:cxn ang="0">
                  <a:pos x="70" y="128"/>
                </a:cxn>
                <a:cxn ang="0">
                  <a:pos x="70" y="128"/>
                </a:cxn>
                <a:cxn ang="0">
                  <a:pos x="70" y="128"/>
                </a:cxn>
                <a:cxn ang="0">
                  <a:pos x="70" y="128"/>
                </a:cxn>
                <a:cxn ang="0">
                  <a:pos x="70" y="128"/>
                </a:cxn>
                <a:cxn ang="0">
                  <a:pos x="29" y="104"/>
                </a:cxn>
                <a:cxn ang="0">
                  <a:pos x="29" y="95"/>
                </a:cxn>
                <a:cxn ang="0">
                  <a:pos x="42" y="102"/>
                </a:cxn>
                <a:cxn ang="0">
                  <a:pos x="70" y="78"/>
                </a:cxn>
                <a:cxn ang="0">
                  <a:pos x="70" y="78"/>
                </a:cxn>
                <a:cxn ang="0">
                  <a:pos x="70" y="78"/>
                </a:cxn>
                <a:cxn ang="0">
                  <a:pos x="70" y="78"/>
                </a:cxn>
                <a:cxn ang="0">
                  <a:pos x="70" y="78"/>
                </a:cxn>
                <a:cxn ang="0">
                  <a:pos x="98" y="102"/>
                </a:cxn>
                <a:cxn ang="0">
                  <a:pos x="109" y="95"/>
                </a:cxn>
                <a:cxn ang="0">
                  <a:pos x="109" y="104"/>
                </a:cxn>
                <a:cxn ang="0">
                  <a:pos x="137" y="26"/>
                </a:cxn>
                <a:cxn ang="0">
                  <a:pos x="111" y="50"/>
                </a:cxn>
                <a:cxn ang="0">
                  <a:pos x="70" y="24"/>
                </a:cxn>
                <a:cxn ang="0">
                  <a:pos x="98" y="0"/>
                </a:cxn>
                <a:cxn ang="0">
                  <a:pos x="137" y="26"/>
                </a:cxn>
                <a:cxn ang="0">
                  <a:pos x="137" y="72"/>
                </a:cxn>
                <a:cxn ang="0">
                  <a:pos x="98" y="98"/>
                </a:cxn>
                <a:cxn ang="0">
                  <a:pos x="70" y="74"/>
                </a:cxn>
                <a:cxn ang="0">
                  <a:pos x="111" y="50"/>
                </a:cxn>
                <a:cxn ang="0">
                  <a:pos x="137" y="72"/>
                </a:cxn>
              </a:cxnLst>
              <a:rect l="0" t="0" r="r" b="b"/>
              <a:pathLst>
                <a:path w="137" h="128">
                  <a:moveTo>
                    <a:pt x="70" y="24"/>
                  </a:moveTo>
                  <a:lnTo>
                    <a:pt x="29" y="50"/>
                  </a:lnTo>
                  <a:lnTo>
                    <a:pt x="0" y="26"/>
                  </a:lnTo>
                  <a:lnTo>
                    <a:pt x="42" y="0"/>
                  </a:lnTo>
                  <a:lnTo>
                    <a:pt x="70" y="24"/>
                  </a:lnTo>
                  <a:close/>
                  <a:moveTo>
                    <a:pt x="70" y="74"/>
                  </a:moveTo>
                  <a:lnTo>
                    <a:pt x="42" y="98"/>
                  </a:lnTo>
                  <a:lnTo>
                    <a:pt x="0" y="72"/>
                  </a:lnTo>
                  <a:lnTo>
                    <a:pt x="29" y="50"/>
                  </a:lnTo>
                  <a:lnTo>
                    <a:pt x="70" y="74"/>
                  </a:lnTo>
                  <a:close/>
                  <a:moveTo>
                    <a:pt x="109" y="104"/>
                  </a:moveTo>
                  <a:lnTo>
                    <a:pt x="70" y="128"/>
                  </a:lnTo>
                  <a:lnTo>
                    <a:pt x="70" y="128"/>
                  </a:lnTo>
                  <a:lnTo>
                    <a:pt x="70" y="128"/>
                  </a:lnTo>
                  <a:lnTo>
                    <a:pt x="70" y="128"/>
                  </a:lnTo>
                  <a:lnTo>
                    <a:pt x="70" y="128"/>
                  </a:lnTo>
                  <a:lnTo>
                    <a:pt x="29" y="104"/>
                  </a:lnTo>
                  <a:lnTo>
                    <a:pt x="29" y="95"/>
                  </a:lnTo>
                  <a:lnTo>
                    <a:pt x="42" y="102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98" y="102"/>
                  </a:lnTo>
                  <a:lnTo>
                    <a:pt x="109" y="95"/>
                  </a:lnTo>
                  <a:lnTo>
                    <a:pt x="109" y="104"/>
                  </a:lnTo>
                  <a:close/>
                  <a:moveTo>
                    <a:pt x="137" y="26"/>
                  </a:moveTo>
                  <a:lnTo>
                    <a:pt x="111" y="50"/>
                  </a:lnTo>
                  <a:lnTo>
                    <a:pt x="70" y="24"/>
                  </a:lnTo>
                  <a:lnTo>
                    <a:pt x="98" y="0"/>
                  </a:lnTo>
                  <a:lnTo>
                    <a:pt x="137" y="26"/>
                  </a:lnTo>
                  <a:close/>
                  <a:moveTo>
                    <a:pt x="137" y="72"/>
                  </a:moveTo>
                  <a:lnTo>
                    <a:pt x="98" y="98"/>
                  </a:lnTo>
                  <a:lnTo>
                    <a:pt x="70" y="74"/>
                  </a:lnTo>
                  <a:lnTo>
                    <a:pt x="111" y="50"/>
                  </a:lnTo>
                  <a:lnTo>
                    <a:pt x="137" y="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366531" y="2525596"/>
            <a:ext cx="1167416" cy="1167416"/>
            <a:chOff x="3379020" y="2525596"/>
            <a:chExt cx="1167416" cy="1167416"/>
          </a:xfrm>
        </p:grpSpPr>
        <p:sp>
          <p:nvSpPr>
            <p:cNvPr id="46" name="Oval 8"/>
            <p:cNvSpPr/>
            <p:nvPr/>
          </p:nvSpPr>
          <p:spPr>
            <a:xfrm>
              <a:off x="3379020" y="2525596"/>
              <a:ext cx="1167416" cy="116741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Freeform: Shape 9"/>
            <p:cNvSpPr>
              <a:spLocks/>
            </p:cNvSpPr>
            <p:nvPr/>
          </p:nvSpPr>
          <p:spPr bwMode="auto">
            <a:xfrm>
              <a:off x="3633231" y="2869480"/>
              <a:ext cx="658995" cy="479648"/>
            </a:xfrm>
            <a:custGeom>
              <a:avLst/>
              <a:gdLst/>
              <a:ahLst/>
              <a:cxnLst>
                <a:cxn ang="0">
                  <a:pos x="59" y="53"/>
                </a:cxn>
                <a:cxn ang="0">
                  <a:pos x="17" y="53"/>
                </a:cxn>
                <a:cxn ang="0">
                  <a:pos x="0" y="36"/>
                </a:cxn>
                <a:cxn ang="0">
                  <a:pos x="10" y="21"/>
                </a:cxn>
                <a:cxn ang="0">
                  <a:pos x="10" y="19"/>
                </a:cxn>
                <a:cxn ang="0">
                  <a:pos x="30" y="0"/>
                </a:cxn>
                <a:cxn ang="0">
                  <a:pos x="48" y="12"/>
                </a:cxn>
                <a:cxn ang="0">
                  <a:pos x="54" y="9"/>
                </a:cxn>
                <a:cxn ang="0">
                  <a:pos x="64" y="19"/>
                </a:cxn>
                <a:cxn ang="0">
                  <a:pos x="62" y="24"/>
                </a:cxn>
                <a:cxn ang="0">
                  <a:pos x="73" y="38"/>
                </a:cxn>
                <a:cxn ang="0">
                  <a:pos x="59" y="53"/>
                </a:cxn>
                <a:cxn ang="0">
                  <a:pos x="49" y="27"/>
                </a:cxn>
                <a:cxn ang="0">
                  <a:pos x="35" y="13"/>
                </a:cxn>
                <a:cxn ang="0">
                  <a:pos x="34" y="13"/>
                </a:cxn>
                <a:cxn ang="0">
                  <a:pos x="34" y="13"/>
                </a:cxn>
                <a:cxn ang="0">
                  <a:pos x="20" y="27"/>
                </a:cxn>
                <a:cxn ang="0">
                  <a:pos x="20" y="27"/>
                </a:cxn>
                <a:cxn ang="0">
                  <a:pos x="21" y="29"/>
                </a:cxn>
                <a:cxn ang="0">
                  <a:pos x="30" y="29"/>
                </a:cxn>
                <a:cxn ang="0">
                  <a:pos x="30" y="42"/>
                </a:cxn>
                <a:cxn ang="0">
                  <a:pos x="31" y="43"/>
                </a:cxn>
                <a:cxn ang="0">
                  <a:pos x="38" y="43"/>
                </a:cxn>
                <a:cxn ang="0">
                  <a:pos x="39" y="42"/>
                </a:cxn>
                <a:cxn ang="0">
                  <a:pos x="39" y="29"/>
                </a:cxn>
                <a:cxn ang="0">
                  <a:pos x="48" y="29"/>
                </a:cxn>
                <a:cxn ang="0">
                  <a:pos x="49" y="27"/>
                </a:cxn>
                <a:cxn ang="0">
                  <a:pos x="49" y="27"/>
                </a:cxn>
              </a:cxnLst>
              <a:rect l="0" t="0" r="r" b="b"/>
              <a:pathLst>
                <a:path w="73" h="53">
                  <a:moveTo>
                    <a:pt x="59" y="53"/>
                  </a:moveTo>
                  <a:cubicBezTo>
                    <a:pt x="17" y="53"/>
                    <a:pt x="17" y="53"/>
                    <a:pt x="17" y="53"/>
                  </a:cubicBezTo>
                  <a:cubicBezTo>
                    <a:pt x="8" y="53"/>
                    <a:pt x="0" y="45"/>
                    <a:pt x="0" y="36"/>
                  </a:cubicBezTo>
                  <a:cubicBezTo>
                    <a:pt x="0" y="29"/>
                    <a:pt x="4" y="23"/>
                    <a:pt x="10" y="21"/>
                  </a:cubicBezTo>
                  <a:cubicBezTo>
                    <a:pt x="10" y="20"/>
                    <a:pt x="10" y="20"/>
                    <a:pt x="10" y="19"/>
                  </a:cubicBezTo>
                  <a:cubicBezTo>
                    <a:pt x="10" y="8"/>
                    <a:pt x="19" y="0"/>
                    <a:pt x="30" y="0"/>
                  </a:cubicBezTo>
                  <a:cubicBezTo>
                    <a:pt x="37" y="0"/>
                    <a:pt x="45" y="4"/>
                    <a:pt x="48" y="12"/>
                  </a:cubicBezTo>
                  <a:cubicBezTo>
                    <a:pt x="49" y="10"/>
                    <a:pt x="52" y="9"/>
                    <a:pt x="54" y="9"/>
                  </a:cubicBezTo>
                  <a:cubicBezTo>
                    <a:pt x="59" y="9"/>
                    <a:pt x="64" y="14"/>
                    <a:pt x="64" y="19"/>
                  </a:cubicBezTo>
                  <a:cubicBezTo>
                    <a:pt x="64" y="21"/>
                    <a:pt x="63" y="23"/>
                    <a:pt x="62" y="24"/>
                  </a:cubicBezTo>
                  <a:cubicBezTo>
                    <a:pt x="69" y="26"/>
                    <a:pt x="73" y="32"/>
                    <a:pt x="73" y="38"/>
                  </a:cubicBezTo>
                  <a:cubicBezTo>
                    <a:pt x="73" y="46"/>
                    <a:pt x="67" y="53"/>
                    <a:pt x="59" y="53"/>
                  </a:cubicBezTo>
                  <a:close/>
                  <a:moveTo>
                    <a:pt x="49" y="27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5" y="13"/>
                    <a:pt x="35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8"/>
                    <a:pt x="20" y="29"/>
                    <a:pt x="21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3"/>
                    <a:pt x="30" y="43"/>
                    <a:pt x="31" y="43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9" y="43"/>
                    <a:pt x="39" y="43"/>
                    <a:pt x="39" y="42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9" y="29"/>
                    <a:pt x="49" y="28"/>
                    <a:pt x="49" y="27"/>
                  </a:cubicBezTo>
                  <a:cubicBezTo>
                    <a:pt x="49" y="27"/>
                    <a:pt x="49" y="27"/>
                    <a:pt x="49" y="2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512292" y="2525596"/>
            <a:ext cx="1167416" cy="1167416"/>
            <a:chOff x="5518641" y="2525596"/>
            <a:chExt cx="1167416" cy="1167416"/>
          </a:xfrm>
        </p:grpSpPr>
        <p:sp>
          <p:nvSpPr>
            <p:cNvPr id="49" name="Oval 11"/>
            <p:cNvSpPr/>
            <p:nvPr/>
          </p:nvSpPr>
          <p:spPr>
            <a:xfrm>
              <a:off x="5518641" y="2525596"/>
              <a:ext cx="1167416" cy="116741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Freeform: Shape 12"/>
            <p:cNvSpPr>
              <a:spLocks/>
            </p:cNvSpPr>
            <p:nvPr/>
          </p:nvSpPr>
          <p:spPr bwMode="auto">
            <a:xfrm>
              <a:off x="5896988" y="2813955"/>
              <a:ext cx="410723" cy="590700"/>
            </a:xfrm>
            <a:custGeom>
              <a:avLst/>
              <a:gdLst/>
              <a:ahLst/>
              <a:cxnLst>
                <a:cxn ang="0">
                  <a:pos x="41" y="29"/>
                </a:cxn>
                <a:cxn ang="0">
                  <a:pos x="23" y="50"/>
                </a:cxn>
                <a:cxn ang="0">
                  <a:pos x="23" y="55"/>
                </a:cxn>
                <a:cxn ang="0">
                  <a:pos x="32" y="55"/>
                </a:cxn>
                <a:cxn ang="0">
                  <a:pos x="34" y="57"/>
                </a:cxn>
                <a:cxn ang="0">
                  <a:pos x="32" y="59"/>
                </a:cxn>
                <a:cxn ang="0">
                  <a:pos x="9" y="59"/>
                </a:cxn>
                <a:cxn ang="0">
                  <a:pos x="7" y="57"/>
                </a:cxn>
                <a:cxn ang="0">
                  <a:pos x="9" y="55"/>
                </a:cxn>
                <a:cxn ang="0">
                  <a:pos x="18" y="55"/>
                </a:cxn>
                <a:cxn ang="0">
                  <a:pos x="18" y="50"/>
                </a:cxn>
                <a:cxn ang="0">
                  <a:pos x="0" y="29"/>
                </a:cxn>
                <a:cxn ang="0">
                  <a:pos x="0" y="25"/>
                </a:cxn>
                <a:cxn ang="0">
                  <a:pos x="2" y="23"/>
                </a:cxn>
                <a:cxn ang="0">
                  <a:pos x="4" y="25"/>
                </a:cxn>
                <a:cxn ang="0">
                  <a:pos x="4" y="29"/>
                </a:cxn>
                <a:cxn ang="0">
                  <a:pos x="20" y="45"/>
                </a:cxn>
                <a:cxn ang="0">
                  <a:pos x="36" y="29"/>
                </a:cxn>
                <a:cxn ang="0">
                  <a:pos x="36" y="25"/>
                </a:cxn>
                <a:cxn ang="0">
                  <a:pos x="39" y="23"/>
                </a:cxn>
                <a:cxn ang="0">
                  <a:pos x="41" y="25"/>
                </a:cxn>
                <a:cxn ang="0">
                  <a:pos x="41" y="29"/>
                </a:cxn>
                <a:cxn ang="0">
                  <a:pos x="32" y="29"/>
                </a:cxn>
                <a:cxn ang="0">
                  <a:pos x="20" y="41"/>
                </a:cxn>
                <a:cxn ang="0">
                  <a:pos x="9" y="29"/>
                </a:cxn>
                <a:cxn ang="0">
                  <a:pos x="9" y="11"/>
                </a:cxn>
                <a:cxn ang="0">
                  <a:pos x="20" y="0"/>
                </a:cxn>
                <a:cxn ang="0">
                  <a:pos x="32" y="11"/>
                </a:cxn>
                <a:cxn ang="0">
                  <a:pos x="32" y="29"/>
                </a:cxn>
              </a:cxnLst>
              <a:rect l="0" t="0" r="r" b="b"/>
              <a:pathLst>
                <a:path w="41" h="59">
                  <a:moveTo>
                    <a:pt x="41" y="29"/>
                  </a:moveTo>
                  <a:cubicBezTo>
                    <a:pt x="41" y="40"/>
                    <a:pt x="33" y="49"/>
                    <a:pt x="23" y="50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32" y="55"/>
                    <a:pt x="32" y="55"/>
                    <a:pt x="32" y="55"/>
                  </a:cubicBezTo>
                  <a:cubicBezTo>
                    <a:pt x="33" y="55"/>
                    <a:pt x="34" y="56"/>
                    <a:pt x="34" y="57"/>
                  </a:cubicBezTo>
                  <a:cubicBezTo>
                    <a:pt x="34" y="58"/>
                    <a:pt x="33" y="59"/>
                    <a:pt x="32" y="59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8" y="59"/>
                    <a:pt x="7" y="58"/>
                    <a:pt x="7" y="57"/>
                  </a:cubicBezTo>
                  <a:cubicBezTo>
                    <a:pt x="7" y="56"/>
                    <a:pt x="8" y="55"/>
                    <a:pt x="9" y="55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8" y="49"/>
                    <a:pt x="0" y="40"/>
                    <a:pt x="0" y="29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3" y="23"/>
                    <a:pt x="4" y="24"/>
                    <a:pt x="4" y="25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8"/>
                    <a:pt x="12" y="45"/>
                    <a:pt x="20" y="45"/>
                  </a:cubicBezTo>
                  <a:cubicBezTo>
                    <a:pt x="29" y="45"/>
                    <a:pt x="36" y="38"/>
                    <a:pt x="36" y="29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4"/>
                    <a:pt x="37" y="23"/>
                    <a:pt x="39" y="23"/>
                  </a:cubicBezTo>
                  <a:cubicBezTo>
                    <a:pt x="40" y="23"/>
                    <a:pt x="41" y="24"/>
                    <a:pt x="41" y="25"/>
                  </a:cubicBezTo>
                  <a:lnTo>
                    <a:pt x="41" y="29"/>
                  </a:lnTo>
                  <a:close/>
                  <a:moveTo>
                    <a:pt x="32" y="29"/>
                  </a:moveTo>
                  <a:cubicBezTo>
                    <a:pt x="32" y="36"/>
                    <a:pt x="27" y="41"/>
                    <a:pt x="20" y="41"/>
                  </a:cubicBezTo>
                  <a:cubicBezTo>
                    <a:pt x="14" y="41"/>
                    <a:pt x="9" y="36"/>
                    <a:pt x="9" y="29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5"/>
                    <a:pt x="14" y="0"/>
                    <a:pt x="20" y="0"/>
                  </a:cubicBezTo>
                  <a:cubicBezTo>
                    <a:pt x="27" y="0"/>
                    <a:pt x="32" y="5"/>
                    <a:pt x="32" y="11"/>
                  </a:cubicBezTo>
                  <a:lnTo>
                    <a:pt x="32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658053" y="2525596"/>
            <a:ext cx="1167416" cy="1167416"/>
            <a:chOff x="7658260" y="2525596"/>
            <a:chExt cx="1167416" cy="1167416"/>
          </a:xfrm>
        </p:grpSpPr>
        <p:sp>
          <p:nvSpPr>
            <p:cNvPr id="52" name="Oval 14"/>
            <p:cNvSpPr/>
            <p:nvPr/>
          </p:nvSpPr>
          <p:spPr>
            <a:xfrm>
              <a:off x="7658260" y="2525596"/>
              <a:ext cx="1167416" cy="116741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Freeform: Shape 15"/>
            <p:cNvSpPr>
              <a:spLocks/>
            </p:cNvSpPr>
            <p:nvPr/>
          </p:nvSpPr>
          <p:spPr bwMode="auto">
            <a:xfrm>
              <a:off x="7934259" y="2814328"/>
              <a:ext cx="615419" cy="589952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803815" y="2525596"/>
            <a:ext cx="1167416" cy="1167416"/>
            <a:chOff x="9797881" y="2525596"/>
            <a:chExt cx="1167416" cy="1167416"/>
          </a:xfrm>
        </p:grpSpPr>
        <p:sp>
          <p:nvSpPr>
            <p:cNvPr id="55" name="Oval 17"/>
            <p:cNvSpPr/>
            <p:nvPr/>
          </p:nvSpPr>
          <p:spPr>
            <a:xfrm>
              <a:off x="9797881" y="2525596"/>
              <a:ext cx="1167416" cy="116741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Freeform: Shape 18"/>
            <p:cNvSpPr>
              <a:spLocks/>
            </p:cNvSpPr>
            <p:nvPr/>
          </p:nvSpPr>
          <p:spPr bwMode="auto">
            <a:xfrm>
              <a:off x="10042076" y="2843753"/>
              <a:ext cx="679031" cy="526685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7" name="矩形 56"/>
          <p:cNvSpPr/>
          <p:nvPr/>
        </p:nvSpPr>
        <p:spPr>
          <a:xfrm>
            <a:off x="936243" y="4533458"/>
            <a:ext cx="18389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策划设计制作等全程服务。</a:t>
            </a:r>
          </a:p>
        </p:txBody>
      </p:sp>
      <p:sp>
        <p:nvSpPr>
          <p:cNvPr id="58" name="矩形 57"/>
          <p:cNvSpPr/>
          <p:nvPr/>
        </p:nvSpPr>
        <p:spPr>
          <a:xfrm>
            <a:off x="1214836" y="4172831"/>
            <a:ext cx="1281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accent1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59" name="矩形 58"/>
          <p:cNvSpPr/>
          <p:nvPr/>
        </p:nvSpPr>
        <p:spPr>
          <a:xfrm>
            <a:off x="3069180" y="4533458"/>
            <a:ext cx="18389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策划设计制作等全程服务。</a:t>
            </a:r>
          </a:p>
        </p:txBody>
      </p:sp>
      <p:sp>
        <p:nvSpPr>
          <p:cNvPr id="60" name="矩形 59"/>
          <p:cNvSpPr/>
          <p:nvPr/>
        </p:nvSpPr>
        <p:spPr>
          <a:xfrm>
            <a:off x="3347773" y="4172831"/>
            <a:ext cx="1281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accent2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61" name="矩形 60"/>
          <p:cNvSpPr/>
          <p:nvPr/>
        </p:nvSpPr>
        <p:spPr>
          <a:xfrm>
            <a:off x="5202117" y="4533458"/>
            <a:ext cx="18389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策划设计制作等全程服务。</a:t>
            </a:r>
          </a:p>
        </p:txBody>
      </p:sp>
      <p:sp>
        <p:nvSpPr>
          <p:cNvPr id="62" name="矩形 61"/>
          <p:cNvSpPr/>
          <p:nvPr/>
        </p:nvSpPr>
        <p:spPr>
          <a:xfrm>
            <a:off x="5480710" y="4172831"/>
            <a:ext cx="1281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accent3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63" name="矩形 62"/>
          <p:cNvSpPr/>
          <p:nvPr/>
        </p:nvSpPr>
        <p:spPr>
          <a:xfrm>
            <a:off x="7335054" y="4533458"/>
            <a:ext cx="18389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策划设计制作等全程服务。</a:t>
            </a:r>
          </a:p>
        </p:txBody>
      </p:sp>
      <p:sp>
        <p:nvSpPr>
          <p:cNvPr id="64" name="矩形 63"/>
          <p:cNvSpPr/>
          <p:nvPr/>
        </p:nvSpPr>
        <p:spPr>
          <a:xfrm>
            <a:off x="7613647" y="4172831"/>
            <a:ext cx="1281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accent4"/>
                </a:solidFill>
                <a:latin typeface="+mj-ea"/>
                <a:ea typeface="+mj-ea"/>
              </a:rPr>
              <a:t>标题内容</a:t>
            </a:r>
          </a:p>
        </p:txBody>
      </p:sp>
      <p:sp>
        <p:nvSpPr>
          <p:cNvPr id="65" name="矩形 64"/>
          <p:cNvSpPr/>
          <p:nvPr/>
        </p:nvSpPr>
        <p:spPr>
          <a:xfrm>
            <a:off x="9467990" y="4533458"/>
            <a:ext cx="183896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我们长期为客户提供专业的</a:t>
            </a:r>
            <a:r>
              <a:rPr lang="en-US" altLang="zh-CN" sz="1200" dirty="0">
                <a:solidFill>
                  <a:schemeClr val="tx2"/>
                </a:solidFill>
                <a:latin typeface="+mn-ea"/>
              </a:rPr>
              <a:t>PPT</a:t>
            </a:r>
            <a:r>
              <a:rPr lang="zh-CN" altLang="en-US" sz="1200" dirty="0">
                <a:solidFill>
                  <a:schemeClr val="tx2"/>
                </a:solidFill>
                <a:latin typeface="+mn-ea"/>
              </a:rPr>
              <a:t>策划设计制作等全程服务。</a:t>
            </a:r>
          </a:p>
        </p:txBody>
      </p:sp>
      <p:sp>
        <p:nvSpPr>
          <p:cNvPr id="66" name="矩形 65"/>
          <p:cNvSpPr/>
          <p:nvPr/>
        </p:nvSpPr>
        <p:spPr>
          <a:xfrm>
            <a:off x="9746583" y="4172831"/>
            <a:ext cx="12817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accent5"/>
                </a:solidFill>
                <a:latin typeface="+mj-ea"/>
                <a:ea typeface="+mj-ea"/>
              </a:rPr>
              <a:t>标题内容</a:t>
            </a:r>
          </a:p>
        </p:txBody>
      </p:sp>
    </p:spTree>
    <p:extLst>
      <p:ext uri="{BB962C8B-B14F-4D97-AF65-F5344CB8AC3E}">
        <p14:creationId xmlns:p14="http://schemas.microsoft.com/office/powerpoint/2010/main" val="154292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blinds/>
      </p:transition>
    </mc:Choice>
    <mc:Fallback xmlns="">
      <p:transition spd="slow" advTm="3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50"/>
                            </p:stCondLst>
                            <p:childTnLst>
                              <p:par>
                                <p:cTn id="2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450"/>
                            </p:stCondLst>
                            <p:childTnLst>
                              <p:par>
                                <p:cTn id="3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9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600"/>
                            </p:stCondLst>
                            <p:childTnLst>
                              <p:par>
                                <p:cTn id="4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400"/>
                            </p:stCondLst>
                            <p:childTnLst>
                              <p:par>
                                <p:cTn id="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9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5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350"/>
                            </p:stCondLst>
                            <p:childTnLst>
                              <p:par>
                                <p:cTn id="7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85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2300"/>
                            </p:stCondLst>
                            <p:childTnLst>
                              <p:par>
                                <p:cTn id="9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8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3450"/>
                            </p:stCondLst>
                            <p:childTnLst>
                              <p:par>
                                <p:cTn id="10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FDE475C9-DE52-455E-B0FA-6DA6FCA7F377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完整框架稳重大气毕业论文学术答辩开题报告ppt模板"/>
</p:tagLst>
</file>

<file path=ppt/theme/theme1.xml><?xml version="1.0" encoding="utf-8"?>
<a:theme xmlns:a="http://schemas.openxmlformats.org/drawingml/2006/main" name="第一PPT，www.1ppt.com">
  <a:themeElements>
    <a:clrScheme name="自定义 175">
      <a:dk1>
        <a:srgbClr val="000000"/>
      </a:dk1>
      <a:lt1>
        <a:srgbClr val="FFFFFF"/>
      </a:lt1>
      <a:dk2>
        <a:srgbClr val="3F3F3F"/>
      </a:dk2>
      <a:lt2>
        <a:srgbClr val="E7E6E6"/>
      </a:lt2>
      <a:accent1>
        <a:srgbClr val="1D4251"/>
      </a:accent1>
      <a:accent2>
        <a:srgbClr val="FCBD30"/>
      </a:accent2>
      <a:accent3>
        <a:srgbClr val="1D4251"/>
      </a:accent3>
      <a:accent4>
        <a:srgbClr val="FCBD30"/>
      </a:accent4>
      <a:accent5>
        <a:srgbClr val="1D4251"/>
      </a:accent5>
      <a:accent6>
        <a:srgbClr val="FCBD30"/>
      </a:accent6>
      <a:hlink>
        <a:srgbClr val="1D4251"/>
      </a:hlink>
      <a:folHlink>
        <a:srgbClr val="FCBD30"/>
      </a:folHlink>
    </a:clrScheme>
    <a:fontScheme name="2017">
      <a:majorFont>
        <a:latin typeface="Campton Medium"/>
        <a:ea typeface="方正尚酷简体"/>
        <a:cs typeface=""/>
      </a:majorFont>
      <a:minorFont>
        <a:latin typeface="Campton Light"/>
        <a:ea typeface="方正兰亭细黑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10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11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12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13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14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15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16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17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18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19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2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20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21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22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23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24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3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4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5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6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7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8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ppt/theme/themeOverride9.xml><?xml version="1.0" encoding="utf-8"?>
<a:themeOverride xmlns:a="http://schemas.openxmlformats.org/drawingml/2006/main">
  <a:clrScheme name="自定义 175">
    <a:dk1>
      <a:srgbClr val="000000"/>
    </a:dk1>
    <a:lt1>
      <a:srgbClr val="FFFFFF"/>
    </a:lt1>
    <a:dk2>
      <a:srgbClr val="3F3F3F"/>
    </a:dk2>
    <a:lt2>
      <a:srgbClr val="E7E6E6"/>
    </a:lt2>
    <a:accent1>
      <a:srgbClr val="1D4251"/>
    </a:accent1>
    <a:accent2>
      <a:srgbClr val="FCBD30"/>
    </a:accent2>
    <a:accent3>
      <a:srgbClr val="1D4251"/>
    </a:accent3>
    <a:accent4>
      <a:srgbClr val="FCBD30"/>
    </a:accent4>
    <a:accent5>
      <a:srgbClr val="1D4251"/>
    </a:accent5>
    <a:accent6>
      <a:srgbClr val="FCBD30"/>
    </a:accent6>
    <a:hlink>
      <a:srgbClr val="1D4251"/>
    </a:hlink>
    <a:folHlink>
      <a:srgbClr val="FCBD3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4563</Words>
  <Application>Microsoft Office PowerPoint</Application>
  <PresentationFormat>自定义</PresentationFormat>
  <Paragraphs>289</Paragraphs>
  <Slides>29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7" baseType="lpstr">
      <vt:lpstr>Arial</vt:lpstr>
      <vt:lpstr>宋体</vt:lpstr>
      <vt:lpstr>方正尚酷简体</vt:lpstr>
      <vt:lpstr>Campton Medium</vt:lpstr>
      <vt:lpstr>Campton Light</vt:lpstr>
      <vt:lpstr>DINCond-Medium</vt:lpstr>
      <vt:lpstr>Clear Sans Light</vt:lpstr>
      <vt:lpstr>FontAwesome</vt:lpstr>
      <vt:lpstr>方正兰亭细黑_GBK</vt:lpstr>
      <vt:lpstr>等线</vt:lpstr>
      <vt:lpstr>方正兰亭黑简体</vt:lpstr>
      <vt:lpstr>Open Sans</vt:lpstr>
      <vt:lpstr>微软雅黑</vt:lpstr>
      <vt:lpstr>Lato Regular</vt:lpstr>
      <vt:lpstr>Agency FB</vt:lpstr>
      <vt:lpstr>Times New Roman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论文答辩</dc:title>
  <dc:creator>第一PPT</dc:creator>
  <cp:keywords>www.1ppt.com</cp:keywords>
  <dc:description>www.1ppt.com</dc:description>
  <cp:lastModifiedBy>Windows User</cp:lastModifiedBy>
  <cp:revision>42</cp:revision>
  <dcterms:created xsi:type="dcterms:W3CDTF">2017-03-20T02:00:26Z</dcterms:created>
  <dcterms:modified xsi:type="dcterms:W3CDTF">2019-08-16T14:14:46Z</dcterms:modified>
</cp:coreProperties>
</file>