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3" r:id="rId2"/>
  </p:sldMasterIdLst>
  <p:notesMasterIdLst>
    <p:notesMasterId r:id="rId5"/>
  </p:notesMasterIdLst>
  <p:handoutMasterIdLst>
    <p:handoutMasterId r:id="rId6"/>
  </p:handoutMasterIdLst>
  <p:sldIdLst>
    <p:sldId id="319" r:id="rId3"/>
    <p:sldId id="318"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5977" algn="l" rtl="0" fontAlgn="base">
      <a:spcBef>
        <a:spcPct val="0"/>
      </a:spcBef>
      <a:spcAft>
        <a:spcPct val="0"/>
      </a:spcAft>
      <a:defRPr kern="1200">
        <a:solidFill>
          <a:schemeClr val="tx1"/>
        </a:solidFill>
        <a:latin typeface="Arial" pitchFamily="34" charset="0"/>
        <a:ea typeface="宋体" pitchFamily="2" charset="-122"/>
        <a:cs typeface="+mn-cs"/>
      </a:defRPr>
    </a:lvl2pPr>
    <a:lvl3pPr marL="1151955" algn="l" rtl="0" fontAlgn="base">
      <a:spcBef>
        <a:spcPct val="0"/>
      </a:spcBef>
      <a:spcAft>
        <a:spcPct val="0"/>
      </a:spcAft>
      <a:defRPr kern="1200">
        <a:solidFill>
          <a:schemeClr val="tx1"/>
        </a:solidFill>
        <a:latin typeface="Arial" pitchFamily="34" charset="0"/>
        <a:ea typeface="宋体" pitchFamily="2" charset="-122"/>
        <a:cs typeface="+mn-cs"/>
      </a:defRPr>
    </a:lvl3pPr>
    <a:lvl4pPr marL="1727932" algn="l" rtl="0" fontAlgn="base">
      <a:spcBef>
        <a:spcPct val="0"/>
      </a:spcBef>
      <a:spcAft>
        <a:spcPct val="0"/>
      </a:spcAft>
      <a:defRPr kern="1200">
        <a:solidFill>
          <a:schemeClr val="tx1"/>
        </a:solidFill>
        <a:latin typeface="Arial" pitchFamily="34" charset="0"/>
        <a:ea typeface="宋体" pitchFamily="2" charset="-122"/>
        <a:cs typeface="+mn-cs"/>
      </a:defRPr>
    </a:lvl4pPr>
    <a:lvl5pPr marL="2303910" algn="l" rtl="0" fontAlgn="base">
      <a:spcBef>
        <a:spcPct val="0"/>
      </a:spcBef>
      <a:spcAft>
        <a:spcPct val="0"/>
      </a:spcAft>
      <a:defRPr kern="1200">
        <a:solidFill>
          <a:schemeClr val="tx1"/>
        </a:solidFill>
        <a:latin typeface="Arial" pitchFamily="34" charset="0"/>
        <a:ea typeface="宋体" pitchFamily="2" charset="-122"/>
        <a:cs typeface="+mn-cs"/>
      </a:defRPr>
    </a:lvl5pPr>
    <a:lvl6pPr marL="2879887" algn="l" defTabSz="1151955" rtl="0" eaLnBrk="1" latinLnBrk="0" hangingPunct="1">
      <a:defRPr kern="1200">
        <a:solidFill>
          <a:schemeClr val="tx1"/>
        </a:solidFill>
        <a:latin typeface="Arial" pitchFamily="34" charset="0"/>
        <a:ea typeface="宋体" pitchFamily="2" charset="-122"/>
        <a:cs typeface="+mn-cs"/>
      </a:defRPr>
    </a:lvl6pPr>
    <a:lvl7pPr marL="3455864" algn="l" defTabSz="1151955" rtl="0" eaLnBrk="1" latinLnBrk="0" hangingPunct="1">
      <a:defRPr kern="1200">
        <a:solidFill>
          <a:schemeClr val="tx1"/>
        </a:solidFill>
        <a:latin typeface="Arial" pitchFamily="34" charset="0"/>
        <a:ea typeface="宋体" pitchFamily="2" charset="-122"/>
        <a:cs typeface="+mn-cs"/>
      </a:defRPr>
    </a:lvl7pPr>
    <a:lvl8pPr marL="4031842" algn="l" defTabSz="1151955" rtl="0" eaLnBrk="1" latinLnBrk="0" hangingPunct="1">
      <a:defRPr kern="1200">
        <a:solidFill>
          <a:schemeClr val="tx1"/>
        </a:solidFill>
        <a:latin typeface="Arial" pitchFamily="34" charset="0"/>
        <a:ea typeface="宋体" pitchFamily="2" charset="-122"/>
        <a:cs typeface="+mn-cs"/>
      </a:defRPr>
    </a:lvl8pPr>
    <a:lvl9pPr marL="4607819" algn="l" defTabSz="1151955"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66FF33"/>
    <a:srgbClr val="FF6600"/>
    <a:srgbClr val="99FF66"/>
    <a:srgbClr val="990099"/>
    <a:srgbClr val="FFCC66"/>
    <a:srgbClr val="FFFFFF"/>
    <a:srgbClr val="FFCC00"/>
    <a:srgbClr val="002060"/>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6444" autoAdjust="0"/>
  </p:normalViewPr>
  <p:slideViewPr>
    <p:cSldViewPr>
      <p:cViewPr>
        <p:scale>
          <a:sx n="50" d="100"/>
          <a:sy n="50" d="100"/>
        </p:scale>
        <p:origin x="-306" y="-510"/>
      </p:cViewPr>
      <p:guideLst>
        <p:guide orient="horz" pos="2722"/>
        <p:guide pos="3629"/>
      </p:guideLst>
    </p:cSldViewPr>
  </p:slideViewPr>
  <p:notesTextViewPr>
    <p:cViewPr>
      <p:scale>
        <a:sx n="100" d="100"/>
        <a:sy n="100" d="100"/>
      </p:scale>
      <p:origin x="0" y="0"/>
    </p:cViewPr>
  </p:notesTextViewPr>
  <p:sorterViewPr>
    <p:cViewPr>
      <p:scale>
        <a:sx n="190" d="100"/>
        <a:sy n="19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2019/8/16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2019/8/16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1955" rtl="0" eaLnBrk="1" latinLnBrk="0" hangingPunct="1">
      <a:defRPr sz="1500" kern="1200">
        <a:solidFill>
          <a:schemeClr val="tx1"/>
        </a:solidFill>
        <a:latin typeface="+mn-lt"/>
        <a:ea typeface="+mn-ea"/>
        <a:cs typeface="+mn-cs"/>
      </a:defRPr>
    </a:lvl1pPr>
    <a:lvl2pPr marL="575977" algn="l" defTabSz="1151955" rtl="0" eaLnBrk="1" latinLnBrk="0" hangingPunct="1">
      <a:defRPr sz="1500" kern="1200">
        <a:solidFill>
          <a:schemeClr val="tx1"/>
        </a:solidFill>
        <a:latin typeface="+mn-lt"/>
        <a:ea typeface="+mn-ea"/>
        <a:cs typeface="+mn-cs"/>
      </a:defRPr>
    </a:lvl2pPr>
    <a:lvl3pPr marL="1151955" algn="l" defTabSz="1151955" rtl="0" eaLnBrk="1" latinLnBrk="0" hangingPunct="1">
      <a:defRPr sz="1500" kern="1200">
        <a:solidFill>
          <a:schemeClr val="tx1"/>
        </a:solidFill>
        <a:latin typeface="+mn-lt"/>
        <a:ea typeface="+mn-ea"/>
        <a:cs typeface="+mn-cs"/>
      </a:defRPr>
    </a:lvl3pPr>
    <a:lvl4pPr marL="1727932" algn="l" defTabSz="1151955" rtl="0" eaLnBrk="1" latinLnBrk="0" hangingPunct="1">
      <a:defRPr sz="1500" kern="1200">
        <a:solidFill>
          <a:schemeClr val="tx1"/>
        </a:solidFill>
        <a:latin typeface="+mn-lt"/>
        <a:ea typeface="+mn-ea"/>
        <a:cs typeface="+mn-cs"/>
      </a:defRPr>
    </a:lvl4pPr>
    <a:lvl5pPr marL="2303910" algn="l" defTabSz="1151955" rtl="0" eaLnBrk="1" latinLnBrk="0" hangingPunct="1">
      <a:defRPr sz="1500" kern="1200">
        <a:solidFill>
          <a:schemeClr val="tx1"/>
        </a:solidFill>
        <a:latin typeface="+mn-lt"/>
        <a:ea typeface="+mn-ea"/>
        <a:cs typeface="+mn-cs"/>
      </a:defRPr>
    </a:lvl5pPr>
    <a:lvl6pPr marL="2879887" algn="l" defTabSz="1151955" rtl="0" eaLnBrk="1" latinLnBrk="0" hangingPunct="1">
      <a:defRPr sz="1500" kern="1200">
        <a:solidFill>
          <a:schemeClr val="tx1"/>
        </a:solidFill>
        <a:latin typeface="+mn-lt"/>
        <a:ea typeface="+mn-ea"/>
        <a:cs typeface="+mn-cs"/>
      </a:defRPr>
    </a:lvl6pPr>
    <a:lvl7pPr marL="3455864" algn="l" defTabSz="1151955" rtl="0" eaLnBrk="1" latinLnBrk="0" hangingPunct="1">
      <a:defRPr sz="1500" kern="1200">
        <a:solidFill>
          <a:schemeClr val="tx1"/>
        </a:solidFill>
        <a:latin typeface="+mn-lt"/>
        <a:ea typeface="+mn-ea"/>
        <a:cs typeface="+mn-cs"/>
      </a:defRPr>
    </a:lvl7pPr>
    <a:lvl8pPr marL="4031842" algn="l" defTabSz="1151955" rtl="0" eaLnBrk="1" latinLnBrk="0" hangingPunct="1">
      <a:defRPr sz="1500" kern="1200">
        <a:solidFill>
          <a:schemeClr val="tx1"/>
        </a:solidFill>
        <a:latin typeface="+mn-lt"/>
        <a:ea typeface="+mn-ea"/>
        <a:cs typeface="+mn-cs"/>
      </a:defRPr>
    </a:lvl8pPr>
    <a:lvl9pPr marL="4607819" algn="l" defTabSz="1151955"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hyperlink" Target="http://www.1ppt.com/sucai/" TargetMode="External"/><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1522075" cy="8640763"/>
          </a:xfrm>
          <a:prstGeom prst="rect">
            <a:avLst/>
          </a:prstGeom>
        </p:spPr>
      </p:pic>
      <p:sp>
        <p:nvSpPr>
          <p:cNvPr id="6" name="矩形 5"/>
          <p:cNvSpPr/>
          <p:nvPr userDrawn="1"/>
        </p:nvSpPr>
        <p:spPr bwMode="auto">
          <a:xfrm>
            <a:off x="8421498" y="355476"/>
            <a:ext cx="2816681" cy="408707"/>
          </a:xfrm>
          <a:prstGeom prst="rect">
            <a:avLst/>
          </a:prstGeom>
          <a:noFill/>
        </p:spPr>
        <p:txBody>
          <a:bodyPr wrap="none" lIns="115195" tIns="57597" rIns="115195" bIns="57597">
            <a:spAutoFit/>
          </a:bodyPr>
          <a:lstStyle/>
          <a:p>
            <a:pPr algn="ctr">
              <a:defRPr/>
            </a:pPr>
            <a:r>
              <a:rPr lang="en-US" altLang="zh-CN" sz="1900" spc="378" dirty="0" smtClean="0">
                <a:solidFill>
                  <a:schemeClr val="bg1"/>
                </a:solidFill>
                <a:latin typeface="微软雅黑" pitchFamily="34" charset="-122"/>
                <a:ea typeface="微软雅黑" pitchFamily="34" charset="-122"/>
              </a:rPr>
              <a:t>WWW.1PPT.COM</a:t>
            </a:r>
            <a:endParaRPr lang="zh-CN" altLang="en-US" sz="1900" spc="378" dirty="0">
              <a:solidFill>
                <a:schemeClr val="bg1"/>
              </a:solidFill>
              <a:latin typeface="微软雅黑" pitchFamily="34" charset="-122"/>
              <a:ea typeface="微软雅黑" pitchFamily="34" charset="-122"/>
            </a:endParaRPr>
          </a:p>
        </p:txBody>
      </p:sp>
      <p:sp>
        <p:nvSpPr>
          <p:cNvPr id="8" name="矩形 7"/>
          <p:cNvSpPr/>
          <p:nvPr userDrawn="1"/>
        </p:nvSpPr>
        <p:spPr bwMode="auto">
          <a:xfrm>
            <a:off x="126483" y="323728"/>
            <a:ext cx="6039934" cy="408707"/>
          </a:xfrm>
          <a:prstGeom prst="rect">
            <a:avLst/>
          </a:prstGeom>
          <a:noFill/>
        </p:spPr>
        <p:txBody>
          <a:bodyPr wrap="none" lIns="115195" tIns="57597" rIns="115195" bIns="57597">
            <a:spAutoFit/>
          </a:bodyPr>
          <a:lstStyle/>
          <a:p>
            <a:pPr algn="ctr">
              <a:defRPr/>
            </a:pPr>
            <a:r>
              <a:rPr lang="en-US" altLang="zh-CN" sz="1900" spc="378" dirty="0" smtClean="0">
                <a:solidFill>
                  <a:schemeClr val="bg1"/>
                </a:solidFill>
                <a:latin typeface="微软雅黑" pitchFamily="34" charset="-122"/>
                <a:ea typeface="微软雅黑" pitchFamily="34" charset="-122"/>
              </a:rPr>
              <a:t>『</a:t>
            </a:r>
            <a:r>
              <a:rPr lang="zh-CN" altLang="en-US" sz="1900" spc="378" dirty="0" smtClean="0">
                <a:solidFill>
                  <a:schemeClr val="bg1"/>
                </a:solidFill>
                <a:latin typeface="微软雅黑" pitchFamily="34" charset="-122"/>
                <a:ea typeface="微软雅黑" pitchFamily="34" charset="-122"/>
              </a:rPr>
              <a:t>第一</a:t>
            </a:r>
            <a:r>
              <a:rPr lang="en-US" altLang="zh-CN" sz="1900" spc="378" dirty="0" smtClean="0">
                <a:solidFill>
                  <a:schemeClr val="bg1"/>
                </a:solidFill>
                <a:latin typeface="微软雅黑" pitchFamily="34" charset="-122"/>
                <a:ea typeface="微软雅黑" pitchFamily="34" charset="-122"/>
              </a:rPr>
              <a:t>PPT</a:t>
            </a:r>
            <a:r>
              <a:rPr lang="en-US" altLang="zh-CN" sz="1900" spc="378" baseline="0" dirty="0" smtClean="0">
                <a:solidFill>
                  <a:schemeClr val="bg1"/>
                </a:solidFill>
                <a:latin typeface="微软雅黑" pitchFamily="34" charset="-122"/>
                <a:ea typeface="微软雅黑" pitchFamily="34" charset="-122"/>
              </a:rPr>
              <a:t>』— </a:t>
            </a:r>
            <a:r>
              <a:rPr lang="en-US" altLang="zh-CN" sz="1900" spc="378" dirty="0" smtClean="0">
                <a:solidFill>
                  <a:schemeClr val="bg1"/>
                </a:solidFill>
                <a:latin typeface="微软雅黑" pitchFamily="34" charset="-122"/>
                <a:ea typeface="微软雅黑" pitchFamily="34" charset="-122"/>
              </a:rPr>
              <a:t>PPT</a:t>
            </a:r>
            <a:r>
              <a:rPr lang="zh-CN" altLang="en-US" sz="1900" spc="378" dirty="0" smtClean="0">
                <a:solidFill>
                  <a:schemeClr val="bg1"/>
                </a:solidFill>
                <a:latin typeface="微软雅黑" pitchFamily="34" charset="-122"/>
                <a:ea typeface="微软雅黑" pitchFamily="34" charset="-122"/>
              </a:rPr>
              <a:t>模板</a:t>
            </a:r>
            <a:r>
              <a:rPr lang="en-US" altLang="zh-CN" sz="1900" spc="378" baseline="0" dirty="0" smtClean="0">
                <a:solidFill>
                  <a:schemeClr val="bg1"/>
                </a:solidFill>
                <a:latin typeface="微软雅黑" pitchFamily="34" charset="-122"/>
                <a:ea typeface="微软雅黑" pitchFamily="34" charset="-122"/>
              </a:rPr>
              <a:t> PPT</a:t>
            </a:r>
            <a:r>
              <a:rPr lang="zh-CN" altLang="en-US" sz="1900" spc="378" baseline="0" dirty="0" smtClean="0">
                <a:solidFill>
                  <a:schemeClr val="bg1"/>
                </a:solidFill>
                <a:latin typeface="微软雅黑" pitchFamily="34" charset="-122"/>
                <a:ea typeface="微软雅黑" pitchFamily="34" charset="-122"/>
              </a:rPr>
              <a:t>素材免费下载</a:t>
            </a:r>
            <a:endParaRPr lang="zh-CN" altLang="en-US" sz="1900" spc="378" dirty="0">
              <a:solidFill>
                <a:schemeClr val="bg1"/>
              </a:solidFill>
              <a:latin typeface="微软雅黑" pitchFamily="34" charset="-122"/>
              <a:ea typeface="微软雅黑" pitchFamily="34" charset="-122"/>
            </a:endParaRPr>
          </a:p>
        </p:txBody>
      </p:sp>
      <p:sp>
        <p:nvSpPr>
          <p:cNvPr id="7" name="矩形 6"/>
          <p:cNvSpPr/>
          <p:nvPr userDrawn="1"/>
        </p:nvSpPr>
        <p:spPr bwMode="auto">
          <a:xfrm>
            <a:off x="3492660" y="12395062"/>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195" tIns="57597" rIns="115195" bIns="57597" rtlCol="0" anchor="ctr"/>
          <a:lstStyle/>
          <a:p>
            <a:pPr marL="0" algn="ctr" eaLnBrk="0" fontAlgn="ctr" hangingPunct="0">
              <a:spcBef>
                <a:spcPts val="0"/>
              </a:spcBef>
              <a:spcAft>
                <a:spcPts val="0"/>
              </a:spcAft>
              <a:buClr>
                <a:srgbClr val="FF0000"/>
              </a:buClr>
              <a:buSzPct val="70000"/>
              <a:tabLst>
                <a:tab pos="171994" algn="l"/>
              </a:tabLst>
            </a:pPr>
            <a:r>
              <a:rPr lang="zh-CN" altLang="en-US" sz="1800" dirty="0" smtClean="0">
                <a:latin typeface="微软雅黑" pitchFamily="34" charset="-122"/>
                <a:ea typeface="微软雅黑" pitchFamily="34" charset="-122"/>
              </a:rPr>
              <a:t>第一</a:t>
            </a:r>
            <a:r>
              <a:rPr lang="en-US" altLang="zh-CN" sz="1800" dirty="0" smtClean="0">
                <a:latin typeface="微软雅黑" pitchFamily="34" charset="-122"/>
                <a:ea typeface="微软雅黑" pitchFamily="34" charset="-122"/>
              </a:rPr>
              <a:t>PPT</a:t>
            </a:r>
            <a:r>
              <a:rPr lang="zh-CN" altLang="en-US" sz="1800" dirty="0" smtClean="0">
                <a:latin typeface="微软雅黑" pitchFamily="34" charset="-122"/>
                <a:ea typeface="微软雅黑" pitchFamily="34" charset="-122"/>
              </a:rPr>
              <a:t>模板网，</a:t>
            </a:r>
            <a:r>
              <a:rPr lang="en-US" altLang="zh-CN" sz="1800" dirty="0" smtClean="0">
                <a:latin typeface="微软雅黑" pitchFamily="34" charset="-122"/>
                <a:ea typeface="微软雅黑" pitchFamily="34" charset="-122"/>
              </a:rPr>
              <a:t>PPT</a:t>
            </a:r>
            <a:r>
              <a:rPr lang="zh-CN" altLang="en-US" sz="1800" dirty="0" smtClean="0">
                <a:latin typeface="微软雅黑" pitchFamily="34" charset="-122"/>
                <a:ea typeface="微软雅黑" pitchFamily="34" charset="-122"/>
              </a:rPr>
              <a:t>素材下载</a:t>
            </a:r>
            <a:endParaRPr lang="en-US" altLang="zh-CN" sz="1800" dirty="0" smtClean="0">
              <a:latin typeface="微软雅黑" pitchFamily="34" charset="-122"/>
              <a:ea typeface="微软雅黑" pitchFamily="34" charset="-122"/>
            </a:endParaRPr>
          </a:p>
          <a:p>
            <a:pPr marL="0" algn="ctr" eaLnBrk="0" fontAlgn="ctr" hangingPunct="0">
              <a:spcBef>
                <a:spcPts val="0"/>
              </a:spcBef>
              <a:spcAft>
                <a:spcPts val="0"/>
              </a:spcAft>
              <a:buClr>
                <a:srgbClr val="FF0000"/>
              </a:buClr>
              <a:buSzPct val="70000"/>
              <a:tabLst>
                <a:tab pos="171994" algn="l"/>
              </a:tabLst>
            </a:pPr>
            <a:r>
              <a:rPr lang="en-US" altLang="zh-CN" sz="1800" dirty="0" smtClean="0">
                <a:latin typeface="微软雅黑" pitchFamily="34" charset="-122"/>
                <a:ea typeface="微软雅黑" pitchFamily="34" charset="-122"/>
                <a:hlinkClick r:id="rId3"/>
              </a:rPr>
              <a:t>www.1ppt.com/sucai/</a:t>
            </a:r>
            <a:r>
              <a:rPr lang="en-US" altLang="zh-CN" sz="1800" dirty="0" smtClean="0">
                <a:latin typeface="微软雅黑" pitchFamily="34" charset="-122"/>
                <a:ea typeface="微软雅黑" pitchFamily="34" charset="-122"/>
              </a:rPr>
              <a:t> </a:t>
            </a:r>
            <a:endParaRPr lang="zh-CN" altLang="en-US" sz="18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6"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2"/>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6" y="1808161"/>
            <a:ext cx="3790683" cy="5910523"/>
          </a:xfrm>
        </p:spPr>
        <p:txBody>
          <a:bodyPr/>
          <a:lstStyle>
            <a:lvl1pPr marL="0" indent="0">
              <a:buNone/>
              <a:defRPr sz="1800"/>
            </a:lvl1pPr>
            <a:lvl2pPr marL="575977" indent="0">
              <a:buNone/>
              <a:defRPr sz="1500"/>
            </a:lvl2pPr>
            <a:lvl3pPr marL="1151955" indent="0">
              <a:buNone/>
              <a:defRPr sz="1300"/>
            </a:lvl3pPr>
            <a:lvl4pPr marL="1727932" indent="0">
              <a:buNone/>
              <a:defRPr sz="1100"/>
            </a:lvl4pPr>
            <a:lvl5pPr marL="2303910" indent="0">
              <a:buNone/>
              <a:defRPr sz="1100"/>
            </a:lvl5pPr>
            <a:lvl6pPr marL="2879887" indent="0">
              <a:buNone/>
              <a:defRPr sz="1100"/>
            </a:lvl6pPr>
            <a:lvl7pPr marL="3455864" indent="0">
              <a:buNone/>
              <a:defRPr sz="1100"/>
            </a:lvl7pPr>
            <a:lvl8pPr marL="4031842" indent="0">
              <a:buNone/>
              <a:defRPr sz="1100"/>
            </a:lvl8pPr>
            <a:lvl9pPr marL="460781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9921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8"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8" y="772068"/>
            <a:ext cx="6913245" cy="5184458"/>
          </a:xfrm>
        </p:spPr>
        <p:txBody>
          <a:bodyPr/>
          <a:lstStyle>
            <a:lvl1pPr marL="0" indent="0">
              <a:buNone/>
              <a:defRPr sz="4000"/>
            </a:lvl1pPr>
            <a:lvl2pPr marL="575977" indent="0">
              <a:buNone/>
              <a:defRPr sz="3500"/>
            </a:lvl2pPr>
            <a:lvl3pPr marL="1151955" indent="0">
              <a:buNone/>
              <a:defRPr sz="3000"/>
            </a:lvl3pPr>
            <a:lvl4pPr marL="1727932" indent="0">
              <a:buNone/>
              <a:defRPr sz="2500"/>
            </a:lvl4pPr>
            <a:lvl5pPr marL="2303910" indent="0">
              <a:buNone/>
              <a:defRPr sz="2500"/>
            </a:lvl5pPr>
            <a:lvl6pPr marL="2879887" indent="0">
              <a:buNone/>
              <a:defRPr sz="2500"/>
            </a:lvl6pPr>
            <a:lvl7pPr marL="3455864" indent="0">
              <a:buNone/>
              <a:defRPr sz="2500"/>
            </a:lvl7pPr>
            <a:lvl8pPr marL="4031842" indent="0">
              <a:buNone/>
              <a:defRPr sz="2500"/>
            </a:lvl8pPr>
            <a:lvl9pPr marL="4607819" indent="0">
              <a:buNone/>
              <a:defRPr sz="2500"/>
            </a:lvl9pPr>
          </a:lstStyle>
          <a:p>
            <a:endParaRPr lang="zh-CN" altLang="en-US"/>
          </a:p>
        </p:txBody>
      </p:sp>
      <p:sp>
        <p:nvSpPr>
          <p:cNvPr id="4" name="文本占位符 3"/>
          <p:cNvSpPr>
            <a:spLocks noGrp="1"/>
          </p:cNvSpPr>
          <p:nvPr>
            <p:ph type="body" sz="half" idx="2"/>
          </p:nvPr>
        </p:nvSpPr>
        <p:spPr>
          <a:xfrm>
            <a:off x="2258408" y="6762599"/>
            <a:ext cx="6913245" cy="1014089"/>
          </a:xfrm>
        </p:spPr>
        <p:txBody>
          <a:bodyPr/>
          <a:lstStyle>
            <a:lvl1pPr marL="0" indent="0">
              <a:buNone/>
              <a:defRPr sz="1800"/>
            </a:lvl1pPr>
            <a:lvl2pPr marL="575977" indent="0">
              <a:buNone/>
              <a:defRPr sz="1500"/>
            </a:lvl2pPr>
            <a:lvl3pPr marL="1151955" indent="0">
              <a:buNone/>
              <a:defRPr sz="1300"/>
            </a:lvl3pPr>
            <a:lvl4pPr marL="1727932" indent="0">
              <a:buNone/>
              <a:defRPr sz="1100"/>
            </a:lvl4pPr>
            <a:lvl5pPr marL="2303910" indent="0">
              <a:buNone/>
              <a:defRPr sz="1100"/>
            </a:lvl5pPr>
            <a:lvl6pPr marL="2879887" indent="0">
              <a:buNone/>
              <a:defRPr sz="1100"/>
            </a:lvl6pPr>
            <a:lvl7pPr marL="3455864" indent="0">
              <a:buNone/>
              <a:defRPr sz="1100"/>
            </a:lvl7pPr>
            <a:lvl8pPr marL="4031842" indent="0">
              <a:buNone/>
              <a:defRPr sz="1100"/>
            </a:lvl8pPr>
            <a:lvl9pPr marL="460781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0352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5158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5"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5"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0007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1522075" cy="8640763"/>
          </a:xfrm>
          <a:prstGeom prst="rect">
            <a:avLst/>
          </a:prstGeom>
        </p:spPr>
      </p:pic>
      <p:sp>
        <p:nvSpPr>
          <p:cNvPr id="7" name="矩形 6"/>
          <p:cNvSpPr/>
          <p:nvPr userDrawn="1"/>
        </p:nvSpPr>
        <p:spPr bwMode="auto">
          <a:xfrm>
            <a:off x="8421498" y="355476"/>
            <a:ext cx="2816681" cy="408707"/>
          </a:xfrm>
          <a:prstGeom prst="rect">
            <a:avLst/>
          </a:prstGeom>
          <a:noFill/>
        </p:spPr>
        <p:txBody>
          <a:bodyPr wrap="none" lIns="115195" tIns="57597" rIns="115195" bIns="57597">
            <a:spAutoFit/>
          </a:bodyPr>
          <a:lstStyle/>
          <a:p>
            <a:pPr algn="ctr">
              <a:defRPr/>
            </a:pPr>
            <a:r>
              <a:rPr lang="en-US" altLang="zh-CN" sz="1900" spc="378" dirty="0" smtClean="0">
                <a:solidFill>
                  <a:schemeClr val="bg1"/>
                </a:solidFill>
                <a:latin typeface="微软雅黑" pitchFamily="34" charset="-122"/>
                <a:ea typeface="微软雅黑" pitchFamily="34" charset="-122"/>
              </a:rPr>
              <a:t>WWW.1PPT.COM</a:t>
            </a:r>
            <a:endParaRPr lang="zh-CN" altLang="en-US" sz="1900" spc="378" dirty="0">
              <a:solidFill>
                <a:schemeClr val="bg1"/>
              </a:solidFill>
              <a:latin typeface="微软雅黑" pitchFamily="34" charset="-122"/>
              <a:ea typeface="微软雅黑" pitchFamily="34" charset="-122"/>
            </a:endParaRPr>
          </a:p>
        </p:txBody>
      </p:sp>
      <p:sp>
        <p:nvSpPr>
          <p:cNvPr id="8" name="矩形 7"/>
          <p:cNvSpPr/>
          <p:nvPr userDrawn="1"/>
        </p:nvSpPr>
        <p:spPr bwMode="auto">
          <a:xfrm>
            <a:off x="126483" y="323728"/>
            <a:ext cx="6039934" cy="408707"/>
          </a:xfrm>
          <a:prstGeom prst="rect">
            <a:avLst/>
          </a:prstGeom>
          <a:noFill/>
        </p:spPr>
        <p:txBody>
          <a:bodyPr wrap="none" lIns="115195" tIns="57597" rIns="115195" bIns="57597">
            <a:spAutoFit/>
          </a:bodyPr>
          <a:lstStyle/>
          <a:p>
            <a:pPr algn="ctr">
              <a:defRPr/>
            </a:pPr>
            <a:r>
              <a:rPr lang="en-US" altLang="zh-CN" sz="1900" spc="378" dirty="0" smtClean="0">
                <a:solidFill>
                  <a:schemeClr val="bg1"/>
                </a:solidFill>
                <a:latin typeface="微软雅黑" pitchFamily="34" charset="-122"/>
                <a:ea typeface="微软雅黑" pitchFamily="34" charset="-122"/>
              </a:rPr>
              <a:t>『</a:t>
            </a:r>
            <a:r>
              <a:rPr lang="zh-CN" altLang="en-US" sz="1900" spc="378" dirty="0" smtClean="0">
                <a:solidFill>
                  <a:schemeClr val="bg1"/>
                </a:solidFill>
                <a:latin typeface="微软雅黑" pitchFamily="34" charset="-122"/>
                <a:ea typeface="微软雅黑" pitchFamily="34" charset="-122"/>
              </a:rPr>
              <a:t>第一</a:t>
            </a:r>
            <a:r>
              <a:rPr lang="en-US" altLang="zh-CN" sz="1900" spc="378" dirty="0" smtClean="0">
                <a:solidFill>
                  <a:schemeClr val="bg1"/>
                </a:solidFill>
                <a:latin typeface="微软雅黑" pitchFamily="34" charset="-122"/>
                <a:ea typeface="微软雅黑" pitchFamily="34" charset="-122"/>
              </a:rPr>
              <a:t>PPT</a:t>
            </a:r>
            <a:r>
              <a:rPr lang="en-US" altLang="zh-CN" sz="1900" spc="378" baseline="0" dirty="0" smtClean="0">
                <a:solidFill>
                  <a:schemeClr val="bg1"/>
                </a:solidFill>
                <a:latin typeface="微软雅黑" pitchFamily="34" charset="-122"/>
                <a:ea typeface="微软雅黑" pitchFamily="34" charset="-122"/>
              </a:rPr>
              <a:t>』— </a:t>
            </a:r>
            <a:r>
              <a:rPr lang="en-US" altLang="zh-CN" sz="1900" spc="378" dirty="0" smtClean="0">
                <a:solidFill>
                  <a:schemeClr val="bg1"/>
                </a:solidFill>
                <a:latin typeface="微软雅黑" pitchFamily="34" charset="-122"/>
                <a:ea typeface="微软雅黑" pitchFamily="34" charset="-122"/>
              </a:rPr>
              <a:t>PPT</a:t>
            </a:r>
            <a:r>
              <a:rPr lang="zh-CN" altLang="en-US" sz="1900" spc="378" dirty="0" smtClean="0">
                <a:solidFill>
                  <a:schemeClr val="bg1"/>
                </a:solidFill>
                <a:latin typeface="微软雅黑" pitchFamily="34" charset="-122"/>
                <a:ea typeface="微软雅黑" pitchFamily="34" charset="-122"/>
              </a:rPr>
              <a:t>模板</a:t>
            </a:r>
            <a:r>
              <a:rPr lang="en-US" altLang="zh-CN" sz="1900" spc="378" baseline="0" dirty="0" smtClean="0">
                <a:solidFill>
                  <a:schemeClr val="bg1"/>
                </a:solidFill>
                <a:latin typeface="微软雅黑" pitchFamily="34" charset="-122"/>
                <a:ea typeface="微软雅黑" pitchFamily="34" charset="-122"/>
              </a:rPr>
              <a:t> PPT</a:t>
            </a:r>
            <a:r>
              <a:rPr lang="zh-CN" altLang="en-US" sz="1900" spc="378" baseline="0" dirty="0" smtClean="0">
                <a:solidFill>
                  <a:schemeClr val="bg1"/>
                </a:solidFill>
                <a:latin typeface="微软雅黑" pitchFamily="34" charset="-122"/>
                <a:ea typeface="微软雅黑" pitchFamily="34" charset="-122"/>
              </a:rPr>
              <a:t>素材免费下载</a:t>
            </a:r>
            <a:endParaRPr lang="zh-CN" altLang="en-US" sz="1900" spc="378" dirty="0">
              <a:solidFill>
                <a:schemeClr val="bg1"/>
              </a:solidFill>
              <a:latin typeface="微软雅黑" pitchFamily="34" charset="-122"/>
              <a:ea typeface="微软雅黑" pitchFamily="34" charset="-122"/>
            </a:endParaRPr>
          </a:p>
        </p:txBody>
      </p:sp>
      <p:sp>
        <p:nvSpPr>
          <p:cNvPr id="9" name="矩形 8"/>
          <p:cNvSpPr/>
          <p:nvPr userDrawn="1"/>
        </p:nvSpPr>
        <p:spPr bwMode="auto">
          <a:xfrm>
            <a:off x="168071" y="811130"/>
            <a:ext cx="11160415" cy="7682682"/>
          </a:xfrm>
          <a:prstGeom prst="rect">
            <a:avLst/>
          </a:prstGeom>
          <a:solidFill>
            <a:schemeClr val="tx1">
              <a:lumMod val="85000"/>
              <a:lumOff val="15000"/>
            </a:schemeClr>
          </a:solidFill>
          <a:ln w="76200">
            <a:solidFill>
              <a:schemeClr val="tx1">
                <a:lumMod val="85000"/>
                <a:lumOff val="15000"/>
                <a:alpha val="39000"/>
              </a:schemeClr>
            </a:solid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195" tIns="57597" rIns="115195" bIns="57597" rtlCol="0" anchor="ctr"/>
          <a:lstStyle/>
          <a:p>
            <a:pPr marL="0" algn="ctr" eaLnBrk="0" fontAlgn="ctr" hangingPunct="0">
              <a:spcBef>
                <a:spcPts val="0"/>
              </a:spcBef>
              <a:spcAft>
                <a:spcPts val="0"/>
              </a:spcAft>
              <a:buClr>
                <a:srgbClr val="FF0000"/>
              </a:buClr>
              <a:buSzPct val="70000"/>
              <a:tabLst>
                <a:tab pos="171994" algn="l"/>
              </a:tabLst>
            </a:pPr>
            <a:endParaRPr lang="zh-CN" altLang="en-US" sz="1800">
              <a:latin typeface="微软雅黑" pitchFamily="34" charset="-122"/>
              <a:ea typeface="微软雅黑" pitchFamily="34" charset="-122"/>
            </a:endParaRPr>
          </a:p>
        </p:txBody>
      </p:sp>
    </p:spTree>
    <p:extLst>
      <p:ext uri="{BB962C8B-B14F-4D97-AF65-F5344CB8AC3E}">
        <p14:creationId xmlns:p14="http://schemas.microsoft.com/office/powerpoint/2010/main" val="868117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7" y="2684237"/>
            <a:ext cx="9793763"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2" y="4896433"/>
            <a:ext cx="8065453" cy="2208195"/>
          </a:xfrm>
        </p:spPr>
        <p:txBody>
          <a:bodyPr/>
          <a:lstStyle>
            <a:lvl1pPr marL="0" indent="0" algn="ctr">
              <a:buNone/>
              <a:defRPr>
                <a:solidFill>
                  <a:schemeClr val="tx1">
                    <a:tint val="75000"/>
                  </a:schemeClr>
                </a:solidFill>
              </a:defRPr>
            </a:lvl1pPr>
            <a:lvl2pPr marL="575977" indent="0" algn="ctr">
              <a:buNone/>
              <a:defRPr>
                <a:solidFill>
                  <a:schemeClr val="tx1">
                    <a:tint val="75000"/>
                  </a:schemeClr>
                </a:solidFill>
              </a:defRPr>
            </a:lvl2pPr>
            <a:lvl3pPr marL="1151955" indent="0" algn="ctr">
              <a:buNone/>
              <a:defRPr>
                <a:solidFill>
                  <a:schemeClr val="tx1">
                    <a:tint val="75000"/>
                  </a:schemeClr>
                </a:solidFill>
              </a:defRPr>
            </a:lvl3pPr>
            <a:lvl4pPr marL="1727932" indent="0" algn="ctr">
              <a:buNone/>
              <a:defRPr>
                <a:solidFill>
                  <a:schemeClr val="tx1">
                    <a:tint val="75000"/>
                  </a:schemeClr>
                </a:solidFill>
              </a:defRPr>
            </a:lvl4pPr>
            <a:lvl5pPr marL="2303910" indent="0" algn="ctr">
              <a:buNone/>
              <a:defRPr>
                <a:solidFill>
                  <a:schemeClr val="tx1">
                    <a:tint val="75000"/>
                  </a:schemeClr>
                </a:solidFill>
              </a:defRPr>
            </a:lvl5pPr>
            <a:lvl6pPr marL="2879887" indent="0" algn="ctr">
              <a:buNone/>
              <a:defRPr>
                <a:solidFill>
                  <a:schemeClr val="tx1">
                    <a:tint val="75000"/>
                  </a:schemeClr>
                </a:solidFill>
              </a:defRPr>
            </a:lvl6pPr>
            <a:lvl7pPr marL="3455864" indent="0" algn="ctr">
              <a:buNone/>
              <a:defRPr>
                <a:solidFill>
                  <a:schemeClr val="tx1">
                    <a:tint val="75000"/>
                  </a:schemeClr>
                </a:solidFill>
              </a:defRPr>
            </a:lvl7pPr>
            <a:lvl8pPr marL="4031842" indent="0" algn="ctr">
              <a:buNone/>
              <a:defRPr>
                <a:solidFill>
                  <a:schemeClr val="tx1">
                    <a:tint val="75000"/>
                  </a:schemeClr>
                </a:solidFill>
              </a:defRPr>
            </a:lvl8pPr>
            <a:lvl9pPr marL="460781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0971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1637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5" y="5552491"/>
            <a:ext cx="9793763"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5" y="3662326"/>
            <a:ext cx="9793763" cy="1890165"/>
          </a:xfrm>
        </p:spPr>
        <p:txBody>
          <a:bodyPr anchor="b"/>
          <a:lstStyle>
            <a:lvl1pPr marL="0" indent="0">
              <a:buNone/>
              <a:defRPr sz="2500">
                <a:solidFill>
                  <a:schemeClr val="tx1">
                    <a:tint val="75000"/>
                  </a:schemeClr>
                </a:solidFill>
              </a:defRPr>
            </a:lvl1pPr>
            <a:lvl2pPr marL="575977" indent="0">
              <a:buNone/>
              <a:defRPr sz="2300">
                <a:solidFill>
                  <a:schemeClr val="tx1">
                    <a:tint val="75000"/>
                  </a:schemeClr>
                </a:solidFill>
              </a:defRPr>
            </a:lvl2pPr>
            <a:lvl3pPr marL="1151955" indent="0">
              <a:buNone/>
              <a:defRPr sz="1900">
                <a:solidFill>
                  <a:schemeClr val="tx1">
                    <a:tint val="75000"/>
                  </a:schemeClr>
                </a:solidFill>
              </a:defRPr>
            </a:lvl3pPr>
            <a:lvl4pPr marL="1727932" indent="0">
              <a:buNone/>
              <a:defRPr sz="1800">
                <a:solidFill>
                  <a:schemeClr val="tx1">
                    <a:tint val="75000"/>
                  </a:schemeClr>
                </a:solidFill>
              </a:defRPr>
            </a:lvl4pPr>
            <a:lvl5pPr marL="2303910" indent="0">
              <a:buNone/>
              <a:defRPr sz="1800">
                <a:solidFill>
                  <a:schemeClr val="tx1">
                    <a:tint val="75000"/>
                  </a:schemeClr>
                </a:solidFill>
              </a:defRPr>
            </a:lvl5pPr>
            <a:lvl6pPr marL="2879887" indent="0">
              <a:buNone/>
              <a:defRPr sz="1800">
                <a:solidFill>
                  <a:schemeClr val="tx1">
                    <a:tint val="75000"/>
                  </a:schemeClr>
                </a:solidFill>
              </a:defRPr>
            </a:lvl6pPr>
            <a:lvl7pPr marL="3455864" indent="0">
              <a:buNone/>
              <a:defRPr sz="1800">
                <a:solidFill>
                  <a:schemeClr val="tx1">
                    <a:tint val="75000"/>
                  </a:schemeClr>
                </a:solidFill>
              </a:defRPr>
            </a:lvl7pPr>
            <a:lvl8pPr marL="4031842" indent="0">
              <a:buNone/>
              <a:defRPr sz="1800">
                <a:solidFill>
                  <a:schemeClr val="tx1">
                    <a:tint val="75000"/>
                  </a:schemeClr>
                </a:solidFill>
              </a:defRPr>
            </a:lvl8pPr>
            <a:lvl9pPr marL="4607819"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5501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80"/>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80"/>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9276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5977" indent="0">
              <a:buNone/>
              <a:defRPr sz="2500" b="1"/>
            </a:lvl2pPr>
            <a:lvl3pPr marL="1151955" indent="0">
              <a:buNone/>
              <a:defRPr sz="2300" b="1"/>
            </a:lvl3pPr>
            <a:lvl4pPr marL="1727932" indent="0">
              <a:buNone/>
              <a:defRPr sz="1900" b="1"/>
            </a:lvl4pPr>
            <a:lvl5pPr marL="2303910" indent="0">
              <a:buNone/>
              <a:defRPr sz="1900" b="1"/>
            </a:lvl5pPr>
            <a:lvl6pPr marL="2879887" indent="0">
              <a:buNone/>
              <a:defRPr sz="1900" b="1"/>
            </a:lvl6pPr>
            <a:lvl7pPr marL="3455864" indent="0">
              <a:buNone/>
              <a:defRPr sz="1900" b="1"/>
            </a:lvl7pPr>
            <a:lvl8pPr marL="4031842" indent="0">
              <a:buNone/>
              <a:defRPr sz="1900" b="1"/>
            </a:lvl8pPr>
            <a:lvl9pPr marL="4607819"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6" y="1934171"/>
            <a:ext cx="5092917" cy="806071"/>
          </a:xfrm>
        </p:spPr>
        <p:txBody>
          <a:bodyPr anchor="b"/>
          <a:lstStyle>
            <a:lvl1pPr marL="0" indent="0">
              <a:buNone/>
              <a:defRPr sz="3000" b="1"/>
            </a:lvl1pPr>
            <a:lvl2pPr marL="575977" indent="0">
              <a:buNone/>
              <a:defRPr sz="2500" b="1"/>
            </a:lvl2pPr>
            <a:lvl3pPr marL="1151955" indent="0">
              <a:buNone/>
              <a:defRPr sz="2300" b="1"/>
            </a:lvl3pPr>
            <a:lvl4pPr marL="1727932" indent="0">
              <a:buNone/>
              <a:defRPr sz="1900" b="1"/>
            </a:lvl4pPr>
            <a:lvl5pPr marL="2303910" indent="0">
              <a:buNone/>
              <a:defRPr sz="1900" b="1"/>
            </a:lvl5pPr>
            <a:lvl6pPr marL="2879887" indent="0">
              <a:buNone/>
              <a:defRPr sz="1900" b="1"/>
            </a:lvl6pPr>
            <a:lvl7pPr marL="3455864" indent="0">
              <a:buNone/>
              <a:defRPr sz="1900" b="1"/>
            </a:lvl7pPr>
            <a:lvl8pPr marL="4031842" indent="0">
              <a:buNone/>
              <a:defRPr sz="1900" b="1"/>
            </a:lvl8pPr>
            <a:lvl9pPr marL="4607819"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5853056" y="2740242"/>
            <a:ext cx="5092917" cy="4978440"/>
          </a:xfrm>
        </p:spPr>
        <p:txBody>
          <a:bodyPr/>
          <a:lstStyle>
            <a:lvl1pPr>
              <a:defRPr sz="3000"/>
            </a:lvl1pPr>
            <a:lvl2pPr>
              <a:defRPr sz="2500"/>
            </a:lvl2pPr>
            <a:lvl3pPr>
              <a:defRPr sz="23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5653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6803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65526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2"/>
            <a:ext cx="10369868" cy="1440127"/>
          </a:xfrm>
          <a:prstGeom prst="rect">
            <a:avLst/>
          </a:prstGeom>
          <a:noFill/>
          <a:ln w="9525">
            <a:noFill/>
            <a:miter lim="800000"/>
            <a:headEnd/>
            <a:tailEnd/>
          </a:ln>
        </p:spPr>
        <p:txBody>
          <a:bodyPr vert="horz" wrap="square" lIns="115195" tIns="57597" rIns="115195" bIns="5759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80"/>
            <a:ext cx="10369868" cy="5702504"/>
          </a:xfrm>
          <a:prstGeom prst="rect">
            <a:avLst/>
          </a:prstGeom>
          <a:noFill/>
          <a:ln w="9525">
            <a:noFill/>
            <a:miter lim="800000"/>
            <a:headEnd/>
            <a:tailEnd/>
          </a:ln>
        </p:spPr>
        <p:txBody>
          <a:bodyPr vert="horz" wrap="square" lIns="115195" tIns="57597" rIns="115195" bIns="5759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9"/>
            <a:ext cx="2688484" cy="460041"/>
          </a:xfrm>
          <a:prstGeom prst="rect">
            <a:avLst/>
          </a:prstGeom>
        </p:spPr>
        <p:txBody>
          <a:bodyPr vert="horz" lIns="115195" tIns="57597" rIns="115195" bIns="5759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2019/8/16</a:t>
            </a:fld>
            <a:endParaRPr lang="zh-CN" altLang="en-US"/>
          </a:p>
        </p:txBody>
      </p:sp>
      <p:sp>
        <p:nvSpPr>
          <p:cNvPr id="5" name="页脚占位符 4"/>
          <p:cNvSpPr>
            <a:spLocks noGrp="1"/>
          </p:cNvSpPr>
          <p:nvPr>
            <p:ph type="ftr" sz="quarter" idx="3"/>
          </p:nvPr>
        </p:nvSpPr>
        <p:spPr>
          <a:xfrm>
            <a:off x="3936710" y="8008709"/>
            <a:ext cx="3648657" cy="460041"/>
          </a:xfrm>
          <a:prstGeom prst="rect">
            <a:avLst/>
          </a:prstGeom>
        </p:spPr>
        <p:txBody>
          <a:bodyPr vert="horz" lIns="115195" tIns="57597" rIns="115195" bIns="5759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9"/>
            <a:ext cx="2688484" cy="460041"/>
          </a:xfrm>
          <a:prstGeom prst="rect">
            <a:avLst/>
          </a:prstGeom>
        </p:spPr>
        <p:txBody>
          <a:bodyPr vert="horz" lIns="115195" tIns="57597" rIns="115195" bIns="5759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7" r:id="rId1"/>
    <p:sldLayoutId id="2147483722" r:id="rId2"/>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5977" algn="ctr" rtl="0" fontAlgn="base">
        <a:spcBef>
          <a:spcPct val="0"/>
        </a:spcBef>
        <a:spcAft>
          <a:spcPct val="0"/>
        </a:spcAft>
        <a:defRPr sz="5500">
          <a:solidFill>
            <a:schemeClr val="tx1"/>
          </a:solidFill>
          <a:latin typeface="Calibri" pitchFamily="34" charset="0"/>
          <a:ea typeface="宋体" charset="-122"/>
        </a:defRPr>
      </a:lvl6pPr>
      <a:lvl7pPr marL="1151955" algn="ctr" rtl="0" fontAlgn="base">
        <a:spcBef>
          <a:spcPct val="0"/>
        </a:spcBef>
        <a:spcAft>
          <a:spcPct val="0"/>
        </a:spcAft>
        <a:defRPr sz="5500">
          <a:solidFill>
            <a:schemeClr val="tx1"/>
          </a:solidFill>
          <a:latin typeface="Calibri" pitchFamily="34" charset="0"/>
          <a:ea typeface="宋体" charset="-122"/>
        </a:defRPr>
      </a:lvl7pPr>
      <a:lvl8pPr marL="1727932" algn="ctr" rtl="0" fontAlgn="base">
        <a:spcBef>
          <a:spcPct val="0"/>
        </a:spcBef>
        <a:spcAft>
          <a:spcPct val="0"/>
        </a:spcAft>
        <a:defRPr sz="5500">
          <a:solidFill>
            <a:schemeClr val="tx1"/>
          </a:solidFill>
          <a:latin typeface="Calibri" pitchFamily="34" charset="0"/>
          <a:ea typeface="宋体" charset="-122"/>
        </a:defRPr>
      </a:lvl8pPr>
      <a:lvl9pPr marL="2303910" algn="ctr" rtl="0" fontAlgn="base">
        <a:spcBef>
          <a:spcPct val="0"/>
        </a:spcBef>
        <a:spcAft>
          <a:spcPct val="0"/>
        </a:spcAft>
        <a:defRPr sz="5500">
          <a:solidFill>
            <a:schemeClr val="tx1"/>
          </a:solidFill>
          <a:latin typeface="Calibri" pitchFamily="34" charset="0"/>
          <a:ea typeface="宋体" charset="-122"/>
        </a:defRPr>
      </a:lvl9pPr>
    </p:titleStyle>
    <p:bodyStyle>
      <a:lvl1pPr marL="431983" indent="-431983"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5963" indent="-35998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39943" indent="-287989"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5921" indent="-287989"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1898" indent="-287989"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7876" indent="-287989" algn="l" defTabSz="1151955"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3853" indent="-287989" algn="l" defTabSz="1151955"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19830" indent="-287989" algn="l" defTabSz="1151955"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5808" indent="-287989" algn="l" defTabSz="1151955"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1955" rtl="0" eaLnBrk="1" latinLnBrk="0" hangingPunct="1">
        <a:defRPr sz="2300" kern="1200">
          <a:solidFill>
            <a:schemeClr val="tx1"/>
          </a:solidFill>
          <a:latin typeface="+mn-lt"/>
          <a:ea typeface="+mn-ea"/>
          <a:cs typeface="+mn-cs"/>
        </a:defRPr>
      </a:lvl1pPr>
      <a:lvl2pPr marL="575977" algn="l" defTabSz="1151955" rtl="0" eaLnBrk="1" latinLnBrk="0" hangingPunct="1">
        <a:defRPr sz="2300" kern="1200">
          <a:solidFill>
            <a:schemeClr val="tx1"/>
          </a:solidFill>
          <a:latin typeface="+mn-lt"/>
          <a:ea typeface="+mn-ea"/>
          <a:cs typeface="+mn-cs"/>
        </a:defRPr>
      </a:lvl2pPr>
      <a:lvl3pPr marL="1151955" algn="l" defTabSz="1151955" rtl="0" eaLnBrk="1" latinLnBrk="0" hangingPunct="1">
        <a:defRPr sz="2300" kern="1200">
          <a:solidFill>
            <a:schemeClr val="tx1"/>
          </a:solidFill>
          <a:latin typeface="+mn-lt"/>
          <a:ea typeface="+mn-ea"/>
          <a:cs typeface="+mn-cs"/>
        </a:defRPr>
      </a:lvl3pPr>
      <a:lvl4pPr marL="1727932" algn="l" defTabSz="1151955" rtl="0" eaLnBrk="1" latinLnBrk="0" hangingPunct="1">
        <a:defRPr sz="2300" kern="1200">
          <a:solidFill>
            <a:schemeClr val="tx1"/>
          </a:solidFill>
          <a:latin typeface="+mn-lt"/>
          <a:ea typeface="+mn-ea"/>
          <a:cs typeface="+mn-cs"/>
        </a:defRPr>
      </a:lvl4pPr>
      <a:lvl5pPr marL="2303910" algn="l" defTabSz="1151955" rtl="0" eaLnBrk="1" latinLnBrk="0" hangingPunct="1">
        <a:defRPr sz="2300" kern="1200">
          <a:solidFill>
            <a:schemeClr val="tx1"/>
          </a:solidFill>
          <a:latin typeface="+mn-lt"/>
          <a:ea typeface="+mn-ea"/>
          <a:cs typeface="+mn-cs"/>
        </a:defRPr>
      </a:lvl5pPr>
      <a:lvl6pPr marL="2879887" algn="l" defTabSz="1151955" rtl="0" eaLnBrk="1" latinLnBrk="0" hangingPunct="1">
        <a:defRPr sz="2300" kern="1200">
          <a:solidFill>
            <a:schemeClr val="tx1"/>
          </a:solidFill>
          <a:latin typeface="+mn-lt"/>
          <a:ea typeface="+mn-ea"/>
          <a:cs typeface="+mn-cs"/>
        </a:defRPr>
      </a:lvl6pPr>
      <a:lvl7pPr marL="3455864" algn="l" defTabSz="1151955" rtl="0" eaLnBrk="1" latinLnBrk="0" hangingPunct="1">
        <a:defRPr sz="2300" kern="1200">
          <a:solidFill>
            <a:schemeClr val="tx1"/>
          </a:solidFill>
          <a:latin typeface="+mn-lt"/>
          <a:ea typeface="+mn-ea"/>
          <a:cs typeface="+mn-cs"/>
        </a:defRPr>
      </a:lvl7pPr>
      <a:lvl8pPr marL="4031842" algn="l" defTabSz="1151955" rtl="0" eaLnBrk="1" latinLnBrk="0" hangingPunct="1">
        <a:defRPr sz="2300" kern="1200">
          <a:solidFill>
            <a:schemeClr val="tx1"/>
          </a:solidFill>
          <a:latin typeface="+mn-lt"/>
          <a:ea typeface="+mn-ea"/>
          <a:cs typeface="+mn-cs"/>
        </a:defRPr>
      </a:lvl8pPr>
      <a:lvl9pPr marL="4607819" algn="l" defTabSz="1151955"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2"/>
            <a:ext cx="10369868" cy="1440127"/>
          </a:xfrm>
          <a:prstGeom prst="rect">
            <a:avLst/>
          </a:prstGeom>
        </p:spPr>
        <p:txBody>
          <a:bodyPr vert="horz" lIns="115195" tIns="57597" rIns="115195" bIns="5759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80"/>
            <a:ext cx="10369868" cy="5702504"/>
          </a:xfrm>
          <a:prstGeom prst="rect">
            <a:avLst/>
          </a:prstGeom>
        </p:spPr>
        <p:txBody>
          <a:bodyPr vert="horz" lIns="115195" tIns="57597" rIns="115195" bIns="5759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9"/>
            <a:ext cx="2688484" cy="460041"/>
          </a:xfrm>
          <a:prstGeom prst="rect">
            <a:avLst/>
          </a:prstGeom>
        </p:spPr>
        <p:txBody>
          <a:bodyPr vert="horz" lIns="115195" tIns="57597" rIns="115195" bIns="5759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10" y="8008709"/>
            <a:ext cx="3648657" cy="460041"/>
          </a:xfrm>
          <a:prstGeom prst="rect">
            <a:avLst/>
          </a:prstGeom>
        </p:spPr>
        <p:txBody>
          <a:bodyPr vert="horz" lIns="115195" tIns="57597" rIns="115195" bIns="5759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9"/>
            <a:ext cx="2688484" cy="460041"/>
          </a:xfrm>
          <a:prstGeom prst="rect">
            <a:avLst/>
          </a:prstGeom>
        </p:spPr>
        <p:txBody>
          <a:bodyPr vert="horz" lIns="115195" tIns="57597" rIns="115195" bIns="5759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39830767"/>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ctr" defTabSz="1151955" rtl="0" eaLnBrk="1" latinLnBrk="0" hangingPunct="1">
        <a:spcBef>
          <a:spcPct val="0"/>
        </a:spcBef>
        <a:buNone/>
        <a:defRPr sz="5500" kern="1200">
          <a:solidFill>
            <a:schemeClr val="tx1"/>
          </a:solidFill>
          <a:latin typeface="+mj-lt"/>
          <a:ea typeface="+mj-ea"/>
          <a:cs typeface="+mj-cs"/>
        </a:defRPr>
      </a:lvl1pPr>
    </p:titleStyle>
    <p:bodyStyle>
      <a:lvl1pPr marL="431983" indent="-431983" algn="l" defTabSz="1151955"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5963" indent="-359985" algn="l" defTabSz="1151955"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9943" indent="-287989" algn="l" defTabSz="1151955"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5921" indent="-287989" algn="l" defTabSz="1151955"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1898" indent="-287989" algn="l" defTabSz="1151955"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7876" indent="-287989" algn="l" defTabSz="1151955"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3853" indent="-287989" algn="l" defTabSz="1151955"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19830" indent="-287989" algn="l" defTabSz="1151955"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5808" indent="-287989" algn="l" defTabSz="1151955"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1955" rtl="0" eaLnBrk="1" latinLnBrk="0" hangingPunct="1">
        <a:defRPr sz="2300" kern="1200">
          <a:solidFill>
            <a:schemeClr val="tx1"/>
          </a:solidFill>
          <a:latin typeface="+mn-lt"/>
          <a:ea typeface="+mn-ea"/>
          <a:cs typeface="+mn-cs"/>
        </a:defRPr>
      </a:lvl1pPr>
      <a:lvl2pPr marL="575977" algn="l" defTabSz="1151955" rtl="0" eaLnBrk="1" latinLnBrk="0" hangingPunct="1">
        <a:defRPr sz="2300" kern="1200">
          <a:solidFill>
            <a:schemeClr val="tx1"/>
          </a:solidFill>
          <a:latin typeface="+mn-lt"/>
          <a:ea typeface="+mn-ea"/>
          <a:cs typeface="+mn-cs"/>
        </a:defRPr>
      </a:lvl2pPr>
      <a:lvl3pPr marL="1151955" algn="l" defTabSz="1151955" rtl="0" eaLnBrk="1" latinLnBrk="0" hangingPunct="1">
        <a:defRPr sz="2300" kern="1200">
          <a:solidFill>
            <a:schemeClr val="tx1"/>
          </a:solidFill>
          <a:latin typeface="+mn-lt"/>
          <a:ea typeface="+mn-ea"/>
          <a:cs typeface="+mn-cs"/>
        </a:defRPr>
      </a:lvl3pPr>
      <a:lvl4pPr marL="1727932" algn="l" defTabSz="1151955" rtl="0" eaLnBrk="1" latinLnBrk="0" hangingPunct="1">
        <a:defRPr sz="2300" kern="1200">
          <a:solidFill>
            <a:schemeClr val="tx1"/>
          </a:solidFill>
          <a:latin typeface="+mn-lt"/>
          <a:ea typeface="+mn-ea"/>
          <a:cs typeface="+mn-cs"/>
        </a:defRPr>
      </a:lvl4pPr>
      <a:lvl5pPr marL="2303910" algn="l" defTabSz="1151955" rtl="0" eaLnBrk="1" latinLnBrk="0" hangingPunct="1">
        <a:defRPr sz="2300" kern="1200">
          <a:solidFill>
            <a:schemeClr val="tx1"/>
          </a:solidFill>
          <a:latin typeface="+mn-lt"/>
          <a:ea typeface="+mn-ea"/>
          <a:cs typeface="+mn-cs"/>
        </a:defRPr>
      </a:lvl5pPr>
      <a:lvl6pPr marL="2879887" algn="l" defTabSz="1151955" rtl="0" eaLnBrk="1" latinLnBrk="0" hangingPunct="1">
        <a:defRPr sz="2300" kern="1200">
          <a:solidFill>
            <a:schemeClr val="tx1"/>
          </a:solidFill>
          <a:latin typeface="+mn-lt"/>
          <a:ea typeface="+mn-ea"/>
          <a:cs typeface="+mn-cs"/>
        </a:defRPr>
      </a:lvl6pPr>
      <a:lvl7pPr marL="3455864" algn="l" defTabSz="1151955" rtl="0" eaLnBrk="1" latinLnBrk="0" hangingPunct="1">
        <a:defRPr sz="2300" kern="1200">
          <a:solidFill>
            <a:schemeClr val="tx1"/>
          </a:solidFill>
          <a:latin typeface="+mn-lt"/>
          <a:ea typeface="+mn-ea"/>
          <a:cs typeface="+mn-cs"/>
        </a:defRPr>
      </a:lvl7pPr>
      <a:lvl8pPr marL="4031842" algn="l" defTabSz="1151955" rtl="0" eaLnBrk="1" latinLnBrk="0" hangingPunct="1">
        <a:defRPr sz="2300" kern="1200">
          <a:solidFill>
            <a:schemeClr val="tx1"/>
          </a:solidFill>
          <a:latin typeface="+mn-lt"/>
          <a:ea typeface="+mn-ea"/>
          <a:cs typeface="+mn-cs"/>
        </a:defRPr>
      </a:lvl8pPr>
      <a:lvl9pPr marL="4607819" algn="l" defTabSz="1151955"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4.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组合 151"/>
          <p:cNvGrpSpPr/>
          <p:nvPr/>
        </p:nvGrpSpPr>
        <p:grpSpPr>
          <a:xfrm>
            <a:off x="144413" y="2147240"/>
            <a:ext cx="3719140" cy="4693421"/>
            <a:chOff x="655912" y="2105133"/>
            <a:chExt cx="2607791" cy="4693421"/>
          </a:xfrm>
        </p:grpSpPr>
        <p:sp>
          <p:nvSpPr>
            <p:cNvPr id="153" name="直角三角形 69"/>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154" name="直角三角形 69"/>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155" name="矩形 154"/>
            <p:cNvSpPr/>
            <p:nvPr/>
          </p:nvSpPr>
          <p:spPr>
            <a:xfrm>
              <a:off x="1037203" y="2560945"/>
              <a:ext cx="1894121" cy="3877900"/>
            </a:xfrm>
            <a:prstGeom prst="rect">
              <a:avLst/>
            </a:prstGeom>
            <a:solidFill>
              <a:srgbClr val="F7F7F7"/>
            </a:solidFill>
            <a:ln w="12700" cap="flat" cmpd="sng" algn="ctr">
              <a:noFill/>
              <a:prstDash val="solid"/>
              <a:miter lim="800000"/>
            </a:ln>
            <a:effectLst>
              <a:outerShdw blurRad="76200" dist="50800" dir="2700000" algn="tl" rotWithShape="0">
                <a:prstClr val="black">
                  <a:alpha val="1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156" name="矩形 155"/>
            <p:cNvSpPr/>
            <p:nvPr/>
          </p:nvSpPr>
          <p:spPr>
            <a:xfrm>
              <a:off x="1037203" y="2560945"/>
              <a:ext cx="1894121" cy="582162"/>
            </a:xfrm>
            <a:prstGeom prst="rect">
              <a:avLst/>
            </a:prstGeom>
            <a:gradFill>
              <a:gsLst>
                <a:gs pos="0">
                  <a:srgbClr val="ED492C"/>
                </a:gs>
                <a:gs pos="100000">
                  <a:srgbClr val="DE163D"/>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grpSp>
      <p:grpSp>
        <p:nvGrpSpPr>
          <p:cNvPr id="157" name="组合 156"/>
          <p:cNvGrpSpPr/>
          <p:nvPr/>
        </p:nvGrpSpPr>
        <p:grpSpPr>
          <a:xfrm>
            <a:off x="1441196" y="1701065"/>
            <a:ext cx="1136932" cy="1334681"/>
            <a:chOff x="6591300" y="1966752"/>
            <a:chExt cx="830580" cy="975045"/>
          </a:xfrm>
        </p:grpSpPr>
        <p:sp>
          <p:nvSpPr>
            <p:cNvPr id="158" name="任意多边形 157"/>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159" name="任意多边形 158"/>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w="12700" cap="flat" cmpd="sng" algn="ctr">
              <a:gradFill>
                <a:gsLst>
                  <a:gs pos="0">
                    <a:sysClr val="window" lastClr="FFFFFF">
                      <a:lumMod val="50000"/>
                    </a:sysClr>
                  </a:gs>
                  <a:gs pos="69000">
                    <a:sysClr val="window" lastClr="FFFFFF">
                      <a:lumMod val="85000"/>
                    </a:sysClr>
                  </a:gs>
                  <a:gs pos="35000">
                    <a:srgbClr val="C9C9C9"/>
                  </a:gs>
                  <a:gs pos="56000">
                    <a:sysClr val="window" lastClr="FFFFFF">
                      <a:lumMod val="50000"/>
                    </a:sysClr>
                  </a:gs>
                  <a:gs pos="22000">
                    <a:sysClr val="window" lastClr="FFFFFF">
                      <a:lumMod val="50000"/>
                    </a:sysClr>
                  </a:gs>
                  <a:gs pos="84000">
                    <a:sysClr val="window" lastClr="FFFFFF">
                      <a:lumMod val="50000"/>
                    </a:sysClr>
                  </a:gs>
                </a:gsLst>
                <a:lin ang="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等线" panose="020F0502020204030204"/>
                <a:cs typeface="+mn-cs"/>
              </a:endParaRPr>
            </a:p>
          </p:txBody>
        </p:sp>
      </p:grpSp>
      <p:sp>
        <p:nvSpPr>
          <p:cNvPr id="160" name="TextBox 26"/>
          <p:cNvSpPr txBox="1"/>
          <p:nvPr/>
        </p:nvSpPr>
        <p:spPr bwMode="auto">
          <a:xfrm>
            <a:off x="918172" y="3511918"/>
            <a:ext cx="2295121" cy="1895519"/>
          </a:xfrm>
          <a:prstGeom prst="rect">
            <a:avLst/>
          </a:prstGeom>
          <a:noFill/>
        </p:spPr>
        <p:txBody>
          <a:bodyPr wrap="square">
            <a:spAutoFit/>
          </a:bodyPr>
          <a:lstStyle/>
          <a:p>
            <a:pPr fontAlgn="auto">
              <a:lnSpc>
                <a:spcPct val="150000"/>
              </a:lnSpc>
              <a:spcBef>
                <a:spcPts val="0"/>
              </a:spcBef>
              <a:spcAft>
                <a:spcPts val="0"/>
              </a:spcAft>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grpSp>
        <p:nvGrpSpPr>
          <p:cNvPr id="161" name="组合 160"/>
          <p:cNvGrpSpPr/>
          <p:nvPr/>
        </p:nvGrpSpPr>
        <p:grpSpPr>
          <a:xfrm>
            <a:off x="3860467" y="2147240"/>
            <a:ext cx="3719140" cy="4693421"/>
            <a:chOff x="655912" y="2105133"/>
            <a:chExt cx="2607791" cy="4693421"/>
          </a:xfrm>
        </p:grpSpPr>
        <p:sp>
          <p:nvSpPr>
            <p:cNvPr id="162" name="直角三角形 69"/>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163" name="直角三角形 69"/>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164" name="矩形 163"/>
            <p:cNvSpPr/>
            <p:nvPr/>
          </p:nvSpPr>
          <p:spPr>
            <a:xfrm>
              <a:off x="1037203" y="2560945"/>
              <a:ext cx="1894121" cy="3877900"/>
            </a:xfrm>
            <a:prstGeom prst="rect">
              <a:avLst/>
            </a:prstGeom>
            <a:solidFill>
              <a:srgbClr val="F7F7F7"/>
            </a:solidFill>
            <a:ln w="12700" cap="flat" cmpd="sng" algn="ctr">
              <a:noFill/>
              <a:prstDash val="solid"/>
              <a:miter lim="800000"/>
            </a:ln>
            <a:effectLst>
              <a:outerShdw blurRad="76200" dist="50800" dir="2700000" algn="tl" rotWithShape="0">
                <a:prstClr val="black">
                  <a:alpha val="1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165" name="矩形 164"/>
            <p:cNvSpPr/>
            <p:nvPr/>
          </p:nvSpPr>
          <p:spPr>
            <a:xfrm>
              <a:off x="1037203" y="2560945"/>
              <a:ext cx="1894121" cy="582162"/>
            </a:xfrm>
            <a:prstGeom prst="rect">
              <a:avLst/>
            </a:prstGeom>
            <a:gradFill>
              <a:gsLst>
                <a:gs pos="0">
                  <a:srgbClr val="01B3C5"/>
                </a:gs>
                <a:gs pos="100000">
                  <a:srgbClr val="009F9B"/>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grpSp>
      <p:grpSp>
        <p:nvGrpSpPr>
          <p:cNvPr id="166" name="组合 165"/>
          <p:cNvGrpSpPr/>
          <p:nvPr/>
        </p:nvGrpSpPr>
        <p:grpSpPr>
          <a:xfrm>
            <a:off x="5157250" y="1701065"/>
            <a:ext cx="1136932" cy="1334681"/>
            <a:chOff x="6591300" y="1966752"/>
            <a:chExt cx="830580" cy="975045"/>
          </a:xfrm>
        </p:grpSpPr>
        <p:sp>
          <p:nvSpPr>
            <p:cNvPr id="167" name="任意多边形 166"/>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168" name="任意多边形 167"/>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w="12700" cap="flat" cmpd="sng" algn="ctr">
              <a:gradFill>
                <a:gsLst>
                  <a:gs pos="0">
                    <a:sysClr val="window" lastClr="FFFFFF">
                      <a:lumMod val="50000"/>
                    </a:sysClr>
                  </a:gs>
                  <a:gs pos="69000">
                    <a:sysClr val="window" lastClr="FFFFFF">
                      <a:lumMod val="85000"/>
                    </a:sysClr>
                  </a:gs>
                  <a:gs pos="35000">
                    <a:srgbClr val="C9C9C9"/>
                  </a:gs>
                  <a:gs pos="56000">
                    <a:sysClr val="window" lastClr="FFFFFF">
                      <a:lumMod val="50000"/>
                    </a:sysClr>
                  </a:gs>
                  <a:gs pos="22000">
                    <a:sysClr val="window" lastClr="FFFFFF">
                      <a:lumMod val="50000"/>
                    </a:sysClr>
                  </a:gs>
                  <a:gs pos="84000">
                    <a:sysClr val="window" lastClr="FFFFFF">
                      <a:lumMod val="50000"/>
                    </a:sysClr>
                  </a:gs>
                </a:gsLst>
                <a:lin ang="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等线" panose="020F0502020204030204"/>
                <a:cs typeface="+mn-cs"/>
              </a:endParaRPr>
            </a:p>
          </p:txBody>
        </p:sp>
      </p:grpSp>
      <p:sp>
        <p:nvSpPr>
          <p:cNvPr id="169" name="TextBox 26"/>
          <p:cNvSpPr txBox="1"/>
          <p:nvPr/>
        </p:nvSpPr>
        <p:spPr bwMode="auto">
          <a:xfrm>
            <a:off x="4634226" y="3511918"/>
            <a:ext cx="2295121" cy="1895519"/>
          </a:xfrm>
          <a:prstGeom prst="rect">
            <a:avLst/>
          </a:prstGeom>
          <a:noFill/>
        </p:spPr>
        <p:txBody>
          <a:bodyPr wrap="square">
            <a:spAutoFit/>
          </a:bodyPr>
          <a:lstStyle/>
          <a:p>
            <a:pPr fontAlgn="auto">
              <a:lnSpc>
                <a:spcPct val="150000"/>
              </a:lnSpc>
              <a:spcBef>
                <a:spcPts val="0"/>
              </a:spcBef>
              <a:spcAft>
                <a:spcPts val="0"/>
              </a:spcAft>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grpSp>
        <p:nvGrpSpPr>
          <p:cNvPr id="212" name="组合 211"/>
          <p:cNvGrpSpPr/>
          <p:nvPr/>
        </p:nvGrpSpPr>
        <p:grpSpPr>
          <a:xfrm>
            <a:off x="7632874" y="2147240"/>
            <a:ext cx="3719140" cy="4693421"/>
            <a:chOff x="655912" y="2105133"/>
            <a:chExt cx="2607791" cy="4693421"/>
          </a:xfrm>
        </p:grpSpPr>
        <p:sp>
          <p:nvSpPr>
            <p:cNvPr id="213" name="直角三角形 69"/>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214" name="直角三角形 69"/>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215" name="矩形 214"/>
            <p:cNvSpPr/>
            <p:nvPr/>
          </p:nvSpPr>
          <p:spPr>
            <a:xfrm>
              <a:off x="1037203" y="2560945"/>
              <a:ext cx="1894121" cy="3877900"/>
            </a:xfrm>
            <a:prstGeom prst="rect">
              <a:avLst/>
            </a:prstGeom>
            <a:solidFill>
              <a:srgbClr val="F7F7F7"/>
            </a:solidFill>
            <a:ln w="12700" cap="flat" cmpd="sng" algn="ctr">
              <a:noFill/>
              <a:prstDash val="solid"/>
              <a:miter lim="800000"/>
            </a:ln>
            <a:effectLst>
              <a:outerShdw blurRad="76200" dist="50800" dir="2700000" algn="tl" rotWithShape="0">
                <a:prstClr val="black">
                  <a:alpha val="1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216" name="矩形 215"/>
            <p:cNvSpPr/>
            <p:nvPr/>
          </p:nvSpPr>
          <p:spPr>
            <a:xfrm>
              <a:off x="1037203" y="2560945"/>
              <a:ext cx="1894121" cy="582162"/>
            </a:xfrm>
            <a:prstGeom prst="rect">
              <a:avLst/>
            </a:prstGeom>
            <a:gradFill>
              <a:gsLst>
                <a:gs pos="0">
                  <a:srgbClr val="7B64A9"/>
                </a:gs>
                <a:gs pos="100000">
                  <a:srgbClr val="473F8E"/>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grpSp>
      <p:grpSp>
        <p:nvGrpSpPr>
          <p:cNvPr id="217" name="组合 216"/>
          <p:cNvGrpSpPr/>
          <p:nvPr/>
        </p:nvGrpSpPr>
        <p:grpSpPr>
          <a:xfrm>
            <a:off x="8929657" y="1701065"/>
            <a:ext cx="1136932" cy="1334681"/>
            <a:chOff x="6591300" y="1966752"/>
            <a:chExt cx="830580" cy="975045"/>
          </a:xfrm>
        </p:grpSpPr>
        <p:sp>
          <p:nvSpPr>
            <p:cNvPr id="218" name="任意多边形 217"/>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219" name="任意多边形 218"/>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w="12700" cap="flat" cmpd="sng" algn="ctr">
              <a:gradFill>
                <a:gsLst>
                  <a:gs pos="0">
                    <a:sysClr val="window" lastClr="FFFFFF">
                      <a:lumMod val="50000"/>
                    </a:sysClr>
                  </a:gs>
                  <a:gs pos="69000">
                    <a:sysClr val="window" lastClr="FFFFFF">
                      <a:lumMod val="85000"/>
                    </a:sysClr>
                  </a:gs>
                  <a:gs pos="35000">
                    <a:srgbClr val="C9C9C9"/>
                  </a:gs>
                  <a:gs pos="56000">
                    <a:sysClr val="window" lastClr="FFFFFF">
                      <a:lumMod val="50000"/>
                    </a:sysClr>
                  </a:gs>
                  <a:gs pos="22000">
                    <a:sysClr val="window" lastClr="FFFFFF">
                      <a:lumMod val="50000"/>
                    </a:sysClr>
                  </a:gs>
                  <a:gs pos="84000">
                    <a:sysClr val="window" lastClr="FFFFFF">
                      <a:lumMod val="50000"/>
                    </a:sysClr>
                  </a:gs>
                </a:gsLst>
                <a:lin ang="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等线" panose="020F0502020204030204"/>
                <a:cs typeface="+mn-cs"/>
              </a:endParaRPr>
            </a:p>
          </p:txBody>
        </p:sp>
      </p:grpSp>
      <p:sp>
        <p:nvSpPr>
          <p:cNvPr id="220" name="TextBox 26"/>
          <p:cNvSpPr txBox="1"/>
          <p:nvPr/>
        </p:nvSpPr>
        <p:spPr bwMode="auto">
          <a:xfrm>
            <a:off x="8406633" y="3511918"/>
            <a:ext cx="2295121" cy="1895519"/>
          </a:xfrm>
          <a:prstGeom prst="rect">
            <a:avLst/>
          </a:prstGeom>
          <a:noFill/>
        </p:spPr>
        <p:txBody>
          <a:bodyPr wrap="square">
            <a:spAutoFit/>
          </a:bodyPr>
          <a:lstStyle/>
          <a:p>
            <a:pPr fontAlgn="auto">
              <a:lnSpc>
                <a:spcPct val="150000"/>
              </a:lnSpc>
              <a:spcBef>
                <a:spcPts val="0"/>
              </a:spcBef>
              <a:spcAft>
                <a:spcPts val="0"/>
              </a:spcAft>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grpSp>
        <p:nvGrpSpPr>
          <p:cNvPr id="221" name="组合 220"/>
          <p:cNvGrpSpPr/>
          <p:nvPr/>
        </p:nvGrpSpPr>
        <p:grpSpPr>
          <a:xfrm>
            <a:off x="889336" y="5706341"/>
            <a:ext cx="2620597" cy="461665"/>
            <a:chOff x="1232023" y="5723680"/>
            <a:chExt cx="2620597" cy="461665"/>
          </a:xfrm>
        </p:grpSpPr>
        <p:sp>
          <p:nvSpPr>
            <p:cNvPr id="222" name="圆角矩形 221"/>
            <p:cNvSpPr/>
            <p:nvPr/>
          </p:nvSpPr>
          <p:spPr>
            <a:xfrm>
              <a:off x="1232023" y="5736312"/>
              <a:ext cx="2244948" cy="445116"/>
            </a:xfrm>
            <a:prstGeom prst="roundRect">
              <a:avLst>
                <a:gd name="adj" fmla="val 50000"/>
              </a:avLst>
            </a:prstGeom>
            <a:gradFill>
              <a:gsLst>
                <a:gs pos="0">
                  <a:srgbClr val="ED492C"/>
                </a:gs>
                <a:gs pos="100000">
                  <a:srgbClr val="DE163D"/>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223" name="文本框 268"/>
            <p:cNvSpPr txBox="1"/>
            <p:nvPr/>
          </p:nvSpPr>
          <p:spPr>
            <a:xfrm>
              <a:off x="1547863" y="5723680"/>
              <a:ext cx="2304757"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Kartika" panose="02020503030404060203" pitchFamily="18" charset="0"/>
                </a:rPr>
                <a:t>工作计划一</a:t>
              </a:r>
              <a:endParaRPr kumimoji="0" lang="en-US" altLang="zh-CN"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Kartika" panose="02020503030404060203" pitchFamily="18" charset="0"/>
              </a:endParaRPr>
            </a:p>
          </p:txBody>
        </p:sp>
      </p:grpSp>
      <p:grpSp>
        <p:nvGrpSpPr>
          <p:cNvPr id="224" name="组合 223"/>
          <p:cNvGrpSpPr/>
          <p:nvPr/>
        </p:nvGrpSpPr>
        <p:grpSpPr>
          <a:xfrm>
            <a:off x="4605390" y="5692180"/>
            <a:ext cx="2971131" cy="471909"/>
            <a:chOff x="4948077" y="5709519"/>
            <a:chExt cx="2971131" cy="471909"/>
          </a:xfrm>
        </p:grpSpPr>
        <p:sp>
          <p:nvSpPr>
            <p:cNvPr id="225" name="圆角矩形 224"/>
            <p:cNvSpPr/>
            <p:nvPr/>
          </p:nvSpPr>
          <p:spPr>
            <a:xfrm>
              <a:off x="4948077" y="5736312"/>
              <a:ext cx="2244948" cy="445116"/>
            </a:xfrm>
            <a:prstGeom prst="roundRect">
              <a:avLst>
                <a:gd name="adj" fmla="val 50000"/>
              </a:avLst>
            </a:prstGeom>
            <a:gradFill>
              <a:gsLst>
                <a:gs pos="0">
                  <a:srgbClr val="01B3C5"/>
                </a:gs>
                <a:gs pos="100000">
                  <a:srgbClr val="009F9B"/>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226" name="文本框 268"/>
            <p:cNvSpPr txBox="1"/>
            <p:nvPr/>
          </p:nvSpPr>
          <p:spPr>
            <a:xfrm>
              <a:off x="5234335" y="5709519"/>
              <a:ext cx="2684873"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Kartika" panose="02020503030404060203" pitchFamily="18" charset="0"/>
                </a:rPr>
                <a:t>工作计划二</a:t>
              </a:r>
              <a:endParaRPr kumimoji="0" lang="en-US" altLang="zh-CN"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Kartika" panose="02020503030404060203" pitchFamily="18" charset="0"/>
              </a:endParaRPr>
            </a:p>
          </p:txBody>
        </p:sp>
      </p:grpSp>
      <p:grpSp>
        <p:nvGrpSpPr>
          <p:cNvPr id="227" name="组合 226"/>
          <p:cNvGrpSpPr/>
          <p:nvPr/>
        </p:nvGrpSpPr>
        <p:grpSpPr>
          <a:xfrm>
            <a:off x="8456806" y="5706340"/>
            <a:ext cx="2553234" cy="461665"/>
            <a:chOff x="8799493" y="5723679"/>
            <a:chExt cx="2553234" cy="461665"/>
          </a:xfrm>
        </p:grpSpPr>
        <p:sp>
          <p:nvSpPr>
            <p:cNvPr id="228" name="圆角矩形 227"/>
            <p:cNvSpPr/>
            <p:nvPr/>
          </p:nvSpPr>
          <p:spPr>
            <a:xfrm>
              <a:off x="8799493" y="5736312"/>
              <a:ext cx="2084760" cy="445116"/>
            </a:xfrm>
            <a:prstGeom prst="roundRect">
              <a:avLst>
                <a:gd name="adj" fmla="val 50000"/>
              </a:avLst>
            </a:prstGeom>
            <a:gradFill>
              <a:gsLst>
                <a:gs pos="0">
                  <a:srgbClr val="7B64A9"/>
                </a:gs>
                <a:gs pos="100000">
                  <a:srgbClr val="473F8E"/>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panose="020F0502020204030204"/>
                <a:cs typeface="+mn-cs"/>
              </a:endParaRPr>
            </a:p>
          </p:txBody>
        </p:sp>
        <p:sp>
          <p:nvSpPr>
            <p:cNvPr id="229" name="文本框 80"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9010041" y="5723679"/>
              <a:ext cx="2342686" cy="461665"/>
            </a:xfrm>
            <a:prstGeom prst="rect">
              <a:avLst/>
            </a:prstGeom>
            <a:noFill/>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Kartika" panose="02020503030404060203" pitchFamily="18" charset="0"/>
                </a:rPr>
                <a:t>工作计划三</a:t>
              </a:r>
              <a:endParaRPr kumimoji="0" lang="en-US" altLang="zh-CN"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Kartika" panose="02020503030404060203" pitchFamily="18" charset="0"/>
              </a:endParaRPr>
            </a:p>
          </p:txBody>
        </p:sp>
      </p:grpSp>
    </p:spTree>
    <p:extLst>
      <p:ext uri="{BB962C8B-B14F-4D97-AF65-F5344CB8AC3E}">
        <p14:creationId xmlns:p14="http://schemas.microsoft.com/office/powerpoint/2010/main" val="191786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500"/>
                                        <p:tgtEl>
                                          <p:spTgt spid="157"/>
                                        </p:tgtEl>
                                      </p:cBhvr>
                                    </p:animEffect>
                                  </p:childTnLst>
                                </p:cTn>
                              </p:par>
                              <p:par>
                                <p:cTn id="8" presetID="10" presetClass="entr" presetSubtype="0" fill="hold" nodeType="withEffect">
                                  <p:stCondLst>
                                    <p:cond delay="250"/>
                                  </p:stCondLst>
                                  <p:childTnLst>
                                    <p:set>
                                      <p:cBhvr>
                                        <p:cTn id="9" dur="1" fill="hold">
                                          <p:stCondLst>
                                            <p:cond delay="0"/>
                                          </p:stCondLst>
                                        </p:cTn>
                                        <p:tgtEl>
                                          <p:spTgt spid="166"/>
                                        </p:tgtEl>
                                        <p:attrNameLst>
                                          <p:attrName>style.visibility</p:attrName>
                                        </p:attrNameLst>
                                      </p:cBhvr>
                                      <p:to>
                                        <p:strVal val="visible"/>
                                      </p:to>
                                    </p:set>
                                    <p:animEffect transition="in" filter="fade">
                                      <p:cBhvr>
                                        <p:cTn id="10" dur="500"/>
                                        <p:tgtEl>
                                          <p:spTgt spid="166"/>
                                        </p:tgtEl>
                                      </p:cBhvr>
                                    </p:animEffect>
                                  </p:childTnLst>
                                </p:cTn>
                              </p:par>
                              <p:par>
                                <p:cTn id="11" presetID="10" presetClass="entr" presetSubtype="0" fill="hold" nodeType="withEffect">
                                  <p:stCondLst>
                                    <p:cond delay="500"/>
                                  </p:stCondLst>
                                  <p:childTnLst>
                                    <p:set>
                                      <p:cBhvr>
                                        <p:cTn id="12" dur="1" fill="hold">
                                          <p:stCondLst>
                                            <p:cond delay="0"/>
                                          </p:stCondLst>
                                        </p:cTn>
                                        <p:tgtEl>
                                          <p:spTgt spid="217"/>
                                        </p:tgtEl>
                                        <p:attrNameLst>
                                          <p:attrName>style.visibility</p:attrName>
                                        </p:attrNameLst>
                                      </p:cBhvr>
                                      <p:to>
                                        <p:strVal val="visible"/>
                                      </p:to>
                                    </p:set>
                                    <p:animEffect transition="in" filter="fade">
                                      <p:cBhvr>
                                        <p:cTn id="13" dur="500"/>
                                        <p:tgtEl>
                                          <p:spTgt spid="21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52"/>
                                        </p:tgtEl>
                                        <p:attrNameLst>
                                          <p:attrName>style.visibility</p:attrName>
                                        </p:attrNameLst>
                                      </p:cBhvr>
                                      <p:to>
                                        <p:strVal val="visible"/>
                                      </p:to>
                                    </p:set>
                                    <p:animEffect transition="in" filter="fade">
                                      <p:cBhvr>
                                        <p:cTn id="17" dur="1000"/>
                                        <p:tgtEl>
                                          <p:spTgt spid="152"/>
                                        </p:tgtEl>
                                      </p:cBhvr>
                                    </p:animEffect>
                                    <p:anim calcmode="lin" valueType="num">
                                      <p:cBhvr>
                                        <p:cTn id="18" dur="1000" fill="hold"/>
                                        <p:tgtEl>
                                          <p:spTgt spid="152"/>
                                        </p:tgtEl>
                                        <p:attrNameLst>
                                          <p:attrName>ppt_x</p:attrName>
                                        </p:attrNameLst>
                                      </p:cBhvr>
                                      <p:tavLst>
                                        <p:tav tm="0">
                                          <p:val>
                                            <p:strVal val="#ppt_x"/>
                                          </p:val>
                                        </p:tav>
                                        <p:tav tm="100000">
                                          <p:val>
                                            <p:strVal val="#ppt_x"/>
                                          </p:val>
                                        </p:tav>
                                      </p:tavLst>
                                    </p:anim>
                                    <p:anim calcmode="lin" valueType="num">
                                      <p:cBhvr>
                                        <p:cTn id="19" dur="1000" fill="hold"/>
                                        <p:tgtEl>
                                          <p:spTgt spid="15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50"/>
                                  </p:stCondLst>
                                  <p:childTnLst>
                                    <p:set>
                                      <p:cBhvr>
                                        <p:cTn id="21" dur="1" fill="hold">
                                          <p:stCondLst>
                                            <p:cond delay="0"/>
                                          </p:stCondLst>
                                        </p:cTn>
                                        <p:tgtEl>
                                          <p:spTgt spid="161"/>
                                        </p:tgtEl>
                                        <p:attrNameLst>
                                          <p:attrName>style.visibility</p:attrName>
                                        </p:attrNameLst>
                                      </p:cBhvr>
                                      <p:to>
                                        <p:strVal val="visible"/>
                                      </p:to>
                                    </p:set>
                                    <p:animEffect transition="in" filter="fade">
                                      <p:cBhvr>
                                        <p:cTn id="22" dur="1000"/>
                                        <p:tgtEl>
                                          <p:spTgt spid="161"/>
                                        </p:tgtEl>
                                      </p:cBhvr>
                                    </p:animEffect>
                                    <p:anim calcmode="lin" valueType="num">
                                      <p:cBhvr>
                                        <p:cTn id="23" dur="1000" fill="hold"/>
                                        <p:tgtEl>
                                          <p:spTgt spid="161"/>
                                        </p:tgtEl>
                                        <p:attrNameLst>
                                          <p:attrName>ppt_x</p:attrName>
                                        </p:attrNameLst>
                                      </p:cBhvr>
                                      <p:tavLst>
                                        <p:tav tm="0">
                                          <p:val>
                                            <p:strVal val="#ppt_x"/>
                                          </p:val>
                                        </p:tav>
                                        <p:tav tm="100000">
                                          <p:val>
                                            <p:strVal val="#ppt_x"/>
                                          </p:val>
                                        </p:tav>
                                      </p:tavLst>
                                    </p:anim>
                                    <p:anim calcmode="lin" valueType="num">
                                      <p:cBhvr>
                                        <p:cTn id="24" dur="1000" fill="hold"/>
                                        <p:tgtEl>
                                          <p:spTgt spid="16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212"/>
                                        </p:tgtEl>
                                        <p:attrNameLst>
                                          <p:attrName>style.visibility</p:attrName>
                                        </p:attrNameLst>
                                      </p:cBhvr>
                                      <p:to>
                                        <p:strVal val="visible"/>
                                      </p:to>
                                    </p:set>
                                    <p:animEffect transition="in" filter="fade">
                                      <p:cBhvr>
                                        <p:cTn id="27" dur="1000"/>
                                        <p:tgtEl>
                                          <p:spTgt spid="212"/>
                                        </p:tgtEl>
                                      </p:cBhvr>
                                    </p:animEffect>
                                    <p:anim calcmode="lin" valueType="num">
                                      <p:cBhvr>
                                        <p:cTn id="28" dur="1000" fill="hold"/>
                                        <p:tgtEl>
                                          <p:spTgt spid="212"/>
                                        </p:tgtEl>
                                        <p:attrNameLst>
                                          <p:attrName>ppt_x</p:attrName>
                                        </p:attrNameLst>
                                      </p:cBhvr>
                                      <p:tavLst>
                                        <p:tav tm="0">
                                          <p:val>
                                            <p:strVal val="#ppt_x"/>
                                          </p:val>
                                        </p:tav>
                                        <p:tav tm="100000">
                                          <p:val>
                                            <p:strVal val="#ppt_x"/>
                                          </p:val>
                                        </p:tav>
                                      </p:tavLst>
                                    </p:anim>
                                    <p:anim calcmode="lin" valueType="num">
                                      <p:cBhvr>
                                        <p:cTn id="29" dur="1000" fill="hold"/>
                                        <p:tgtEl>
                                          <p:spTgt spid="212"/>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6" presetClass="entr" presetSubtype="37" fill="hold" nodeType="afterEffect">
                                  <p:stCondLst>
                                    <p:cond delay="0"/>
                                  </p:stCondLst>
                                  <p:childTnLst>
                                    <p:set>
                                      <p:cBhvr>
                                        <p:cTn id="32" dur="1" fill="hold">
                                          <p:stCondLst>
                                            <p:cond delay="0"/>
                                          </p:stCondLst>
                                        </p:cTn>
                                        <p:tgtEl>
                                          <p:spTgt spid="221"/>
                                        </p:tgtEl>
                                        <p:attrNameLst>
                                          <p:attrName>style.visibility</p:attrName>
                                        </p:attrNameLst>
                                      </p:cBhvr>
                                      <p:to>
                                        <p:strVal val="visible"/>
                                      </p:to>
                                    </p:set>
                                    <p:animEffect transition="in" filter="barn(outVertical)">
                                      <p:cBhvr>
                                        <p:cTn id="33" dur="1000"/>
                                        <p:tgtEl>
                                          <p:spTgt spid="221"/>
                                        </p:tgtEl>
                                      </p:cBhvr>
                                    </p:animEffect>
                                  </p:childTnLst>
                                </p:cTn>
                              </p:par>
                            </p:childTnLst>
                          </p:cTn>
                        </p:par>
                        <p:par>
                          <p:cTn id="34" fill="hold">
                            <p:stCondLst>
                              <p:cond delay="3500"/>
                            </p:stCondLst>
                            <p:childTnLst>
                              <p:par>
                                <p:cTn id="35" presetID="16" presetClass="entr" presetSubtype="37" fill="hold" nodeType="afterEffect">
                                  <p:stCondLst>
                                    <p:cond delay="0"/>
                                  </p:stCondLst>
                                  <p:childTnLst>
                                    <p:set>
                                      <p:cBhvr>
                                        <p:cTn id="36" dur="1" fill="hold">
                                          <p:stCondLst>
                                            <p:cond delay="0"/>
                                          </p:stCondLst>
                                        </p:cTn>
                                        <p:tgtEl>
                                          <p:spTgt spid="224"/>
                                        </p:tgtEl>
                                        <p:attrNameLst>
                                          <p:attrName>style.visibility</p:attrName>
                                        </p:attrNameLst>
                                      </p:cBhvr>
                                      <p:to>
                                        <p:strVal val="visible"/>
                                      </p:to>
                                    </p:set>
                                    <p:animEffect transition="in" filter="barn(outVertical)">
                                      <p:cBhvr>
                                        <p:cTn id="37" dur="1000"/>
                                        <p:tgtEl>
                                          <p:spTgt spid="224"/>
                                        </p:tgtEl>
                                      </p:cBhvr>
                                    </p:animEffect>
                                  </p:childTnLst>
                                </p:cTn>
                              </p:par>
                            </p:childTnLst>
                          </p:cTn>
                        </p:par>
                        <p:par>
                          <p:cTn id="38" fill="hold">
                            <p:stCondLst>
                              <p:cond delay="4500"/>
                            </p:stCondLst>
                            <p:childTnLst>
                              <p:par>
                                <p:cTn id="39" presetID="16" presetClass="entr" presetSubtype="37" fill="hold" nodeType="afterEffect">
                                  <p:stCondLst>
                                    <p:cond delay="0"/>
                                  </p:stCondLst>
                                  <p:childTnLst>
                                    <p:set>
                                      <p:cBhvr>
                                        <p:cTn id="40" dur="1" fill="hold">
                                          <p:stCondLst>
                                            <p:cond delay="0"/>
                                          </p:stCondLst>
                                        </p:cTn>
                                        <p:tgtEl>
                                          <p:spTgt spid="227"/>
                                        </p:tgtEl>
                                        <p:attrNameLst>
                                          <p:attrName>style.visibility</p:attrName>
                                        </p:attrNameLst>
                                      </p:cBhvr>
                                      <p:to>
                                        <p:strVal val="visible"/>
                                      </p:to>
                                    </p:set>
                                    <p:animEffect transition="in" filter="barn(outVertical)">
                                      <p:cBhvr>
                                        <p:cTn id="41" dur="1000"/>
                                        <p:tgtEl>
                                          <p:spTgt spid="227"/>
                                        </p:tgtEl>
                                      </p:cBhvr>
                                    </p:animEffect>
                                  </p:childTnLst>
                                </p:cTn>
                              </p:par>
                            </p:childTnLst>
                          </p:cTn>
                        </p:par>
                        <p:par>
                          <p:cTn id="42" fill="hold">
                            <p:stCondLst>
                              <p:cond delay="5500"/>
                            </p:stCondLst>
                            <p:childTnLst>
                              <p:par>
                                <p:cTn id="43" presetID="22" presetClass="entr" presetSubtype="1" fill="hold" grpId="0" nodeType="afterEffect">
                                  <p:stCondLst>
                                    <p:cond delay="0"/>
                                  </p:stCondLst>
                                  <p:childTnLst>
                                    <p:set>
                                      <p:cBhvr>
                                        <p:cTn id="44" dur="1" fill="hold">
                                          <p:stCondLst>
                                            <p:cond delay="0"/>
                                          </p:stCondLst>
                                        </p:cTn>
                                        <p:tgtEl>
                                          <p:spTgt spid="160"/>
                                        </p:tgtEl>
                                        <p:attrNameLst>
                                          <p:attrName>style.visibility</p:attrName>
                                        </p:attrNameLst>
                                      </p:cBhvr>
                                      <p:to>
                                        <p:strVal val="visible"/>
                                      </p:to>
                                    </p:set>
                                    <p:animEffect transition="in" filter="wipe(up)">
                                      <p:cBhvr>
                                        <p:cTn id="45" dur="500"/>
                                        <p:tgtEl>
                                          <p:spTgt spid="160"/>
                                        </p:tgtEl>
                                      </p:cBhvr>
                                    </p:animEffect>
                                  </p:childTnLst>
                                </p:cTn>
                              </p:par>
                            </p:childTnLst>
                          </p:cTn>
                        </p:par>
                        <p:par>
                          <p:cTn id="46" fill="hold">
                            <p:stCondLst>
                              <p:cond delay="6000"/>
                            </p:stCondLst>
                            <p:childTnLst>
                              <p:par>
                                <p:cTn id="47" presetID="22" presetClass="entr" presetSubtype="1" fill="hold" grpId="0" nodeType="afterEffect">
                                  <p:stCondLst>
                                    <p:cond delay="0"/>
                                  </p:stCondLst>
                                  <p:childTnLst>
                                    <p:set>
                                      <p:cBhvr>
                                        <p:cTn id="48" dur="1" fill="hold">
                                          <p:stCondLst>
                                            <p:cond delay="0"/>
                                          </p:stCondLst>
                                        </p:cTn>
                                        <p:tgtEl>
                                          <p:spTgt spid="169"/>
                                        </p:tgtEl>
                                        <p:attrNameLst>
                                          <p:attrName>style.visibility</p:attrName>
                                        </p:attrNameLst>
                                      </p:cBhvr>
                                      <p:to>
                                        <p:strVal val="visible"/>
                                      </p:to>
                                    </p:set>
                                    <p:animEffect transition="in" filter="wipe(up)">
                                      <p:cBhvr>
                                        <p:cTn id="49" dur="500"/>
                                        <p:tgtEl>
                                          <p:spTgt spid="169"/>
                                        </p:tgtEl>
                                      </p:cBhvr>
                                    </p:animEffect>
                                  </p:childTnLst>
                                </p:cTn>
                              </p:par>
                            </p:childTnLst>
                          </p:cTn>
                        </p:par>
                        <p:par>
                          <p:cTn id="50" fill="hold">
                            <p:stCondLst>
                              <p:cond delay="6500"/>
                            </p:stCondLst>
                            <p:childTnLst>
                              <p:par>
                                <p:cTn id="51" presetID="22" presetClass="entr" presetSubtype="1" fill="hold" grpId="0" nodeType="afterEffect">
                                  <p:stCondLst>
                                    <p:cond delay="0"/>
                                  </p:stCondLst>
                                  <p:childTnLst>
                                    <p:set>
                                      <p:cBhvr>
                                        <p:cTn id="52" dur="1" fill="hold">
                                          <p:stCondLst>
                                            <p:cond delay="0"/>
                                          </p:stCondLst>
                                        </p:cTn>
                                        <p:tgtEl>
                                          <p:spTgt spid="220"/>
                                        </p:tgtEl>
                                        <p:attrNameLst>
                                          <p:attrName>style.visibility</p:attrName>
                                        </p:attrNameLst>
                                      </p:cBhvr>
                                      <p:to>
                                        <p:strVal val="visible"/>
                                      </p:to>
                                    </p:set>
                                    <p:animEffect transition="in" filter="wipe(up)">
                                      <p:cBhvr>
                                        <p:cTn id="53" dur="500"/>
                                        <p:tgtEl>
                                          <p:spTgt spid="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P spid="169" grpId="0"/>
      <p:bldP spid="2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195" tIns="57597" rIns="115195" bIns="57597" rtlCol="0" anchor="ctr"/>
          <a:lstStyle/>
          <a:p>
            <a:pPr fontAlgn="auto">
              <a:spcBef>
                <a:spcPts val="0"/>
              </a:spcBef>
              <a:spcAft>
                <a:spcPts val="0"/>
              </a:spcAft>
            </a:pPr>
            <a:r>
              <a:rPr lang="en-US" altLang="zh-CN" sz="1900" dirty="0">
                <a:solidFill>
                  <a:srgbClr val="EEECE1">
                    <a:lumMod val="25000"/>
                  </a:srgbClr>
                </a:solidFill>
              </a:rPr>
              <a:t>PPT</a:t>
            </a:r>
            <a:r>
              <a:rPr lang="zh-CN" altLang="en-US" sz="1900" dirty="0">
                <a:solidFill>
                  <a:srgbClr val="EEECE1">
                    <a:lumMod val="25000"/>
                  </a:srgbClr>
                </a:solidFill>
              </a:rPr>
              <a:t>模板下载：</a:t>
            </a:r>
            <a:r>
              <a:rPr lang="en-US" altLang="zh-CN" sz="1900" dirty="0">
                <a:solidFill>
                  <a:srgbClr val="EEECE1">
                    <a:lumMod val="25000"/>
                  </a:srgbClr>
                </a:solidFill>
                <a:hlinkClick r:id="rId2"/>
              </a:rPr>
              <a:t>www.1ppt.com/moban/</a:t>
            </a:r>
            <a:r>
              <a:rPr lang="en-US" altLang="zh-CN" sz="1900" dirty="0">
                <a:solidFill>
                  <a:srgbClr val="EEECE1">
                    <a:lumMod val="25000"/>
                  </a:srgbClr>
                </a:solidFill>
              </a:rPr>
              <a:t>     </a:t>
            </a:r>
            <a:r>
              <a:rPr lang="zh-CN" altLang="en-US" sz="1900" dirty="0">
                <a:solidFill>
                  <a:srgbClr val="EEECE1">
                    <a:lumMod val="25000"/>
                  </a:srgbClr>
                </a:solidFill>
              </a:rPr>
              <a:t>行业</a:t>
            </a:r>
            <a:r>
              <a:rPr lang="en-US" altLang="zh-CN" sz="1900" dirty="0">
                <a:solidFill>
                  <a:srgbClr val="EEECE1">
                    <a:lumMod val="25000"/>
                  </a:srgbClr>
                </a:solidFill>
              </a:rPr>
              <a:t>PPT</a:t>
            </a:r>
            <a:r>
              <a:rPr lang="zh-CN" altLang="en-US" sz="1900" dirty="0">
                <a:solidFill>
                  <a:srgbClr val="EEECE1">
                    <a:lumMod val="25000"/>
                  </a:srgbClr>
                </a:solidFill>
              </a:rPr>
              <a:t>模板：</a:t>
            </a:r>
            <a:r>
              <a:rPr lang="en-US" altLang="zh-CN" sz="1900" dirty="0">
                <a:solidFill>
                  <a:srgbClr val="EEECE1">
                    <a:lumMod val="25000"/>
                  </a:srgbClr>
                </a:solidFill>
                <a:hlinkClick r:id="rId3"/>
              </a:rPr>
              <a:t>www.1ppt.com/hangye/</a:t>
            </a:r>
            <a:r>
              <a:rPr lang="en-US" altLang="zh-CN" sz="1900" dirty="0">
                <a:solidFill>
                  <a:srgbClr val="EEECE1">
                    <a:lumMod val="25000"/>
                  </a:srgbClr>
                </a:solidFill>
              </a:rPr>
              <a:t> </a:t>
            </a:r>
          </a:p>
          <a:p>
            <a:pPr fontAlgn="auto">
              <a:spcBef>
                <a:spcPts val="0"/>
              </a:spcBef>
              <a:spcAft>
                <a:spcPts val="0"/>
              </a:spcAft>
            </a:pPr>
            <a:r>
              <a:rPr lang="zh-CN" altLang="en-US" sz="1900" dirty="0">
                <a:solidFill>
                  <a:srgbClr val="EEECE1">
                    <a:lumMod val="25000"/>
                  </a:srgbClr>
                </a:solidFill>
              </a:rPr>
              <a:t>节日</a:t>
            </a:r>
            <a:r>
              <a:rPr lang="en-US" altLang="zh-CN" sz="1900" dirty="0">
                <a:solidFill>
                  <a:srgbClr val="EEECE1">
                    <a:lumMod val="25000"/>
                  </a:srgbClr>
                </a:solidFill>
              </a:rPr>
              <a:t>PPT</a:t>
            </a:r>
            <a:r>
              <a:rPr lang="zh-CN" altLang="en-US" sz="1900" dirty="0">
                <a:solidFill>
                  <a:srgbClr val="EEECE1">
                    <a:lumMod val="25000"/>
                  </a:srgbClr>
                </a:solidFill>
              </a:rPr>
              <a:t>模板：</a:t>
            </a:r>
            <a:r>
              <a:rPr lang="en-US" altLang="zh-CN" sz="1900" dirty="0">
                <a:solidFill>
                  <a:srgbClr val="EEECE1">
                    <a:lumMod val="25000"/>
                  </a:srgbClr>
                </a:solidFill>
                <a:hlinkClick r:id="rId4"/>
              </a:rPr>
              <a:t>www.1ppt.com/jieri/</a:t>
            </a:r>
            <a:r>
              <a:rPr lang="en-US" altLang="zh-CN" sz="1900" dirty="0">
                <a:solidFill>
                  <a:srgbClr val="EEECE1">
                    <a:lumMod val="25000"/>
                  </a:srgbClr>
                </a:solidFill>
              </a:rPr>
              <a:t>           PPT</a:t>
            </a:r>
            <a:r>
              <a:rPr lang="zh-CN" altLang="en-US" sz="1900" dirty="0">
                <a:solidFill>
                  <a:srgbClr val="EEECE1">
                    <a:lumMod val="25000"/>
                  </a:srgbClr>
                </a:solidFill>
              </a:rPr>
              <a:t>素材下载：</a:t>
            </a:r>
            <a:r>
              <a:rPr lang="en-US" altLang="zh-CN" sz="1900" dirty="0">
                <a:solidFill>
                  <a:srgbClr val="EEECE1">
                    <a:lumMod val="25000"/>
                  </a:srgbClr>
                </a:solidFill>
                <a:hlinkClick r:id="rId5"/>
              </a:rPr>
              <a:t>www.1ppt.com/sucai/</a:t>
            </a:r>
            <a:endParaRPr lang="en-US" altLang="zh-CN" sz="1900" dirty="0">
              <a:solidFill>
                <a:srgbClr val="EEECE1">
                  <a:lumMod val="25000"/>
                </a:srgbClr>
              </a:solidFill>
            </a:endParaRPr>
          </a:p>
          <a:p>
            <a:pPr fontAlgn="auto">
              <a:spcBef>
                <a:spcPts val="0"/>
              </a:spcBef>
              <a:spcAft>
                <a:spcPts val="0"/>
              </a:spcAft>
            </a:pPr>
            <a:r>
              <a:rPr lang="en-US" altLang="zh-CN" sz="1900" dirty="0">
                <a:solidFill>
                  <a:srgbClr val="EEECE1">
                    <a:lumMod val="25000"/>
                  </a:srgbClr>
                </a:solidFill>
              </a:rPr>
              <a:t>PPT</a:t>
            </a:r>
            <a:r>
              <a:rPr lang="zh-CN" altLang="en-US" sz="1900" dirty="0">
                <a:solidFill>
                  <a:srgbClr val="EEECE1">
                    <a:lumMod val="25000"/>
                  </a:srgbClr>
                </a:solidFill>
              </a:rPr>
              <a:t>背景图片：</a:t>
            </a:r>
            <a:r>
              <a:rPr lang="en-US" altLang="zh-CN" sz="1900" dirty="0">
                <a:solidFill>
                  <a:srgbClr val="EEECE1">
                    <a:lumMod val="25000"/>
                  </a:srgbClr>
                </a:solidFill>
                <a:hlinkClick r:id="rId6"/>
              </a:rPr>
              <a:t>www.1ppt.com/beijing/</a:t>
            </a:r>
            <a:r>
              <a:rPr lang="en-US" altLang="zh-CN" sz="1900" dirty="0">
                <a:solidFill>
                  <a:srgbClr val="EEECE1">
                    <a:lumMod val="25000"/>
                  </a:srgbClr>
                </a:solidFill>
              </a:rPr>
              <a:t>      PPT</a:t>
            </a:r>
            <a:r>
              <a:rPr lang="zh-CN" altLang="en-US" sz="1900" dirty="0">
                <a:solidFill>
                  <a:srgbClr val="EEECE1">
                    <a:lumMod val="25000"/>
                  </a:srgbClr>
                </a:solidFill>
              </a:rPr>
              <a:t>图表下载：</a:t>
            </a:r>
            <a:r>
              <a:rPr lang="en-US" altLang="zh-CN" sz="1900" dirty="0">
                <a:solidFill>
                  <a:srgbClr val="EEECE1">
                    <a:lumMod val="25000"/>
                  </a:srgbClr>
                </a:solidFill>
                <a:hlinkClick r:id="rId7"/>
              </a:rPr>
              <a:t>www.1ppt.com/tubiao/</a:t>
            </a:r>
            <a:r>
              <a:rPr lang="en-US" altLang="zh-CN" sz="1900" dirty="0">
                <a:solidFill>
                  <a:srgbClr val="EEECE1">
                    <a:lumMod val="25000"/>
                  </a:srgbClr>
                </a:solidFill>
              </a:rPr>
              <a:t>      </a:t>
            </a:r>
          </a:p>
          <a:p>
            <a:pPr fontAlgn="auto">
              <a:spcBef>
                <a:spcPts val="0"/>
              </a:spcBef>
              <a:spcAft>
                <a:spcPts val="0"/>
              </a:spcAft>
            </a:pPr>
            <a:r>
              <a:rPr lang="zh-CN" altLang="en-US" sz="1900" dirty="0">
                <a:solidFill>
                  <a:srgbClr val="EEECE1">
                    <a:lumMod val="25000"/>
                  </a:srgbClr>
                </a:solidFill>
              </a:rPr>
              <a:t>优秀</a:t>
            </a:r>
            <a:r>
              <a:rPr lang="en-US" altLang="zh-CN" sz="1900" dirty="0">
                <a:solidFill>
                  <a:srgbClr val="EEECE1">
                    <a:lumMod val="25000"/>
                  </a:srgbClr>
                </a:solidFill>
              </a:rPr>
              <a:t>PPT</a:t>
            </a:r>
            <a:r>
              <a:rPr lang="zh-CN" altLang="en-US" sz="1900" dirty="0">
                <a:solidFill>
                  <a:srgbClr val="EEECE1">
                    <a:lumMod val="25000"/>
                  </a:srgbClr>
                </a:solidFill>
              </a:rPr>
              <a:t>下载：</a:t>
            </a:r>
            <a:r>
              <a:rPr lang="en-US" altLang="zh-CN" sz="1900" dirty="0">
                <a:solidFill>
                  <a:srgbClr val="EEECE1">
                    <a:lumMod val="25000"/>
                  </a:srgbClr>
                </a:solidFill>
                <a:hlinkClick r:id="rId8"/>
              </a:rPr>
              <a:t>www.1ppt.com/xiazai/</a:t>
            </a:r>
            <a:r>
              <a:rPr lang="en-US" altLang="zh-CN" sz="1900" dirty="0">
                <a:solidFill>
                  <a:srgbClr val="EEECE1">
                    <a:lumMod val="25000"/>
                  </a:srgbClr>
                </a:solidFill>
              </a:rPr>
              <a:t>        PPT</a:t>
            </a:r>
            <a:r>
              <a:rPr lang="zh-CN" altLang="en-US" sz="1900" dirty="0">
                <a:solidFill>
                  <a:srgbClr val="EEECE1">
                    <a:lumMod val="25000"/>
                  </a:srgbClr>
                </a:solidFill>
              </a:rPr>
              <a:t>教程：</a:t>
            </a:r>
            <a:r>
              <a:rPr lang="en-US" altLang="zh-CN" sz="1900" dirty="0">
                <a:solidFill>
                  <a:srgbClr val="EEECE1">
                    <a:lumMod val="25000"/>
                  </a:srgbClr>
                </a:solidFill>
                <a:hlinkClick r:id="rId9"/>
              </a:rPr>
              <a:t>www.1ppt.com/powerpoint/</a:t>
            </a:r>
            <a:r>
              <a:rPr lang="en-US" altLang="zh-CN" sz="1900" dirty="0">
                <a:solidFill>
                  <a:srgbClr val="EEECE1">
                    <a:lumMod val="25000"/>
                  </a:srgbClr>
                </a:solidFill>
              </a:rPr>
              <a:t>      </a:t>
            </a:r>
          </a:p>
          <a:p>
            <a:pPr fontAlgn="auto">
              <a:spcBef>
                <a:spcPts val="0"/>
              </a:spcBef>
              <a:spcAft>
                <a:spcPts val="0"/>
              </a:spcAft>
            </a:pPr>
            <a:r>
              <a:rPr lang="en-US" altLang="zh-CN" sz="1900" dirty="0">
                <a:solidFill>
                  <a:srgbClr val="EEECE1">
                    <a:lumMod val="25000"/>
                  </a:srgbClr>
                </a:solidFill>
              </a:rPr>
              <a:t>Word</a:t>
            </a:r>
            <a:r>
              <a:rPr lang="zh-CN" altLang="en-US" sz="1900" dirty="0">
                <a:solidFill>
                  <a:srgbClr val="EEECE1">
                    <a:lumMod val="25000"/>
                  </a:srgbClr>
                </a:solidFill>
              </a:rPr>
              <a:t>教程：</a:t>
            </a:r>
            <a:r>
              <a:rPr lang="en-US" altLang="zh-CN" sz="1900" dirty="0">
                <a:solidFill>
                  <a:srgbClr val="EEECE1">
                    <a:lumMod val="25000"/>
                  </a:srgbClr>
                </a:solidFill>
                <a:hlinkClick r:id="rId10"/>
              </a:rPr>
              <a:t>www.1ppt.com/word/</a:t>
            </a:r>
            <a:r>
              <a:rPr lang="en-US" altLang="zh-CN" sz="1900" dirty="0">
                <a:solidFill>
                  <a:srgbClr val="EEECE1">
                    <a:lumMod val="25000"/>
                  </a:srgbClr>
                </a:solidFill>
              </a:rPr>
              <a:t>              Excel</a:t>
            </a:r>
            <a:r>
              <a:rPr lang="zh-CN" altLang="en-US" sz="1900" dirty="0">
                <a:solidFill>
                  <a:srgbClr val="EEECE1">
                    <a:lumMod val="25000"/>
                  </a:srgbClr>
                </a:solidFill>
              </a:rPr>
              <a:t>教程：</a:t>
            </a:r>
            <a:r>
              <a:rPr lang="en-US" altLang="zh-CN" sz="1900" dirty="0">
                <a:solidFill>
                  <a:srgbClr val="EEECE1">
                    <a:lumMod val="25000"/>
                  </a:srgbClr>
                </a:solidFill>
                <a:hlinkClick r:id="rId11"/>
              </a:rPr>
              <a:t>www.1ppt.com/excel/</a:t>
            </a:r>
            <a:r>
              <a:rPr lang="en-US" altLang="zh-CN" sz="1900" dirty="0">
                <a:solidFill>
                  <a:srgbClr val="EEECE1">
                    <a:lumMod val="25000"/>
                  </a:srgbClr>
                </a:solidFill>
              </a:rPr>
              <a:t> </a:t>
            </a:r>
          </a:p>
          <a:p>
            <a:pPr fontAlgn="auto">
              <a:spcBef>
                <a:spcPts val="0"/>
              </a:spcBef>
              <a:spcAft>
                <a:spcPts val="0"/>
              </a:spcAft>
            </a:pPr>
            <a:r>
              <a:rPr lang="en-US" altLang="zh-CN" sz="1900" dirty="0">
                <a:solidFill>
                  <a:srgbClr val="EEECE1">
                    <a:lumMod val="25000"/>
                  </a:srgbClr>
                </a:solidFill>
              </a:rPr>
              <a:t>PPT</a:t>
            </a:r>
            <a:r>
              <a:rPr lang="zh-CN" altLang="en-US" sz="1900" dirty="0">
                <a:solidFill>
                  <a:srgbClr val="EEECE1">
                    <a:lumMod val="25000"/>
                  </a:srgbClr>
                </a:solidFill>
              </a:rPr>
              <a:t>课件下载：</a:t>
            </a:r>
            <a:r>
              <a:rPr lang="en-US" altLang="zh-CN" sz="1900" dirty="0">
                <a:solidFill>
                  <a:srgbClr val="EEECE1">
                    <a:lumMod val="25000"/>
                  </a:srgbClr>
                </a:solidFill>
                <a:hlinkClick r:id="rId12"/>
              </a:rPr>
              <a:t>www.1ppt.com/kejian/</a:t>
            </a:r>
            <a:r>
              <a:rPr lang="en-US" altLang="zh-CN" sz="1900" dirty="0">
                <a:solidFill>
                  <a:srgbClr val="EEECE1">
                    <a:lumMod val="25000"/>
                  </a:srgbClr>
                </a:solidFill>
              </a:rPr>
              <a:t> </a:t>
            </a:r>
            <a:endParaRPr lang="zh-CN" altLang="en-US" sz="1900" dirty="0">
              <a:solidFill>
                <a:srgbClr val="EEECE1">
                  <a:lumMod val="25000"/>
                </a:srgbClr>
              </a:solidFill>
            </a:endParaRPr>
          </a:p>
        </p:txBody>
      </p:sp>
      <p:sp>
        <p:nvSpPr>
          <p:cNvPr id="3" name="Rectangle 17"/>
          <p:cNvSpPr>
            <a:spLocks noChangeArrowheads="1"/>
          </p:cNvSpPr>
          <p:nvPr/>
        </p:nvSpPr>
        <p:spPr bwMode="gray">
          <a:xfrm>
            <a:off x="1" y="2880244"/>
            <a:ext cx="11522075" cy="2800257"/>
          </a:xfrm>
          <a:prstGeom prst="rect">
            <a:avLst/>
          </a:prstGeom>
          <a:solidFill>
            <a:schemeClr val="tx2">
              <a:lumMod val="75000"/>
            </a:schemeClr>
          </a:solidFill>
          <a:ln w="9525">
            <a:noFill/>
            <a:miter lim="800000"/>
            <a:headEnd/>
            <a:tailEnd/>
          </a:ln>
        </p:spPr>
        <p:txBody>
          <a:bodyPr wrap="none" lIns="115195" tIns="57597" rIns="115195" bIns="5759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195" tIns="57597" rIns="115195" bIns="5759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195" tIns="57597" rIns="115195" bIns="5759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2" y="3134747"/>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6" y="3134747"/>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9" y="146952"/>
            <a:ext cx="9717199" cy="3378909"/>
          </a:xfrm>
          <a:prstGeom prst="rect">
            <a:avLst/>
          </a:prstGeom>
          <a:noFill/>
          <a:ln>
            <a:noFill/>
          </a:ln>
        </p:spPr>
      </p:pic>
    </p:spTree>
    <p:extLst>
      <p:ext uri="{BB962C8B-B14F-4D97-AF65-F5344CB8AC3E}">
        <p14:creationId xmlns:p14="http://schemas.microsoft.com/office/powerpoint/2010/main" val="289999189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23213</TotalTime>
  <Words>383</Words>
  <Application>Microsoft Office PowerPoint</Application>
  <PresentationFormat>自定义</PresentationFormat>
  <Paragraphs>23</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第一PPT www.1ppt.com;</dc:description>
  <cp:lastModifiedBy>Windows User</cp:lastModifiedBy>
  <cp:revision>1155</cp:revision>
  <dcterms:created xsi:type="dcterms:W3CDTF">2009-02-11T05:37:22Z</dcterms:created>
  <dcterms:modified xsi:type="dcterms:W3CDTF">2019-08-16T13:00:05Z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