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10080625" cy="75612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040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00801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5120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01602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520027" algn="l" defTabSz="100801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024032" algn="l" defTabSz="100801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528038" algn="l" defTabSz="100801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032043" algn="l" defTabSz="100801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852" y="-1248"/>
      </p:cViewPr>
      <p:guideLst>
        <p:guide orient="horz" pos="2382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0801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4005" algn="l" defTabSz="100801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8011" algn="l" defTabSz="100801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12016" algn="l" defTabSz="100801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16022" algn="l" defTabSz="100801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20027" algn="l" defTabSz="100801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24032" algn="l" defTabSz="100801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28038" algn="l" defTabSz="100801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32043" algn="l" defTabSz="100801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80625" cy="75612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7317459" y="311066"/>
            <a:ext cx="2565267" cy="373271"/>
          </a:xfrm>
          <a:prstGeom prst="rect">
            <a:avLst/>
          </a:prstGeom>
          <a:noFill/>
        </p:spPr>
        <p:txBody>
          <a:bodyPr wrap="none" lIns="100801" tIns="50400" rIns="100801" bIns="50400">
            <a:spAutoFit/>
          </a:bodyPr>
          <a:lstStyle/>
          <a:p>
            <a:pPr algn="ctr">
              <a:defRPr/>
            </a:pPr>
            <a:r>
              <a:rPr lang="en-US" altLang="zh-CN" sz="1700" spc="33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700" spc="33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1258" y="283284"/>
            <a:ext cx="5528154" cy="373271"/>
          </a:xfrm>
          <a:prstGeom prst="rect">
            <a:avLst/>
          </a:prstGeom>
          <a:noFill/>
        </p:spPr>
        <p:txBody>
          <a:bodyPr wrap="none" lIns="100801" tIns="50400" rIns="100801" bIns="50400">
            <a:spAutoFit/>
          </a:bodyPr>
          <a:lstStyle/>
          <a:p>
            <a:pPr algn="ctr">
              <a:defRPr/>
            </a:pPr>
            <a:r>
              <a:rPr lang="en-US" altLang="zh-CN" sz="1700" spc="33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700" spc="33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700" spc="33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700" spc="331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700" spc="33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700" spc="33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700" spc="331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700" spc="331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700" spc="33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055717" y="10846533"/>
            <a:ext cx="4445494" cy="396961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0801" tIns="50400" rIns="100801" bIns="50400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50502" algn="l"/>
              </a:tabLst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50502" algn="l"/>
              </a:tabLst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033" y="301051"/>
            <a:ext cx="3316456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41244" y="301051"/>
            <a:ext cx="5635349" cy="6453329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4033" y="1582265"/>
            <a:ext cx="3316456" cy="5172115"/>
          </a:xfrm>
        </p:spPr>
        <p:txBody>
          <a:bodyPr/>
          <a:lstStyle>
            <a:lvl1pPr marL="0" indent="0">
              <a:buNone/>
              <a:defRPr sz="1600"/>
            </a:lvl1pPr>
            <a:lvl2pPr marL="504005" indent="0">
              <a:buNone/>
              <a:defRPr sz="1300"/>
            </a:lvl2pPr>
            <a:lvl3pPr marL="1008011" indent="0">
              <a:buNone/>
              <a:defRPr sz="1100"/>
            </a:lvl3pPr>
            <a:lvl4pPr marL="1512016" indent="0">
              <a:buNone/>
              <a:defRPr sz="1000"/>
            </a:lvl4pPr>
            <a:lvl5pPr marL="2016022" indent="0">
              <a:buNone/>
              <a:defRPr sz="1000"/>
            </a:lvl5pPr>
            <a:lvl6pPr marL="2520027" indent="0">
              <a:buNone/>
              <a:defRPr sz="1000"/>
            </a:lvl6pPr>
            <a:lvl7pPr marL="3024032" indent="0">
              <a:buNone/>
              <a:defRPr sz="1000"/>
            </a:lvl7pPr>
            <a:lvl8pPr marL="3528038" indent="0">
              <a:buNone/>
              <a:defRPr sz="1000"/>
            </a:lvl8pPr>
            <a:lvl9pPr marL="4032043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75873" y="5292884"/>
            <a:ext cx="6048375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75873" y="675613"/>
            <a:ext cx="6048375" cy="4536758"/>
          </a:xfrm>
        </p:spPr>
        <p:txBody>
          <a:bodyPr/>
          <a:lstStyle>
            <a:lvl1pPr marL="0" indent="0">
              <a:buNone/>
              <a:defRPr sz="3500"/>
            </a:lvl1pPr>
            <a:lvl2pPr marL="504005" indent="0">
              <a:buNone/>
              <a:defRPr sz="3100"/>
            </a:lvl2pPr>
            <a:lvl3pPr marL="1008011" indent="0">
              <a:buNone/>
              <a:defRPr sz="2600"/>
            </a:lvl3pPr>
            <a:lvl4pPr marL="1512016" indent="0">
              <a:buNone/>
              <a:defRPr sz="2200"/>
            </a:lvl4pPr>
            <a:lvl5pPr marL="2016022" indent="0">
              <a:buNone/>
              <a:defRPr sz="2200"/>
            </a:lvl5pPr>
            <a:lvl6pPr marL="2520027" indent="0">
              <a:buNone/>
              <a:defRPr sz="2200"/>
            </a:lvl6pPr>
            <a:lvl7pPr marL="3024032" indent="0">
              <a:buNone/>
              <a:defRPr sz="2200"/>
            </a:lvl7pPr>
            <a:lvl8pPr marL="3528038" indent="0">
              <a:buNone/>
              <a:defRPr sz="2200"/>
            </a:lvl8pPr>
            <a:lvl9pPr marL="4032043" indent="0">
              <a:buNone/>
              <a:defRPr sz="22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75873" y="5917740"/>
            <a:ext cx="6048375" cy="887398"/>
          </a:xfrm>
        </p:spPr>
        <p:txBody>
          <a:bodyPr/>
          <a:lstStyle>
            <a:lvl1pPr marL="0" indent="0">
              <a:buNone/>
              <a:defRPr sz="1600"/>
            </a:lvl1pPr>
            <a:lvl2pPr marL="504005" indent="0">
              <a:buNone/>
              <a:defRPr sz="1300"/>
            </a:lvl2pPr>
            <a:lvl3pPr marL="1008011" indent="0">
              <a:buNone/>
              <a:defRPr sz="1100"/>
            </a:lvl3pPr>
            <a:lvl4pPr marL="1512016" indent="0">
              <a:buNone/>
              <a:defRPr sz="1000"/>
            </a:lvl4pPr>
            <a:lvl5pPr marL="2016022" indent="0">
              <a:buNone/>
              <a:defRPr sz="1000"/>
            </a:lvl5pPr>
            <a:lvl6pPr marL="2520027" indent="0">
              <a:buNone/>
              <a:defRPr sz="1000"/>
            </a:lvl6pPr>
            <a:lvl7pPr marL="3024032" indent="0">
              <a:buNone/>
              <a:defRPr sz="1000"/>
            </a:lvl7pPr>
            <a:lvl8pPr marL="3528038" indent="0">
              <a:buNone/>
              <a:defRPr sz="1000"/>
            </a:lvl8pPr>
            <a:lvl9pPr marL="4032043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08453" y="302802"/>
            <a:ext cx="2268141" cy="645157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4032" y="302802"/>
            <a:ext cx="6636411" cy="645157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80625" cy="75612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7317459" y="311066"/>
            <a:ext cx="2565267" cy="373271"/>
          </a:xfrm>
          <a:prstGeom prst="rect">
            <a:avLst/>
          </a:prstGeom>
          <a:noFill/>
        </p:spPr>
        <p:txBody>
          <a:bodyPr wrap="none" lIns="100801" tIns="50400" rIns="100801" bIns="50400">
            <a:spAutoFit/>
          </a:bodyPr>
          <a:lstStyle/>
          <a:p>
            <a:pPr algn="ctr">
              <a:defRPr/>
            </a:pPr>
            <a:r>
              <a:rPr lang="en-US" altLang="zh-CN" sz="1700" spc="33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700" spc="33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1258" y="283284"/>
            <a:ext cx="5528154" cy="373271"/>
          </a:xfrm>
          <a:prstGeom prst="rect">
            <a:avLst/>
          </a:prstGeom>
          <a:noFill/>
        </p:spPr>
        <p:txBody>
          <a:bodyPr wrap="none" lIns="100801" tIns="50400" rIns="100801" bIns="50400">
            <a:spAutoFit/>
          </a:bodyPr>
          <a:lstStyle/>
          <a:p>
            <a:pPr algn="ctr">
              <a:defRPr/>
            </a:pPr>
            <a:r>
              <a:rPr lang="en-US" altLang="zh-CN" sz="1700" spc="33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700" spc="33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700" spc="33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700" spc="331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700" spc="33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700" spc="33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700" spc="331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700" spc="331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700" spc="33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47045" y="709795"/>
            <a:ext cx="9764210" cy="672287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0801" tIns="50400" rIns="100801" bIns="50400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50502" algn="l"/>
              </a:tabLst>
            </a:pP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6047" y="2348892"/>
            <a:ext cx="8568531" cy="162077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12094" y="4284716"/>
            <a:ext cx="7056438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6300" y="4858812"/>
            <a:ext cx="8568531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6300" y="3204787"/>
            <a:ext cx="8568531" cy="1654025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400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801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5120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160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200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240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280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320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4031" y="1764296"/>
            <a:ext cx="4452276" cy="4990084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24318" y="1764296"/>
            <a:ext cx="4452276" cy="4990084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032" y="1692533"/>
            <a:ext cx="4454026" cy="70536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4005" indent="0">
              <a:buNone/>
              <a:defRPr sz="2200" b="1"/>
            </a:lvl2pPr>
            <a:lvl3pPr marL="1008011" indent="0">
              <a:buNone/>
              <a:defRPr sz="2000" b="1"/>
            </a:lvl3pPr>
            <a:lvl4pPr marL="1512016" indent="0">
              <a:buNone/>
              <a:defRPr sz="1700" b="1"/>
            </a:lvl4pPr>
            <a:lvl5pPr marL="2016022" indent="0">
              <a:buNone/>
              <a:defRPr sz="1700" b="1"/>
            </a:lvl5pPr>
            <a:lvl6pPr marL="2520027" indent="0">
              <a:buNone/>
              <a:defRPr sz="1700" b="1"/>
            </a:lvl6pPr>
            <a:lvl7pPr marL="3024032" indent="0">
              <a:buNone/>
              <a:defRPr sz="1700" b="1"/>
            </a:lvl7pPr>
            <a:lvl8pPr marL="3528038" indent="0">
              <a:buNone/>
              <a:defRPr sz="1700" b="1"/>
            </a:lvl8pPr>
            <a:lvl9pPr marL="4032043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032" y="2397901"/>
            <a:ext cx="4454026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20819" y="1692533"/>
            <a:ext cx="4455776" cy="70536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4005" indent="0">
              <a:buNone/>
              <a:defRPr sz="2200" b="1"/>
            </a:lvl2pPr>
            <a:lvl3pPr marL="1008011" indent="0">
              <a:buNone/>
              <a:defRPr sz="2000" b="1"/>
            </a:lvl3pPr>
            <a:lvl4pPr marL="1512016" indent="0">
              <a:buNone/>
              <a:defRPr sz="1700" b="1"/>
            </a:lvl4pPr>
            <a:lvl5pPr marL="2016022" indent="0">
              <a:buNone/>
              <a:defRPr sz="1700" b="1"/>
            </a:lvl5pPr>
            <a:lvl6pPr marL="2520027" indent="0">
              <a:buNone/>
              <a:defRPr sz="1700" b="1"/>
            </a:lvl6pPr>
            <a:lvl7pPr marL="3024032" indent="0">
              <a:buNone/>
              <a:defRPr sz="1700" b="1"/>
            </a:lvl7pPr>
            <a:lvl8pPr marL="3528038" indent="0">
              <a:buNone/>
              <a:defRPr sz="1700" b="1"/>
            </a:lvl8pPr>
            <a:lvl9pPr marL="4032043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20819" y="2397901"/>
            <a:ext cx="4455776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04031" y="302802"/>
            <a:ext cx="9072563" cy="126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801" tIns="50400" rIns="100801" bIns="504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04031" y="1764296"/>
            <a:ext cx="9072563" cy="499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801" tIns="50400" rIns="100801" bIns="504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04031" y="7008172"/>
            <a:ext cx="2352146" cy="402568"/>
          </a:xfrm>
          <a:prstGeom prst="rect">
            <a:avLst/>
          </a:prstGeom>
        </p:spPr>
        <p:txBody>
          <a:bodyPr vert="horz" lIns="100801" tIns="50400" rIns="100801" bIns="5040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444214" y="7008172"/>
            <a:ext cx="3192198" cy="402568"/>
          </a:xfrm>
          <a:prstGeom prst="rect">
            <a:avLst/>
          </a:prstGeom>
        </p:spPr>
        <p:txBody>
          <a:bodyPr vert="horz" lIns="100801" tIns="50400" rIns="100801" bIns="5040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224448" y="7008172"/>
            <a:ext cx="2352146" cy="402568"/>
          </a:xfrm>
          <a:prstGeom prst="rect">
            <a:avLst/>
          </a:prstGeom>
        </p:spPr>
        <p:txBody>
          <a:bodyPr vert="horz" lIns="100801" tIns="50400" rIns="100801" bIns="5040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宋体" charset="-122"/>
        </a:defRPr>
      </a:lvl5pPr>
      <a:lvl6pPr marL="504005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宋体" charset="-122"/>
        </a:defRPr>
      </a:lvl6pPr>
      <a:lvl7pPr marL="1008011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宋体" charset="-122"/>
        </a:defRPr>
      </a:lvl7pPr>
      <a:lvl8pPr marL="1512016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宋体" charset="-122"/>
        </a:defRPr>
      </a:lvl8pPr>
      <a:lvl9pPr marL="2016022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78004" indent="-37800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9009" indent="-31500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13" indent="-25200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4019" indent="-25200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8024" indent="-25200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2030" indent="-252003" algn="l" defTabSz="100801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035" indent="-252003" algn="l" defTabSz="100801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80040" indent="-252003" algn="l" defTabSz="100801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4046" indent="-252003" algn="l" defTabSz="100801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5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8011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16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6022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27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4032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8038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2043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4031" y="302802"/>
            <a:ext cx="9072563" cy="1260210"/>
          </a:xfrm>
          <a:prstGeom prst="rect">
            <a:avLst/>
          </a:prstGeom>
        </p:spPr>
        <p:txBody>
          <a:bodyPr vert="horz" lIns="100801" tIns="50400" rIns="100801" bIns="5040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031" y="1764296"/>
            <a:ext cx="9072563" cy="4990084"/>
          </a:xfrm>
          <a:prstGeom prst="rect">
            <a:avLst/>
          </a:prstGeom>
        </p:spPr>
        <p:txBody>
          <a:bodyPr vert="horz" lIns="100801" tIns="50400" rIns="100801" bIns="504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04031" y="7008172"/>
            <a:ext cx="2352146" cy="402568"/>
          </a:xfrm>
          <a:prstGeom prst="rect">
            <a:avLst/>
          </a:prstGeom>
        </p:spPr>
        <p:txBody>
          <a:bodyPr vert="horz" lIns="100801" tIns="50400" rIns="100801" bIns="50400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444214" y="7008172"/>
            <a:ext cx="3192198" cy="402568"/>
          </a:xfrm>
          <a:prstGeom prst="rect">
            <a:avLst/>
          </a:prstGeom>
        </p:spPr>
        <p:txBody>
          <a:bodyPr vert="horz" lIns="100801" tIns="50400" rIns="100801" bIns="5040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224448" y="7008172"/>
            <a:ext cx="2352146" cy="402568"/>
          </a:xfrm>
          <a:prstGeom prst="rect">
            <a:avLst/>
          </a:prstGeom>
        </p:spPr>
        <p:txBody>
          <a:bodyPr vert="horz" lIns="100801" tIns="50400" rIns="100801" bIns="50400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008011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04" indent="-378004" algn="l" defTabSz="1008011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9009" indent="-315003" algn="l" defTabSz="100801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13" indent="-252003" algn="l" defTabSz="1008011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4019" indent="-252003" algn="l" defTabSz="100801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8024" indent="-252003" algn="l" defTabSz="100801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2030" indent="-252003" algn="l" defTabSz="100801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035" indent="-252003" algn="l" defTabSz="100801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80040" indent="-252003" algn="l" defTabSz="100801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4046" indent="-252003" algn="l" defTabSz="100801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5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8011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16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6022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27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4032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8038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2043" algn="l" defTabSz="100801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0" name="组合 169"/>
          <p:cNvGrpSpPr/>
          <p:nvPr/>
        </p:nvGrpSpPr>
        <p:grpSpPr>
          <a:xfrm>
            <a:off x="935856" y="2449338"/>
            <a:ext cx="2858990" cy="2858990"/>
            <a:chOff x="1946350" y="1119486"/>
            <a:chExt cx="3162364" cy="3162364"/>
          </a:xfrm>
        </p:grpSpPr>
        <p:sp>
          <p:nvSpPr>
            <p:cNvPr id="171" name="椭圆 170"/>
            <p:cNvSpPr/>
            <p:nvPr/>
          </p:nvSpPr>
          <p:spPr>
            <a:xfrm>
              <a:off x="1946350" y="1119486"/>
              <a:ext cx="3162364" cy="3162364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  <a:tileRect/>
            </a:gradFill>
            <a:ln w="1905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1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2" name="组合 171"/>
            <p:cNvGrpSpPr/>
            <p:nvPr/>
          </p:nvGrpSpPr>
          <p:grpSpPr>
            <a:xfrm>
              <a:off x="2257711" y="1402820"/>
              <a:ext cx="2573038" cy="2573038"/>
              <a:chOff x="3739822" y="2440887"/>
              <a:chExt cx="1970936" cy="1970936"/>
            </a:xfrm>
          </p:grpSpPr>
          <p:sp>
            <p:nvSpPr>
              <p:cNvPr id="173" name="圆角矩形 172"/>
              <p:cNvSpPr/>
              <p:nvPr/>
            </p:nvSpPr>
            <p:spPr>
              <a:xfrm>
                <a:off x="3739822" y="2440887"/>
                <a:ext cx="1970936" cy="197093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ysClr val="window" lastClr="FFFFFF"/>
                  </a:gs>
                  <a:gs pos="0">
                    <a:srgbClr val="B8BBBC"/>
                  </a:gs>
                </a:gsLst>
                <a:lin ang="54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1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4" name="椭圆 173"/>
              <p:cNvSpPr>
                <a:spLocks noChangeAspect="1"/>
              </p:cNvSpPr>
              <p:nvPr/>
            </p:nvSpPr>
            <p:spPr>
              <a:xfrm>
                <a:off x="3837054" y="2549460"/>
                <a:ext cx="1776466" cy="1776466"/>
              </a:xfrm>
              <a:prstGeom prst="ellipse">
                <a:avLst/>
              </a:prstGeom>
              <a:gradFill>
                <a:gsLst>
                  <a:gs pos="0">
                    <a:srgbClr val="ED492C"/>
                  </a:gs>
                  <a:gs pos="100000">
                    <a:srgbClr val="DE163D"/>
                  </a:gs>
                </a:gsLst>
                <a:lin ang="2700000" scaled="1"/>
              </a:gra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75" name="组合 174"/>
          <p:cNvGrpSpPr/>
          <p:nvPr/>
        </p:nvGrpSpPr>
        <p:grpSpPr>
          <a:xfrm>
            <a:off x="4167781" y="1807096"/>
            <a:ext cx="1104893" cy="926093"/>
            <a:chOff x="6081307" y="400256"/>
            <a:chExt cx="1104893" cy="926093"/>
          </a:xfrm>
        </p:grpSpPr>
        <p:grpSp>
          <p:nvGrpSpPr>
            <p:cNvPr id="176" name="组合 175"/>
            <p:cNvGrpSpPr/>
            <p:nvPr/>
          </p:nvGrpSpPr>
          <p:grpSpPr>
            <a:xfrm>
              <a:off x="6159604" y="400256"/>
              <a:ext cx="983457" cy="926093"/>
              <a:chOff x="4156892" y="2537102"/>
              <a:chExt cx="1237657" cy="1165464"/>
            </a:xfrm>
          </p:grpSpPr>
          <p:sp>
            <p:nvSpPr>
              <p:cNvPr id="178" name="椭圆 177"/>
              <p:cNvSpPr/>
              <p:nvPr/>
            </p:nvSpPr>
            <p:spPr>
              <a:xfrm>
                <a:off x="4267029" y="2729428"/>
                <a:ext cx="973138" cy="973138"/>
              </a:xfrm>
              <a:prstGeom prst="ellipse">
                <a:avLst/>
              </a:prstGeom>
              <a:gradFill>
                <a:gsLst>
                  <a:gs pos="0">
                    <a:srgbClr val="ED492C"/>
                  </a:gs>
                  <a:gs pos="100000">
                    <a:srgbClr val="DE163D"/>
                  </a:gs>
                </a:gsLst>
                <a:lin ang="2700000" scaled="1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92100" dist="88900" dir="2700000" algn="tl" rotWithShape="0">
                  <a:prstClr val="black">
                    <a:alpha val="31000"/>
                  </a:prstClr>
                </a:outerShdw>
              </a:effectLst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9" name="任意多边形 178"/>
              <p:cNvSpPr/>
              <p:nvPr/>
            </p:nvSpPr>
            <p:spPr>
              <a:xfrm>
                <a:off x="4156892" y="2619293"/>
                <a:ext cx="1060362" cy="1060362"/>
              </a:xfrm>
              <a:custGeom>
                <a:avLst/>
                <a:gdLst>
                  <a:gd name="connsiteX0" fmla="*/ 2048072 w 2048072"/>
                  <a:gd name="connsiteY0" fmla="*/ 1877343 h 2048072"/>
                  <a:gd name="connsiteX1" fmla="*/ 2041869 w 2048072"/>
                  <a:gd name="connsiteY1" fmla="*/ 1885638 h 2048072"/>
                  <a:gd name="connsiteX2" fmla="*/ 1885638 w 2048072"/>
                  <a:gd name="connsiteY2" fmla="*/ 2041869 h 2048072"/>
                  <a:gd name="connsiteX3" fmla="*/ 1877343 w 2048072"/>
                  <a:gd name="connsiteY3" fmla="*/ 2048072 h 2048072"/>
                  <a:gd name="connsiteX4" fmla="*/ 1152525 w 2048072"/>
                  <a:gd name="connsiteY4" fmla="*/ 0 h 2048072"/>
                  <a:gd name="connsiteX5" fmla="*/ 1796913 w 2048072"/>
                  <a:gd name="connsiteY5" fmla="*/ 196833 h 2048072"/>
                  <a:gd name="connsiteX6" fmla="*/ 1846248 w 2048072"/>
                  <a:gd name="connsiteY6" fmla="*/ 233725 h 2048072"/>
                  <a:gd name="connsiteX7" fmla="*/ 233725 w 2048072"/>
                  <a:gd name="connsiteY7" fmla="*/ 1846248 h 2048072"/>
                  <a:gd name="connsiteX8" fmla="*/ 196833 w 2048072"/>
                  <a:gd name="connsiteY8" fmla="*/ 1796913 h 2048072"/>
                  <a:gd name="connsiteX9" fmla="*/ 0 w 2048072"/>
                  <a:gd name="connsiteY9" fmla="*/ 1152525 h 2048072"/>
                  <a:gd name="connsiteX10" fmla="*/ 1152525 w 2048072"/>
                  <a:gd name="connsiteY10" fmla="*/ 0 h 20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8072" h="2048072">
                    <a:moveTo>
                      <a:pt x="2048072" y="1877343"/>
                    </a:moveTo>
                    <a:lnTo>
                      <a:pt x="2041869" y="1885638"/>
                    </a:lnTo>
                    <a:cubicBezTo>
                      <a:pt x="1994894" y="1942559"/>
                      <a:pt x="1942559" y="1994894"/>
                      <a:pt x="1885638" y="2041869"/>
                    </a:cubicBezTo>
                    <a:lnTo>
                      <a:pt x="1877343" y="2048072"/>
                    </a:lnTo>
                    <a:close/>
                    <a:moveTo>
                      <a:pt x="1152525" y="0"/>
                    </a:moveTo>
                    <a:cubicBezTo>
                      <a:pt x="1391221" y="0"/>
                      <a:pt x="1612969" y="72563"/>
                      <a:pt x="1796913" y="196833"/>
                    </a:cubicBezTo>
                    <a:lnTo>
                      <a:pt x="1846248" y="233725"/>
                    </a:lnTo>
                    <a:lnTo>
                      <a:pt x="233725" y="1846248"/>
                    </a:lnTo>
                    <a:lnTo>
                      <a:pt x="196833" y="1796913"/>
                    </a:lnTo>
                    <a:cubicBezTo>
                      <a:pt x="72563" y="1612969"/>
                      <a:pt x="0" y="1391221"/>
                      <a:pt x="0" y="1152525"/>
                    </a:cubicBezTo>
                    <a:cubicBezTo>
                      <a:pt x="0" y="516003"/>
                      <a:pt x="516003" y="0"/>
                      <a:pt x="1152525" y="0"/>
                    </a:cubicBezTo>
                    <a:close/>
                  </a:path>
                </a:pathLst>
              </a:custGeom>
              <a:solidFill>
                <a:sysClr val="window" lastClr="FFFFFF">
                  <a:alpha val="13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0" name="椭圆 179"/>
              <p:cNvSpPr/>
              <p:nvPr/>
            </p:nvSpPr>
            <p:spPr>
              <a:xfrm>
                <a:off x="4225983" y="2537102"/>
                <a:ext cx="493145" cy="493144"/>
              </a:xfrm>
              <a:prstGeom prst="ellipse">
                <a:avLst/>
              </a:prstGeom>
              <a:gradFill flip="none" rotWithShape="1">
                <a:gsLst>
                  <a:gs pos="42000">
                    <a:srgbClr val="FFFFFF">
                      <a:alpha val="50000"/>
                    </a:srgbClr>
                  </a:gs>
                  <a:gs pos="100000">
                    <a:sysClr val="window" lastClr="FFFFFF">
                      <a:lumMod val="100000"/>
                      <a:alpha val="0"/>
                    </a:sysClr>
                  </a:gs>
                  <a:gs pos="0">
                    <a:sysClr val="window" lastClr="FFFFFF">
                      <a:alpha val="9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1" name="椭圆 180"/>
              <p:cNvSpPr/>
              <p:nvPr/>
            </p:nvSpPr>
            <p:spPr>
              <a:xfrm rot="19629600">
                <a:off x="4718497" y="3459142"/>
                <a:ext cx="676052" cy="220863"/>
              </a:xfrm>
              <a:prstGeom prst="ellipse">
                <a:avLst/>
              </a:prstGeom>
              <a:gradFill flip="none" rotWithShape="1">
                <a:gsLst>
                  <a:gs pos="36000">
                    <a:srgbClr val="FFFFFF">
                      <a:alpha val="50000"/>
                    </a:srgbClr>
                  </a:gs>
                  <a:gs pos="100000">
                    <a:sysClr val="window" lastClr="FFFFFF">
                      <a:lumMod val="100000"/>
                      <a:alpha val="0"/>
                    </a:sysClr>
                  </a:gs>
                  <a:gs pos="0">
                    <a:sysClr val="window" lastClr="FFFFFF">
                      <a:alpha val="9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7" name="矩形 176"/>
            <p:cNvSpPr/>
            <p:nvPr/>
          </p:nvSpPr>
          <p:spPr>
            <a:xfrm>
              <a:off x="6081307" y="541263"/>
              <a:ext cx="1104893" cy="6832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273" eaLnBrk="1" fontAlgn="ctr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DFDF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4167780" y="2838349"/>
            <a:ext cx="1104893" cy="926093"/>
            <a:chOff x="6081306" y="1537525"/>
            <a:chExt cx="1104893" cy="926093"/>
          </a:xfrm>
        </p:grpSpPr>
        <p:grpSp>
          <p:nvGrpSpPr>
            <p:cNvPr id="183" name="组合 182"/>
            <p:cNvGrpSpPr/>
            <p:nvPr/>
          </p:nvGrpSpPr>
          <p:grpSpPr>
            <a:xfrm>
              <a:off x="6161793" y="1537525"/>
              <a:ext cx="983457" cy="926093"/>
              <a:chOff x="4156892" y="2537102"/>
              <a:chExt cx="1237657" cy="1165464"/>
            </a:xfrm>
          </p:grpSpPr>
          <p:sp>
            <p:nvSpPr>
              <p:cNvPr id="185" name="椭圆 184"/>
              <p:cNvSpPr/>
              <p:nvPr/>
            </p:nvSpPr>
            <p:spPr>
              <a:xfrm>
                <a:off x="4267030" y="2729428"/>
                <a:ext cx="973138" cy="973138"/>
              </a:xfrm>
              <a:prstGeom prst="ellipse">
                <a:avLst/>
              </a:prstGeom>
              <a:gradFill>
                <a:gsLst>
                  <a:gs pos="0">
                    <a:srgbClr val="01B3C5"/>
                  </a:gs>
                  <a:gs pos="100000">
                    <a:srgbClr val="009F9B"/>
                  </a:gs>
                </a:gsLst>
                <a:lin ang="2700000" scaled="1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92100" dist="88900" dir="2700000" algn="tl" rotWithShape="0">
                  <a:prstClr val="black">
                    <a:alpha val="31000"/>
                  </a:prstClr>
                </a:outerShdw>
              </a:effectLst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6" name="任意多边形 185"/>
              <p:cNvSpPr/>
              <p:nvPr/>
            </p:nvSpPr>
            <p:spPr>
              <a:xfrm>
                <a:off x="4156892" y="2619293"/>
                <a:ext cx="1060362" cy="1060362"/>
              </a:xfrm>
              <a:custGeom>
                <a:avLst/>
                <a:gdLst>
                  <a:gd name="connsiteX0" fmla="*/ 2048072 w 2048072"/>
                  <a:gd name="connsiteY0" fmla="*/ 1877343 h 2048072"/>
                  <a:gd name="connsiteX1" fmla="*/ 2041869 w 2048072"/>
                  <a:gd name="connsiteY1" fmla="*/ 1885638 h 2048072"/>
                  <a:gd name="connsiteX2" fmla="*/ 1885638 w 2048072"/>
                  <a:gd name="connsiteY2" fmla="*/ 2041869 h 2048072"/>
                  <a:gd name="connsiteX3" fmla="*/ 1877343 w 2048072"/>
                  <a:gd name="connsiteY3" fmla="*/ 2048072 h 2048072"/>
                  <a:gd name="connsiteX4" fmla="*/ 1152525 w 2048072"/>
                  <a:gd name="connsiteY4" fmla="*/ 0 h 2048072"/>
                  <a:gd name="connsiteX5" fmla="*/ 1796913 w 2048072"/>
                  <a:gd name="connsiteY5" fmla="*/ 196833 h 2048072"/>
                  <a:gd name="connsiteX6" fmla="*/ 1846248 w 2048072"/>
                  <a:gd name="connsiteY6" fmla="*/ 233725 h 2048072"/>
                  <a:gd name="connsiteX7" fmla="*/ 233725 w 2048072"/>
                  <a:gd name="connsiteY7" fmla="*/ 1846248 h 2048072"/>
                  <a:gd name="connsiteX8" fmla="*/ 196833 w 2048072"/>
                  <a:gd name="connsiteY8" fmla="*/ 1796913 h 2048072"/>
                  <a:gd name="connsiteX9" fmla="*/ 0 w 2048072"/>
                  <a:gd name="connsiteY9" fmla="*/ 1152525 h 2048072"/>
                  <a:gd name="connsiteX10" fmla="*/ 1152525 w 2048072"/>
                  <a:gd name="connsiteY10" fmla="*/ 0 h 20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8072" h="2048072">
                    <a:moveTo>
                      <a:pt x="2048072" y="1877343"/>
                    </a:moveTo>
                    <a:lnTo>
                      <a:pt x="2041869" y="1885638"/>
                    </a:lnTo>
                    <a:cubicBezTo>
                      <a:pt x="1994894" y="1942559"/>
                      <a:pt x="1942559" y="1994894"/>
                      <a:pt x="1885638" y="2041869"/>
                    </a:cubicBezTo>
                    <a:lnTo>
                      <a:pt x="1877343" y="2048072"/>
                    </a:lnTo>
                    <a:close/>
                    <a:moveTo>
                      <a:pt x="1152525" y="0"/>
                    </a:moveTo>
                    <a:cubicBezTo>
                      <a:pt x="1391221" y="0"/>
                      <a:pt x="1612969" y="72563"/>
                      <a:pt x="1796913" y="196833"/>
                    </a:cubicBezTo>
                    <a:lnTo>
                      <a:pt x="1846248" y="233725"/>
                    </a:lnTo>
                    <a:lnTo>
                      <a:pt x="233725" y="1846248"/>
                    </a:lnTo>
                    <a:lnTo>
                      <a:pt x="196833" y="1796913"/>
                    </a:lnTo>
                    <a:cubicBezTo>
                      <a:pt x="72563" y="1612969"/>
                      <a:pt x="0" y="1391221"/>
                      <a:pt x="0" y="1152525"/>
                    </a:cubicBezTo>
                    <a:cubicBezTo>
                      <a:pt x="0" y="516003"/>
                      <a:pt x="516003" y="0"/>
                      <a:pt x="1152525" y="0"/>
                    </a:cubicBezTo>
                    <a:close/>
                  </a:path>
                </a:pathLst>
              </a:custGeom>
              <a:solidFill>
                <a:sysClr val="window" lastClr="FFFFFF">
                  <a:alpha val="13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7" name="椭圆 186"/>
              <p:cNvSpPr/>
              <p:nvPr/>
            </p:nvSpPr>
            <p:spPr>
              <a:xfrm>
                <a:off x="4225983" y="2537102"/>
                <a:ext cx="493145" cy="493144"/>
              </a:xfrm>
              <a:prstGeom prst="ellipse">
                <a:avLst/>
              </a:prstGeom>
              <a:gradFill flip="none" rotWithShape="1">
                <a:gsLst>
                  <a:gs pos="42000">
                    <a:srgbClr val="FFFFFF">
                      <a:alpha val="50000"/>
                    </a:srgbClr>
                  </a:gs>
                  <a:gs pos="100000">
                    <a:sysClr val="window" lastClr="FFFFFF">
                      <a:lumMod val="100000"/>
                      <a:alpha val="0"/>
                    </a:sysClr>
                  </a:gs>
                  <a:gs pos="0">
                    <a:sysClr val="window" lastClr="FFFFFF">
                      <a:alpha val="9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8" name="椭圆 187"/>
              <p:cNvSpPr/>
              <p:nvPr/>
            </p:nvSpPr>
            <p:spPr>
              <a:xfrm rot="19629600">
                <a:off x="4718497" y="3459142"/>
                <a:ext cx="676052" cy="220863"/>
              </a:xfrm>
              <a:prstGeom prst="ellipse">
                <a:avLst/>
              </a:prstGeom>
              <a:gradFill flip="none" rotWithShape="1">
                <a:gsLst>
                  <a:gs pos="36000">
                    <a:srgbClr val="FFFFFF">
                      <a:alpha val="50000"/>
                    </a:srgbClr>
                  </a:gs>
                  <a:gs pos="100000">
                    <a:sysClr val="window" lastClr="FFFFFF">
                      <a:lumMod val="100000"/>
                      <a:alpha val="0"/>
                    </a:sysClr>
                  </a:gs>
                  <a:gs pos="0">
                    <a:sysClr val="window" lastClr="FFFFFF">
                      <a:alpha val="9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4" name="矩形 183"/>
            <p:cNvSpPr/>
            <p:nvPr/>
          </p:nvSpPr>
          <p:spPr>
            <a:xfrm>
              <a:off x="6081306" y="1678774"/>
              <a:ext cx="1104893" cy="6832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273" eaLnBrk="1" fontAlgn="ctr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DFDF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4178181" y="3910006"/>
            <a:ext cx="1104893" cy="926093"/>
            <a:chOff x="6091707" y="2754954"/>
            <a:chExt cx="1104893" cy="926093"/>
          </a:xfrm>
        </p:grpSpPr>
        <p:grpSp>
          <p:nvGrpSpPr>
            <p:cNvPr id="190" name="组合 189"/>
            <p:cNvGrpSpPr/>
            <p:nvPr/>
          </p:nvGrpSpPr>
          <p:grpSpPr>
            <a:xfrm>
              <a:off x="6159604" y="2754954"/>
              <a:ext cx="983457" cy="926093"/>
              <a:chOff x="4156892" y="2537102"/>
              <a:chExt cx="1237657" cy="1165464"/>
            </a:xfrm>
          </p:grpSpPr>
          <p:sp>
            <p:nvSpPr>
              <p:cNvPr id="192" name="椭圆 191"/>
              <p:cNvSpPr/>
              <p:nvPr/>
            </p:nvSpPr>
            <p:spPr>
              <a:xfrm>
                <a:off x="4267030" y="2729428"/>
                <a:ext cx="973138" cy="973138"/>
              </a:xfrm>
              <a:prstGeom prst="ellipse">
                <a:avLst/>
              </a:prstGeom>
              <a:gradFill>
                <a:gsLst>
                  <a:gs pos="0">
                    <a:srgbClr val="7B64A9"/>
                  </a:gs>
                  <a:gs pos="100000">
                    <a:srgbClr val="473F8E"/>
                  </a:gs>
                </a:gsLst>
                <a:lin ang="2700000" scaled="1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92100" dist="88900" dir="2700000" algn="tl" rotWithShape="0">
                  <a:prstClr val="black">
                    <a:alpha val="31000"/>
                  </a:prstClr>
                </a:outerShdw>
              </a:effectLst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3" name="任意多边形 192"/>
              <p:cNvSpPr/>
              <p:nvPr/>
            </p:nvSpPr>
            <p:spPr>
              <a:xfrm>
                <a:off x="4156892" y="2619293"/>
                <a:ext cx="1060362" cy="1060362"/>
              </a:xfrm>
              <a:custGeom>
                <a:avLst/>
                <a:gdLst>
                  <a:gd name="connsiteX0" fmla="*/ 2048072 w 2048072"/>
                  <a:gd name="connsiteY0" fmla="*/ 1877343 h 2048072"/>
                  <a:gd name="connsiteX1" fmla="*/ 2041869 w 2048072"/>
                  <a:gd name="connsiteY1" fmla="*/ 1885638 h 2048072"/>
                  <a:gd name="connsiteX2" fmla="*/ 1885638 w 2048072"/>
                  <a:gd name="connsiteY2" fmla="*/ 2041869 h 2048072"/>
                  <a:gd name="connsiteX3" fmla="*/ 1877343 w 2048072"/>
                  <a:gd name="connsiteY3" fmla="*/ 2048072 h 2048072"/>
                  <a:gd name="connsiteX4" fmla="*/ 1152525 w 2048072"/>
                  <a:gd name="connsiteY4" fmla="*/ 0 h 2048072"/>
                  <a:gd name="connsiteX5" fmla="*/ 1796913 w 2048072"/>
                  <a:gd name="connsiteY5" fmla="*/ 196833 h 2048072"/>
                  <a:gd name="connsiteX6" fmla="*/ 1846248 w 2048072"/>
                  <a:gd name="connsiteY6" fmla="*/ 233725 h 2048072"/>
                  <a:gd name="connsiteX7" fmla="*/ 233725 w 2048072"/>
                  <a:gd name="connsiteY7" fmla="*/ 1846248 h 2048072"/>
                  <a:gd name="connsiteX8" fmla="*/ 196833 w 2048072"/>
                  <a:gd name="connsiteY8" fmla="*/ 1796913 h 2048072"/>
                  <a:gd name="connsiteX9" fmla="*/ 0 w 2048072"/>
                  <a:gd name="connsiteY9" fmla="*/ 1152525 h 2048072"/>
                  <a:gd name="connsiteX10" fmla="*/ 1152525 w 2048072"/>
                  <a:gd name="connsiteY10" fmla="*/ 0 h 20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8072" h="2048072">
                    <a:moveTo>
                      <a:pt x="2048072" y="1877343"/>
                    </a:moveTo>
                    <a:lnTo>
                      <a:pt x="2041869" y="1885638"/>
                    </a:lnTo>
                    <a:cubicBezTo>
                      <a:pt x="1994894" y="1942559"/>
                      <a:pt x="1942559" y="1994894"/>
                      <a:pt x="1885638" y="2041869"/>
                    </a:cubicBezTo>
                    <a:lnTo>
                      <a:pt x="1877343" y="2048072"/>
                    </a:lnTo>
                    <a:close/>
                    <a:moveTo>
                      <a:pt x="1152525" y="0"/>
                    </a:moveTo>
                    <a:cubicBezTo>
                      <a:pt x="1391221" y="0"/>
                      <a:pt x="1612969" y="72563"/>
                      <a:pt x="1796913" y="196833"/>
                    </a:cubicBezTo>
                    <a:lnTo>
                      <a:pt x="1846248" y="233725"/>
                    </a:lnTo>
                    <a:lnTo>
                      <a:pt x="233725" y="1846248"/>
                    </a:lnTo>
                    <a:lnTo>
                      <a:pt x="196833" y="1796913"/>
                    </a:lnTo>
                    <a:cubicBezTo>
                      <a:pt x="72563" y="1612969"/>
                      <a:pt x="0" y="1391221"/>
                      <a:pt x="0" y="1152525"/>
                    </a:cubicBezTo>
                    <a:cubicBezTo>
                      <a:pt x="0" y="516003"/>
                      <a:pt x="516003" y="0"/>
                      <a:pt x="1152525" y="0"/>
                    </a:cubicBezTo>
                    <a:close/>
                  </a:path>
                </a:pathLst>
              </a:custGeom>
              <a:solidFill>
                <a:sysClr val="window" lastClr="FFFFFF">
                  <a:alpha val="13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4" name="椭圆 193"/>
              <p:cNvSpPr/>
              <p:nvPr/>
            </p:nvSpPr>
            <p:spPr>
              <a:xfrm>
                <a:off x="4225983" y="2537102"/>
                <a:ext cx="493145" cy="493144"/>
              </a:xfrm>
              <a:prstGeom prst="ellipse">
                <a:avLst/>
              </a:prstGeom>
              <a:gradFill flip="none" rotWithShape="1">
                <a:gsLst>
                  <a:gs pos="42000">
                    <a:srgbClr val="FFFFFF">
                      <a:alpha val="50000"/>
                    </a:srgbClr>
                  </a:gs>
                  <a:gs pos="100000">
                    <a:sysClr val="window" lastClr="FFFFFF">
                      <a:lumMod val="100000"/>
                      <a:alpha val="0"/>
                    </a:sysClr>
                  </a:gs>
                  <a:gs pos="0">
                    <a:sysClr val="window" lastClr="FFFFFF">
                      <a:alpha val="9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5" name="椭圆 194"/>
              <p:cNvSpPr/>
              <p:nvPr/>
            </p:nvSpPr>
            <p:spPr>
              <a:xfrm rot="19629600">
                <a:off x="4718497" y="3459142"/>
                <a:ext cx="676052" cy="220863"/>
              </a:xfrm>
              <a:prstGeom prst="ellipse">
                <a:avLst/>
              </a:prstGeom>
              <a:gradFill flip="none" rotWithShape="1">
                <a:gsLst>
                  <a:gs pos="36000">
                    <a:srgbClr val="FFFFFF">
                      <a:alpha val="50000"/>
                    </a:srgbClr>
                  </a:gs>
                  <a:gs pos="100000">
                    <a:sysClr val="window" lastClr="FFFFFF">
                      <a:lumMod val="100000"/>
                      <a:alpha val="0"/>
                    </a:sysClr>
                  </a:gs>
                  <a:gs pos="0">
                    <a:sysClr val="window" lastClr="FFFFFF">
                      <a:alpha val="9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1" name="矩形 190"/>
            <p:cNvSpPr/>
            <p:nvPr/>
          </p:nvSpPr>
          <p:spPr>
            <a:xfrm>
              <a:off x="6091707" y="2889872"/>
              <a:ext cx="1104893" cy="6832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273" eaLnBrk="1" fontAlgn="ctr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DFDF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96" name="组合 195"/>
          <p:cNvGrpSpPr/>
          <p:nvPr/>
        </p:nvGrpSpPr>
        <p:grpSpPr>
          <a:xfrm>
            <a:off x="4167780" y="4936092"/>
            <a:ext cx="1104893" cy="926093"/>
            <a:chOff x="6081306" y="3979820"/>
            <a:chExt cx="1104893" cy="926093"/>
          </a:xfrm>
        </p:grpSpPr>
        <p:grpSp>
          <p:nvGrpSpPr>
            <p:cNvPr id="197" name="组合 196"/>
            <p:cNvGrpSpPr/>
            <p:nvPr/>
          </p:nvGrpSpPr>
          <p:grpSpPr>
            <a:xfrm>
              <a:off x="6142025" y="3979820"/>
              <a:ext cx="983457" cy="926093"/>
              <a:chOff x="4156892" y="2537102"/>
              <a:chExt cx="1237657" cy="1165464"/>
            </a:xfrm>
          </p:grpSpPr>
          <p:sp>
            <p:nvSpPr>
              <p:cNvPr id="199" name="椭圆 198"/>
              <p:cNvSpPr/>
              <p:nvPr/>
            </p:nvSpPr>
            <p:spPr>
              <a:xfrm>
                <a:off x="4267030" y="2729428"/>
                <a:ext cx="973138" cy="973138"/>
              </a:xfrm>
              <a:prstGeom prst="ellipse">
                <a:avLst/>
              </a:prstGeom>
              <a:gradFill>
                <a:gsLst>
                  <a:gs pos="0">
                    <a:srgbClr val="FDE103"/>
                  </a:gs>
                  <a:gs pos="100000">
                    <a:srgbClr val="F8A11A"/>
                  </a:gs>
                </a:gsLst>
                <a:lin ang="2700000" scaled="1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92100" dist="88900" dir="2700000" algn="tl" rotWithShape="0">
                  <a:prstClr val="black">
                    <a:alpha val="31000"/>
                  </a:prstClr>
                </a:outerShdw>
              </a:effectLst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0" name="任意多边形 199"/>
              <p:cNvSpPr/>
              <p:nvPr/>
            </p:nvSpPr>
            <p:spPr>
              <a:xfrm>
                <a:off x="4156892" y="2619293"/>
                <a:ext cx="1060362" cy="1060362"/>
              </a:xfrm>
              <a:custGeom>
                <a:avLst/>
                <a:gdLst>
                  <a:gd name="connsiteX0" fmla="*/ 2048072 w 2048072"/>
                  <a:gd name="connsiteY0" fmla="*/ 1877343 h 2048072"/>
                  <a:gd name="connsiteX1" fmla="*/ 2041869 w 2048072"/>
                  <a:gd name="connsiteY1" fmla="*/ 1885638 h 2048072"/>
                  <a:gd name="connsiteX2" fmla="*/ 1885638 w 2048072"/>
                  <a:gd name="connsiteY2" fmla="*/ 2041869 h 2048072"/>
                  <a:gd name="connsiteX3" fmla="*/ 1877343 w 2048072"/>
                  <a:gd name="connsiteY3" fmla="*/ 2048072 h 2048072"/>
                  <a:gd name="connsiteX4" fmla="*/ 1152525 w 2048072"/>
                  <a:gd name="connsiteY4" fmla="*/ 0 h 2048072"/>
                  <a:gd name="connsiteX5" fmla="*/ 1796913 w 2048072"/>
                  <a:gd name="connsiteY5" fmla="*/ 196833 h 2048072"/>
                  <a:gd name="connsiteX6" fmla="*/ 1846248 w 2048072"/>
                  <a:gd name="connsiteY6" fmla="*/ 233725 h 2048072"/>
                  <a:gd name="connsiteX7" fmla="*/ 233725 w 2048072"/>
                  <a:gd name="connsiteY7" fmla="*/ 1846248 h 2048072"/>
                  <a:gd name="connsiteX8" fmla="*/ 196833 w 2048072"/>
                  <a:gd name="connsiteY8" fmla="*/ 1796913 h 2048072"/>
                  <a:gd name="connsiteX9" fmla="*/ 0 w 2048072"/>
                  <a:gd name="connsiteY9" fmla="*/ 1152525 h 2048072"/>
                  <a:gd name="connsiteX10" fmla="*/ 1152525 w 2048072"/>
                  <a:gd name="connsiteY10" fmla="*/ 0 h 20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8072" h="2048072">
                    <a:moveTo>
                      <a:pt x="2048072" y="1877343"/>
                    </a:moveTo>
                    <a:lnTo>
                      <a:pt x="2041869" y="1885638"/>
                    </a:lnTo>
                    <a:cubicBezTo>
                      <a:pt x="1994894" y="1942559"/>
                      <a:pt x="1942559" y="1994894"/>
                      <a:pt x="1885638" y="2041869"/>
                    </a:cubicBezTo>
                    <a:lnTo>
                      <a:pt x="1877343" y="2048072"/>
                    </a:lnTo>
                    <a:close/>
                    <a:moveTo>
                      <a:pt x="1152525" y="0"/>
                    </a:moveTo>
                    <a:cubicBezTo>
                      <a:pt x="1391221" y="0"/>
                      <a:pt x="1612969" y="72563"/>
                      <a:pt x="1796913" y="196833"/>
                    </a:cubicBezTo>
                    <a:lnTo>
                      <a:pt x="1846248" y="233725"/>
                    </a:lnTo>
                    <a:lnTo>
                      <a:pt x="233725" y="1846248"/>
                    </a:lnTo>
                    <a:lnTo>
                      <a:pt x="196833" y="1796913"/>
                    </a:lnTo>
                    <a:cubicBezTo>
                      <a:pt x="72563" y="1612969"/>
                      <a:pt x="0" y="1391221"/>
                      <a:pt x="0" y="1152525"/>
                    </a:cubicBezTo>
                    <a:cubicBezTo>
                      <a:pt x="0" y="516003"/>
                      <a:pt x="516003" y="0"/>
                      <a:pt x="1152525" y="0"/>
                    </a:cubicBezTo>
                    <a:close/>
                  </a:path>
                </a:pathLst>
              </a:custGeom>
              <a:solidFill>
                <a:sysClr val="window" lastClr="FFFFFF">
                  <a:alpha val="13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1" name="椭圆 200"/>
              <p:cNvSpPr/>
              <p:nvPr/>
            </p:nvSpPr>
            <p:spPr>
              <a:xfrm>
                <a:off x="4225983" y="2537102"/>
                <a:ext cx="493145" cy="493144"/>
              </a:xfrm>
              <a:prstGeom prst="ellipse">
                <a:avLst/>
              </a:prstGeom>
              <a:gradFill flip="none" rotWithShape="1">
                <a:gsLst>
                  <a:gs pos="42000">
                    <a:srgbClr val="FFFFFF">
                      <a:alpha val="50000"/>
                    </a:srgbClr>
                  </a:gs>
                  <a:gs pos="100000">
                    <a:sysClr val="window" lastClr="FFFFFF">
                      <a:lumMod val="100000"/>
                      <a:alpha val="0"/>
                    </a:sysClr>
                  </a:gs>
                  <a:gs pos="0">
                    <a:sysClr val="window" lastClr="FFFFFF">
                      <a:alpha val="9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2" name="椭圆 201"/>
              <p:cNvSpPr/>
              <p:nvPr/>
            </p:nvSpPr>
            <p:spPr>
              <a:xfrm rot="19629600">
                <a:off x="4718497" y="3459142"/>
                <a:ext cx="676052" cy="220863"/>
              </a:xfrm>
              <a:prstGeom prst="ellipse">
                <a:avLst/>
              </a:prstGeom>
              <a:gradFill flip="none" rotWithShape="1">
                <a:gsLst>
                  <a:gs pos="36000">
                    <a:srgbClr val="FFFFFF">
                      <a:alpha val="50000"/>
                    </a:srgbClr>
                  </a:gs>
                  <a:gs pos="100000">
                    <a:sysClr val="window" lastClr="FFFFFF">
                      <a:lumMod val="100000"/>
                      <a:alpha val="0"/>
                    </a:sysClr>
                  </a:gs>
                  <a:gs pos="0">
                    <a:sysClr val="window" lastClr="FFFFFF">
                      <a:alpha val="9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68580" tIns="34290" rIns="68580" bIns="3429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8" name="矩形 197"/>
            <p:cNvSpPr/>
            <p:nvPr/>
          </p:nvSpPr>
          <p:spPr>
            <a:xfrm>
              <a:off x="6081306" y="4129634"/>
              <a:ext cx="1104893" cy="6832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273" eaLnBrk="1" fontAlgn="ctr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DFDF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03" name="圆角矩形 202"/>
          <p:cNvSpPr/>
          <p:nvPr/>
        </p:nvSpPr>
        <p:spPr bwMode="auto">
          <a:xfrm flipH="1">
            <a:off x="5431482" y="1967908"/>
            <a:ext cx="3651362" cy="7133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ED492E"/>
              </a:gs>
              <a:gs pos="100000">
                <a:srgbClr val="E1203D"/>
              </a:gs>
            </a:gsLst>
            <a:lin ang="5400000" scaled="1"/>
            <a:tileRect/>
          </a:gradFill>
          <a:ln w="12700" cap="flat" cmpd="sng" algn="ctr">
            <a:gradFill>
              <a:gsLst>
                <a:gs pos="0">
                  <a:srgbClr val="E1203D"/>
                </a:gs>
                <a:gs pos="100000">
                  <a:srgbClr val="ED492E"/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905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" name="圆角矩形 203"/>
          <p:cNvSpPr/>
          <p:nvPr/>
        </p:nvSpPr>
        <p:spPr bwMode="auto">
          <a:xfrm flipH="1">
            <a:off x="5431482" y="2998177"/>
            <a:ext cx="3651362" cy="7133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1B3C5"/>
              </a:gs>
              <a:gs pos="100000">
                <a:srgbClr val="00A2A2"/>
              </a:gs>
            </a:gsLst>
            <a:lin ang="5400000" scaled="1"/>
            <a:tileRect/>
          </a:gradFill>
          <a:ln w="12700" cap="flat" cmpd="sng" algn="ctr">
            <a:gradFill>
              <a:gsLst>
                <a:gs pos="0">
                  <a:srgbClr val="00A2A2"/>
                </a:gs>
                <a:gs pos="100000">
                  <a:srgbClr val="01B3C5"/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905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" name="圆角矩形 204"/>
          <p:cNvSpPr/>
          <p:nvPr/>
        </p:nvSpPr>
        <p:spPr bwMode="auto">
          <a:xfrm flipH="1">
            <a:off x="5431482" y="4062830"/>
            <a:ext cx="3651362" cy="7133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7B64A9"/>
              </a:gs>
              <a:gs pos="100000">
                <a:srgbClr val="4E4492"/>
              </a:gs>
            </a:gsLst>
            <a:lin ang="5400000" scaled="1"/>
            <a:tileRect/>
          </a:gradFill>
          <a:ln w="12700" cap="flat" cmpd="sng" algn="ctr">
            <a:gradFill>
              <a:gsLst>
                <a:gs pos="0">
                  <a:srgbClr val="4E4492"/>
                </a:gs>
                <a:gs pos="100000">
                  <a:srgbClr val="7B64A9"/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905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6" name="圆角矩形 205"/>
          <p:cNvSpPr/>
          <p:nvPr/>
        </p:nvSpPr>
        <p:spPr bwMode="auto">
          <a:xfrm flipH="1">
            <a:off x="5431482" y="5118892"/>
            <a:ext cx="3651362" cy="7133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DE007"/>
              </a:gs>
              <a:gs pos="100000">
                <a:srgbClr val="F9AC1A"/>
              </a:gs>
            </a:gsLst>
            <a:lin ang="5400000" scaled="1"/>
            <a:tileRect/>
          </a:gradFill>
          <a:ln w="12700" cap="flat" cmpd="sng" algn="ctr">
            <a:gradFill>
              <a:gsLst>
                <a:gs pos="0">
                  <a:srgbClr val="F9AC1A"/>
                </a:gs>
                <a:gs pos="100000">
                  <a:srgbClr val="FDE007"/>
                </a:gs>
              </a:gsLst>
              <a:lin ang="8100000" scaled="0"/>
            </a:gradFill>
            <a:prstDash val="solid"/>
            <a:miter lim="800000"/>
          </a:ln>
          <a:effectLst>
            <a:outerShdw blurRad="381000" dist="1905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7" name="矩形 206"/>
          <p:cNvSpPr/>
          <p:nvPr/>
        </p:nvSpPr>
        <p:spPr>
          <a:xfrm flipH="1">
            <a:off x="1029216" y="3446653"/>
            <a:ext cx="2672270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rowalliaUPC" panose="020B0604020202020204" pitchFamily="34" charset="-34"/>
              </a:rPr>
              <a:t>目   录</a:t>
            </a:r>
            <a:endParaRPr lang="en-US" altLang="zh-CN" sz="4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rowalliaUPC" panose="020B0604020202020204" pitchFamily="34" charset="-34"/>
            </a:endParaRPr>
          </a:p>
        </p:txBody>
      </p:sp>
      <p:sp>
        <p:nvSpPr>
          <p:cNvPr id="208" name="文本框 9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5921160" y="195935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8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</a:t>
            </a:r>
          </a:p>
        </p:txBody>
      </p:sp>
      <p:sp>
        <p:nvSpPr>
          <p:cNvPr id="209" name="文本框 97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5920663" y="4060900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8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</a:t>
            </a:r>
          </a:p>
        </p:txBody>
      </p:sp>
      <p:sp>
        <p:nvSpPr>
          <p:cNvPr id="210" name="文本框 98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5919244" y="2996779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8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</a:t>
            </a:r>
          </a:p>
        </p:txBody>
      </p:sp>
      <p:sp>
        <p:nvSpPr>
          <p:cNvPr id="211" name="文本框 99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5919243" y="5152385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8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3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50"/>
                            </p:stCondLst>
                            <p:childTnLst>
                              <p:par>
                                <p:cTn id="3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0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" grpId="0" animBg="1"/>
      <p:bldP spid="204" grpId="0" animBg="1"/>
      <p:bldP spid="205" grpId="0" animBg="1"/>
      <p:bldP spid="206" grpId="0" animBg="1"/>
      <p:bldP spid="207" grpId="0"/>
      <p:bldP spid="208" grpId="0"/>
      <p:bldP spid="209" grpId="0"/>
      <p:bldP spid="210" grpId="0"/>
      <p:bldP spid="2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45091" y="4415768"/>
            <a:ext cx="8775786" cy="29375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1" tIns="50400" rIns="100801" bIns="50400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7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7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7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7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7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7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7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7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7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7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7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7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7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7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7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520412"/>
            <a:ext cx="10080625" cy="245041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00801" tIns="50400" rIns="100801" bIns="504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16283" y="2631101"/>
            <a:ext cx="4524030" cy="218162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0801" tIns="50400" rIns="100801" bIns="50400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2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3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3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3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3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3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3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040312" y="2631101"/>
            <a:ext cx="4524031" cy="218162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0801" tIns="50400" rIns="100801" bIns="50400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2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1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3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3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3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3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3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004" y="2743119"/>
            <a:ext cx="434027" cy="43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523" y="2743119"/>
            <a:ext cx="434027" cy="43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8" y="128593"/>
            <a:ext cx="8501545" cy="29567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266</Words>
  <Application>Microsoft Office PowerPoint</Application>
  <PresentationFormat>自定义</PresentationFormat>
  <Paragraphs>26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2019-08-16T12:56:05Z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