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31" autoAdjust="0"/>
    <p:restoredTop sz="95672" autoAdjust="0"/>
  </p:normalViewPr>
  <p:slideViewPr>
    <p:cSldViewPr>
      <p:cViewPr>
        <p:scale>
          <a:sx n="50" d="100"/>
          <a:sy n="50" d="100"/>
        </p:scale>
        <p:origin x="-120" y="-130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4499271"/>
            <a:ext cx="12192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622504" y="2096635"/>
            <a:ext cx="1105637" cy="2522681"/>
            <a:chOff x="466878" y="1023579"/>
            <a:chExt cx="829228" cy="1892011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881492" y="1888431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791492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ED492C"/>
                </a:gs>
                <a:gs pos="100000">
                  <a:srgbClr val="DE163D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椭圆 5"/>
            <p:cNvSpPr/>
            <p:nvPr/>
          </p:nvSpPr>
          <p:spPr>
            <a:xfrm>
              <a:off x="466878" y="1023579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80885" y="1137580"/>
              <a:ext cx="601237" cy="601237"/>
            </a:xfrm>
            <a:prstGeom prst="ellipse">
              <a:avLst/>
            </a:prstGeom>
            <a:gradFill>
              <a:gsLst>
                <a:gs pos="0">
                  <a:srgbClr val="ED492C"/>
                </a:gs>
                <a:gs pos="100000">
                  <a:srgbClr val="DE163D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800" b="1" dirty="0">
                  <a:latin typeface="Kartika" panose="02020503030404060203" pitchFamily="18" charset="0"/>
                  <a:cs typeface="Kartika" panose="02020503030404060203" pitchFamily="18" charset="0"/>
                </a:rPr>
                <a:t>1</a:t>
              </a:r>
              <a:r>
                <a:rPr lang="zh-CN" altLang="en-US" sz="28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8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69224" y="4379271"/>
            <a:ext cx="1105637" cy="2565856"/>
            <a:chOff x="1547664" y="2735590"/>
            <a:chExt cx="829228" cy="192439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962278" y="2825590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872278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01B3C5"/>
                </a:gs>
                <a:gs pos="100000">
                  <a:srgbClr val="009F9B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1547664" y="3830754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661671" y="3944755"/>
              <a:ext cx="601237" cy="601237"/>
            </a:xfrm>
            <a:prstGeom prst="ellipse">
              <a:avLst/>
            </a:prstGeom>
            <a:gradFill>
              <a:gsLst>
                <a:gs pos="0">
                  <a:srgbClr val="01B3C5"/>
                </a:gs>
                <a:gs pos="100000">
                  <a:srgbClr val="009F9B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3</a:t>
              </a:r>
              <a:r>
                <a:rPr lang="zh-CN" altLang="en-US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4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34246" y="4379271"/>
            <a:ext cx="1105637" cy="1688208"/>
            <a:chOff x="2950684" y="2735590"/>
            <a:chExt cx="829228" cy="126615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365298" y="2825590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3275298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7B64A9"/>
                </a:gs>
                <a:gs pos="100000">
                  <a:srgbClr val="473F8E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2950684" y="3172518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064691" y="3286519"/>
              <a:ext cx="601237" cy="601237"/>
            </a:xfrm>
            <a:prstGeom prst="ellipse">
              <a:avLst/>
            </a:prstGeom>
            <a:gradFill>
              <a:gsLst>
                <a:gs pos="0">
                  <a:srgbClr val="7B64A9"/>
                </a:gs>
                <a:gs pos="100000">
                  <a:srgbClr val="473F8E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5</a:t>
              </a:r>
              <a:r>
                <a:rPr lang="zh-CN" altLang="en-US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4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11958" y="2096635"/>
            <a:ext cx="1105637" cy="2522681"/>
            <a:chOff x="4283968" y="1023579"/>
            <a:chExt cx="829228" cy="189201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4698582" y="1876069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4608582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FDE103"/>
                </a:gs>
                <a:gs pos="100000">
                  <a:srgbClr val="F8A11A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4283968" y="1023579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4397968" y="1137579"/>
              <a:ext cx="601237" cy="601237"/>
            </a:xfrm>
            <a:prstGeom prst="ellipse">
              <a:avLst/>
            </a:prstGeom>
            <a:gradFill>
              <a:gsLst>
                <a:gs pos="0">
                  <a:srgbClr val="FDE103"/>
                </a:gs>
                <a:gs pos="100000">
                  <a:srgbClr val="F8A11A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7</a:t>
              </a:r>
              <a:r>
                <a:rPr lang="zh-CN" altLang="en-US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4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595957" y="3050284"/>
            <a:ext cx="1105637" cy="1568988"/>
            <a:chOff x="5696968" y="1738849"/>
            <a:chExt cx="829228" cy="1176741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05928" y="2015590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015929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CBCCCE"/>
                </a:gs>
                <a:gs pos="100000">
                  <a:srgbClr val="8D8E92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椭圆 25"/>
            <p:cNvSpPr/>
            <p:nvPr/>
          </p:nvSpPr>
          <p:spPr>
            <a:xfrm>
              <a:off x="5696968" y="1738849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5805322" y="1850083"/>
              <a:ext cx="601237" cy="601237"/>
            </a:xfrm>
            <a:prstGeom prst="ellipse">
              <a:avLst/>
            </a:prstGeom>
            <a:gradFill>
              <a:gsLst>
                <a:gs pos="0">
                  <a:srgbClr val="CBCCCE"/>
                </a:gs>
                <a:gs pos="100000">
                  <a:srgbClr val="8D8E92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9</a:t>
              </a:r>
              <a:r>
                <a:rPr lang="zh-CN" altLang="en-US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4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744406" y="4379271"/>
            <a:ext cx="1105637" cy="1688208"/>
            <a:chOff x="7308304" y="2735590"/>
            <a:chExt cx="829228" cy="126615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7722918" y="2836513"/>
              <a:ext cx="0" cy="900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7632918" y="2735590"/>
              <a:ext cx="180000" cy="180000"/>
            </a:xfrm>
            <a:prstGeom prst="ellipse">
              <a:avLst/>
            </a:prstGeom>
            <a:gradFill>
              <a:gsLst>
                <a:gs pos="0">
                  <a:srgbClr val="ED492C"/>
                </a:gs>
                <a:gs pos="100000">
                  <a:srgbClr val="DE163D"/>
                </a:gs>
              </a:gsLst>
              <a:lin ang="2700000" scaled="1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椭圆 30"/>
            <p:cNvSpPr/>
            <p:nvPr/>
          </p:nvSpPr>
          <p:spPr>
            <a:xfrm>
              <a:off x="7308304" y="3172518"/>
              <a:ext cx="829228" cy="829228"/>
            </a:xfrm>
            <a:prstGeom prst="ellipse">
              <a:avLst/>
            </a:prstGeom>
            <a:gradFill flip="none" rotWithShape="1"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  <a:tileRect/>
            </a:gradFill>
            <a:ln w="3175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422311" y="3286519"/>
              <a:ext cx="601237" cy="601237"/>
            </a:xfrm>
            <a:prstGeom prst="ellipse">
              <a:avLst/>
            </a:prstGeom>
            <a:gradFill>
              <a:gsLst>
                <a:gs pos="0">
                  <a:srgbClr val="ED492C"/>
                </a:gs>
                <a:gs pos="100000">
                  <a:srgbClr val="DE163D"/>
                </a:gs>
              </a:gsLst>
              <a:lin ang="2700000" scaled="1"/>
            </a:gradFill>
            <a:ln>
              <a:noFill/>
            </a:ln>
            <a:effectLst>
              <a:innerShdw blurRad="76200" dist="101600" dir="180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0" tIns="45713" rIns="0" bIns="457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/>
              <a:r>
                <a:rPr lang="en-US" altLang="zh-CN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11</a:t>
              </a:r>
              <a:r>
                <a:rPr lang="zh-CN" altLang="en-US" sz="2400" b="1" dirty="0">
                  <a:latin typeface="Kartika" panose="02020503030404060203" pitchFamily="18" charset="0"/>
                  <a:cs typeface="Kartika" panose="02020503030404060203" pitchFamily="18" charset="0"/>
                </a:rPr>
                <a:t>月</a:t>
              </a:r>
              <a:endParaRPr lang="zh-CN" altLang="en-US" sz="4400" b="1" dirty="0"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sp>
        <p:nvSpPr>
          <p:cNvPr id="33" name="文本框 39"/>
          <p:cNvSpPr txBox="1"/>
          <p:nvPr/>
        </p:nvSpPr>
        <p:spPr>
          <a:xfrm>
            <a:off x="2069224" y="2367264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gradFill>
                  <a:gsLst>
                    <a:gs pos="0">
                      <a:srgbClr val="E30613"/>
                    </a:gs>
                    <a:gs pos="100000">
                      <a:srgbClr val="81040B"/>
                    </a:gs>
                  </a:gsLst>
                  <a:lin ang="36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40"/>
          <p:cNvSpPr txBox="1"/>
          <p:nvPr/>
        </p:nvSpPr>
        <p:spPr>
          <a:xfrm>
            <a:off x="3324221" y="6326067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gradFill>
                  <a:gsLst>
                    <a:gs pos="0">
                      <a:srgbClr val="E30613"/>
                    </a:gs>
                    <a:gs pos="100000">
                      <a:srgbClr val="81040B"/>
                    </a:gs>
                  </a:gsLst>
                  <a:lin ang="36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41"/>
          <p:cNvSpPr txBox="1"/>
          <p:nvPr/>
        </p:nvSpPr>
        <p:spPr>
          <a:xfrm>
            <a:off x="5205175" y="4968932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65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42"/>
          <p:cNvSpPr txBox="1"/>
          <p:nvPr/>
        </p:nvSpPr>
        <p:spPr>
          <a:xfrm>
            <a:off x="6941456" y="1872109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gradFill>
                  <a:gsLst>
                    <a:gs pos="0">
                      <a:srgbClr val="E30613"/>
                    </a:gs>
                    <a:gs pos="100000">
                      <a:srgbClr val="81040B"/>
                    </a:gs>
                  </a:gsLst>
                  <a:lin ang="36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43"/>
          <p:cNvSpPr txBox="1"/>
          <p:nvPr/>
        </p:nvSpPr>
        <p:spPr>
          <a:xfrm>
            <a:off x="8915981" y="3143777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65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44"/>
          <p:cNvSpPr txBox="1"/>
          <p:nvPr/>
        </p:nvSpPr>
        <p:spPr>
          <a:xfrm>
            <a:off x="9217441" y="6263328"/>
            <a:ext cx="2159566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gradFill>
                  <a:gsLst>
                    <a:gs pos="0">
                      <a:srgbClr val="E30613"/>
                    </a:gs>
                    <a:gs pos="100000">
                      <a:srgbClr val="81040B"/>
                    </a:gs>
                  </a:gsLst>
                  <a:lin ang="36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470</Words>
  <Application>Microsoft Office PowerPoint</Application>
  <PresentationFormat>自定义</PresentationFormat>
  <Paragraphs>41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2019-08-16T12:52:14Z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