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954" y="-7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9" name="07d94610-034c-48c3-a4a6-d5b8be2eba3b"/>
          <p:cNvGrpSpPr>
            <a:grpSpLocks noChangeAspect="1"/>
          </p:cNvGrpSpPr>
          <p:nvPr/>
        </p:nvGrpSpPr>
        <p:grpSpPr>
          <a:xfrm>
            <a:off x="360437" y="2294848"/>
            <a:ext cx="10753725" cy="4113765"/>
            <a:chOff x="634552" y="1206805"/>
            <a:chExt cx="10922896" cy="5123640"/>
          </a:xfrm>
        </p:grpSpPr>
        <p:sp>
          <p:nvSpPr>
            <p:cNvPr id="570" name="Straight Connector 2"/>
            <p:cNvSpPr/>
            <p:nvPr/>
          </p:nvSpPr>
          <p:spPr>
            <a:xfrm flipV="1">
              <a:off x="11286897" y="1384210"/>
              <a:ext cx="1" cy="421011"/>
            </a:xfrm>
            <a:prstGeom prst="line">
              <a:avLst/>
            </a:prstGeom>
            <a:ln w="12700">
              <a:solidFill>
                <a:srgbClr val="A6AAA9"/>
              </a:solidFill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71" name="Freeform: Shape 3"/>
            <p:cNvSpPr/>
            <p:nvPr/>
          </p:nvSpPr>
          <p:spPr>
            <a:xfrm>
              <a:off x="11226190" y="1298668"/>
              <a:ext cx="121417" cy="151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2980B9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72" name="Straight Connector 4"/>
            <p:cNvSpPr/>
            <p:nvPr/>
          </p:nvSpPr>
          <p:spPr>
            <a:xfrm flipV="1">
              <a:off x="723948" y="1384210"/>
              <a:ext cx="1" cy="421011"/>
            </a:xfrm>
            <a:prstGeom prst="line">
              <a:avLst/>
            </a:prstGeom>
            <a:ln w="12700">
              <a:solidFill>
                <a:srgbClr val="A6AAA9"/>
              </a:solidFill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73" name="Rectangle 5"/>
            <p:cNvSpPr/>
            <p:nvPr/>
          </p:nvSpPr>
          <p:spPr>
            <a:xfrm>
              <a:off x="634552" y="1764613"/>
              <a:ext cx="912560" cy="421011"/>
            </a:xfrm>
            <a:prstGeom prst="rect">
              <a:avLst/>
            </a:prstGeom>
            <a:solidFill>
              <a:srgbClr val="F39C12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74" name="Rectangle 6"/>
            <p:cNvSpPr/>
            <p:nvPr/>
          </p:nvSpPr>
          <p:spPr>
            <a:xfrm>
              <a:off x="1547170" y="1764613"/>
              <a:ext cx="912560" cy="421011"/>
            </a:xfrm>
            <a:prstGeom prst="rect">
              <a:avLst/>
            </a:prstGeom>
            <a:solidFill>
              <a:srgbClr val="F39C12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75" name="Rectangle 7"/>
            <p:cNvSpPr/>
            <p:nvPr/>
          </p:nvSpPr>
          <p:spPr>
            <a:xfrm>
              <a:off x="2457105" y="1764613"/>
              <a:ext cx="912560" cy="421011"/>
            </a:xfrm>
            <a:prstGeom prst="rect">
              <a:avLst/>
            </a:prstGeom>
            <a:solidFill>
              <a:srgbClr val="9BBB59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76" name="Rectangle 8"/>
            <p:cNvSpPr/>
            <p:nvPr/>
          </p:nvSpPr>
          <p:spPr>
            <a:xfrm>
              <a:off x="3366116" y="1764613"/>
              <a:ext cx="912560" cy="421011"/>
            </a:xfrm>
            <a:prstGeom prst="rect">
              <a:avLst/>
            </a:prstGeom>
            <a:solidFill>
              <a:srgbClr val="9BBB59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77" name="Rectangle 9"/>
            <p:cNvSpPr/>
            <p:nvPr/>
          </p:nvSpPr>
          <p:spPr>
            <a:xfrm>
              <a:off x="4272752" y="1764613"/>
              <a:ext cx="912560" cy="421011"/>
            </a:xfrm>
            <a:prstGeom prst="rect">
              <a:avLst/>
            </a:prstGeom>
            <a:solidFill>
              <a:srgbClr val="16A085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78" name="Rectangle 10"/>
            <p:cNvSpPr/>
            <p:nvPr/>
          </p:nvSpPr>
          <p:spPr>
            <a:xfrm>
              <a:off x="5178154" y="1764613"/>
              <a:ext cx="912560" cy="421011"/>
            </a:xfrm>
            <a:prstGeom prst="rect">
              <a:avLst/>
            </a:prstGeom>
            <a:solidFill>
              <a:srgbClr val="16A085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79" name="Rectangle 11"/>
            <p:cNvSpPr/>
            <p:nvPr/>
          </p:nvSpPr>
          <p:spPr>
            <a:xfrm>
              <a:off x="6089016" y="1764613"/>
              <a:ext cx="912560" cy="421011"/>
            </a:xfrm>
            <a:prstGeom prst="rect">
              <a:avLst/>
            </a:prstGeom>
            <a:solidFill>
              <a:srgbClr val="16A085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80" name="Rectangle 12"/>
            <p:cNvSpPr/>
            <p:nvPr/>
          </p:nvSpPr>
          <p:spPr>
            <a:xfrm>
              <a:off x="7000708" y="1764613"/>
              <a:ext cx="912560" cy="421011"/>
            </a:xfrm>
            <a:prstGeom prst="rect">
              <a:avLst/>
            </a:prstGeom>
            <a:solidFill>
              <a:srgbClr val="16A085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81" name="Rectangle 13"/>
            <p:cNvSpPr/>
            <p:nvPr/>
          </p:nvSpPr>
          <p:spPr>
            <a:xfrm>
              <a:off x="7911570" y="1764613"/>
              <a:ext cx="912560" cy="421011"/>
            </a:xfrm>
            <a:prstGeom prst="rect">
              <a:avLst/>
            </a:prstGeom>
            <a:solidFill>
              <a:srgbClr val="2980B9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82" name="Rectangle 14"/>
            <p:cNvSpPr/>
            <p:nvPr/>
          </p:nvSpPr>
          <p:spPr>
            <a:xfrm>
              <a:off x="8822335" y="1764613"/>
              <a:ext cx="912560" cy="421011"/>
            </a:xfrm>
            <a:prstGeom prst="rect">
              <a:avLst/>
            </a:prstGeom>
            <a:solidFill>
              <a:srgbClr val="2980B9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83" name="Rectangle 15"/>
            <p:cNvSpPr/>
            <p:nvPr/>
          </p:nvSpPr>
          <p:spPr>
            <a:xfrm>
              <a:off x="9734123" y="1764613"/>
              <a:ext cx="912560" cy="421011"/>
            </a:xfrm>
            <a:prstGeom prst="rect">
              <a:avLst/>
            </a:prstGeom>
            <a:solidFill>
              <a:srgbClr val="2980B9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84" name="Rectangle 16"/>
            <p:cNvSpPr/>
            <p:nvPr/>
          </p:nvSpPr>
          <p:spPr>
            <a:xfrm>
              <a:off x="10644888" y="1764613"/>
              <a:ext cx="912560" cy="421011"/>
            </a:xfrm>
            <a:prstGeom prst="rect">
              <a:avLst/>
            </a:prstGeom>
            <a:solidFill>
              <a:srgbClr val="2980B9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585" name="Rectangle 17"/>
            <p:cNvSpPr/>
            <p:nvPr/>
          </p:nvSpPr>
          <p:spPr>
            <a:xfrm>
              <a:off x="854222" y="1819354"/>
              <a:ext cx="548495" cy="2737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2015</a:t>
              </a:r>
            </a:p>
          </p:txBody>
        </p:sp>
        <p:sp>
          <p:nvSpPr>
            <p:cNvPr id="586" name="Rectangle 18"/>
            <p:cNvSpPr/>
            <p:nvPr/>
          </p:nvSpPr>
          <p:spPr>
            <a:xfrm>
              <a:off x="1703050" y="1827968"/>
              <a:ext cx="548495" cy="2565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2016</a:t>
              </a:r>
            </a:p>
          </p:txBody>
        </p:sp>
        <p:sp>
          <p:nvSpPr>
            <p:cNvPr id="587" name="Rectangle 19"/>
            <p:cNvSpPr/>
            <p:nvPr/>
          </p:nvSpPr>
          <p:spPr>
            <a:xfrm>
              <a:off x="2592857" y="1837680"/>
              <a:ext cx="548495" cy="23714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2017</a:t>
              </a:r>
            </a:p>
          </p:txBody>
        </p:sp>
        <p:sp>
          <p:nvSpPr>
            <p:cNvPr id="588" name="Rectangle 20"/>
            <p:cNvSpPr/>
            <p:nvPr/>
          </p:nvSpPr>
          <p:spPr>
            <a:xfrm>
              <a:off x="3474579" y="1827968"/>
              <a:ext cx="548495" cy="2565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2018</a:t>
              </a:r>
            </a:p>
          </p:txBody>
        </p:sp>
        <p:sp>
          <p:nvSpPr>
            <p:cNvPr id="589" name="Rectangle 21"/>
            <p:cNvSpPr/>
            <p:nvPr/>
          </p:nvSpPr>
          <p:spPr>
            <a:xfrm>
              <a:off x="5254193" y="1827968"/>
              <a:ext cx="548495" cy="2565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2020</a:t>
              </a:r>
            </a:p>
          </p:txBody>
        </p:sp>
        <p:sp>
          <p:nvSpPr>
            <p:cNvPr id="590" name="Rectangle 22"/>
            <p:cNvSpPr/>
            <p:nvPr/>
          </p:nvSpPr>
          <p:spPr>
            <a:xfrm>
              <a:off x="6199137" y="1827968"/>
              <a:ext cx="548495" cy="2565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2021</a:t>
              </a:r>
            </a:p>
          </p:txBody>
        </p:sp>
        <p:sp>
          <p:nvSpPr>
            <p:cNvPr id="591" name="Rectangle 23"/>
            <p:cNvSpPr/>
            <p:nvPr/>
          </p:nvSpPr>
          <p:spPr>
            <a:xfrm>
              <a:off x="8027972" y="1827968"/>
              <a:ext cx="548495" cy="2565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2023</a:t>
              </a:r>
            </a:p>
          </p:txBody>
        </p:sp>
        <p:sp>
          <p:nvSpPr>
            <p:cNvPr id="592" name="Rectangle 24"/>
            <p:cNvSpPr/>
            <p:nvPr/>
          </p:nvSpPr>
          <p:spPr>
            <a:xfrm>
              <a:off x="9053998" y="1827968"/>
              <a:ext cx="548495" cy="2565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2024</a:t>
              </a:r>
            </a:p>
          </p:txBody>
        </p:sp>
        <p:sp>
          <p:nvSpPr>
            <p:cNvPr id="593" name="Rectangle 25"/>
            <p:cNvSpPr/>
            <p:nvPr/>
          </p:nvSpPr>
          <p:spPr>
            <a:xfrm>
              <a:off x="9902826" y="1827968"/>
              <a:ext cx="548495" cy="2565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2025</a:t>
              </a:r>
            </a:p>
          </p:txBody>
        </p:sp>
        <p:sp>
          <p:nvSpPr>
            <p:cNvPr id="594" name="Rectangle 26"/>
            <p:cNvSpPr/>
            <p:nvPr/>
          </p:nvSpPr>
          <p:spPr>
            <a:xfrm>
              <a:off x="10792633" y="1837680"/>
              <a:ext cx="548495" cy="23714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2026</a:t>
              </a:r>
            </a:p>
          </p:txBody>
        </p:sp>
        <p:sp>
          <p:nvSpPr>
            <p:cNvPr id="595" name="Rectangle 27"/>
            <p:cNvSpPr/>
            <p:nvPr/>
          </p:nvSpPr>
          <p:spPr>
            <a:xfrm>
              <a:off x="7047964" y="1835367"/>
              <a:ext cx="548495" cy="24176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2022</a:t>
              </a:r>
            </a:p>
          </p:txBody>
        </p:sp>
        <p:sp>
          <p:nvSpPr>
            <p:cNvPr id="596" name="Straight Connector 28"/>
            <p:cNvSpPr/>
            <p:nvPr/>
          </p:nvSpPr>
          <p:spPr>
            <a:xfrm flipH="1">
              <a:off x="638282" y="2182522"/>
              <a:ext cx="1" cy="3537035"/>
            </a:xfrm>
            <a:prstGeom prst="line">
              <a:avLst/>
            </a:prstGeom>
            <a:ln w="12700">
              <a:solidFill>
                <a:srgbClr val="A6AAA9"/>
              </a:solidFill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grpSp>
          <p:nvGrpSpPr>
            <p:cNvPr id="597" name="Group 29"/>
            <p:cNvGrpSpPr/>
            <p:nvPr/>
          </p:nvGrpSpPr>
          <p:grpSpPr>
            <a:xfrm>
              <a:off x="729177" y="2182522"/>
              <a:ext cx="817940" cy="341667"/>
              <a:chOff x="-1" y="0"/>
              <a:chExt cx="1635872" cy="683333"/>
            </a:xfrm>
          </p:grpSpPr>
          <p:sp>
            <p:nvSpPr>
              <p:cNvPr id="748" name="Straight Connector 30"/>
              <p:cNvSpPr/>
              <p:nvPr/>
            </p:nvSpPr>
            <p:spPr>
              <a:xfrm flipH="1">
                <a:off x="-1" y="259016"/>
                <a:ext cx="2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49" name="Straight Connector 31"/>
              <p:cNvSpPr/>
              <p:nvPr/>
            </p:nvSpPr>
            <p:spPr>
              <a:xfrm flipH="1">
                <a:off x="181792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50" name="Straight Connector 32"/>
              <p:cNvSpPr/>
              <p:nvPr/>
            </p:nvSpPr>
            <p:spPr>
              <a:xfrm flipH="1">
                <a:off x="36358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51" name="Straight Connector 33"/>
              <p:cNvSpPr/>
              <p:nvPr/>
            </p:nvSpPr>
            <p:spPr>
              <a:xfrm flipH="1">
                <a:off x="54537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52" name="Straight Connector 34"/>
              <p:cNvSpPr/>
              <p:nvPr/>
            </p:nvSpPr>
            <p:spPr>
              <a:xfrm flipH="1">
                <a:off x="72690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53" name="Straight Connector 35"/>
              <p:cNvSpPr/>
              <p:nvPr/>
            </p:nvSpPr>
            <p:spPr>
              <a:xfrm>
                <a:off x="90869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54" name="Straight Connector 36"/>
              <p:cNvSpPr/>
              <p:nvPr/>
            </p:nvSpPr>
            <p:spPr>
              <a:xfrm>
                <a:off x="1090491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55" name="Straight Connector 37"/>
              <p:cNvSpPr/>
              <p:nvPr/>
            </p:nvSpPr>
            <p:spPr>
              <a:xfrm>
                <a:off x="1272284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56" name="Straight Connector 38"/>
              <p:cNvSpPr/>
              <p:nvPr/>
            </p:nvSpPr>
            <p:spPr>
              <a:xfrm>
                <a:off x="1454077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57" name="Straight Connector 39"/>
              <p:cNvSpPr/>
              <p:nvPr/>
            </p:nvSpPr>
            <p:spPr>
              <a:xfrm>
                <a:off x="1635870" y="0"/>
                <a:ext cx="1" cy="683333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p:grpSp>
        <p:grpSp>
          <p:nvGrpSpPr>
            <p:cNvPr id="598" name="Group 40"/>
            <p:cNvGrpSpPr/>
            <p:nvPr/>
          </p:nvGrpSpPr>
          <p:grpSpPr>
            <a:xfrm>
              <a:off x="1643462" y="2312028"/>
              <a:ext cx="727040" cy="212158"/>
              <a:chOff x="1643462" y="2312028"/>
              <a:chExt cx="727040" cy="212158"/>
            </a:xfrm>
          </p:grpSpPr>
          <p:sp>
            <p:nvSpPr>
              <p:cNvPr id="739" name="Straight Connector 41"/>
              <p:cNvSpPr/>
              <p:nvPr/>
            </p:nvSpPr>
            <p:spPr>
              <a:xfrm>
                <a:off x="1643462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40" name="Straight Connector 42"/>
              <p:cNvSpPr/>
              <p:nvPr/>
            </p:nvSpPr>
            <p:spPr>
              <a:xfrm>
                <a:off x="1734359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41" name="Straight Connector 43"/>
              <p:cNvSpPr/>
              <p:nvPr/>
            </p:nvSpPr>
            <p:spPr>
              <a:xfrm>
                <a:off x="1825255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42" name="Straight Connector 44"/>
              <p:cNvSpPr/>
              <p:nvPr/>
            </p:nvSpPr>
            <p:spPr>
              <a:xfrm>
                <a:off x="1916151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43" name="Straight Connector 45"/>
              <p:cNvSpPr/>
              <p:nvPr/>
            </p:nvSpPr>
            <p:spPr>
              <a:xfrm>
                <a:off x="2006915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44" name="Straight Connector 46"/>
              <p:cNvSpPr/>
              <p:nvPr/>
            </p:nvSpPr>
            <p:spPr>
              <a:xfrm>
                <a:off x="2097811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45" name="Straight Connector 47"/>
              <p:cNvSpPr/>
              <p:nvPr/>
            </p:nvSpPr>
            <p:spPr>
              <a:xfrm>
                <a:off x="2188708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46" name="Straight Connector 48"/>
              <p:cNvSpPr/>
              <p:nvPr/>
            </p:nvSpPr>
            <p:spPr>
              <a:xfrm>
                <a:off x="2279604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47" name="Straight Connector 49"/>
              <p:cNvSpPr/>
              <p:nvPr/>
            </p:nvSpPr>
            <p:spPr>
              <a:xfrm>
                <a:off x="2370501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p:grpSp>
        <p:sp>
          <p:nvSpPr>
            <p:cNvPr id="599" name="Straight Connector 50"/>
            <p:cNvSpPr/>
            <p:nvPr/>
          </p:nvSpPr>
          <p:spPr>
            <a:xfrm>
              <a:off x="2461397" y="2182522"/>
              <a:ext cx="1" cy="341667"/>
            </a:xfrm>
            <a:prstGeom prst="line">
              <a:avLst/>
            </a:prstGeom>
            <a:ln w="12700">
              <a:solidFill>
                <a:srgbClr val="A6AAA9"/>
              </a:solidFill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grpSp>
          <p:nvGrpSpPr>
            <p:cNvPr id="600" name="Group 51"/>
            <p:cNvGrpSpPr/>
            <p:nvPr/>
          </p:nvGrpSpPr>
          <p:grpSpPr>
            <a:xfrm>
              <a:off x="2549747" y="2182522"/>
              <a:ext cx="817940" cy="341667"/>
              <a:chOff x="-1" y="0"/>
              <a:chExt cx="1635872" cy="683333"/>
            </a:xfrm>
          </p:grpSpPr>
          <p:sp>
            <p:nvSpPr>
              <p:cNvPr id="729" name="Straight Connector 52"/>
              <p:cNvSpPr/>
              <p:nvPr/>
            </p:nvSpPr>
            <p:spPr>
              <a:xfrm flipH="1">
                <a:off x="-1" y="259016"/>
                <a:ext cx="2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30" name="Straight Connector 53"/>
              <p:cNvSpPr/>
              <p:nvPr/>
            </p:nvSpPr>
            <p:spPr>
              <a:xfrm flipH="1">
                <a:off x="181792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31" name="Straight Connector 54"/>
              <p:cNvSpPr/>
              <p:nvPr/>
            </p:nvSpPr>
            <p:spPr>
              <a:xfrm flipH="1">
                <a:off x="36358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32" name="Straight Connector 55"/>
              <p:cNvSpPr/>
              <p:nvPr/>
            </p:nvSpPr>
            <p:spPr>
              <a:xfrm flipH="1">
                <a:off x="54537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33" name="Straight Connector 56"/>
              <p:cNvSpPr/>
              <p:nvPr/>
            </p:nvSpPr>
            <p:spPr>
              <a:xfrm flipH="1">
                <a:off x="72690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34" name="Straight Connector 57"/>
              <p:cNvSpPr/>
              <p:nvPr/>
            </p:nvSpPr>
            <p:spPr>
              <a:xfrm>
                <a:off x="90869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35" name="Straight Connector 58"/>
              <p:cNvSpPr/>
              <p:nvPr/>
            </p:nvSpPr>
            <p:spPr>
              <a:xfrm>
                <a:off x="1090491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36" name="Straight Connector 59"/>
              <p:cNvSpPr/>
              <p:nvPr/>
            </p:nvSpPr>
            <p:spPr>
              <a:xfrm>
                <a:off x="1272284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37" name="Straight Connector 60"/>
              <p:cNvSpPr/>
              <p:nvPr/>
            </p:nvSpPr>
            <p:spPr>
              <a:xfrm>
                <a:off x="1454077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38" name="Straight Connector 61"/>
              <p:cNvSpPr/>
              <p:nvPr/>
            </p:nvSpPr>
            <p:spPr>
              <a:xfrm>
                <a:off x="1635870" y="0"/>
                <a:ext cx="1" cy="683333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p:grpSp>
        <p:grpSp>
          <p:nvGrpSpPr>
            <p:cNvPr id="601" name="Group 62"/>
            <p:cNvGrpSpPr/>
            <p:nvPr/>
          </p:nvGrpSpPr>
          <p:grpSpPr>
            <a:xfrm>
              <a:off x="3449054" y="2182522"/>
              <a:ext cx="817940" cy="341667"/>
              <a:chOff x="-1" y="0"/>
              <a:chExt cx="1635872" cy="683333"/>
            </a:xfrm>
          </p:grpSpPr>
          <p:sp>
            <p:nvSpPr>
              <p:cNvPr id="719" name="Straight Connector 63"/>
              <p:cNvSpPr/>
              <p:nvPr/>
            </p:nvSpPr>
            <p:spPr>
              <a:xfrm flipH="1">
                <a:off x="-1" y="259016"/>
                <a:ext cx="2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20" name="Straight Connector 64"/>
              <p:cNvSpPr/>
              <p:nvPr/>
            </p:nvSpPr>
            <p:spPr>
              <a:xfrm flipH="1">
                <a:off x="181792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21" name="Straight Connector 65"/>
              <p:cNvSpPr/>
              <p:nvPr/>
            </p:nvSpPr>
            <p:spPr>
              <a:xfrm flipH="1">
                <a:off x="36358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22" name="Straight Connector 66"/>
              <p:cNvSpPr/>
              <p:nvPr/>
            </p:nvSpPr>
            <p:spPr>
              <a:xfrm flipH="1">
                <a:off x="54537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23" name="Straight Connector 67"/>
              <p:cNvSpPr/>
              <p:nvPr/>
            </p:nvSpPr>
            <p:spPr>
              <a:xfrm flipH="1">
                <a:off x="72690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24" name="Straight Connector 68"/>
              <p:cNvSpPr/>
              <p:nvPr/>
            </p:nvSpPr>
            <p:spPr>
              <a:xfrm>
                <a:off x="90869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25" name="Straight Connector 69"/>
              <p:cNvSpPr/>
              <p:nvPr/>
            </p:nvSpPr>
            <p:spPr>
              <a:xfrm>
                <a:off x="1090491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26" name="Straight Connector 70"/>
              <p:cNvSpPr/>
              <p:nvPr/>
            </p:nvSpPr>
            <p:spPr>
              <a:xfrm>
                <a:off x="1272284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27" name="Straight Connector 71"/>
              <p:cNvSpPr/>
              <p:nvPr/>
            </p:nvSpPr>
            <p:spPr>
              <a:xfrm>
                <a:off x="1454077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28" name="Straight Connector 72"/>
              <p:cNvSpPr/>
              <p:nvPr/>
            </p:nvSpPr>
            <p:spPr>
              <a:xfrm>
                <a:off x="1635870" y="0"/>
                <a:ext cx="1" cy="683333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p:grpSp>
        <p:grpSp>
          <p:nvGrpSpPr>
            <p:cNvPr id="602" name="Group 73"/>
            <p:cNvGrpSpPr/>
            <p:nvPr/>
          </p:nvGrpSpPr>
          <p:grpSpPr>
            <a:xfrm>
              <a:off x="4365357" y="2182522"/>
              <a:ext cx="817940" cy="341667"/>
              <a:chOff x="-1" y="0"/>
              <a:chExt cx="1635872" cy="683333"/>
            </a:xfrm>
          </p:grpSpPr>
          <p:sp>
            <p:nvSpPr>
              <p:cNvPr id="709" name="Straight Connector 74"/>
              <p:cNvSpPr/>
              <p:nvPr/>
            </p:nvSpPr>
            <p:spPr>
              <a:xfrm flipH="1">
                <a:off x="-1" y="259016"/>
                <a:ext cx="2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10" name="Straight Connector 75"/>
              <p:cNvSpPr/>
              <p:nvPr/>
            </p:nvSpPr>
            <p:spPr>
              <a:xfrm flipH="1">
                <a:off x="181792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11" name="Straight Connector 76"/>
              <p:cNvSpPr/>
              <p:nvPr/>
            </p:nvSpPr>
            <p:spPr>
              <a:xfrm flipH="1">
                <a:off x="36358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12" name="Straight Connector 77"/>
              <p:cNvSpPr/>
              <p:nvPr/>
            </p:nvSpPr>
            <p:spPr>
              <a:xfrm flipH="1">
                <a:off x="54537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13" name="Straight Connector 78"/>
              <p:cNvSpPr/>
              <p:nvPr/>
            </p:nvSpPr>
            <p:spPr>
              <a:xfrm flipH="1">
                <a:off x="72690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14" name="Straight Connector 79"/>
              <p:cNvSpPr/>
              <p:nvPr/>
            </p:nvSpPr>
            <p:spPr>
              <a:xfrm>
                <a:off x="90869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15" name="Straight Connector 80"/>
              <p:cNvSpPr/>
              <p:nvPr/>
            </p:nvSpPr>
            <p:spPr>
              <a:xfrm>
                <a:off x="1090491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16" name="Straight Connector 81"/>
              <p:cNvSpPr/>
              <p:nvPr/>
            </p:nvSpPr>
            <p:spPr>
              <a:xfrm>
                <a:off x="1272284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17" name="Straight Connector 82"/>
              <p:cNvSpPr/>
              <p:nvPr/>
            </p:nvSpPr>
            <p:spPr>
              <a:xfrm>
                <a:off x="1454077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18" name="Straight Connector 83"/>
              <p:cNvSpPr/>
              <p:nvPr/>
            </p:nvSpPr>
            <p:spPr>
              <a:xfrm>
                <a:off x="1635870" y="0"/>
                <a:ext cx="1" cy="683333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p:grpSp>
        <p:grpSp>
          <p:nvGrpSpPr>
            <p:cNvPr id="603" name="Group 84"/>
            <p:cNvGrpSpPr/>
            <p:nvPr/>
          </p:nvGrpSpPr>
          <p:grpSpPr>
            <a:xfrm>
              <a:off x="5275977" y="2312028"/>
              <a:ext cx="727040" cy="212158"/>
              <a:chOff x="5275977" y="2312028"/>
              <a:chExt cx="727040" cy="212158"/>
            </a:xfrm>
          </p:grpSpPr>
          <p:sp>
            <p:nvSpPr>
              <p:cNvPr id="700" name="Straight Connector 85"/>
              <p:cNvSpPr/>
              <p:nvPr/>
            </p:nvSpPr>
            <p:spPr>
              <a:xfrm>
                <a:off x="5275977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01" name="Straight Connector 86"/>
              <p:cNvSpPr/>
              <p:nvPr/>
            </p:nvSpPr>
            <p:spPr>
              <a:xfrm>
                <a:off x="5366873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02" name="Straight Connector 87"/>
              <p:cNvSpPr/>
              <p:nvPr/>
            </p:nvSpPr>
            <p:spPr>
              <a:xfrm>
                <a:off x="5457770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03" name="Straight Connector 88"/>
              <p:cNvSpPr/>
              <p:nvPr/>
            </p:nvSpPr>
            <p:spPr>
              <a:xfrm>
                <a:off x="5548666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04" name="Straight Connector 89"/>
              <p:cNvSpPr/>
              <p:nvPr/>
            </p:nvSpPr>
            <p:spPr>
              <a:xfrm>
                <a:off x="5639430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05" name="Straight Connector 90"/>
              <p:cNvSpPr/>
              <p:nvPr/>
            </p:nvSpPr>
            <p:spPr>
              <a:xfrm>
                <a:off x="5730326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06" name="Straight Connector 91"/>
              <p:cNvSpPr/>
              <p:nvPr/>
            </p:nvSpPr>
            <p:spPr>
              <a:xfrm>
                <a:off x="5821223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07" name="Straight Connector 92"/>
              <p:cNvSpPr/>
              <p:nvPr/>
            </p:nvSpPr>
            <p:spPr>
              <a:xfrm>
                <a:off x="5912119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708" name="Straight Connector 93"/>
              <p:cNvSpPr/>
              <p:nvPr/>
            </p:nvSpPr>
            <p:spPr>
              <a:xfrm>
                <a:off x="6003016" y="2312028"/>
                <a:ext cx="1" cy="212158"/>
              </a:xfrm>
              <a:prstGeom prst="line">
                <a:avLst/>
              </a:prstGeom>
              <a:ln w="12700">
                <a:solidFill>
                  <a:srgbClr val="A6AAA9"/>
                </a:solidFill>
                <a:miter lim="400000"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p:grpSp>
        <p:sp>
          <p:nvSpPr>
            <p:cNvPr id="604" name="Straight Connector 94"/>
            <p:cNvSpPr/>
            <p:nvPr/>
          </p:nvSpPr>
          <p:spPr>
            <a:xfrm>
              <a:off x="6093912" y="2182520"/>
              <a:ext cx="1" cy="1473652"/>
            </a:xfrm>
            <a:prstGeom prst="line">
              <a:avLst/>
            </a:prstGeom>
            <a:ln w="12700">
              <a:solidFill>
                <a:srgbClr val="A6AAA9"/>
              </a:solidFill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grpSp>
          <p:nvGrpSpPr>
            <p:cNvPr id="605" name="Group 95"/>
            <p:cNvGrpSpPr/>
            <p:nvPr/>
          </p:nvGrpSpPr>
          <p:grpSpPr>
            <a:xfrm>
              <a:off x="6187316" y="2182522"/>
              <a:ext cx="817940" cy="341667"/>
              <a:chOff x="-1" y="0"/>
              <a:chExt cx="1635872" cy="683333"/>
            </a:xfrm>
          </p:grpSpPr>
          <p:sp>
            <p:nvSpPr>
              <p:cNvPr id="690" name="Straight Connector 96"/>
              <p:cNvSpPr/>
              <p:nvPr/>
            </p:nvSpPr>
            <p:spPr>
              <a:xfrm flipH="1">
                <a:off x="-1" y="259016"/>
                <a:ext cx="2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91" name="Straight Connector 97"/>
              <p:cNvSpPr/>
              <p:nvPr/>
            </p:nvSpPr>
            <p:spPr>
              <a:xfrm flipH="1">
                <a:off x="181792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92" name="Straight Connector 98"/>
              <p:cNvSpPr/>
              <p:nvPr/>
            </p:nvSpPr>
            <p:spPr>
              <a:xfrm flipH="1">
                <a:off x="36358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93" name="Straight Connector 99"/>
              <p:cNvSpPr/>
              <p:nvPr/>
            </p:nvSpPr>
            <p:spPr>
              <a:xfrm flipH="1">
                <a:off x="54537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94" name="Straight Connector 100"/>
              <p:cNvSpPr/>
              <p:nvPr/>
            </p:nvSpPr>
            <p:spPr>
              <a:xfrm flipH="1">
                <a:off x="72690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95" name="Straight Connector 101"/>
              <p:cNvSpPr/>
              <p:nvPr/>
            </p:nvSpPr>
            <p:spPr>
              <a:xfrm>
                <a:off x="90869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96" name="Straight Connector 102"/>
              <p:cNvSpPr/>
              <p:nvPr/>
            </p:nvSpPr>
            <p:spPr>
              <a:xfrm>
                <a:off x="1090491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97" name="Straight Connector 103"/>
              <p:cNvSpPr/>
              <p:nvPr/>
            </p:nvSpPr>
            <p:spPr>
              <a:xfrm>
                <a:off x="1272284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98" name="Straight Connector 104"/>
              <p:cNvSpPr/>
              <p:nvPr/>
            </p:nvSpPr>
            <p:spPr>
              <a:xfrm>
                <a:off x="1454077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99" name="Straight Connector 105"/>
              <p:cNvSpPr/>
              <p:nvPr/>
            </p:nvSpPr>
            <p:spPr>
              <a:xfrm>
                <a:off x="1635870" y="0"/>
                <a:ext cx="1" cy="683333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p:grpSp>
        <p:grpSp>
          <p:nvGrpSpPr>
            <p:cNvPr id="606" name="Group 106"/>
            <p:cNvGrpSpPr/>
            <p:nvPr/>
          </p:nvGrpSpPr>
          <p:grpSpPr>
            <a:xfrm>
              <a:off x="7091584" y="2182522"/>
              <a:ext cx="817940" cy="341667"/>
              <a:chOff x="-1" y="0"/>
              <a:chExt cx="1635872" cy="683333"/>
            </a:xfrm>
          </p:grpSpPr>
          <p:sp>
            <p:nvSpPr>
              <p:cNvPr id="680" name="Straight Connector 107"/>
              <p:cNvSpPr/>
              <p:nvPr/>
            </p:nvSpPr>
            <p:spPr>
              <a:xfrm flipH="1">
                <a:off x="-1" y="259016"/>
                <a:ext cx="2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81" name="Straight Connector 108"/>
              <p:cNvSpPr/>
              <p:nvPr/>
            </p:nvSpPr>
            <p:spPr>
              <a:xfrm flipH="1">
                <a:off x="181792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82" name="Straight Connector 109"/>
              <p:cNvSpPr/>
              <p:nvPr/>
            </p:nvSpPr>
            <p:spPr>
              <a:xfrm flipH="1">
                <a:off x="36358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83" name="Straight Connector 110"/>
              <p:cNvSpPr/>
              <p:nvPr/>
            </p:nvSpPr>
            <p:spPr>
              <a:xfrm flipH="1">
                <a:off x="54537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84" name="Straight Connector 111"/>
              <p:cNvSpPr/>
              <p:nvPr/>
            </p:nvSpPr>
            <p:spPr>
              <a:xfrm flipH="1">
                <a:off x="72690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85" name="Straight Connector 112"/>
              <p:cNvSpPr/>
              <p:nvPr/>
            </p:nvSpPr>
            <p:spPr>
              <a:xfrm>
                <a:off x="90869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86" name="Straight Connector 113"/>
              <p:cNvSpPr/>
              <p:nvPr/>
            </p:nvSpPr>
            <p:spPr>
              <a:xfrm>
                <a:off x="1090491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87" name="Straight Connector 114"/>
              <p:cNvSpPr/>
              <p:nvPr/>
            </p:nvSpPr>
            <p:spPr>
              <a:xfrm>
                <a:off x="1272284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88" name="Straight Connector 115"/>
              <p:cNvSpPr/>
              <p:nvPr/>
            </p:nvSpPr>
            <p:spPr>
              <a:xfrm>
                <a:off x="1454077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89" name="Straight Connector 116"/>
              <p:cNvSpPr/>
              <p:nvPr/>
            </p:nvSpPr>
            <p:spPr>
              <a:xfrm>
                <a:off x="1635870" y="0"/>
                <a:ext cx="1" cy="683333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p:grpSp>
        <p:grpSp>
          <p:nvGrpSpPr>
            <p:cNvPr id="607" name="Group 117"/>
            <p:cNvGrpSpPr/>
            <p:nvPr/>
          </p:nvGrpSpPr>
          <p:grpSpPr>
            <a:xfrm>
              <a:off x="8002202" y="2182522"/>
              <a:ext cx="817940" cy="341667"/>
              <a:chOff x="-1" y="0"/>
              <a:chExt cx="1635872" cy="683333"/>
            </a:xfrm>
          </p:grpSpPr>
          <p:sp>
            <p:nvSpPr>
              <p:cNvPr id="670" name="Straight Connector 118"/>
              <p:cNvSpPr/>
              <p:nvPr/>
            </p:nvSpPr>
            <p:spPr>
              <a:xfrm flipH="1">
                <a:off x="-1" y="259016"/>
                <a:ext cx="2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71" name="Straight Connector 119"/>
              <p:cNvSpPr/>
              <p:nvPr/>
            </p:nvSpPr>
            <p:spPr>
              <a:xfrm flipH="1">
                <a:off x="181792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72" name="Straight Connector 120"/>
              <p:cNvSpPr/>
              <p:nvPr/>
            </p:nvSpPr>
            <p:spPr>
              <a:xfrm flipH="1">
                <a:off x="36358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73" name="Straight Connector 121"/>
              <p:cNvSpPr/>
              <p:nvPr/>
            </p:nvSpPr>
            <p:spPr>
              <a:xfrm flipH="1">
                <a:off x="54537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74" name="Straight Connector 122"/>
              <p:cNvSpPr/>
              <p:nvPr/>
            </p:nvSpPr>
            <p:spPr>
              <a:xfrm flipH="1">
                <a:off x="72690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75" name="Straight Connector 123"/>
              <p:cNvSpPr/>
              <p:nvPr/>
            </p:nvSpPr>
            <p:spPr>
              <a:xfrm>
                <a:off x="90869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76" name="Straight Connector 124"/>
              <p:cNvSpPr/>
              <p:nvPr/>
            </p:nvSpPr>
            <p:spPr>
              <a:xfrm>
                <a:off x="1090491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77" name="Straight Connector 125"/>
              <p:cNvSpPr/>
              <p:nvPr/>
            </p:nvSpPr>
            <p:spPr>
              <a:xfrm>
                <a:off x="1272284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78" name="Straight Connector 126"/>
              <p:cNvSpPr/>
              <p:nvPr/>
            </p:nvSpPr>
            <p:spPr>
              <a:xfrm>
                <a:off x="1454077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79" name="Straight Connector 127"/>
              <p:cNvSpPr/>
              <p:nvPr/>
            </p:nvSpPr>
            <p:spPr>
              <a:xfrm>
                <a:off x="1635870" y="0"/>
                <a:ext cx="1" cy="683333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p:grpSp>
        <p:grpSp>
          <p:nvGrpSpPr>
            <p:cNvPr id="608" name="Group 128"/>
            <p:cNvGrpSpPr/>
            <p:nvPr/>
          </p:nvGrpSpPr>
          <p:grpSpPr>
            <a:xfrm>
              <a:off x="8918505" y="2182522"/>
              <a:ext cx="817940" cy="341667"/>
              <a:chOff x="-1" y="0"/>
              <a:chExt cx="1635872" cy="683333"/>
            </a:xfrm>
          </p:grpSpPr>
          <p:sp>
            <p:nvSpPr>
              <p:cNvPr id="660" name="Straight Connector 129"/>
              <p:cNvSpPr/>
              <p:nvPr/>
            </p:nvSpPr>
            <p:spPr>
              <a:xfrm flipH="1">
                <a:off x="-1" y="259016"/>
                <a:ext cx="2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61" name="Straight Connector 130"/>
              <p:cNvSpPr/>
              <p:nvPr/>
            </p:nvSpPr>
            <p:spPr>
              <a:xfrm flipH="1">
                <a:off x="181792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62" name="Straight Connector 131"/>
              <p:cNvSpPr/>
              <p:nvPr/>
            </p:nvSpPr>
            <p:spPr>
              <a:xfrm flipH="1">
                <a:off x="36358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63" name="Straight Connector 132"/>
              <p:cNvSpPr/>
              <p:nvPr/>
            </p:nvSpPr>
            <p:spPr>
              <a:xfrm flipH="1">
                <a:off x="54537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64" name="Straight Connector 133"/>
              <p:cNvSpPr/>
              <p:nvPr/>
            </p:nvSpPr>
            <p:spPr>
              <a:xfrm flipH="1">
                <a:off x="72690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65" name="Straight Connector 134"/>
              <p:cNvSpPr/>
              <p:nvPr/>
            </p:nvSpPr>
            <p:spPr>
              <a:xfrm>
                <a:off x="90869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66" name="Straight Connector 135"/>
              <p:cNvSpPr/>
              <p:nvPr/>
            </p:nvSpPr>
            <p:spPr>
              <a:xfrm>
                <a:off x="1090491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67" name="Straight Connector 136"/>
              <p:cNvSpPr/>
              <p:nvPr/>
            </p:nvSpPr>
            <p:spPr>
              <a:xfrm>
                <a:off x="1272284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68" name="Straight Connector 137"/>
              <p:cNvSpPr/>
              <p:nvPr/>
            </p:nvSpPr>
            <p:spPr>
              <a:xfrm>
                <a:off x="1454077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69" name="Straight Connector 138"/>
              <p:cNvSpPr/>
              <p:nvPr/>
            </p:nvSpPr>
            <p:spPr>
              <a:xfrm>
                <a:off x="1635870" y="0"/>
                <a:ext cx="1" cy="683333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p:grpSp>
        <p:grpSp>
          <p:nvGrpSpPr>
            <p:cNvPr id="609" name="Group 139"/>
            <p:cNvGrpSpPr/>
            <p:nvPr/>
          </p:nvGrpSpPr>
          <p:grpSpPr>
            <a:xfrm>
              <a:off x="9828457" y="2182522"/>
              <a:ext cx="817940" cy="341667"/>
              <a:chOff x="-1" y="0"/>
              <a:chExt cx="1635872" cy="683333"/>
            </a:xfrm>
          </p:grpSpPr>
          <p:sp>
            <p:nvSpPr>
              <p:cNvPr id="650" name="Straight Connector 140"/>
              <p:cNvSpPr/>
              <p:nvPr/>
            </p:nvSpPr>
            <p:spPr>
              <a:xfrm flipH="1">
                <a:off x="-1" y="259016"/>
                <a:ext cx="2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51" name="Straight Connector 141"/>
              <p:cNvSpPr/>
              <p:nvPr/>
            </p:nvSpPr>
            <p:spPr>
              <a:xfrm flipH="1">
                <a:off x="181792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52" name="Straight Connector 142"/>
              <p:cNvSpPr/>
              <p:nvPr/>
            </p:nvSpPr>
            <p:spPr>
              <a:xfrm flipH="1">
                <a:off x="36358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53" name="Straight Connector 143"/>
              <p:cNvSpPr/>
              <p:nvPr/>
            </p:nvSpPr>
            <p:spPr>
              <a:xfrm flipH="1">
                <a:off x="54537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54" name="Straight Connector 144"/>
              <p:cNvSpPr/>
              <p:nvPr/>
            </p:nvSpPr>
            <p:spPr>
              <a:xfrm flipH="1">
                <a:off x="72690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55" name="Straight Connector 145"/>
              <p:cNvSpPr/>
              <p:nvPr/>
            </p:nvSpPr>
            <p:spPr>
              <a:xfrm>
                <a:off x="90869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56" name="Straight Connector 146"/>
              <p:cNvSpPr/>
              <p:nvPr/>
            </p:nvSpPr>
            <p:spPr>
              <a:xfrm>
                <a:off x="1090491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57" name="Straight Connector 147"/>
              <p:cNvSpPr/>
              <p:nvPr/>
            </p:nvSpPr>
            <p:spPr>
              <a:xfrm>
                <a:off x="1272284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58" name="Straight Connector 148"/>
              <p:cNvSpPr/>
              <p:nvPr/>
            </p:nvSpPr>
            <p:spPr>
              <a:xfrm>
                <a:off x="1454077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59" name="Straight Connector 149"/>
              <p:cNvSpPr/>
              <p:nvPr/>
            </p:nvSpPr>
            <p:spPr>
              <a:xfrm>
                <a:off x="1635870" y="0"/>
                <a:ext cx="1" cy="683333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p:grpSp>
        <p:grpSp>
          <p:nvGrpSpPr>
            <p:cNvPr id="610" name="Group 150"/>
            <p:cNvGrpSpPr/>
            <p:nvPr/>
          </p:nvGrpSpPr>
          <p:grpSpPr>
            <a:xfrm>
              <a:off x="10734114" y="2182522"/>
              <a:ext cx="817940" cy="341667"/>
              <a:chOff x="-1" y="0"/>
              <a:chExt cx="1635872" cy="683333"/>
            </a:xfrm>
          </p:grpSpPr>
          <p:sp>
            <p:nvSpPr>
              <p:cNvPr id="640" name="Straight Connector 151"/>
              <p:cNvSpPr/>
              <p:nvPr/>
            </p:nvSpPr>
            <p:spPr>
              <a:xfrm flipH="1">
                <a:off x="-1" y="259016"/>
                <a:ext cx="2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41" name="Straight Connector 152"/>
              <p:cNvSpPr/>
              <p:nvPr/>
            </p:nvSpPr>
            <p:spPr>
              <a:xfrm flipH="1">
                <a:off x="181792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42" name="Straight Connector 153"/>
              <p:cNvSpPr/>
              <p:nvPr/>
            </p:nvSpPr>
            <p:spPr>
              <a:xfrm flipH="1">
                <a:off x="36358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43" name="Straight Connector 154"/>
              <p:cNvSpPr/>
              <p:nvPr/>
            </p:nvSpPr>
            <p:spPr>
              <a:xfrm flipH="1">
                <a:off x="54537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44" name="Straight Connector 155"/>
              <p:cNvSpPr/>
              <p:nvPr/>
            </p:nvSpPr>
            <p:spPr>
              <a:xfrm flipH="1">
                <a:off x="726905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45" name="Straight Connector 156"/>
              <p:cNvSpPr/>
              <p:nvPr/>
            </p:nvSpPr>
            <p:spPr>
              <a:xfrm>
                <a:off x="908698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46" name="Straight Connector 157"/>
              <p:cNvSpPr/>
              <p:nvPr/>
            </p:nvSpPr>
            <p:spPr>
              <a:xfrm>
                <a:off x="1090491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47" name="Straight Connector 158"/>
              <p:cNvSpPr/>
              <p:nvPr/>
            </p:nvSpPr>
            <p:spPr>
              <a:xfrm>
                <a:off x="1272284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48" name="Straight Connector 159"/>
              <p:cNvSpPr/>
              <p:nvPr/>
            </p:nvSpPr>
            <p:spPr>
              <a:xfrm>
                <a:off x="1454077" y="259016"/>
                <a:ext cx="1" cy="424317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  <p:sp>
            <p:nvSpPr>
              <p:cNvPr id="649" name="Straight Connector 160"/>
              <p:cNvSpPr/>
              <p:nvPr/>
            </p:nvSpPr>
            <p:spPr>
              <a:xfrm>
                <a:off x="1635870" y="0"/>
                <a:ext cx="1" cy="683333"/>
              </a:xfrm>
              <a:prstGeom prst="line">
                <a:avLst/>
              </a:prstGeom>
              <a:noFill/>
              <a:ln w="12700" cap="flat">
                <a:solidFill>
                  <a:srgbClr val="A6AAA9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</a:endParaRPr>
              </a:p>
            </p:txBody>
          </p:sp>
        </p:grpSp>
        <p:sp>
          <p:nvSpPr>
            <p:cNvPr id="611" name="Freeform: Shape 161"/>
            <p:cNvSpPr/>
            <p:nvPr/>
          </p:nvSpPr>
          <p:spPr>
            <a:xfrm>
              <a:off x="663240" y="1298668"/>
              <a:ext cx="121417" cy="151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2980B9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612" name="Rectangle 162"/>
            <p:cNvSpPr/>
            <p:nvPr/>
          </p:nvSpPr>
          <p:spPr>
            <a:xfrm>
              <a:off x="924281" y="1206805"/>
              <a:ext cx="501492" cy="32330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5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等线"/>
                </a:rPr>
                <a:t>关键词</a:t>
              </a:r>
            </a:p>
          </p:txBody>
        </p:sp>
        <p:sp>
          <p:nvSpPr>
            <p:cNvPr id="613" name="Straight Connector 164"/>
            <p:cNvSpPr/>
            <p:nvPr/>
          </p:nvSpPr>
          <p:spPr>
            <a:xfrm flipH="1">
              <a:off x="2461397" y="2184418"/>
              <a:ext cx="1" cy="3983979"/>
            </a:xfrm>
            <a:prstGeom prst="line">
              <a:avLst/>
            </a:prstGeom>
            <a:ln w="12700">
              <a:solidFill>
                <a:srgbClr val="A6AAA9"/>
              </a:solidFill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614" name="Rectangle 165"/>
            <p:cNvSpPr/>
            <p:nvPr/>
          </p:nvSpPr>
          <p:spPr>
            <a:xfrm>
              <a:off x="637948" y="2786245"/>
              <a:ext cx="1826451" cy="291605"/>
            </a:xfrm>
            <a:prstGeom prst="rect">
              <a:avLst/>
            </a:prstGeom>
            <a:solidFill>
              <a:srgbClr val="F39C12"/>
            </a:solidFill>
            <a:ln w="12700">
              <a:miter lim="400000"/>
            </a:ln>
          </p:spPr>
          <p:txBody>
            <a:bodyPr wrap="none" lIns="19050" tIns="19050" rIns="19050" bIns="1905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标题文本预设</a:t>
              </a:r>
            </a:p>
          </p:txBody>
        </p:sp>
        <p:sp>
          <p:nvSpPr>
            <p:cNvPr id="615" name="Straight Connector 167"/>
            <p:cNvSpPr/>
            <p:nvPr/>
          </p:nvSpPr>
          <p:spPr>
            <a:xfrm flipH="1">
              <a:off x="4729033" y="2519070"/>
              <a:ext cx="1" cy="3642320"/>
            </a:xfrm>
            <a:prstGeom prst="line">
              <a:avLst/>
            </a:prstGeom>
            <a:ln w="12700">
              <a:solidFill>
                <a:srgbClr val="A6AAA9"/>
              </a:solidFill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616" name="Rectangle 168"/>
            <p:cNvSpPr/>
            <p:nvPr/>
          </p:nvSpPr>
          <p:spPr>
            <a:xfrm>
              <a:off x="2459490" y="3076899"/>
              <a:ext cx="2271500" cy="291605"/>
            </a:xfrm>
            <a:prstGeom prst="rect">
              <a:avLst/>
            </a:prstGeom>
            <a:solidFill>
              <a:srgbClr val="9BBB59"/>
            </a:solidFill>
            <a:ln w="12700">
              <a:miter lim="400000"/>
            </a:ln>
          </p:spPr>
          <p:txBody>
            <a:bodyPr wrap="none" lIns="19050" tIns="19050" rIns="19050" bIns="1905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标题文本预设</a:t>
              </a:r>
            </a:p>
          </p:txBody>
        </p:sp>
        <p:sp>
          <p:nvSpPr>
            <p:cNvPr id="617" name="Rectangle 170"/>
            <p:cNvSpPr/>
            <p:nvPr/>
          </p:nvSpPr>
          <p:spPr>
            <a:xfrm>
              <a:off x="2727273" y="3553905"/>
              <a:ext cx="1735935" cy="4251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25400" tIns="25400" rIns="25400" bIns="25400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等线"/>
                </a:rPr>
                <a:t>此部分内容作为文字排版占位显示</a:t>
              </a:r>
              <a:b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等线"/>
                </a:rPr>
              </a:b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等线"/>
                </a:rPr>
                <a:t>（建议使用主题字体）。</a:t>
              </a:r>
            </a:p>
          </p:txBody>
        </p:sp>
        <p:sp>
          <p:nvSpPr>
            <p:cNvPr id="618" name="Rectangle 172"/>
            <p:cNvSpPr/>
            <p:nvPr/>
          </p:nvSpPr>
          <p:spPr>
            <a:xfrm>
              <a:off x="4729424" y="3368999"/>
              <a:ext cx="1367137" cy="291606"/>
            </a:xfrm>
            <a:prstGeom prst="rect">
              <a:avLst/>
            </a:prstGeom>
            <a:solidFill>
              <a:srgbClr val="16A085"/>
            </a:solidFill>
            <a:ln w="12700" cap="flat">
              <a:noFill/>
              <a:miter lim="400000"/>
            </a:ln>
            <a:effectLst/>
          </p:spPr>
          <p:txBody>
            <a:bodyPr wrap="none" lIns="19050" tIns="19050" rIns="19050" bIns="1905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标题文本预设</a:t>
              </a:r>
            </a:p>
          </p:txBody>
        </p:sp>
        <p:sp>
          <p:nvSpPr>
            <p:cNvPr id="619" name="Rectangle 174"/>
            <p:cNvSpPr/>
            <p:nvPr/>
          </p:nvSpPr>
          <p:spPr>
            <a:xfrm>
              <a:off x="4764205" y="3869883"/>
              <a:ext cx="1297574" cy="4251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25400" tIns="25400" rIns="25400" bIns="25400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等线"/>
                </a:rPr>
                <a:t>此部分内容作为文字排版占位显示（建议使用主题字体）</a:t>
              </a:r>
            </a:p>
          </p:txBody>
        </p:sp>
        <p:sp>
          <p:nvSpPr>
            <p:cNvPr id="620" name="Straight Connector 175"/>
            <p:cNvSpPr/>
            <p:nvPr/>
          </p:nvSpPr>
          <p:spPr>
            <a:xfrm>
              <a:off x="11552918" y="2504345"/>
              <a:ext cx="1" cy="3211120"/>
            </a:xfrm>
            <a:prstGeom prst="line">
              <a:avLst/>
            </a:prstGeom>
            <a:ln w="12700">
              <a:solidFill>
                <a:srgbClr val="A6AAA9"/>
              </a:solidFill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621" name="Rectangle 176"/>
            <p:cNvSpPr/>
            <p:nvPr/>
          </p:nvSpPr>
          <p:spPr>
            <a:xfrm>
              <a:off x="6095364" y="3655327"/>
              <a:ext cx="1816926" cy="291605"/>
            </a:xfrm>
            <a:prstGeom prst="rect">
              <a:avLst/>
            </a:prstGeom>
            <a:solidFill>
              <a:srgbClr val="16A085"/>
            </a:solidFill>
            <a:ln w="12700">
              <a:miter lim="400000"/>
            </a:ln>
          </p:spPr>
          <p:txBody>
            <a:bodyPr wrap="none" lIns="19050" tIns="19050" rIns="19050" bIns="1905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标题文本预设</a:t>
              </a:r>
            </a:p>
          </p:txBody>
        </p:sp>
        <p:sp>
          <p:nvSpPr>
            <p:cNvPr id="622" name="Rectangle 177"/>
            <p:cNvSpPr/>
            <p:nvPr/>
          </p:nvSpPr>
          <p:spPr>
            <a:xfrm>
              <a:off x="6250234" y="4130886"/>
              <a:ext cx="1563972" cy="4251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25400" tIns="25400" rIns="25400" bIns="25400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等线"/>
                </a:rPr>
                <a:t>此部分内容作为文字排版占位显示（建议使用主题字体）</a:t>
              </a:r>
            </a:p>
          </p:txBody>
        </p:sp>
        <p:sp>
          <p:nvSpPr>
            <p:cNvPr id="623" name="Straight Connector 178"/>
            <p:cNvSpPr/>
            <p:nvPr/>
          </p:nvSpPr>
          <p:spPr>
            <a:xfrm>
              <a:off x="10191215" y="2501673"/>
              <a:ext cx="1" cy="2019902"/>
            </a:xfrm>
            <a:prstGeom prst="line">
              <a:avLst/>
            </a:prstGeom>
            <a:ln w="12700">
              <a:solidFill>
                <a:srgbClr val="A6AAA9"/>
              </a:solidFill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624" name="Rectangle 179"/>
            <p:cNvSpPr/>
            <p:nvPr/>
          </p:nvSpPr>
          <p:spPr>
            <a:xfrm>
              <a:off x="7905796" y="3945978"/>
              <a:ext cx="2288336" cy="291604"/>
            </a:xfrm>
            <a:prstGeom prst="rect">
              <a:avLst/>
            </a:prstGeom>
            <a:solidFill>
              <a:srgbClr val="2980B9"/>
            </a:solidFill>
            <a:ln w="12700">
              <a:miter lim="400000"/>
            </a:ln>
          </p:spPr>
          <p:txBody>
            <a:bodyPr wrap="none" lIns="19050" tIns="19050" rIns="19050" bIns="1905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标题文本预设</a:t>
              </a:r>
            </a:p>
          </p:txBody>
        </p:sp>
        <p:sp>
          <p:nvSpPr>
            <p:cNvPr id="625" name="Rectangle 181"/>
            <p:cNvSpPr/>
            <p:nvPr/>
          </p:nvSpPr>
          <p:spPr>
            <a:xfrm>
              <a:off x="8254614" y="4456022"/>
              <a:ext cx="1691367" cy="4251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25400" tIns="25400" rIns="25400" bIns="25400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等线"/>
                </a:rPr>
                <a:t>此部分内容作为文字排版占位显示</a:t>
              </a:r>
              <a:b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等线"/>
                </a:rPr>
              </a:b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等线"/>
                </a:rPr>
                <a:t>（建议使用主题字体）。</a:t>
              </a:r>
            </a:p>
          </p:txBody>
        </p:sp>
        <p:sp>
          <p:nvSpPr>
            <p:cNvPr id="626" name="Rectangle 182"/>
            <p:cNvSpPr/>
            <p:nvPr/>
          </p:nvSpPr>
          <p:spPr>
            <a:xfrm>
              <a:off x="10188840" y="4238078"/>
              <a:ext cx="1366794" cy="291604"/>
            </a:xfrm>
            <a:prstGeom prst="rect">
              <a:avLst/>
            </a:prstGeom>
            <a:solidFill>
              <a:srgbClr val="2980B9"/>
            </a:solidFill>
            <a:ln w="12700">
              <a:miter lim="400000"/>
            </a:ln>
          </p:spPr>
          <p:txBody>
            <a:bodyPr wrap="none" lIns="19050" tIns="19050" rIns="19050" bIns="1905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标题文本预设</a:t>
              </a:r>
            </a:p>
          </p:txBody>
        </p:sp>
        <p:sp>
          <p:nvSpPr>
            <p:cNvPr id="627" name="Rectangle 184"/>
            <p:cNvSpPr/>
            <p:nvPr/>
          </p:nvSpPr>
          <p:spPr>
            <a:xfrm>
              <a:off x="10199667" y="4738963"/>
              <a:ext cx="1289419" cy="60634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25400" tIns="25400" rIns="25400" bIns="25400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等线"/>
                </a:rPr>
                <a:t>此部分内容作为文字排版占位显示（建议使用主题字体）</a:t>
              </a:r>
            </a:p>
          </p:txBody>
        </p:sp>
        <p:sp>
          <p:nvSpPr>
            <p:cNvPr id="628" name="Rectangle 185"/>
            <p:cNvSpPr/>
            <p:nvPr/>
          </p:nvSpPr>
          <p:spPr>
            <a:xfrm>
              <a:off x="10594353" y="1228498"/>
              <a:ext cx="501492" cy="27990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5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等线"/>
                </a:rPr>
                <a:t>关键词</a:t>
              </a:r>
            </a:p>
          </p:txBody>
        </p:sp>
        <p:sp>
          <p:nvSpPr>
            <p:cNvPr id="629" name="Rectangle 187"/>
            <p:cNvSpPr/>
            <p:nvPr/>
          </p:nvSpPr>
          <p:spPr>
            <a:xfrm>
              <a:off x="727643" y="3261805"/>
              <a:ext cx="1633538" cy="4251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25400" tIns="25400" rIns="25400" bIns="25400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等线"/>
                </a:rPr>
                <a:t>此部分内容作为文字排版占位显示</a:t>
              </a:r>
              <a:b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等线"/>
                </a:rPr>
              </a:br>
              <a:r>
                <a:rPr kumimoji="0" lang="zh-CN" altLang="en-US" sz="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ea typeface="等线"/>
                </a:rPr>
                <a:t>（建议使用主题字体）。</a:t>
              </a:r>
            </a:p>
          </p:txBody>
        </p:sp>
        <p:sp>
          <p:nvSpPr>
            <p:cNvPr id="630" name="Straight Connector 189"/>
            <p:cNvSpPr/>
            <p:nvPr/>
          </p:nvSpPr>
          <p:spPr>
            <a:xfrm>
              <a:off x="636284" y="5717224"/>
              <a:ext cx="10919432" cy="1"/>
            </a:xfrm>
            <a:prstGeom prst="line">
              <a:avLst/>
            </a:prstGeom>
            <a:ln w="12700">
              <a:solidFill>
                <a:srgbClr val="A6AAA9"/>
              </a:solidFill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631" name="Freeform: Shape 190"/>
            <p:cNvSpPr/>
            <p:nvPr/>
          </p:nvSpPr>
          <p:spPr>
            <a:xfrm>
              <a:off x="2400689" y="6066771"/>
              <a:ext cx="121417" cy="151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2980B9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632" name="Rectangle 191"/>
            <p:cNvSpPr/>
            <p:nvPr/>
          </p:nvSpPr>
          <p:spPr>
            <a:xfrm>
              <a:off x="2729571" y="5995822"/>
              <a:ext cx="989958" cy="33462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等线"/>
                </a:rPr>
                <a:t>标题文本预设</a:t>
              </a:r>
            </a:p>
          </p:txBody>
        </p:sp>
        <p:sp>
          <p:nvSpPr>
            <p:cNvPr id="633" name="Freeform: Shape 193"/>
            <p:cNvSpPr/>
            <p:nvPr/>
          </p:nvSpPr>
          <p:spPr>
            <a:xfrm>
              <a:off x="4666549" y="6066771"/>
              <a:ext cx="121417" cy="151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2980B9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634" name="Rectangle 194"/>
            <p:cNvSpPr/>
            <p:nvPr/>
          </p:nvSpPr>
          <p:spPr>
            <a:xfrm>
              <a:off x="4995431" y="5995822"/>
              <a:ext cx="989958" cy="33462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等线"/>
                </a:rPr>
                <a:t>标题文本预设</a:t>
              </a:r>
            </a:p>
          </p:txBody>
        </p:sp>
        <p:sp>
          <p:nvSpPr>
            <p:cNvPr id="635" name="Straight Connector 196"/>
            <p:cNvSpPr/>
            <p:nvPr/>
          </p:nvSpPr>
          <p:spPr>
            <a:xfrm>
              <a:off x="7911382" y="2519070"/>
              <a:ext cx="1" cy="3642320"/>
            </a:xfrm>
            <a:prstGeom prst="line">
              <a:avLst/>
            </a:prstGeom>
            <a:ln w="12700">
              <a:solidFill>
                <a:srgbClr val="A6AAA9"/>
              </a:solidFill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636" name="Freeform: Shape 197"/>
            <p:cNvSpPr/>
            <p:nvPr/>
          </p:nvSpPr>
          <p:spPr>
            <a:xfrm>
              <a:off x="7848898" y="6066771"/>
              <a:ext cx="121417" cy="151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10800" y="21600"/>
                  </a:lnTo>
                  <a:lnTo>
                    <a:pt x="21600" y="108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2980B9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637" name="Rectangle 198"/>
            <p:cNvSpPr/>
            <p:nvPr/>
          </p:nvSpPr>
          <p:spPr>
            <a:xfrm>
              <a:off x="8177780" y="5995822"/>
              <a:ext cx="989958" cy="33462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等线"/>
                </a:rPr>
                <a:t>标题文本预设</a:t>
              </a:r>
            </a:p>
          </p:txBody>
        </p:sp>
        <p:sp>
          <p:nvSpPr>
            <p:cNvPr id="638" name="Rectangle 200"/>
            <p:cNvSpPr/>
            <p:nvPr/>
          </p:nvSpPr>
          <p:spPr>
            <a:xfrm>
              <a:off x="4272462" y="1764613"/>
              <a:ext cx="455869" cy="421011"/>
            </a:xfrm>
            <a:prstGeom prst="rect">
              <a:avLst/>
            </a:prstGeom>
            <a:solidFill>
              <a:srgbClr val="9BBB59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</a:endParaRPr>
            </a:p>
          </p:txBody>
        </p:sp>
        <p:sp>
          <p:nvSpPr>
            <p:cNvPr id="639" name="Rectangle 201"/>
            <p:cNvSpPr/>
            <p:nvPr/>
          </p:nvSpPr>
          <p:spPr>
            <a:xfrm>
              <a:off x="4364386" y="1827968"/>
              <a:ext cx="548495" cy="2565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5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等线"/>
                </a:rPr>
                <a:t>2019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428</Words>
  <Application>Microsoft Office PowerPoint</Application>
  <PresentationFormat>自定义</PresentationFormat>
  <Paragraphs>46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2019-08-14T12:23:34Z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