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Lst>
  <p:notesMasterIdLst>
    <p:notesMasterId r:id="rId29"/>
  </p:notesMasterIdLst>
  <p:sldIdLst>
    <p:sldId id="257" r:id="rId3"/>
    <p:sldId id="278" r:id="rId4"/>
    <p:sldId id="279" r:id="rId5"/>
    <p:sldId id="259" r:id="rId6"/>
    <p:sldId id="262" r:id="rId7"/>
    <p:sldId id="264" r:id="rId8"/>
    <p:sldId id="265" r:id="rId9"/>
    <p:sldId id="266" r:id="rId10"/>
    <p:sldId id="282" r:id="rId11"/>
    <p:sldId id="258" r:id="rId12"/>
    <p:sldId id="260" r:id="rId13"/>
    <p:sldId id="263" r:id="rId14"/>
    <p:sldId id="273" r:id="rId15"/>
    <p:sldId id="281" r:id="rId16"/>
    <p:sldId id="269" r:id="rId17"/>
    <p:sldId id="272" r:id="rId18"/>
    <p:sldId id="274" r:id="rId19"/>
    <p:sldId id="276" r:id="rId20"/>
    <p:sldId id="280" r:id="rId21"/>
    <p:sldId id="261" r:id="rId22"/>
    <p:sldId id="267" r:id="rId23"/>
    <p:sldId id="270" r:id="rId24"/>
    <p:sldId id="277" r:id="rId25"/>
    <p:sldId id="275" r:id="rId26"/>
    <p:sldId id="283" r:id="rId27"/>
    <p:sldId id="284"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97CD5"/>
    <a:srgbClr val="00D1FE"/>
    <a:srgbClr val="4D569B"/>
    <a:srgbClr val="D92426"/>
    <a:srgbClr val="514B9E"/>
    <a:srgbClr val="24C5DB"/>
    <a:srgbClr val="269FD9"/>
    <a:srgbClr val="005EAD"/>
    <a:srgbClr val="002D89"/>
    <a:srgbClr val="E8EB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41" autoAdjust="0"/>
    <p:restoredTop sz="94660"/>
  </p:normalViewPr>
  <p:slideViewPr>
    <p:cSldViewPr snapToGrid="0" showGuides="1">
      <p:cViewPr>
        <p:scale>
          <a:sx n="50" d="100"/>
          <a:sy n="50" d="100"/>
        </p:scale>
        <p:origin x="-414" y="-160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35"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C2A73C3-5178-4BFA-98B3-B6954B7F6812}" type="datetimeFigureOut">
              <a:rPr lang="zh-CN" altLang="en-US" smtClean="0"/>
              <a:t>2019/8/13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9F7401-6E7D-4CE3-89B6-86741D8BF9B5}" type="slidenum">
              <a:rPr lang="zh-CN" altLang="en-US" smtClean="0"/>
              <a:t>‹#›</a:t>
            </a:fld>
            <a:endParaRPr lang="zh-CN" altLang="en-US"/>
          </a:p>
        </p:txBody>
      </p:sp>
    </p:spTree>
    <p:extLst>
      <p:ext uri="{BB962C8B-B14F-4D97-AF65-F5344CB8AC3E}">
        <p14:creationId xmlns:p14="http://schemas.microsoft.com/office/powerpoint/2010/main" val="14005358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9F7401-6E7D-4CE3-89B6-86741D8BF9B5}" type="slidenum">
              <a:rPr lang="zh-CN" altLang="en-US" smtClean="0"/>
              <a:t>1</a:t>
            </a:fld>
            <a:endParaRPr lang="zh-CN" altLang="en-US"/>
          </a:p>
        </p:txBody>
      </p:sp>
    </p:spTree>
    <p:extLst>
      <p:ext uri="{BB962C8B-B14F-4D97-AF65-F5344CB8AC3E}">
        <p14:creationId xmlns:p14="http://schemas.microsoft.com/office/powerpoint/2010/main" val="42848101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9F7401-6E7D-4CE3-89B6-86741D8BF9B5}" type="slidenum">
              <a:rPr lang="zh-CN" altLang="en-US" smtClean="0"/>
              <a:t>10</a:t>
            </a:fld>
            <a:endParaRPr lang="zh-CN" altLang="en-US"/>
          </a:p>
        </p:txBody>
      </p:sp>
    </p:spTree>
    <p:extLst>
      <p:ext uri="{BB962C8B-B14F-4D97-AF65-F5344CB8AC3E}">
        <p14:creationId xmlns:p14="http://schemas.microsoft.com/office/powerpoint/2010/main" val="9222021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9F7401-6E7D-4CE3-89B6-86741D8BF9B5}" type="slidenum">
              <a:rPr lang="zh-CN" altLang="en-US" smtClean="0"/>
              <a:t>11</a:t>
            </a:fld>
            <a:endParaRPr lang="zh-CN" altLang="en-US"/>
          </a:p>
        </p:txBody>
      </p:sp>
    </p:spTree>
    <p:extLst>
      <p:ext uri="{BB962C8B-B14F-4D97-AF65-F5344CB8AC3E}">
        <p14:creationId xmlns:p14="http://schemas.microsoft.com/office/powerpoint/2010/main" val="23676461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9F7401-6E7D-4CE3-89B6-86741D8BF9B5}" type="slidenum">
              <a:rPr lang="zh-CN" altLang="en-US" smtClean="0"/>
              <a:t>12</a:t>
            </a:fld>
            <a:endParaRPr lang="zh-CN" altLang="en-US"/>
          </a:p>
        </p:txBody>
      </p:sp>
    </p:spTree>
    <p:extLst>
      <p:ext uri="{BB962C8B-B14F-4D97-AF65-F5344CB8AC3E}">
        <p14:creationId xmlns:p14="http://schemas.microsoft.com/office/powerpoint/2010/main" val="25894690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9F7401-6E7D-4CE3-89B6-86741D8BF9B5}" type="slidenum">
              <a:rPr lang="zh-CN" altLang="en-US" smtClean="0"/>
              <a:t>13</a:t>
            </a:fld>
            <a:endParaRPr lang="zh-CN" altLang="en-US"/>
          </a:p>
        </p:txBody>
      </p:sp>
    </p:spTree>
    <p:extLst>
      <p:ext uri="{BB962C8B-B14F-4D97-AF65-F5344CB8AC3E}">
        <p14:creationId xmlns:p14="http://schemas.microsoft.com/office/powerpoint/2010/main" val="1347707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9F7401-6E7D-4CE3-89B6-86741D8BF9B5}" type="slidenum">
              <a:rPr lang="zh-CN" altLang="en-US" smtClean="0"/>
              <a:t>14</a:t>
            </a:fld>
            <a:endParaRPr lang="zh-CN" altLang="en-US"/>
          </a:p>
        </p:txBody>
      </p:sp>
    </p:spTree>
    <p:extLst>
      <p:ext uri="{BB962C8B-B14F-4D97-AF65-F5344CB8AC3E}">
        <p14:creationId xmlns:p14="http://schemas.microsoft.com/office/powerpoint/2010/main" val="31438401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9F7401-6E7D-4CE3-89B6-86741D8BF9B5}" type="slidenum">
              <a:rPr lang="zh-CN" altLang="en-US" smtClean="0"/>
              <a:t>15</a:t>
            </a:fld>
            <a:endParaRPr lang="zh-CN" altLang="en-US"/>
          </a:p>
        </p:txBody>
      </p:sp>
    </p:spTree>
    <p:extLst>
      <p:ext uri="{BB962C8B-B14F-4D97-AF65-F5344CB8AC3E}">
        <p14:creationId xmlns:p14="http://schemas.microsoft.com/office/powerpoint/2010/main" val="33709398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9F7401-6E7D-4CE3-89B6-86741D8BF9B5}" type="slidenum">
              <a:rPr lang="zh-CN" altLang="en-US" smtClean="0"/>
              <a:t>16</a:t>
            </a:fld>
            <a:endParaRPr lang="zh-CN" altLang="en-US"/>
          </a:p>
        </p:txBody>
      </p:sp>
    </p:spTree>
    <p:extLst>
      <p:ext uri="{BB962C8B-B14F-4D97-AF65-F5344CB8AC3E}">
        <p14:creationId xmlns:p14="http://schemas.microsoft.com/office/powerpoint/2010/main" val="25729001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9F7401-6E7D-4CE3-89B6-86741D8BF9B5}" type="slidenum">
              <a:rPr lang="zh-CN" altLang="en-US" smtClean="0"/>
              <a:t>17</a:t>
            </a:fld>
            <a:endParaRPr lang="zh-CN" altLang="en-US"/>
          </a:p>
        </p:txBody>
      </p:sp>
    </p:spTree>
    <p:extLst>
      <p:ext uri="{BB962C8B-B14F-4D97-AF65-F5344CB8AC3E}">
        <p14:creationId xmlns:p14="http://schemas.microsoft.com/office/powerpoint/2010/main" val="35704966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9F7401-6E7D-4CE3-89B6-86741D8BF9B5}" type="slidenum">
              <a:rPr lang="zh-CN" altLang="en-US" smtClean="0"/>
              <a:t>18</a:t>
            </a:fld>
            <a:endParaRPr lang="zh-CN" altLang="en-US"/>
          </a:p>
        </p:txBody>
      </p:sp>
    </p:spTree>
    <p:extLst>
      <p:ext uri="{BB962C8B-B14F-4D97-AF65-F5344CB8AC3E}">
        <p14:creationId xmlns:p14="http://schemas.microsoft.com/office/powerpoint/2010/main" val="3986656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9F7401-6E7D-4CE3-89B6-86741D8BF9B5}" type="slidenum">
              <a:rPr lang="zh-CN" altLang="en-US" smtClean="0"/>
              <a:t>19</a:t>
            </a:fld>
            <a:endParaRPr lang="zh-CN" altLang="en-US"/>
          </a:p>
        </p:txBody>
      </p:sp>
    </p:spTree>
    <p:extLst>
      <p:ext uri="{BB962C8B-B14F-4D97-AF65-F5344CB8AC3E}">
        <p14:creationId xmlns:p14="http://schemas.microsoft.com/office/powerpoint/2010/main" val="30532939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9F7401-6E7D-4CE3-89B6-86741D8BF9B5}" type="slidenum">
              <a:rPr lang="zh-CN" altLang="en-US" smtClean="0"/>
              <a:t>2</a:t>
            </a:fld>
            <a:endParaRPr lang="zh-CN" altLang="en-US"/>
          </a:p>
        </p:txBody>
      </p:sp>
    </p:spTree>
    <p:extLst>
      <p:ext uri="{BB962C8B-B14F-4D97-AF65-F5344CB8AC3E}">
        <p14:creationId xmlns:p14="http://schemas.microsoft.com/office/powerpoint/2010/main" val="20750339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9F7401-6E7D-4CE3-89B6-86741D8BF9B5}" type="slidenum">
              <a:rPr lang="zh-CN" altLang="en-US" smtClean="0"/>
              <a:t>20</a:t>
            </a:fld>
            <a:endParaRPr lang="zh-CN" altLang="en-US"/>
          </a:p>
        </p:txBody>
      </p:sp>
    </p:spTree>
    <p:extLst>
      <p:ext uri="{BB962C8B-B14F-4D97-AF65-F5344CB8AC3E}">
        <p14:creationId xmlns:p14="http://schemas.microsoft.com/office/powerpoint/2010/main" val="11888439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9F7401-6E7D-4CE3-89B6-86741D8BF9B5}" type="slidenum">
              <a:rPr lang="zh-CN" altLang="en-US" smtClean="0"/>
              <a:t>21</a:t>
            </a:fld>
            <a:endParaRPr lang="zh-CN" altLang="en-US"/>
          </a:p>
        </p:txBody>
      </p:sp>
    </p:spTree>
    <p:extLst>
      <p:ext uri="{BB962C8B-B14F-4D97-AF65-F5344CB8AC3E}">
        <p14:creationId xmlns:p14="http://schemas.microsoft.com/office/powerpoint/2010/main" val="39020760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9F7401-6E7D-4CE3-89B6-86741D8BF9B5}" type="slidenum">
              <a:rPr lang="zh-CN" altLang="en-US" smtClean="0"/>
              <a:t>22</a:t>
            </a:fld>
            <a:endParaRPr lang="zh-CN" altLang="en-US"/>
          </a:p>
        </p:txBody>
      </p:sp>
    </p:spTree>
    <p:extLst>
      <p:ext uri="{BB962C8B-B14F-4D97-AF65-F5344CB8AC3E}">
        <p14:creationId xmlns:p14="http://schemas.microsoft.com/office/powerpoint/2010/main" val="1143702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9F7401-6E7D-4CE3-89B6-86741D8BF9B5}" type="slidenum">
              <a:rPr lang="zh-CN" altLang="en-US" smtClean="0"/>
              <a:t>23</a:t>
            </a:fld>
            <a:endParaRPr lang="zh-CN" altLang="en-US"/>
          </a:p>
        </p:txBody>
      </p:sp>
    </p:spTree>
    <p:extLst>
      <p:ext uri="{BB962C8B-B14F-4D97-AF65-F5344CB8AC3E}">
        <p14:creationId xmlns:p14="http://schemas.microsoft.com/office/powerpoint/2010/main" val="18576080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9F7401-6E7D-4CE3-89B6-86741D8BF9B5}" type="slidenum">
              <a:rPr lang="zh-CN" altLang="en-US" smtClean="0"/>
              <a:t>24</a:t>
            </a:fld>
            <a:endParaRPr lang="zh-CN" altLang="en-US"/>
          </a:p>
        </p:txBody>
      </p:sp>
    </p:spTree>
    <p:extLst>
      <p:ext uri="{BB962C8B-B14F-4D97-AF65-F5344CB8AC3E}">
        <p14:creationId xmlns:p14="http://schemas.microsoft.com/office/powerpoint/2010/main" val="16431007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9F7401-6E7D-4CE3-89B6-86741D8BF9B5}" type="slidenum">
              <a:rPr lang="zh-CN" altLang="en-US" smtClean="0"/>
              <a:t>25</a:t>
            </a:fld>
            <a:endParaRPr lang="zh-CN" altLang="en-US"/>
          </a:p>
        </p:txBody>
      </p:sp>
    </p:spTree>
    <p:extLst>
      <p:ext uri="{BB962C8B-B14F-4D97-AF65-F5344CB8AC3E}">
        <p14:creationId xmlns:p14="http://schemas.microsoft.com/office/powerpoint/2010/main" val="34866106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9F7401-6E7D-4CE3-89B6-86741D8BF9B5}" type="slidenum">
              <a:rPr lang="zh-CN" altLang="en-US" smtClean="0"/>
              <a:t>3</a:t>
            </a:fld>
            <a:endParaRPr lang="zh-CN" altLang="en-US"/>
          </a:p>
        </p:txBody>
      </p:sp>
    </p:spTree>
    <p:extLst>
      <p:ext uri="{BB962C8B-B14F-4D97-AF65-F5344CB8AC3E}">
        <p14:creationId xmlns:p14="http://schemas.microsoft.com/office/powerpoint/2010/main" val="22480032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9F7401-6E7D-4CE3-89B6-86741D8BF9B5}" type="slidenum">
              <a:rPr lang="zh-CN" altLang="en-US" smtClean="0"/>
              <a:t>4</a:t>
            </a:fld>
            <a:endParaRPr lang="zh-CN" altLang="en-US"/>
          </a:p>
        </p:txBody>
      </p:sp>
    </p:spTree>
    <p:extLst>
      <p:ext uri="{BB962C8B-B14F-4D97-AF65-F5344CB8AC3E}">
        <p14:creationId xmlns:p14="http://schemas.microsoft.com/office/powerpoint/2010/main" val="18396476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9F7401-6E7D-4CE3-89B6-86741D8BF9B5}" type="slidenum">
              <a:rPr lang="zh-CN" altLang="en-US" smtClean="0"/>
              <a:t>5</a:t>
            </a:fld>
            <a:endParaRPr lang="zh-CN" altLang="en-US"/>
          </a:p>
        </p:txBody>
      </p:sp>
    </p:spTree>
    <p:extLst>
      <p:ext uri="{BB962C8B-B14F-4D97-AF65-F5344CB8AC3E}">
        <p14:creationId xmlns:p14="http://schemas.microsoft.com/office/powerpoint/2010/main" val="5178576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9F7401-6E7D-4CE3-89B6-86741D8BF9B5}" type="slidenum">
              <a:rPr lang="zh-CN" altLang="en-US" smtClean="0"/>
              <a:t>6</a:t>
            </a:fld>
            <a:endParaRPr lang="zh-CN" altLang="en-US"/>
          </a:p>
        </p:txBody>
      </p:sp>
    </p:spTree>
    <p:extLst>
      <p:ext uri="{BB962C8B-B14F-4D97-AF65-F5344CB8AC3E}">
        <p14:creationId xmlns:p14="http://schemas.microsoft.com/office/powerpoint/2010/main" val="16845043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9F7401-6E7D-4CE3-89B6-86741D8BF9B5}" type="slidenum">
              <a:rPr lang="zh-CN" altLang="en-US" smtClean="0"/>
              <a:t>7</a:t>
            </a:fld>
            <a:endParaRPr lang="zh-CN" altLang="en-US"/>
          </a:p>
        </p:txBody>
      </p:sp>
    </p:spTree>
    <p:extLst>
      <p:ext uri="{BB962C8B-B14F-4D97-AF65-F5344CB8AC3E}">
        <p14:creationId xmlns:p14="http://schemas.microsoft.com/office/powerpoint/2010/main" val="31344013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9F7401-6E7D-4CE3-89B6-86741D8BF9B5}" type="slidenum">
              <a:rPr lang="zh-CN" altLang="en-US" smtClean="0"/>
              <a:t>8</a:t>
            </a:fld>
            <a:endParaRPr lang="zh-CN" altLang="en-US"/>
          </a:p>
        </p:txBody>
      </p:sp>
    </p:spTree>
    <p:extLst>
      <p:ext uri="{BB962C8B-B14F-4D97-AF65-F5344CB8AC3E}">
        <p14:creationId xmlns:p14="http://schemas.microsoft.com/office/powerpoint/2010/main" val="39663384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9F7401-6E7D-4CE3-89B6-86741D8BF9B5}" type="slidenum">
              <a:rPr lang="zh-CN" altLang="en-US" smtClean="0"/>
              <a:t>9</a:t>
            </a:fld>
            <a:endParaRPr lang="zh-CN" altLang="en-US"/>
          </a:p>
        </p:txBody>
      </p:sp>
    </p:spTree>
    <p:extLst>
      <p:ext uri="{BB962C8B-B14F-4D97-AF65-F5344CB8AC3E}">
        <p14:creationId xmlns:p14="http://schemas.microsoft.com/office/powerpoint/2010/main" val="37774691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仅标题">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29" y="1541827"/>
            <a:ext cx="12193057" cy="5316172"/>
          </a:xfrm>
          <a:prstGeom prst="rect">
            <a:avLst/>
          </a:prstGeom>
        </p:spPr>
      </p:pic>
    </p:spTree>
    <p:extLst>
      <p:ext uri="{BB962C8B-B14F-4D97-AF65-F5344CB8AC3E}">
        <p14:creationId xmlns:p14="http://schemas.microsoft.com/office/powerpoint/2010/main" val="1327520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7" name="图片占位符 6"/>
          <p:cNvSpPr>
            <a:spLocks noGrp="1"/>
          </p:cNvSpPr>
          <p:nvPr>
            <p:ph type="pic" sz="quarter" idx="11"/>
          </p:nvPr>
        </p:nvSpPr>
        <p:spPr>
          <a:xfrm>
            <a:off x="1361011" y="1753996"/>
            <a:ext cx="3733708" cy="3731274"/>
          </a:xfrm>
          <a:custGeom>
            <a:avLst/>
            <a:gdLst>
              <a:gd name="connsiteX0" fmla="*/ 1866854 w 3733708"/>
              <a:gd name="connsiteY0" fmla="*/ 0 h 3731274"/>
              <a:gd name="connsiteX1" fmla="*/ 3733708 w 3733708"/>
              <a:gd name="connsiteY1" fmla="*/ 1865637 h 3731274"/>
              <a:gd name="connsiteX2" fmla="*/ 1866854 w 3733708"/>
              <a:gd name="connsiteY2" fmla="*/ 3731274 h 3731274"/>
              <a:gd name="connsiteX3" fmla="*/ 0 w 3733708"/>
              <a:gd name="connsiteY3" fmla="*/ 1865637 h 3731274"/>
              <a:gd name="connsiteX4" fmla="*/ 1866854 w 3733708"/>
              <a:gd name="connsiteY4" fmla="*/ 0 h 3731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33708" h="3731274">
                <a:moveTo>
                  <a:pt x="1866854" y="0"/>
                </a:moveTo>
                <a:cubicBezTo>
                  <a:pt x="2897889" y="0"/>
                  <a:pt x="3733708" y="835274"/>
                  <a:pt x="3733708" y="1865637"/>
                </a:cubicBezTo>
                <a:cubicBezTo>
                  <a:pt x="3733708" y="2896000"/>
                  <a:pt x="2897889" y="3731274"/>
                  <a:pt x="1866854" y="3731274"/>
                </a:cubicBezTo>
                <a:cubicBezTo>
                  <a:pt x="835819" y="3731274"/>
                  <a:pt x="0" y="2896000"/>
                  <a:pt x="0" y="1865637"/>
                </a:cubicBezTo>
                <a:cubicBezTo>
                  <a:pt x="0" y="835274"/>
                  <a:pt x="835819" y="0"/>
                  <a:pt x="1866854" y="0"/>
                </a:cubicBezTo>
                <a:close/>
              </a:path>
            </a:pathLst>
          </a:custGeom>
        </p:spPr>
        <p:txBody>
          <a:bodyPr wrap="square">
            <a:noAutofit/>
          </a:bodyPr>
          <a:lstStyle/>
          <a:p>
            <a:endParaRPr lang="zh-CN" altLang="en-US"/>
          </a:p>
        </p:txBody>
      </p:sp>
      <p:sp>
        <p:nvSpPr>
          <p:cNvPr id="3" name="灯片编号占位符 2"/>
          <p:cNvSpPr>
            <a:spLocks noGrp="1"/>
          </p:cNvSpPr>
          <p:nvPr>
            <p:ph type="sldNum" sz="quarter" idx="10"/>
          </p:nvPr>
        </p:nvSpPr>
        <p:spPr/>
        <p:txBody>
          <a:bodyPr/>
          <a:lstStyle/>
          <a:p>
            <a:fld id="{791C74C5-49C3-4B91-9805-E5C47E5A7A90}" type="slidenum">
              <a:rPr lang="zh-CN" altLang="en-US" smtClean="0"/>
              <a:pPr/>
              <a:t>‹#›</a:t>
            </a:fld>
            <a:endParaRPr lang="zh-CN" altLang="en-US" dirty="0"/>
          </a:p>
        </p:txBody>
      </p:sp>
    </p:spTree>
    <p:extLst>
      <p:ext uri="{BB962C8B-B14F-4D97-AF65-F5344CB8AC3E}">
        <p14:creationId xmlns:p14="http://schemas.microsoft.com/office/powerpoint/2010/main" val="1103262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11" name="图片占位符 10"/>
          <p:cNvSpPr>
            <a:spLocks noGrp="1"/>
          </p:cNvSpPr>
          <p:nvPr>
            <p:ph type="pic" sz="quarter" idx="11"/>
          </p:nvPr>
        </p:nvSpPr>
        <p:spPr>
          <a:xfrm>
            <a:off x="2234527" y="2305286"/>
            <a:ext cx="1325776" cy="1325776"/>
          </a:xfrm>
          <a:custGeom>
            <a:avLst/>
            <a:gdLst>
              <a:gd name="connsiteX0" fmla="*/ 662888 w 1325776"/>
              <a:gd name="connsiteY0" fmla="*/ 0 h 1325776"/>
              <a:gd name="connsiteX1" fmla="*/ 1325776 w 1325776"/>
              <a:gd name="connsiteY1" fmla="*/ 662888 h 1325776"/>
              <a:gd name="connsiteX2" fmla="*/ 662888 w 1325776"/>
              <a:gd name="connsiteY2" fmla="*/ 1325776 h 1325776"/>
              <a:gd name="connsiteX3" fmla="*/ 0 w 1325776"/>
              <a:gd name="connsiteY3" fmla="*/ 662888 h 1325776"/>
              <a:gd name="connsiteX4" fmla="*/ 662888 w 1325776"/>
              <a:gd name="connsiteY4" fmla="*/ 0 h 13257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5776" h="1325776">
                <a:moveTo>
                  <a:pt x="662888" y="0"/>
                </a:moveTo>
                <a:cubicBezTo>
                  <a:pt x="1028991" y="0"/>
                  <a:pt x="1325776" y="296785"/>
                  <a:pt x="1325776" y="662888"/>
                </a:cubicBezTo>
                <a:cubicBezTo>
                  <a:pt x="1325776" y="1028991"/>
                  <a:pt x="1028991" y="1325776"/>
                  <a:pt x="662888" y="1325776"/>
                </a:cubicBezTo>
                <a:cubicBezTo>
                  <a:pt x="296785" y="1325776"/>
                  <a:pt x="0" y="1028991"/>
                  <a:pt x="0" y="662888"/>
                </a:cubicBezTo>
                <a:cubicBezTo>
                  <a:pt x="0" y="296785"/>
                  <a:pt x="296785" y="0"/>
                  <a:pt x="662888" y="0"/>
                </a:cubicBezTo>
                <a:close/>
              </a:path>
            </a:pathLst>
          </a:custGeom>
        </p:spPr>
        <p:txBody>
          <a:bodyPr wrap="square">
            <a:noAutofit/>
          </a:bodyPr>
          <a:lstStyle/>
          <a:p>
            <a:endParaRPr lang="zh-CN" altLang="en-US"/>
          </a:p>
        </p:txBody>
      </p:sp>
      <p:sp>
        <p:nvSpPr>
          <p:cNvPr id="12" name="图片占位符 11"/>
          <p:cNvSpPr>
            <a:spLocks noGrp="1"/>
          </p:cNvSpPr>
          <p:nvPr>
            <p:ph type="pic" sz="quarter" idx="12"/>
          </p:nvPr>
        </p:nvSpPr>
        <p:spPr>
          <a:xfrm>
            <a:off x="5434927" y="2305286"/>
            <a:ext cx="1325776" cy="1325776"/>
          </a:xfrm>
          <a:custGeom>
            <a:avLst/>
            <a:gdLst>
              <a:gd name="connsiteX0" fmla="*/ 662888 w 1325776"/>
              <a:gd name="connsiteY0" fmla="*/ 0 h 1325776"/>
              <a:gd name="connsiteX1" fmla="*/ 1325776 w 1325776"/>
              <a:gd name="connsiteY1" fmla="*/ 662888 h 1325776"/>
              <a:gd name="connsiteX2" fmla="*/ 662888 w 1325776"/>
              <a:gd name="connsiteY2" fmla="*/ 1325776 h 1325776"/>
              <a:gd name="connsiteX3" fmla="*/ 0 w 1325776"/>
              <a:gd name="connsiteY3" fmla="*/ 662888 h 1325776"/>
              <a:gd name="connsiteX4" fmla="*/ 662888 w 1325776"/>
              <a:gd name="connsiteY4" fmla="*/ 0 h 13257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5776" h="1325776">
                <a:moveTo>
                  <a:pt x="662888" y="0"/>
                </a:moveTo>
                <a:cubicBezTo>
                  <a:pt x="1028991" y="0"/>
                  <a:pt x="1325776" y="296785"/>
                  <a:pt x="1325776" y="662888"/>
                </a:cubicBezTo>
                <a:cubicBezTo>
                  <a:pt x="1325776" y="1028991"/>
                  <a:pt x="1028991" y="1325776"/>
                  <a:pt x="662888" y="1325776"/>
                </a:cubicBezTo>
                <a:cubicBezTo>
                  <a:pt x="296785" y="1325776"/>
                  <a:pt x="0" y="1028991"/>
                  <a:pt x="0" y="662888"/>
                </a:cubicBezTo>
                <a:cubicBezTo>
                  <a:pt x="0" y="296785"/>
                  <a:pt x="296785" y="0"/>
                  <a:pt x="662888" y="0"/>
                </a:cubicBezTo>
                <a:close/>
              </a:path>
            </a:pathLst>
          </a:custGeom>
        </p:spPr>
        <p:txBody>
          <a:bodyPr wrap="square">
            <a:noAutofit/>
          </a:bodyPr>
          <a:lstStyle/>
          <a:p>
            <a:endParaRPr lang="zh-CN" altLang="en-US"/>
          </a:p>
        </p:txBody>
      </p:sp>
      <p:sp>
        <p:nvSpPr>
          <p:cNvPr id="13" name="图片占位符 12"/>
          <p:cNvSpPr>
            <a:spLocks noGrp="1"/>
          </p:cNvSpPr>
          <p:nvPr>
            <p:ph type="pic" sz="quarter" idx="13"/>
          </p:nvPr>
        </p:nvSpPr>
        <p:spPr>
          <a:xfrm>
            <a:off x="8635327" y="2305286"/>
            <a:ext cx="1325776" cy="1325776"/>
          </a:xfrm>
          <a:custGeom>
            <a:avLst/>
            <a:gdLst>
              <a:gd name="connsiteX0" fmla="*/ 662888 w 1325776"/>
              <a:gd name="connsiteY0" fmla="*/ 0 h 1325776"/>
              <a:gd name="connsiteX1" fmla="*/ 1325776 w 1325776"/>
              <a:gd name="connsiteY1" fmla="*/ 662888 h 1325776"/>
              <a:gd name="connsiteX2" fmla="*/ 662888 w 1325776"/>
              <a:gd name="connsiteY2" fmla="*/ 1325776 h 1325776"/>
              <a:gd name="connsiteX3" fmla="*/ 0 w 1325776"/>
              <a:gd name="connsiteY3" fmla="*/ 662888 h 1325776"/>
              <a:gd name="connsiteX4" fmla="*/ 662888 w 1325776"/>
              <a:gd name="connsiteY4" fmla="*/ 0 h 13257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5776" h="1325776">
                <a:moveTo>
                  <a:pt x="662888" y="0"/>
                </a:moveTo>
                <a:cubicBezTo>
                  <a:pt x="1028991" y="0"/>
                  <a:pt x="1325776" y="296785"/>
                  <a:pt x="1325776" y="662888"/>
                </a:cubicBezTo>
                <a:cubicBezTo>
                  <a:pt x="1325776" y="1028991"/>
                  <a:pt x="1028991" y="1325776"/>
                  <a:pt x="662888" y="1325776"/>
                </a:cubicBezTo>
                <a:cubicBezTo>
                  <a:pt x="296785" y="1325776"/>
                  <a:pt x="0" y="1028991"/>
                  <a:pt x="0" y="662888"/>
                </a:cubicBezTo>
                <a:cubicBezTo>
                  <a:pt x="0" y="296785"/>
                  <a:pt x="296785" y="0"/>
                  <a:pt x="662888" y="0"/>
                </a:cubicBezTo>
                <a:close/>
              </a:path>
            </a:pathLst>
          </a:custGeom>
        </p:spPr>
        <p:txBody>
          <a:bodyPr wrap="square">
            <a:noAutofit/>
          </a:bodyPr>
          <a:lstStyle/>
          <a:p>
            <a:endParaRPr lang="zh-CN" altLang="en-US"/>
          </a:p>
        </p:txBody>
      </p:sp>
      <p:sp>
        <p:nvSpPr>
          <p:cNvPr id="3" name="灯片编号占位符 2"/>
          <p:cNvSpPr>
            <a:spLocks noGrp="1"/>
          </p:cNvSpPr>
          <p:nvPr>
            <p:ph type="sldNum" sz="quarter" idx="10"/>
          </p:nvPr>
        </p:nvSpPr>
        <p:spPr/>
        <p:txBody>
          <a:bodyPr/>
          <a:lstStyle/>
          <a:p>
            <a:fld id="{791C74C5-49C3-4B91-9805-E5C47E5A7A90}" type="slidenum">
              <a:rPr lang="zh-CN" altLang="en-US" smtClean="0"/>
              <a:pPr/>
              <a:t>‹#›</a:t>
            </a:fld>
            <a:endParaRPr lang="zh-CN" altLang="en-US" dirty="0"/>
          </a:p>
        </p:txBody>
      </p:sp>
    </p:spTree>
    <p:extLst>
      <p:ext uri="{BB962C8B-B14F-4D97-AF65-F5344CB8AC3E}">
        <p14:creationId xmlns:p14="http://schemas.microsoft.com/office/powerpoint/2010/main" val="32978563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0" y="0"/>
            <a:ext cx="5168900" cy="6858000"/>
          </a:xfrm>
          <a:custGeom>
            <a:avLst/>
            <a:gdLst>
              <a:gd name="connsiteX0" fmla="*/ 0 w 5168900"/>
              <a:gd name="connsiteY0" fmla="*/ 0 h 6858000"/>
              <a:gd name="connsiteX1" fmla="*/ 5168900 w 5168900"/>
              <a:gd name="connsiteY1" fmla="*/ 0 h 6858000"/>
              <a:gd name="connsiteX2" fmla="*/ 5168900 w 5168900"/>
              <a:gd name="connsiteY2" fmla="*/ 6858000 h 6858000"/>
              <a:gd name="connsiteX3" fmla="*/ 0 w 51689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168900" h="6858000">
                <a:moveTo>
                  <a:pt x="0" y="0"/>
                </a:moveTo>
                <a:lnTo>
                  <a:pt x="5168900" y="0"/>
                </a:lnTo>
                <a:lnTo>
                  <a:pt x="5168900" y="6858000"/>
                </a:lnTo>
                <a:lnTo>
                  <a:pt x="0" y="6858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8476255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64308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9346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94852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46464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0175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99339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95490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灯片编号占位符 8"/>
          <p:cNvSpPr>
            <a:spLocks noGrp="1"/>
          </p:cNvSpPr>
          <p:nvPr>
            <p:ph type="sldNum" sz="quarter" idx="4"/>
          </p:nvPr>
        </p:nvSpPr>
        <p:spPr>
          <a:xfrm>
            <a:off x="5880100" y="6203311"/>
            <a:ext cx="431800" cy="365125"/>
          </a:xfrm>
          <a:prstGeom prst="rect">
            <a:avLst/>
          </a:prstGeom>
        </p:spPr>
        <p:txBody>
          <a:bodyPr vert="horz" lIns="91440" tIns="45720" rIns="91440" bIns="45720" rtlCol="0" anchor="ctr"/>
          <a:lstStyle>
            <a:lvl1pPr algn="ctr">
              <a:defRPr sz="900">
                <a:solidFill>
                  <a:schemeClr val="bg1"/>
                </a:solidFill>
              </a:defRPr>
            </a:lvl1pPr>
          </a:lstStyle>
          <a:p>
            <a:fld id="{791C74C5-49C3-4B91-9805-E5C47E5A7A90}" type="slidenum">
              <a:rPr lang="zh-CN" altLang="en-US" smtClean="0"/>
              <a:pPr/>
              <a:t>‹#›</a:t>
            </a:fld>
            <a:endParaRPr lang="zh-CN" altLang="en-US" dirty="0"/>
          </a:p>
        </p:txBody>
      </p:sp>
    </p:spTree>
    <p:extLst>
      <p:ext uri="{BB962C8B-B14F-4D97-AF65-F5344CB8AC3E}">
        <p14:creationId xmlns:p14="http://schemas.microsoft.com/office/powerpoint/2010/main" val="7111829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92780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65859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5890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22965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7" name="图片占位符 6"/>
          <p:cNvSpPr>
            <a:spLocks noGrp="1"/>
          </p:cNvSpPr>
          <p:nvPr>
            <p:ph type="pic" sz="quarter" idx="11"/>
          </p:nvPr>
        </p:nvSpPr>
        <p:spPr>
          <a:xfrm>
            <a:off x="2784247" y="3195240"/>
            <a:ext cx="1226392" cy="1227256"/>
          </a:xfrm>
          <a:custGeom>
            <a:avLst/>
            <a:gdLst>
              <a:gd name="connsiteX0" fmla="*/ 613196 w 1226392"/>
              <a:gd name="connsiteY0" fmla="*/ 0 h 1227256"/>
              <a:gd name="connsiteX1" fmla="*/ 1226392 w 1226392"/>
              <a:gd name="connsiteY1" fmla="*/ 613628 h 1227256"/>
              <a:gd name="connsiteX2" fmla="*/ 613196 w 1226392"/>
              <a:gd name="connsiteY2" fmla="*/ 1227256 h 1227256"/>
              <a:gd name="connsiteX3" fmla="*/ 0 w 1226392"/>
              <a:gd name="connsiteY3" fmla="*/ 613628 h 1227256"/>
              <a:gd name="connsiteX4" fmla="*/ 613196 w 1226392"/>
              <a:gd name="connsiteY4" fmla="*/ 0 h 1227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6392" h="1227256">
                <a:moveTo>
                  <a:pt x="613196" y="0"/>
                </a:moveTo>
                <a:cubicBezTo>
                  <a:pt x="951855" y="0"/>
                  <a:pt x="1226392" y="274731"/>
                  <a:pt x="1226392" y="613628"/>
                </a:cubicBezTo>
                <a:cubicBezTo>
                  <a:pt x="1226392" y="952525"/>
                  <a:pt x="951855" y="1227256"/>
                  <a:pt x="613196" y="1227256"/>
                </a:cubicBezTo>
                <a:cubicBezTo>
                  <a:pt x="274537" y="1227256"/>
                  <a:pt x="0" y="952525"/>
                  <a:pt x="0" y="613628"/>
                </a:cubicBezTo>
                <a:cubicBezTo>
                  <a:pt x="0" y="274731"/>
                  <a:pt x="274537" y="0"/>
                  <a:pt x="613196" y="0"/>
                </a:cubicBezTo>
                <a:close/>
              </a:path>
            </a:pathLst>
          </a:custGeom>
        </p:spPr>
        <p:txBody>
          <a:bodyPr wrap="square">
            <a:noAutofit/>
          </a:bodyPr>
          <a:lstStyle/>
          <a:p>
            <a:endParaRPr lang="zh-CN" altLang="en-US"/>
          </a:p>
        </p:txBody>
      </p:sp>
      <p:sp>
        <p:nvSpPr>
          <p:cNvPr id="3" name="灯片编号占位符 2"/>
          <p:cNvSpPr>
            <a:spLocks noGrp="1"/>
          </p:cNvSpPr>
          <p:nvPr>
            <p:ph type="sldNum" sz="quarter" idx="10"/>
          </p:nvPr>
        </p:nvSpPr>
        <p:spPr/>
        <p:txBody>
          <a:bodyPr/>
          <a:lstStyle/>
          <a:p>
            <a:fld id="{791C74C5-49C3-4B91-9805-E5C47E5A7A90}" type="slidenum">
              <a:rPr lang="zh-CN" altLang="en-US" smtClean="0"/>
              <a:pPr/>
              <a:t>‹#›</a:t>
            </a:fld>
            <a:endParaRPr lang="zh-CN" altLang="en-US" dirty="0"/>
          </a:p>
        </p:txBody>
      </p:sp>
    </p:spTree>
    <p:extLst>
      <p:ext uri="{BB962C8B-B14F-4D97-AF65-F5344CB8AC3E}">
        <p14:creationId xmlns:p14="http://schemas.microsoft.com/office/powerpoint/2010/main" val="5816313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11" name="图片占位符 10"/>
          <p:cNvSpPr>
            <a:spLocks noGrp="1"/>
          </p:cNvSpPr>
          <p:nvPr>
            <p:ph type="pic" sz="quarter" idx="11"/>
          </p:nvPr>
        </p:nvSpPr>
        <p:spPr>
          <a:xfrm>
            <a:off x="1346220" y="1760715"/>
            <a:ext cx="2325606" cy="2006963"/>
          </a:xfrm>
          <a:custGeom>
            <a:avLst/>
            <a:gdLst>
              <a:gd name="connsiteX0" fmla="*/ 0 w 2325606"/>
              <a:gd name="connsiteY0" fmla="*/ 0 h 2006963"/>
              <a:gd name="connsiteX1" fmla="*/ 2325606 w 2325606"/>
              <a:gd name="connsiteY1" fmla="*/ 0 h 2006963"/>
              <a:gd name="connsiteX2" fmla="*/ 2325606 w 2325606"/>
              <a:gd name="connsiteY2" fmla="*/ 2006963 h 2006963"/>
              <a:gd name="connsiteX3" fmla="*/ 0 w 2325606"/>
              <a:gd name="connsiteY3" fmla="*/ 2006963 h 2006963"/>
            </a:gdLst>
            <a:ahLst/>
            <a:cxnLst>
              <a:cxn ang="0">
                <a:pos x="connsiteX0" y="connsiteY0"/>
              </a:cxn>
              <a:cxn ang="0">
                <a:pos x="connsiteX1" y="connsiteY1"/>
              </a:cxn>
              <a:cxn ang="0">
                <a:pos x="connsiteX2" y="connsiteY2"/>
              </a:cxn>
              <a:cxn ang="0">
                <a:pos x="connsiteX3" y="connsiteY3"/>
              </a:cxn>
            </a:cxnLst>
            <a:rect l="l" t="t" r="r" b="b"/>
            <a:pathLst>
              <a:path w="2325606" h="2006963">
                <a:moveTo>
                  <a:pt x="0" y="0"/>
                </a:moveTo>
                <a:lnTo>
                  <a:pt x="2325606" y="0"/>
                </a:lnTo>
                <a:lnTo>
                  <a:pt x="2325606" y="2006963"/>
                </a:lnTo>
                <a:lnTo>
                  <a:pt x="0" y="2006963"/>
                </a:lnTo>
                <a:close/>
              </a:path>
            </a:pathLst>
          </a:custGeom>
        </p:spPr>
        <p:txBody>
          <a:bodyPr wrap="square">
            <a:noAutofit/>
          </a:bodyPr>
          <a:lstStyle/>
          <a:p>
            <a:endParaRPr lang="zh-CN" altLang="en-US"/>
          </a:p>
        </p:txBody>
      </p:sp>
      <p:sp>
        <p:nvSpPr>
          <p:cNvPr id="13" name="图片占位符 12"/>
          <p:cNvSpPr>
            <a:spLocks noGrp="1"/>
          </p:cNvSpPr>
          <p:nvPr>
            <p:ph type="pic" sz="quarter" idx="12"/>
          </p:nvPr>
        </p:nvSpPr>
        <p:spPr>
          <a:xfrm>
            <a:off x="3741536" y="1760719"/>
            <a:ext cx="4707855" cy="4066187"/>
          </a:xfrm>
          <a:custGeom>
            <a:avLst/>
            <a:gdLst>
              <a:gd name="connsiteX0" fmla="*/ 0 w 4707855"/>
              <a:gd name="connsiteY0" fmla="*/ 0 h 4066187"/>
              <a:gd name="connsiteX1" fmla="*/ 4707855 w 4707855"/>
              <a:gd name="connsiteY1" fmla="*/ 0 h 4066187"/>
              <a:gd name="connsiteX2" fmla="*/ 4707855 w 4707855"/>
              <a:gd name="connsiteY2" fmla="*/ 4066187 h 4066187"/>
              <a:gd name="connsiteX3" fmla="*/ 0 w 4707855"/>
              <a:gd name="connsiteY3" fmla="*/ 4066187 h 4066187"/>
            </a:gdLst>
            <a:ahLst/>
            <a:cxnLst>
              <a:cxn ang="0">
                <a:pos x="connsiteX0" y="connsiteY0"/>
              </a:cxn>
              <a:cxn ang="0">
                <a:pos x="connsiteX1" y="connsiteY1"/>
              </a:cxn>
              <a:cxn ang="0">
                <a:pos x="connsiteX2" y="connsiteY2"/>
              </a:cxn>
              <a:cxn ang="0">
                <a:pos x="connsiteX3" y="connsiteY3"/>
              </a:cxn>
            </a:cxnLst>
            <a:rect l="l" t="t" r="r" b="b"/>
            <a:pathLst>
              <a:path w="4707855" h="4066187">
                <a:moveTo>
                  <a:pt x="0" y="0"/>
                </a:moveTo>
                <a:lnTo>
                  <a:pt x="4707855" y="0"/>
                </a:lnTo>
                <a:lnTo>
                  <a:pt x="4707855" y="4066187"/>
                </a:lnTo>
                <a:lnTo>
                  <a:pt x="0" y="4066187"/>
                </a:lnTo>
                <a:close/>
              </a:path>
            </a:pathLst>
          </a:custGeom>
        </p:spPr>
        <p:txBody>
          <a:bodyPr wrap="square">
            <a:noAutofit/>
          </a:bodyPr>
          <a:lstStyle/>
          <a:p>
            <a:endParaRPr lang="zh-CN" altLang="en-US"/>
          </a:p>
        </p:txBody>
      </p:sp>
      <p:sp>
        <p:nvSpPr>
          <p:cNvPr id="12" name="图片占位符 11"/>
          <p:cNvSpPr>
            <a:spLocks noGrp="1"/>
          </p:cNvSpPr>
          <p:nvPr>
            <p:ph type="pic" sz="quarter" idx="13"/>
          </p:nvPr>
        </p:nvSpPr>
        <p:spPr>
          <a:xfrm>
            <a:off x="8520194" y="3819944"/>
            <a:ext cx="2325606" cy="2006963"/>
          </a:xfrm>
          <a:custGeom>
            <a:avLst/>
            <a:gdLst>
              <a:gd name="connsiteX0" fmla="*/ 0 w 2325606"/>
              <a:gd name="connsiteY0" fmla="*/ 0 h 2006963"/>
              <a:gd name="connsiteX1" fmla="*/ 2325606 w 2325606"/>
              <a:gd name="connsiteY1" fmla="*/ 0 h 2006963"/>
              <a:gd name="connsiteX2" fmla="*/ 2325606 w 2325606"/>
              <a:gd name="connsiteY2" fmla="*/ 2006963 h 2006963"/>
              <a:gd name="connsiteX3" fmla="*/ 0 w 2325606"/>
              <a:gd name="connsiteY3" fmla="*/ 2006963 h 2006963"/>
            </a:gdLst>
            <a:ahLst/>
            <a:cxnLst>
              <a:cxn ang="0">
                <a:pos x="connsiteX0" y="connsiteY0"/>
              </a:cxn>
              <a:cxn ang="0">
                <a:pos x="connsiteX1" y="connsiteY1"/>
              </a:cxn>
              <a:cxn ang="0">
                <a:pos x="connsiteX2" y="connsiteY2"/>
              </a:cxn>
              <a:cxn ang="0">
                <a:pos x="connsiteX3" y="connsiteY3"/>
              </a:cxn>
            </a:cxnLst>
            <a:rect l="l" t="t" r="r" b="b"/>
            <a:pathLst>
              <a:path w="2325606" h="2006963">
                <a:moveTo>
                  <a:pt x="0" y="0"/>
                </a:moveTo>
                <a:lnTo>
                  <a:pt x="2325606" y="0"/>
                </a:lnTo>
                <a:lnTo>
                  <a:pt x="2325606" y="2006963"/>
                </a:lnTo>
                <a:lnTo>
                  <a:pt x="0" y="2006963"/>
                </a:lnTo>
                <a:close/>
              </a:path>
            </a:pathLst>
          </a:custGeom>
        </p:spPr>
        <p:txBody>
          <a:bodyPr wrap="square">
            <a:noAutofit/>
          </a:bodyPr>
          <a:lstStyle/>
          <a:p>
            <a:endParaRPr lang="zh-CN" altLang="en-US"/>
          </a:p>
        </p:txBody>
      </p:sp>
      <p:sp>
        <p:nvSpPr>
          <p:cNvPr id="3" name="灯片编号占位符 2"/>
          <p:cNvSpPr>
            <a:spLocks noGrp="1"/>
          </p:cNvSpPr>
          <p:nvPr>
            <p:ph type="sldNum" sz="quarter" idx="10"/>
          </p:nvPr>
        </p:nvSpPr>
        <p:spPr/>
        <p:txBody>
          <a:bodyPr/>
          <a:lstStyle/>
          <a:p>
            <a:fld id="{791C74C5-49C3-4B91-9805-E5C47E5A7A90}" type="slidenum">
              <a:rPr lang="zh-CN" altLang="en-US" smtClean="0"/>
              <a:pPr/>
              <a:t>‹#›</a:t>
            </a:fld>
            <a:endParaRPr lang="zh-CN" altLang="en-US" dirty="0"/>
          </a:p>
        </p:txBody>
      </p:sp>
    </p:spTree>
    <p:extLst>
      <p:ext uri="{BB962C8B-B14F-4D97-AF65-F5344CB8AC3E}">
        <p14:creationId xmlns:p14="http://schemas.microsoft.com/office/powerpoint/2010/main" val="14940684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10" name="图片占位符 9"/>
          <p:cNvSpPr>
            <a:spLocks noGrp="1"/>
          </p:cNvSpPr>
          <p:nvPr>
            <p:ph type="pic" sz="quarter" idx="11"/>
          </p:nvPr>
        </p:nvSpPr>
        <p:spPr>
          <a:xfrm>
            <a:off x="0" y="1"/>
            <a:ext cx="12203008" cy="3334556"/>
          </a:xfrm>
          <a:custGeom>
            <a:avLst/>
            <a:gdLst>
              <a:gd name="connsiteX0" fmla="*/ 0 w 12203008"/>
              <a:gd name="connsiteY0" fmla="*/ 0 h 3334556"/>
              <a:gd name="connsiteX1" fmla="*/ 12203008 w 12203008"/>
              <a:gd name="connsiteY1" fmla="*/ 0 h 3334556"/>
              <a:gd name="connsiteX2" fmla="*/ 12203008 w 12203008"/>
              <a:gd name="connsiteY2" fmla="*/ 3334556 h 3334556"/>
              <a:gd name="connsiteX3" fmla="*/ 0 w 12203008"/>
              <a:gd name="connsiteY3" fmla="*/ 3334556 h 3334556"/>
            </a:gdLst>
            <a:ahLst/>
            <a:cxnLst>
              <a:cxn ang="0">
                <a:pos x="connsiteX0" y="connsiteY0"/>
              </a:cxn>
              <a:cxn ang="0">
                <a:pos x="connsiteX1" y="connsiteY1"/>
              </a:cxn>
              <a:cxn ang="0">
                <a:pos x="connsiteX2" y="connsiteY2"/>
              </a:cxn>
              <a:cxn ang="0">
                <a:pos x="connsiteX3" y="connsiteY3"/>
              </a:cxn>
            </a:cxnLst>
            <a:rect l="l" t="t" r="r" b="b"/>
            <a:pathLst>
              <a:path w="12203008" h="3334556">
                <a:moveTo>
                  <a:pt x="0" y="0"/>
                </a:moveTo>
                <a:lnTo>
                  <a:pt x="12203008" y="0"/>
                </a:lnTo>
                <a:lnTo>
                  <a:pt x="12203008" y="3334556"/>
                </a:lnTo>
                <a:lnTo>
                  <a:pt x="0" y="3334556"/>
                </a:lnTo>
                <a:close/>
              </a:path>
            </a:pathLst>
          </a:custGeom>
        </p:spPr>
        <p:txBody>
          <a:bodyPr wrap="square">
            <a:noAutofit/>
          </a:bodyPr>
          <a:lstStyle/>
          <a:p>
            <a:endParaRPr lang="zh-CN" altLang="en-US"/>
          </a:p>
        </p:txBody>
      </p:sp>
      <p:sp>
        <p:nvSpPr>
          <p:cNvPr id="9" name="图片占位符 8"/>
          <p:cNvSpPr>
            <a:spLocks noGrp="1"/>
          </p:cNvSpPr>
          <p:nvPr>
            <p:ph type="pic" sz="quarter" idx="12"/>
          </p:nvPr>
        </p:nvSpPr>
        <p:spPr>
          <a:xfrm>
            <a:off x="1041425" y="1296589"/>
            <a:ext cx="2415125" cy="4028655"/>
          </a:xfrm>
          <a:custGeom>
            <a:avLst/>
            <a:gdLst>
              <a:gd name="connsiteX0" fmla="*/ 0 w 2415125"/>
              <a:gd name="connsiteY0" fmla="*/ 0 h 4028655"/>
              <a:gd name="connsiteX1" fmla="*/ 2415125 w 2415125"/>
              <a:gd name="connsiteY1" fmla="*/ 0 h 4028655"/>
              <a:gd name="connsiteX2" fmla="*/ 2415125 w 2415125"/>
              <a:gd name="connsiteY2" fmla="*/ 4028655 h 4028655"/>
              <a:gd name="connsiteX3" fmla="*/ 0 w 2415125"/>
              <a:gd name="connsiteY3" fmla="*/ 4028655 h 4028655"/>
            </a:gdLst>
            <a:ahLst/>
            <a:cxnLst>
              <a:cxn ang="0">
                <a:pos x="connsiteX0" y="connsiteY0"/>
              </a:cxn>
              <a:cxn ang="0">
                <a:pos x="connsiteX1" y="connsiteY1"/>
              </a:cxn>
              <a:cxn ang="0">
                <a:pos x="connsiteX2" y="connsiteY2"/>
              </a:cxn>
              <a:cxn ang="0">
                <a:pos x="connsiteX3" y="connsiteY3"/>
              </a:cxn>
            </a:cxnLst>
            <a:rect l="l" t="t" r="r" b="b"/>
            <a:pathLst>
              <a:path w="2415125" h="4028655">
                <a:moveTo>
                  <a:pt x="0" y="0"/>
                </a:moveTo>
                <a:lnTo>
                  <a:pt x="2415125" y="0"/>
                </a:lnTo>
                <a:lnTo>
                  <a:pt x="2415125" y="4028655"/>
                </a:lnTo>
                <a:lnTo>
                  <a:pt x="0" y="4028655"/>
                </a:lnTo>
                <a:close/>
              </a:path>
            </a:pathLst>
          </a:custGeom>
        </p:spPr>
        <p:txBody>
          <a:bodyPr wrap="square">
            <a:noAutofit/>
          </a:bodyPr>
          <a:lstStyle/>
          <a:p>
            <a:endParaRPr lang="zh-CN" altLang="en-US"/>
          </a:p>
        </p:txBody>
      </p:sp>
      <p:sp>
        <p:nvSpPr>
          <p:cNvPr id="3" name="灯片编号占位符 2"/>
          <p:cNvSpPr>
            <a:spLocks noGrp="1"/>
          </p:cNvSpPr>
          <p:nvPr>
            <p:ph type="sldNum" sz="quarter" idx="10"/>
          </p:nvPr>
        </p:nvSpPr>
        <p:spPr/>
        <p:txBody>
          <a:bodyPr/>
          <a:lstStyle/>
          <a:p>
            <a:fld id="{791C74C5-49C3-4B91-9805-E5C47E5A7A90}" type="slidenum">
              <a:rPr lang="zh-CN" altLang="en-US" smtClean="0"/>
              <a:pPr/>
              <a:t>‹#›</a:t>
            </a:fld>
            <a:endParaRPr lang="zh-CN" altLang="en-US" dirty="0"/>
          </a:p>
        </p:txBody>
      </p:sp>
    </p:spTree>
    <p:extLst>
      <p:ext uri="{BB962C8B-B14F-4D97-AF65-F5344CB8AC3E}">
        <p14:creationId xmlns:p14="http://schemas.microsoft.com/office/powerpoint/2010/main" val="22087816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7" name="图片占位符 6"/>
          <p:cNvSpPr>
            <a:spLocks noGrp="1"/>
          </p:cNvSpPr>
          <p:nvPr>
            <p:ph type="pic" sz="quarter" idx="11"/>
          </p:nvPr>
        </p:nvSpPr>
        <p:spPr>
          <a:xfrm>
            <a:off x="5240921" y="2749161"/>
            <a:ext cx="1674000" cy="1674002"/>
          </a:xfrm>
          <a:custGeom>
            <a:avLst/>
            <a:gdLst>
              <a:gd name="connsiteX0" fmla="*/ 837000 w 1674000"/>
              <a:gd name="connsiteY0" fmla="*/ 0 h 1674002"/>
              <a:gd name="connsiteX1" fmla="*/ 1674000 w 1674000"/>
              <a:gd name="connsiteY1" fmla="*/ 837001 h 1674002"/>
              <a:gd name="connsiteX2" fmla="*/ 837000 w 1674000"/>
              <a:gd name="connsiteY2" fmla="*/ 1674002 h 1674002"/>
              <a:gd name="connsiteX3" fmla="*/ 0 w 1674000"/>
              <a:gd name="connsiteY3" fmla="*/ 837001 h 1674002"/>
              <a:gd name="connsiteX4" fmla="*/ 837000 w 1674000"/>
              <a:gd name="connsiteY4" fmla="*/ 0 h 1674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4000" h="1674002">
                <a:moveTo>
                  <a:pt x="837000" y="0"/>
                </a:moveTo>
                <a:cubicBezTo>
                  <a:pt x="1299262" y="0"/>
                  <a:pt x="1674000" y="374738"/>
                  <a:pt x="1674000" y="837001"/>
                </a:cubicBezTo>
                <a:cubicBezTo>
                  <a:pt x="1674000" y="1299264"/>
                  <a:pt x="1299262" y="1674002"/>
                  <a:pt x="837000" y="1674002"/>
                </a:cubicBezTo>
                <a:cubicBezTo>
                  <a:pt x="374738" y="1674002"/>
                  <a:pt x="0" y="1299264"/>
                  <a:pt x="0" y="837001"/>
                </a:cubicBezTo>
                <a:cubicBezTo>
                  <a:pt x="0" y="374738"/>
                  <a:pt x="374738" y="0"/>
                  <a:pt x="837000" y="0"/>
                </a:cubicBezTo>
                <a:close/>
              </a:path>
            </a:pathLst>
          </a:custGeom>
        </p:spPr>
        <p:txBody>
          <a:bodyPr wrap="square">
            <a:noAutofit/>
          </a:bodyPr>
          <a:lstStyle/>
          <a:p>
            <a:endParaRPr lang="zh-CN" altLang="en-US"/>
          </a:p>
        </p:txBody>
      </p:sp>
      <p:sp>
        <p:nvSpPr>
          <p:cNvPr id="3" name="灯片编号占位符 2"/>
          <p:cNvSpPr>
            <a:spLocks noGrp="1"/>
          </p:cNvSpPr>
          <p:nvPr>
            <p:ph type="sldNum" sz="quarter" idx="10"/>
          </p:nvPr>
        </p:nvSpPr>
        <p:spPr/>
        <p:txBody>
          <a:bodyPr/>
          <a:lstStyle/>
          <a:p>
            <a:fld id="{791C74C5-49C3-4B91-9805-E5C47E5A7A90}" type="slidenum">
              <a:rPr lang="zh-CN" altLang="en-US" smtClean="0"/>
              <a:pPr/>
              <a:t>‹#›</a:t>
            </a:fld>
            <a:endParaRPr lang="zh-CN" altLang="en-US" dirty="0"/>
          </a:p>
        </p:txBody>
      </p:sp>
    </p:spTree>
    <p:extLst>
      <p:ext uri="{BB962C8B-B14F-4D97-AF65-F5344CB8AC3E}">
        <p14:creationId xmlns:p14="http://schemas.microsoft.com/office/powerpoint/2010/main" val="4157962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13" name="图片占位符 12"/>
          <p:cNvSpPr>
            <a:spLocks noGrp="1"/>
          </p:cNvSpPr>
          <p:nvPr>
            <p:ph type="pic" sz="quarter" idx="11"/>
          </p:nvPr>
        </p:nvSpPr>
        <p:spPr>
          <a:xfrm>
            <a:off x="1828473" y="2174962"/>
            <a:ext cx="1467518" cy="1467518"/>
          </a:xfrm>
          <a:custGeom>
            <a:avLst/>
            <a:gdLst>
              <a:gd name="connsiteX0" fmla="*/ 733759 w 1467518"/>
              <a:gd name="connsiteY0" fmla="*/ 0 h 1467518"/>
              <a:gd name="connsiteX1" fmla="*/ 1467518 w 1467518"/>
              <a:gd name="connsiteY1" fmla="*/ 733759 h 1467518"/>
              <a:gd name="connsiteX2" fmla="*/ 733759 w 1467518"/>
              <a:gd name="connsiteY2" fmla="*/ 1467518 h 1467518"/>
              <a:gd name="connsiteX3" fmla="*/ 0 w 1467518"/>
              <a:gd name="connsiteY3" fmla="*/ 733759 h 1467518"/>
              <a:gd name="connsiteX4" fmla="*/ 733759 w 1467518"/>
              <a:gd name="connsiteY4" fmla="*/ 0 h 14675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7518" h="1467518">
                <a:moveTo>
                  <a:pt x="733759" y="0"/>
                </a:moveTo>
                <a:cubicBezTo>
                  <a:pt x="1139003" y="0"/>
                  <a:pt x="1467518" y="328515"/>
                  <a:pt x="1467518" y="733759"/>
                </a:cubicBezTo>
                <a:cubicBezTo>
                  <a:pt x="1467518" y="1139003"/>
                  <a:pt x="1139003" y="1467518"/>
                  <a:pt x="733759" y="1467518"/>
                </a:cubicBezTo>
                <a:cubicBezTo>
                  <a:pt x="328515" y="1467518"/>
                  <a:pt x="0" y="1139003"/>
                  <a:pt x="0" y="733759"/>
                </a:cubicBezTo>
                <a:cubicBezTo>
                  <a:pt x="0" y="328515"/>
                  <a:pt x="328515" y="0"/>
                  <a:pt x="733759" y="0"/>
                </a:cubicBez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chemeClr val="lt1"/>
                </a:solidFill>
              </a:defRPr>
            </a:lvl1pPr>
          </a:lstStyle>
          <a:p>
            <a:pPr marL="0" lvl="0" algn="ctr"/>
            <a:endParaRPr lang="zh-CN" altLang="en-US"/>
          </a:p>
        </p:txBody>
      </p:sp>
      <p:sp>
        <p:nvSpPr>
          <p:cNvPr id="14" name="图片占位符 13"/>
          <p:cNvSpPr>
            <a:spLocks noGrp="1"/>
          </p:cNvSpPr>
          <p:nvPr>
            <p:ph type="pic" sz="quarter" idx="12"/>
          </p:nvPr>
        </p:nvSpPr>
        <p:spPr>
          <a:xfrm>
            <a:off x="4997286" y="2311728"/>
            <a:ext cx="1193986" cy="1193986"/>
          </a:xfrm>
          <a:custGeom>
            <a:avLst/>
            <a:gdLst>
              <a:gd name="connsiteX0" fmla="*/ 596993 w 1193986"/>
              <a:gd name="connsiteY0" fmla="*/ 0 h 1193986"/>
              <a:gd name="connsiteX1" fmla="*/ 1193986 w 1193986"/>
              <a:gd name="connsiteY1" fmla="*/ 596993 h 1193986"/>
              <a:gd name="connsiteX2" fmla="*/ 596993 w 1193986"/>
              <a:gd name="connsiteY2" fmla="*/ 1193986 h 1193986"/>
              <a:gd name="connsiteX3" fmla="*/ 0 w 1193986"/>
              <a:gd name="connsiteY3" fmla="*/ 596993 h 1193986"/>
              <a:gd name="connsiteX4" fmla="*/ 596993 w 1193986"/>
              <a:gd name="connsiteY4" fmla="*/ 0 h 11939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3986" h="1193986">
                <a:moveTo>
                  <a:pt x="596993" y="0"/>
                </a:moveTo>
                <a:cubicBezTo>
                  <a:pt x="926703" y="0"/>
                  <a:pt x="1193986" y="267283"/>
                  <a:pt x="1193986" y="596993"/>
                </a:cubicBezTo>
                <a:cubicBezTo>
                  <a:pt x="1193986" y="926703"/>
                  <a:pt x="926703" y="1193986"/>
                  <a:pt x="596993" y="1193986"/>
                </a:cubicBezTo>
                <a:cubicBezTo>
                  <a:pt x="267283" y="1193986"/>
                  <a:pt x="0" y="926703"/>
                  <a:pt x="0" y="596993"/>
                </a:cubicBezTo>
                <a:cubicBezTo>
                  <a:pt x="0" y="267283"/>
                  <a:pt x="267283" y="0"/>
                  <a:pt x="596993" y="0"/>
                </a:cubicBez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chemeClr val="lt1"/>
                </a:solidFill>
              </a:defRPr>
            </a:lvl1pPr>
          </a:lstStyle>
          <a:p>
            <a:pPr marL="0" lvl="0" algn="ctr"/>
            <a:endParaRPr lang="zh-CN" altLang="en-US"/>
          </a:p>
        </p:txBody>
      </p:sp>
      <p:sp>
        <p:nvSpPr>
          <p:cNvPr id="15" name="图片占位符 14"/>
          <p:cNvSpPr>
            <a:spLocks noGrp="1"/>
          </p:cNvSpPr>
          <p:nvPr>
            <p:ph type="pic" sz="quarter" idx="13"/>
          </p:nvPr>
        </p:nvSpPr>
        <p:spPr>
          <a:xfrm>
            <a:off x="7598964" y="2405950"/>
            <a:ext cx="1005542" cy="1005542"/>
          </a:xfrm>
          <a:custGeom>
            <a:avLst/>
            <a:gdLst>
              <a:gd name="connsiteX0" fmla="*/ 502771 w 1005542"/>
              <a:gd name="connsiteY0" fmla="*/ 0 h 1005542"/>
              <a:gd name="connsiteX1" fmla="*/ 1005542 w 1005542"/>
              <a:gd name="connsiteY1" fmla="*/ 502771 h 1005542"/>
              <a:gd name="connsiteX2" fmla="*/ 502771 w 1005542"/>
              <a:gd name="connsiteY2" fmla="*/ 1005542 h 1005542"/>
              <a:gd name="connsiteX3" fmla="*/ 0 w 1005542"/>
              <a:gd name="connsiteY3" fmla="*/ 502771 h 1005542"/>
              <a:gd name="connsiteX4" fmla="*/ 502771 w 1005542"/>
              <a:gd name="connsiteY4" fmla="*/ 0 h 10055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542" h="1005542">
                <a:moveTo>
                  <a:pt x="502771" y="0"/>
                </a:moveTo>
                <a:cubicBezTo>
                  <a:pt x="780444" y="0"/>
                  <a:pt x="1005542" y="225098"/>
                  <a:pt x="1005542" y="502771"/>
                </a:cubicBezTo>
                <a:cubicBezTo>
                  <a:pt x="1005542" y="780444"/>
                  <a:pt x="780444" y="1005542"/>
                  <a:pt x="502771" y="1005542"/>
                </a:cubicBezTo>
                <a:cubicBezTo>
                  <a:pt x="225098" y="1005542"/>
                  <a:pt x="0" y="780444"/>
                  <a:pt x="0" y="502771"/>
                </a:cubicBezTo>
                <a:cubicBezTo>
                  <a:pt x="0" y="225098"/>
                  <a:pt x="225098" y="0"/>
                  <a:pt x="502771" y="0"/>
                </a:cubicBez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chemeClr val="lt1"/>
                </a:solidFill>
              </a:defRPr>
            </a:lvl1pPr>
          </a:lstStyle>
          <a:p>
            <a:pPr marL="0" lvl="0" algn="ctr"/>
            <a:endParaRPr lang="zh-CN" altLang="en-US"/>
          </a:p>
        </p:txBody>
      </p:sp>
      <p:sp>
        <p:nvSpPr>
          <p:cNvPr id="16" name="图片占位符 15"/>
          <p:cNvSpPr>
            <a:spLocks noGrp="1"/>
          </p:cNvSpPr>
          <p:nvPr>
            <p:ph type="pic" sz="quarter" idx="14"/>
          </p:nvPr>
        </p:nvSpPr>
        <p:spPr>
          <a:xfrm>
            <a:off x="9760483" y="2506054"/>
            <a:ext cx="805332" cy="805332"/>
          </a:xfrm>
          <a:custGeom>
            <a:avLst/>
            <a:gdLst>
              <a:gd name="connsiteX0" fmla="*/ 402666 w 805332"/>
              <a:gd name="connsiteY0" fmla="*/ 0 h 805332"/>
              <a:gd name="connsiteX1" fmla="*/ 805332 w 805332"/>
              <a:gd name="connsiteY1" fmla="*/ 402666 h 805332"/>
              <a:gd name="connsiteX2" fmla="*/ 402666 w 805332"/>
              <a:gd name="connsiteY2" fmla="*/ 805332 h 805332"/>
              <a:gd name="connsiteX3" fmla="*/ 0 w 805332"/>
              <a:gd name="connsiteY3" fmla="*/ 402666 h 805332"/>
              <a:gd name="connsiteX4" fmla="*/ 402666 w 805332"/>
              <a:gd name="connsiteY4" fmla="*/ 0 h 805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5332" h="805332">
                <a:moveTo>
                  <a:pt x="402666" y="0"/>
                </a:moveTo>
                <a:cubicBezTo>
                  <a:pt x="625052" y="0"/>
                  <a:pt x="805332" y="180280"/>
                  <a:pt x="805332" y="402666"/>
                </a:cubicBezTo>
                <a:cubicBezTo>
                  <a:pt x="805332" y="625052"/>
                  <a:pt x="625052" y="805332"/>
                  <a:pt x="402666" y="805332"/>
                </a:cubicBezTo>
                <a:cubicBezTo>
                  <a:pt x="180280" y="805332"/>
                  <a:pt x="0" y="625052"/>
                  <a:pt x="0" y="402666"/>
                </a:cubicBezTo>
                <a:cubicBezTo>
                  <a:pt x="0" y="180280"/>
                  <a:pt x="180280" y="0"/>
                  <a:pt x="402666" y="0"/>
                </a:cubicBez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chemeClr val="lt1"/>
                </a:solidFill>
              </a:defRPr>
            </a:lvl1pPr>
          </a:lstStyle>
          <a:p>
            <a:pPr marL="0" lvl="0" algn="ctr"/>
            <a:endParaRPr lang="zh-CN" altLang="en-US"/>
          </a:p>
        </p:txBody>
      </p:sp>
      <p:sp>
        <p:nvSpPr>
          <p:cNvPr id="3" name="灯片编号占位符 2"/>
          <p:cNvSpPr>
            <a:spLocks noGrp="1"/>
          </p:cNvSpPr>
          <p:nvPr>
            <p:ph type="sldNum" sz="quarter" idx="10"/>
          </p:nvPr>
        </p:nvSpPr>
        <p:spPr/>
        <p:txBody>
          <a:bodyPr/>
          <a:lstStyle/>
          <a:p>
            <a:fld id="{791C74C5-49C3-4B91-9805-E5C47E5A7A90}" type="slidenum">
              <a:rPr lang="zh-CN" altLang="en-US" smtClean="0"/>
              <a:pPr/>
              <a:t>‹#›</a:t>
            </a:fld>
            <a:endParaRPr lang="zh-CN" altLang="en-US" dirty="0"/>
          </a:p>
        </p:txBody>
      </p:sp>
    </p:spTree>
    <p:extLst>
      <p:ext uri="{BB962C8B-B14F-4D97-AF65-F5344CB8AC3E}">
        <p14:creationId xmlns:p14="http://schemas.microsoft.com/office/powerpoint/2010/main" val="26465725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14" name="图片占位符 13"/>
          <p:cNvSpPr>
            <a:spLocks noGrp="1"/>
          </p:cNvSpPr>
          <p:nvPr>
            <p:ph type="pic" sz="quarter" idx="11"/>
          </p:nvPr>
        </p:nvSpPr>
        <p:spPr>
          <a:xfrm>
            <a:off x="1244600" y="1905002"/>
            <a:ext cx="2312730" cy="3781425"/>
          </a:xfrm>
          <a:custGeom>
            <a:avLst/>
            <a:gdLst>
              <a:gd name="connsiteX0" fmla="*/ 0 w 2312730"/>
              <a:gd name="connsiteY0" fmla="*/ 0 h 3781425"/>
              <a:gd name="connsiteX1" fmla="*/ 2312730 w 2312730"/>
              <a:gd name="connsiteY1" fmla="*/ 0 h 3781425"/>
              <a:gd name="connsiteX2" fmla="*/ 2312730 w 2312730"/>
              <a:gd name="connsiteY2" fmla="*/ 3781425 h 3781425"/>
              <a:gd name="connsiteX3" fmla="*/ 0 w 2312730"/>
              <a:gd name="connsiteY3" fmla="*/ 3781425 h 3781425"/>
            </a:gdLst>
            <a:ahLst/>
            <a:cxnLst>
              <a:cxn ang="0">
                <a:pos x="connsiteX0" y="connsiteY0"/>
              </a:cxn>
              <a:cxn ang="0">
                <a:pos x="connsiteX1" y="connsiteY1"/>
              </a:cxn>
              <a:cxn ang="0">
                <a:pos x="connsiteX2" y="connsiteY2"/>
              </a:cxn>
              <a:cxn ang="0">
                <a:pos x="connsiteX3" y="connsiteY3"/>
              </a:cxn>
            </a:cxnLst>
            <a:rect l="l" t="t" r="r" b="b"/>
            <a:pathLst>
              <a:path w="2312730" h="3781425">
                <a:moveTo>
                  <a:pt x="0" y="0"/>
                </a:moveTo>
                <a:lnTo>
                  <a:pt x="2312730" y="0"/>
                </a:lnTo>
                <a:lnTo>
                  <a:pt x="2312730" y="3781425"/>
                </a:lnTo>
                <a:lnTo>
                  <a:pt x="0" y="3781425"/>
                </a:ln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chemeClr val="lt1"/>
                </a:solidFill>
              </a:defRPr>
            </a:lvl1pPr>
          </a:lstStyle>
          <a:p>
            <a:pPr marL="0" lvl="0" algn="ctr"/>
            <a:endParaRPr lang="zh-CN" altLang="en-US"/>
          </a:p>
        </p:txBody>
      </p:sp>
      <p:sp>
        <p:nvSpPr>
          <p:cNvPr id="16" name="图片占位符 15"/>
          <p:cNvSpPr>
            <a:spLocks noGrp="1"/>
          </p:cNvSpPr>
          <p:nvPr>
            <p:ph type="pic" sz="quarter" idx="12"/>
          </p:nvPr>
        </p:nvSpPr>
        <p:spPr>
          <a:xfrm>
            <a:off x="3736766" y="3852516"/>
            <a:ext cx="2252918" cy="1833910"/>
          </a:xfrm>
          <a:custGeom>
            <a:avLst/>
            <a:gdLst>
              <a:gd name="connsiteX0" fmla="*/ 0 w 2252918"/>
              <a:gd name="connsiteY0" fmla="*/ 0 h 1833910"/>
              <a:gd name="connsiteX1" fmla="*/ 2252918 w 2252918"/>
              <a:gd name="connsiteY1" fmla="*/ 0 h 1833910"/>
              <a:gd name="connsiteX2" fmla="*/ 2252918 w 2252918"/>
              <a:gd name="connsiteY2" fmla="*/ 1833910 h 1833910"/>
              <a:gd name="connsiteX3" fmla="*/ 0 w 2252918"/>
              <a:gd name="connsiteY3" fmla="*/ 1833910 h 1833910"/>
            </a:gdLst>
            <a:ahLst/>
            <a:cxnLst>
              <a:cxn ang="0">
                <a:pos x="connsiteX0" y="connsiteY0"/>
              </a:cxn>
              <a:cxn ang="0">
                <a:pos x="connsiteX1" y="connsiteY1"/>
              </a:cxn>
              <a:cxn ang="0">
                <a:pos x="connsiteX2" y="connsiteY2"/>
              </a:cxn>
              <a:cxn ang="0">
                <a:pos x="connsiteX3" y="connsiteY3"/>
              </a:cxn>
            </a:cxnLst>
            <a:rect l="l" t="t" r="r" b="b"/>
            <a:pathLst>
              <a:path w="2252918" h="1833910">
                <a:moveTo>
                  <a:pt x="0" y="0"/>
                </a:moveTo>
                <a:lnTo>
                  <a:pt x="2252918" y="0"/>
                </a:lnTo>
                <a:lnTo>
                  <a:pt x="2252918" y="1833910"/>
                </a:lnTo>
                <a:lnTo>
                  <a:pt x="0" y="1833910"/>
                </a:ln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chemeClr val="lt1"/>
                </a:solidFill>
              </a:defRPr>
            </a:lvl1pPr>
          </a:lstStyle>
          <a:p>
            <a:pPr marL="0" lvl="0" algn="ctr"/>
            <a:endParaRPr lang="zh-CN" altLang="en-US"/>
          </a:p>
        </p:txBody>
      </p:sp>
      <p:sp>
        <p:nvSpPr>
          <p:cNvPr id="15" name="图片占位符 14"/>
          <p:cNvSpPr>
            <a:spLocks noGrp="1"/>
          </p:cNvSpPr>
          <p:nvPr>
            <p:ph type="pic" sz="quarter" idx="13"/>
          </p:nvPr>
        </p:nvSpPr>
        <p:spPr>
          <a:xfrm>
            <a:off x="3736766" y="1905001"/>
            <a:ext cx="4778280" cy="1833909"/>
          </a:xfrm>
          <a:custGeom>
            <a:avLst/>
            <a:gdLst>
              <a:gd name="connsiteX0" fmla="*/ 0 w 4778280"/>
              <a:gd name="connsiteY0" fmla="*/ 0 h 1833909"/>
              <a:gd name="connsiteX1" fmla="*/ 4778280 w 4778280"/>
              <a:gd name="connsiteY1" fmla="*/ 0 h 1833909"/>
              <a:gd name="connsiteX2" fmla="*/ 4778280 w 4778280"/>
              <a:gd name="connsiteY2" fmla="*/ 1833909 h 1833909"/>
              <a:gd name="connsiteX3" fmla="*/ 0 w 4778280"/>
              <a:gd name="connsiteY3" fmla="*/ 1833909 h 1833909"/>
            </a:gdLst>
            <a:ahLst/>
            <a:cxnLst>
              <a:cxn ang="0">
                <a:pos x="connsiteX0" y="connsiteY0"/>
              </a:cxn>
              <a:cxn ang="0">
                <a:pos x="connsiteX1" y="connsiteY1"/>
              </a:cxn>
              <a:cxn ang="0">
                <a:pos x="connsiteX2" y="connsiteY2"/>
              </a:cxn>
              <a:cxn ang="0">
                <a:pos x="connsiteX3" y="connsiteY3"/>
              </a:cxn>
            </a:cxnLst>
            <a:rect l="l" t="t" r="r" b="b"/>
            <a:pathLst>
              <a:path w="4778280" h="1833909">
                <a:moveTo>
                  <a:pt x="0" y="0"/>
                </a:moveTo>
                <a:lnTo>
                  <a:pt x="4778280" y="0"/>
                </a:lnTo>
                <a:lnTo>
                  <a:pt x="4778280" y="1833909"/>
                </a:lnTo>
                <a:lnTo>
                  <a:pt x="0" y="1833909"/>
                </a:ln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chemeClr val="lt1"/>
                </a:solidFill>
              </a:defRPr>
            </a:lvl1pPr>
          </a:lstStyle>
          <a:p>
            <a:pPr marL="0" lvl="0" algn="ctr"/>
            <a:endParaRPr lang="zh-CN" altLang="en-US"/>
          </a:p>
        </p:txBody>
      </p:sp>
      <p:sp>
        <p:nvSpPr>
          <p:cNvPr id="17" name="图片占位符 16"/>
          <p:cNvSpPr>
            <a:spLocks noGrp="1"/>
          </p:cNvSpPr>
          <p:nvPr>
            <p:ph type="pic" sz="quarter" idx="14"/>
          </p:nvPr>
        </p:nvSpPr>
        <p:spPr>
          <a:xfrm>
            <a:off x="8694482" y="1905000"/>
            <a:ext cx="2252918" cy="1833910"/>
          </a:xfrm>
          <a:custGeom>
            <a:avLst/>
            <a:gdLst>
              <a:gd name="connsiteX0" fmla="*/ 0 w 2252918"/>
              <a:gd name="connsiteY0" fmla="*/ 0 h 1833910"/>
              <a:gd name="connsiteX1" fmla="*/ 2252918 w 2252918"/>
              <a:gd name="connsiteY1" fmla="*/ 0 h 1833910"/>
              <a:gd name="connsiteX2" fmla="*/ 2252918 w 2252918"/>
              <a:gd name="connsiteY2" fmla="*/ 1833910 h 1833910"/>
              <a:gd name="connsiteX3" fmla="*/ 0 w 2252918"/>
              <a:gd name="connsiteY3" fmla="*/ 1833910 h 1833910"/>
            </a:gdLst>
            <a:ahLst/>
            <a:cxnLst>
              <a:cxn ang="0">
                <a:pos x="connsiteX0" y="connsiteY0"/>
              </a:cxn>
              <a:cxn ang="0">
                <a:pos x="connsiteX1" y="connsiteY1"/>
              </a:cxn>
              <a:cxn ang="0">
                <a:pos x="connsiteX2" y="connsiteY2"/>
              </a:cxn>
              <a:cxn ang="0">
                <a:pos x="connsiteX3" y="connsiteY3"/>
              </a:cxn>
            </a:cxnLst>
            <a:rect l="l" t="t" r="r" b="b"/>
            <a:pathLst>
              <a:path w="2252918" h="1833910">
                <a:moveTo>
                  <a:pt x="0" y="0"/>
                </a:moveTo>
                <a:lnTo>
                  <a:pt x="2252918" y="0"/>
                </a:lnTo>
                <a:lnTo>
                  <a:pt x="2252918" y="1833910"/>
                </a:lnTo>
                <a:lnTo>
                  <a:pt x="0" y="1833910"/>
                </a:ln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chemeClr val="lt1"/>
                </a:solidFill>
              </a:defRPr>
            </a:lvl1pPr>
          </a:lstStyle>
          <a:p>
            <a:pPr marL="0" lvl="0" algn="ctr"/>
            <a:endParaRPr lang="zh-CN" altLang="en-US"/>
          </a:p>
        </p:txBody>
      </p:sp>
      <p:sp>
        <p:nvSpPr>
          <p:cNvPr id="3" name="灯片编号占位符 2"/>
          <p:cNvSpPr>
            <a:spLocks noGrp="1"/>
          </p:cNvSpPr>
          <p:nvPr>
            <p:ph type="sldNum" sz="quarter" idx="10"/>
          </p:nvPr>
        </p:nvSpPr>
        <p:spPr/>
        <p:txBody>
          <a:bodyPr/>
          <a:lstStyle/>
          <a:p>
            <a:fld id="{791C74C5-49C3-4B91-9805-E5C47E5A7A90}" type="slidenum">
              <a:rPr lang="zh-CN" altLang="en-US" smtClean="0"/>
              <a:pPr/>
              <a:t>‹#›</a:t>
            </a:fld>
            <a:endParaRPr lang="zh-CN" altLang="en-US" dirty="0"/>
          </a:p>
        </p:txBody>
      </p:sp>
    </p:spTree>
    <p:extLst>
      <p:ext uri="{BB962C8B-B14F-4D97-AF65-F5344CB8AC3E}">
        <p14:creationId xmlns:p14="http://schemas.microsoft.com/office/powerpoint/2010/main" val="4375377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灯片编号占位符 2"/>
          <p:cNvSpPr>
            <a:spLocks noGrp="1"/>
          </p:cNvSpPr>
          <p:nvPr>
            <p:ph type="sldNum" sz="quarter" idx="10"/>
          </p:nvPr>
        </p:nvSpPr>
        <p:spPr/>
        <p:txBody>
          <a:bodyPr/>
          <a:lstStyle/>
          <a:p>
            <a:fld id="{791C74C5-49C3-4B91-9805-E5C47E5A7A90}" type="slidenum">
              <a:rPr lang="zh-CN" altLang="en-US" smtClean="0"/>
              <a:pPr/>
              <a:t>‹#›</a:t>
            </a:fld>
            <a:endParaRPr lang="zh-CN" altLang="en-US" dirty="0"/>
          </a:p>
        </p:txBody>
      </p:sp>
      <p:sp>
        <p:nvSpPr>
          <p:cNvPr id="5" name="矩形 4"/>
          <p:cNvSpPr/>
          <p:nvPr userDrawn="1"/>
        </p:nvSpPr>
        <p:spPr>
          <a:xfrm>
            <a:off x="1048128" y="6489310"/>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0013984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14"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 name="矩形 2"/>
          <p:cNvSpPr/>
          <p:nvPr userDrawn="1"/>
        </p:nvSpPr>
        <p:spPr>
          <a:xfrm>
            <a:off x="1" y="0"/>
            <a:ext cx="12192000" cy="6858000"/>
          </a:xfrm>
          <a:prstGeom prst="rect">
            <a:avLst/>
          </a:pr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userDrawn="1"/>
        </p:nvGrpSpPr>
        <p:grpSpPr>
          <a:xfrm>
            <a:off x="5584745" y="6196961"/>
            <a:ext cx="1022510" cy="401327"/>
            <a:chOff x="5181599" y="410566"/>
            <a:chExt cx="2884423" cy="1132112"/>
          </a:xfrm>
        </p:grpSpPr>
        <p:sp>
          <p:nvSpPr>
            <p:cNvPr id="5" name="椭圆 4"/>
            <p:cNvSpPr/>
            <p:nvPr/>
          </p:nvSpPr>
          <p:spPr>
            <a:xfrm>
              <a:off x="5181599" y="410566"/>
              <a:ext cx="1132116" cy="1132112"/>
            </a:xfrm>
            <a:prstGeom prst="ellipse">
              <a:avLst/>
            </a:prstGeom>
            <a:gradFill flip="none" rotWithShape="1">
              <a:gsLst>
                <a:gs pos="0">
                  <a:srgbClr val="00D1FE">
                    <a:alpha val="95000"/>
                  </a:srgbClr>
                </a:gs>
                <a:gs pos="100000">
                  <a:srgbClr val="397CD5">
                    <a:alpha val="9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6057753" y="410566"/>
              <a:ext cx="1132116" cy="1132112"/>
            </a:xfrm>
            <a:prstGeom prst="ellipse">
              <a:avLst/>
            </a:prstGeom>
            <a:gradFill flip="none" rotWithShape="1">
              <a:gsLst>
                <a:gs pos="0">
                  <a:srgbClr val="00D1FE">
                    <a:alpha val="90000"/>
                  </a:srgbClr>
                </a:gs>
                <a:gs pos="100000">
                  <a:srgbClr val="397CD5">
                    <a:alpha val="90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userDrawn="1"/>
          </p:nvSpPr>
          <p:spPr>
            <a:xfrm>
              <a:off x="6933906" y="410566"/>
              <a:ext cx="1132116" cy="1132112"/>
            </a:xfrm>
            <a:prstGeom prst="ellipse">
              <a:avLst/>
            </a:prstGeom>
            <a:gradFill flip="none" rotWithShape="1">
              <a:gsLst>
                <a:gs pos="0">
                  <a:srgbClr val="00D1FE">
                    <a:alpha val="95000"/>
                  </a:srgbClr>
                </a:gs>
                <a:gs pos="100000">
                  <a:srgbClr val="397CD5">
                    <a:alpha val="9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7" name="直接连接符 6"/>
          <p:cNvCxnSpPr/>
          <p:nvPr userDrawn="1"/>
        </p:nvCxnSpPr>
        <p:spPr>
          <a:xfrm>
            <a:off x="0" y="6397624"/>
            <a:ext cx="547370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9" name="灯片编号占位符 8"/>
          <p:cNvSpPr>
            <a:spLocks noGrp="1"/>
          </p:cNvSpPr>
          <p:nvPr>
            <p:ph type="sldNum" sz="quarter" idx="4"/>
          </p:nvPr>
        </p:nvSpPr>
        <p:spPr>
          <a:xfrm>
            <a:off x="5880100" y="6203311"/>
            <a:ext cx="431800" cy="365125"/>
          </a:xfrm>
          <a:prstGeom prst="rect">
            <a:avLst/>
          </a:prstGeom>
        </p:spPr>
        <p:txBody>
          <a:bodyPr vert="horz" lIns="91440" tIns="45720" rIns="91440" bIns="45720" rtlCol="0" anchor="ctr"/>
          <a:lstStyle>
            <a:lvl1pPr algn="ctr">
              <a:defRPr sz="900">
                <a:solidFill>
                  <a:schemeClr val="bg1"/>
                </a:solidFill>
              </a:defRPr>
            </a:lvl1pPr>
          </a:lstStyle>
          <a:p>
            <a:fld id="{791C74C5-49C3-4B91-9805-E5C47E5A7A90}" type="slidenum">
              <a:rPr lang="zh-CN" altLang="en-US" smtClean="0"/>
              <a:pPr/>
              <a:t>‹#›</a:t>
            </a:fld>
            <a:endParaRPr lang="zh-CN" altLang="en-US" dirty="0"/>
          </a:p>
        </p:txBody>
      </p:sp>
      <p:cxnSp>
        <p:nvCxnSpPr>
          <p:cNvPr id="13" name="直接连接符 12"/>
          <p:cNvCxnSpPr/>
          <p:nvPr userDrawn="1"/>
        </p:nvCxnSpPr>
        <p:spPr>
          <a:xfrm>
            <a:off x="6718300" y="6397624"/>
            <a:ext cx="547370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userDrawn="1"/>
        </p:nvSpPr>
        <p:spPr>
          <a:xfrm>
            <a:off x="5634250" y="6282208"/>
            <a:ext cx="300082" cy="230832"/>
          </a:xfrm>
          <a:prstGeom prst="rect">
            <a:avLst/>
          </a:prstGeom>
          <a:noFill/>
        </p:spPr>
        <p:txBody>
          <a:bodyPr wrap="none" rtlCol="0">
            <a:spAutoFit/>
            <a:scene3d>
              <a:camera prst="orthographicFront"/>
              <a:lightRig rig="threePt" dir="t"/>
            </a:scene3d>
            <a:sp3d contourW="12700"/>
          </a:bodyPr>
          <a:lstStyle/>
          <a:p>
            <a:pPr algn="ctr"/>
            <a:r>
              <a:rPr lang="zh-CN" altLang="en-US" sz="900" dirty="0">
                <a:solidFill>
                  <a:schemeClr val="bg1"/>
                </a:solidFill>
              </a:rPr>
              <a:t>第</a:t>
            </a:r>
          </a:p>
        </p:txBody>
      </p:sp>
      <p:sp>
        <p:nvSpPr>
          <p:cNvPr id="15" name="文本框 14"/>
          <p:cNvSpPr txBox="1"/>
          <p:nvPr userDrawn="1"/>
        </p:nvSpPr>
        <p:spPr>
          <a:xfrm>
            <a:off x="6256549" y="6282208"/>
            <a:ext cx="300083" cy="230832"/>
          </a:xfrm>
          <a:prstGeom prst="rect">
            <a:avLst/>
          </a:prstGeom>
          <a:noFill/>
        </p:spPr>
        <p:txBody>
          <a:bodyPr wrap="none" rtlCol="0">
            <a:spAutoFit/>
            <a:scene3d>
              <a:camera prst="orthographicFront"/>
              <a:lightRig rig="threePt" dir="t"/>
            </a:scene3d>
            <a:sp3d contourW="12700"/>
          </a:bodyPr>
          <a:lstStyle/>
          <a:p>
            <a:pPr algn="ctr"/>
            <a:r>
              <a:rPr lang="zh-CN" altLang="en-US" sz="900" dirty="0">
                <a:solidFill>
                  <a:schemeClr val="bg1"/>
                </a:solidFill>
              </a:rPr>
              <a:t>页</a:t>
            </a:r>
          </a:p>
        </p:txBody>
      </p:sp>
    </p:spTree>
    <p:extLst>
      <p:ext uri="{BB962C8B-B14F-4D97-AF65-F5344CB8AC3E}">
        <p14:creationId xmlns:p14="http://schemas.microsoft.com/office/powerpoint/2010/main" val="17426948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2" r:id="rId3"/>
    <p:sldLayoutId id="2147483671" r:id="rId4"/>
    <p:sldLayoutId id="2147483670" r:id="rId5"/>
    <p:sldLayoutId id="2147483669" r:id="rId6"/>
    <p:sldLayoutId id="2147483668" r:id="rId7"/>
    <p:sldLayoutId id="2147483667" r:id="rId8"/>
    <p:sldLayoutId id="2147483673" r:id="rId9"/>
    <p:sldLayoutId id="2147483666" r:id="rId10"/>
    <p:sldLayoutId id="2147483665" r:id="rId11"/>
    <p:sldLayoutId id="2147483664"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2422621"/>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11.xml"/><Relationship Id="rId5" Type="http://schemas.openxmlformats.org/officeDocument/2006/relationships/image" Target="../media/image10.jpeg"/><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11.png"/><Relationship Id="rId7" Type="http://schemas.microsoft.com/office/2007/relationships/hdphoto" Target="../media/hdphoto5.wdp"/><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image" Target="../media/image13.png"/><Relationship Id="rId5" Type="http://schemas.openxmlformats.org/officeDocument/2006/relationships/image" Target="../media/image12.jpeg"/><Relationship Id="rId4" Type="http://schemas.microsoft.com/office/2007/relationships/hdphoto" Target="../media/hdphoto4.wdp"/></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21.jpeg"/><Relationship Id="rId5" Type="http://schemas.openxmlformats.org/officeDocument/2006/relationships/image" Target="../media/image20.jpeg"/><Relationship Id="rId4" Type="http://schemas.microsoft.com/office/2007/relationships/hdphoto" Target="../media/hdphoto6.wdp"/></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microsoft.com/office/2007/relationships/hdphoto" Target="../media/hdphoto7.wdp"/></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5.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microsoft.com/office/2007/relationships/hdphoto" Target="../media/hdphoto3.wdp"/></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3302006" y="1958340"/>
            <a:ext cx="5587994" cy="769441"/>
          </a:xfrm>
          <a:prstGeom prst="rect">
            <a:avLst/>
          </a:prstGeom>
          <a:noFill/>
        </p:spPr>
        <p:txBody>
          <a:bodyPr wrap="square" rtlCol="0">
            <a:spAutoFit/>
            <a:scene3d>
              <a:camera prst="orthographicFront"/>
              <a:lightRig rig="threePt" dir="t"/>
            </a:scene3d>
            <a:sp3d contourW="12700"/>
          </a:bodyPr>
          <a:lstStyle/>
          <a:p>
            <a:pPr algn="dist"/>
            <a:r>
              <a:rPr lang="zh-CN" altLang="en-US" sz="4400" b="1" dirty="0">
                <a:gradFill>
                  <a:gsLst>
                    <a:gs pos="0">
                      <a:schemeClr val="tx1">
                        <a:lumMod val="50000"/>
                        <a:lumOff val="50000"/>
                      </a:schemeClr>
                    </a:gs>
                    <a:gs pos="100000">
                      <a:schemeClr val="tx1">
                        <a:lumMod val="75000"/>
                        <a:lumOff val="25000"/>
                      </a:schemeClr>
                    </a:gs>
                  </a:gsLst>
                  <a:lin ang="2700000" scaled="1"/>
                </a:gradFill>
                <a:latin typeface="+mn-ea"/>
              </a:rPr>
              <a:t>蓝色渐变商务通用</a:t>
            </a:r>
          </a:p>
        </p:txBody>
      </p:sp>
      <p:sp>
        <p:nvSpPr>
          <p:cNvPr id="14" name="文本框 13"/>
          <p:cNvSpPr txBox="1"/>
          <p:nvPr/>
        </p:nvSpPr>
        <p:spPr>
          <a:xfrm>
            <a:off x="3091548" y="1054437"/>
            <a:ext cx="6008910" cy="923330"/>
          </a:xfrm>
          <a:prstGeom prst="rect">
            <a:avLst/>
          </a:prstGeom>
          <a:noFill/>
        </p:spPr>
        <p:txBody>
          <a:bodyPr wrap="square" rtlCol="0">
            <a:spAutoFit/>
            <a:scene3d>
              <a:camera prst="orthographicFront"/>
              <a:lightRig rig="threePt" dir="t"/>
            </a:scene3d>
            <a:sp3d contourW="12700"/>
          </a:bodyPr>
          <a:lstStyle/>
          <a:p>
            <a:pPr algn="ctr"/>
            <a:r>
              <a:rPr lang="en-US" altLang="zh-CN" sz="5400" dirty="0">
                <a:gradFill flip="none" rotWithShape="1">
                  <a:gsLst>
                    <a:gs pos="0">
                      <a:srgbClr val="00D1FE"/>
                    </a:gs>
                    <a:gs pos="100000">
                      <a:srgbClr val="397CD5"/>
                    </a:gs>
                  </a:gsLst>
                  <a:lin ang="2700000" scaled="1"/>
                  <a:tileRect/>
                </a:gradFill>
                <a:ea typeface="时尚中黑简体" panose="01010104010101010101" pitchFamily="2" charset="-122"/>
              </a:rPr>
              <a:t>BUSINESS</a:t>
            </a:r>
            <a:endParaRPr lang="zh-CN" altLang="en-US" sz="5400" dirty="0">
              <a:solidFill>
                <a:schemeClr val="tx1">
                  <a:lumMod val="75000"/>
                  <a:lumOff val="25000"/>
                </a:schemeClr>
              </a:solidFill>
              <a:ea typeface="时尚中黑简体" panose="01010104010101010101" pitchFamily="2" charset="-122"/>
            </a:endParaRPr>
          </a:p>
        </p:txBody>
      </p:sp>
      <p:cxnSp>
        <p:nvCxnSpPr>
          <p:cNvPr id="16" name="直接连接符 15"/>
          <p:cNvCxnSpPr/>
          <p:nvPr/>
        </p:nvCxnSpPr>
        <p:spPr>
          <a:xfrm>
            <a:off x="5734050" y="2872740"/>
            <a:ext cx="723900" cy="0"/>
          </a:xfrm>
          <a:prstGeom prst="line">
            <a:avLst/>
          </a:prstGeom>
          <a:ln w="38100" cap="rnd">
            <a:gradFill flip="none" rotWithShape="1">
              <a:gsLst>
                <a:gs pos="0">
                  <a:schemeClr val="tx1">
                    <a:lumMod val="50000"/>
                    <a:lumOff val="50000"/>
                  </a:schemeClr>
                </a:gs>
                <a:gs pos="100000">
                  <a:schemeClr val="bg1">
                    <a:lumMod val="75000"/>
                  </a:schemeClr>
                </a:gs>
              </a:gsLst>
              <a:lin ang="2700000" scaled="1"/>
              <a:tileRect/>
            </a:gradFill>
            <a:round/>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3091542" y="3017700"/>
            <a:ext cx="6008916" cy="513346"/>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200" dirty="0">
                <a:solidFill>
                  <a:schemeClr val="bg1">
                    <a:lumMod val="75000"/>
                  </a:schemeClr>
                </a:solidFill>
                <a:latin typeface="+mj-ea"/>
                <a:ea typeface="+mj-ea"/>
              </a:rPr>
              <a:t>The user can demonstrate on a projector or computer, or print the presentation and make it into a film to be used in a wider field</a:t>
            </a:r>
          </a:p>
        </p:txBody>
      </p:sp>
      <p:sp>
        <p:nvSpPr>
          <p:cNvPr id="20" name="椭圆 17"/>
          <p:cNvSpPr/>
          <p:nvPr/>
        </p:nvSpPr>
        <p:spPr>
          <a:xfrm rot="5400000">
            <a:off x="5807077" y="5656464"/>
            <a:ext cx="577848" cy="580628"/>
          </a:xfrm>
          <a:custGeom>
            <a:avLst/>
            <a:gdLst>
              <a:gd name="connsiteX0" fmla="*/ 139700 w 330200"/>
              <a:gd name="connsiteY0" fmla="*/ 87312 h 331788"/>
              <a:gd name="connsiteX1" fmla="*/ 119062 w 330200"/>
              <a:gd name="connsiteY1" fmla="*/ 109537 h 331788"/>
              <a:gd name="connsiteX2" fmla="*/ 182562 w 330200"/>
              <a:gd name="connsiteY2" fmla="*/ 173037 h 331788"/>
              <a:gd name="connsiteX3" fmla="*/ 123825 w 330200"/>
              <a:gd name="connsiteY3" fmla="*/ 230187 h 331788"/>
              <a:gd name="connsiteX4" fmla="*/ 146050 w 330200"/>
              <a:gd name="connsiteY4" fmla="*/ 252412 h 331788"/>
              <a:gd name="connsiteX5" fmla="*/ 223837 w 330200"/>
              <a:gd name="connsiteY5" fmla="*/ 173037 h 331788"/>
              <a:gd name="connsiteX6" fmla="*/ 165100 w 330200"/>
              <a:gd name="connsiteY6" fmla="*/ 0 h 331788"/>
              <a:gd name="connsiteX7" fmla="*/ 330200 w 330200"/>
              <a:gd name="connsiteY7" fmla="*/ 165894 h 331788"/>
              <a:gd name="connsiteX8" fmla="*/ 165100 w 330200"/>
              <a:gd name="connsiteY8" fmla="*/ 331788 h 331788"/>
              <a:gd name="connsiteX9" fmla="*/ 0 w 330200"/>
              <a:gd name="connsiteY9" fmla="*/ 165894 h 331788"/>
              <a:gd name="connsiteX10" fmla="*/ 165100 w 330200"/>
              <a:gd name="connsiteY1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0200" h="331788">
                <a:moveTo>
                  <a:pt x="139700" y="87312"/>
                </a:moveTo>
                <a:lnTo>
                  <a:pt x="119062" y="109537"/>
                </a:lnTo>
                <a:lnTo>
                  <a:pt x="182562" y="173037"/>
                </a:lnTo>
                <a:lnTo>
                  <a:pt x="123825" y="230187"/>
                </a:lnTo>
                <a:lnTo>
                  <a:pt x="146050" y="252412"/>
                </a:lnTo>
                <a:lnTo>
                  <a:pt x="223837" y="173037"/>
                </a:ln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a:effectLst>
            <a:outerShdw blurRad="469900" sx="102000" sy="102000" algn="ctr"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592256095"/>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p:tgtEl>
                                          <p:spTgt spid="14"/>
                                        </p:tgtEl>
                                        <p:attrNameLst>
                                          <p:attrName>ppt_y</p:attrName>
                                        </p:attrNameLst>
                                      </p:cBhvr>
                                      <p:tavLst>
                                        <p:tav tm="0">
                                          <p:val>
                                            <p:strVal val="#ppt_y+#ppt_h*1.125000"/>
                                          </p:val>
                                        </p:tav>
                                        <p:tav tm="100000">
                                          <p:val>
                                            <p:strVal val="#ppt_y"/>
                                          </p:val>
                                        </p:tav>
                                      </p:tavLst>
                                    </p:anim>
                                    <p:animEffect transition="in" filter="wipe(up)">
                                      <p:cBhvr>
                                        <p:cTn id="8" dur="500"/>
                                        <p:tgtEl>
                                          <p:spTgt spid="14"/>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p:tgtEl>
                                          <p:spTgt spid="13"/>
                                        </p:tgtEl>
                                        <p:attrNameLst>
                                          <p:attrName>ppt_y</p:attrName>
                                        </p:attrNameLst>
                                      </p:cBhvr>
                                      <p:tavLst>
                                        <p:tav tm="0">
                                          <p:val>
                                            <p:strVal val="#ppt_y-#ppt_h*1.125000"/>
                                          </p:val>
                                        </p:tav>
                                        <p:tav tm="100000">
                                          <p:val>
                                            <p:strVal val="#ppt_y"/>
                                          </p:val>
                                        </p:tav>
                                      </p:tavLst>
                                    </p:anim>
                                    <p:animEffect transition="in" filter="wipe(down)">
                                      <p:cBhvr>
                                        <p:cTn id="12" dur="500"/>
                                        <p:tgtEl>
                                          <p:spTgt spid="13"/>
                                        </p:tgtEl>
                                      </p:cBhvr>
                                    </p:animEffect>
                                  </p:childTnLst>
                                </p:cTn>
                              </p:par>
                            </p:childTnLst>
                          </p:cTn>
                        </p:par>
                        <p:par>
                          <p:cTn id="13" fill="hold">
                            <p:stCondLst>
                              <p:cond delay="500"/>
                            </p:stCondLst>
                            <p:childTnLst>
                              <p:par>
                                <p:cTn id="14" presetID="16" presetClass="entr" presetSubtype="21"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barn(inVertical)">
                                      <p:cBhvr>
                                        <p:cTn id="16" dur="500"/>
                                        <p:tgtEl>
                                          <p:spTgt spid="16"/>
                                        </p:tgtEl>
                                      </p:cBhvr>
                                    </p:animEffect>
                                  </p:childTnLst>
                                </p:cTn>
                              </p:par>
                            </p:childTnLst>
                          </p:cTn>
                        </p:par>
                        <p:par>
                          <p:cTn id="17" fill="hold">
                            <p:stCondLst>
                              <p:cond delay="1000"/>
                            </p:stCondLst>
                            <p:childTnLst>
                              <p:par>
                                <p:cTn id="18" presetID="14" presetClass="entr" presetSubtype="10"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randombar(horizontal)">
                                      <p:cBhvr>
                                        <p:cTn id="20" dur="500"/>
                                        <p:tgtEl>
                                          <p:spTgt spid="17"/>
                                        </p:tgtEl>
                                      </p:cBhvr>
                                    </p:animEffect>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7" grpId="0"/>
      <p:bldP spid="2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椭圆 21"/>
          <p:cNvSpPr/>
          <p:nvPr/>
        </p:nvSpPr>
        <p:spPr>
          <a:xfrm>
            <a:off x="1888672" y="1959431"/>
            <a:ext cx="2017485" cy="2017485"/>
          </a:xfrm>
          <a:prstGeom prst="ellipse">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5089072" y="1959431"/>
            <a:ext cx="2017485" cy="2017485"/>
          </a:xfrm>
          <a:prstGeom prst="ellipse">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8289472" y="1959431"/>
            <a:ext cx="2017485" cy="2017485"/>
          </a:xfrm>
          <a:prstGeom prst="ellipse">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3" name="图片占位符 42"/>
          <p:cNvPicPr>
            <a:picLocks noGrp="1" noChangeAspect="1"/>
          </p:cNvPicPr>
          <p:nvPr>
            <p:ph type="pic" sz="quarter" idx="11"/>
          </p:nvPr>
        </p:nvPicPr>
        <p:blipFill>
          <a:blip r:embed="rId3" cstate="email">
            <a:extLst>
              <a:ext uri="{28A0092B-C50C-407E-A947-70E740481C1C}">
                <a14:useLocalDpi xmlns:a14="http://schemas.microsoft.com/office/drawing/2010/main"/>
              </a:ext>
            </a:extLst>
          </a:blip>
          <a:srcRect/>
          <a:stretch>
            <a:fillRect/>
          </a:stretch>
        </p:blipFill>
        <p:spPr/>
      </p:pic>
      <p:pic>
        <p:nvPicPr>
          <p:cNvPr id="44" name="图片占位符 43"/>
          <p:cNvPicPr>
            <a:picLocks noGrp="1" noChangeAspect="1"/>
          </p:cNvPicPr>
          <p:nvPr>
            <p:ph type="pic" sz="quarter" idx="12"/>
          </p:nvPr>
        </p:nvPicPr>
        <p:blipFill>
          <a:blip r:embed="rId4" cstate="email">
            <a:extLst>
              <a:ext uri="{28A0092B-C50C-407E-A947-70E740481C1C}">
                <a14:useLocalDpi xmlns:a14="http://schemas.microsoft.com/office/drawing/2010/main"/>
              </a:ext>
            </a:extLst>
          </a:blip>
          <a:srcRect/>
          <a:stretch>
            <a:fillRect/>
          </a:stretch>
        </p:blipFill>
        <p:spPr/>
      </p:pic>
      <p:pic>
        <p:nvPicPr>
          <p:cNvPr id="45" name="图片占位符 44"/>
          <p:cNvPicPr>
            <a:picLocks noGrp="1" noChangeAspect="1"/>
          </p:cNvPicPr>
          <p:nvPr>
            <p:ph type="pic" sz="quarter" idx="13"/>
          </p:nvPr>
        </p:nvPicPr>
        <p:blipFill>
          <a:blip r:embed="rId5" cstate="email">
            <a:extLst>
              <a:ext uri="{28A0092B-C50C-407E-A947-70E740481C1C}">
                <a14:useLocalDpi xmlns:a14="http://schemas.microsoft.com/office/drawing/2010/main"/>
              </a:ext>
            </a:extLst>
          </a:blip>
          <a:srcRect/>
          <a:stretch>
            <a:fillRect/>
          </a:stretch>
        </p:blipFill>
        <p:spPr/>
      </p:pic>
      <p:sp>
        <p:nvSpPr>
          <p:cNvPr id="11" name="灯片编号占位符 10"/>
          <p:cNvSpPr>
            <a:spLocks noGrp="1"/>
          </p:cNvSpPr>
          <p:nvPr>
            <p:ph type="sldNum" sz="quarter" idx="10"/>
          </p:nvPr>
        </p:nvSpPr>
        <p:spPr/>
        <p:txBody>
          <a:bodyPr/>
          <a:lstStyle/>
          <a:p>
            <a:fld id="{791C74C5-49C3-4B91-9805-E5C47E5A7A90}" type="slidenum">
              <a:rPr lang="zh-CN" altLang="en-US" smtClean="0"/>
              <a:pPr/>
              <a:t>10</a:t>
            </a:fld>
            <a:endParaRPr lang="zh-CN" altLang="en-US" dirty="0"/>
          </a:p>
        </p:txBody>
      </p:sp>
      <p:grpSp>
        <p:nvGrpSpPr>
          <p:cNvPr id="20" name="组合 19"/>
          <p:cNvGrpSpPr/>
          <p:nvPr/>
        </p:nvGrpSpPr>
        <p:grpSpPr>
          <a:xfrm>
            <a:off x="3949699" y="286032"/>
            <a:ext cx="4318002" cy="644894"/>
            <a:chOff x="3949699" y="425732"/>
            <a:chExt cx="4318002" cy="644894"/>
          </a:xfrm>
        </p:grpSpPr>
        <p:sp>
          <p:nvSpPr>
            <p:cNvPr id="15" name="文本框 14"/>
            <p:cNvSpPr txBox="1"/>
            <p:nvPr/>
          </p:nvSpPr>
          <p:spPr>
            <a:xfrm>
              <a:off x="4785260" y="425732"/>
              <a:ext cx="2646878"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rPr>
                <a:t>标题文字添加</a:t>
              </a:r>
              <a:r>
                <a:rPr lang="zh-CN" altLang="en-US" sz="2400" b="1" dirty="0">
                  <a:solidFill>
                    <a:schemeClr val="tx1">
                      <a:lumMod val="75000"/>
                      <a:lumOff val="25000"/>
                    </a:schemeClr>
                  </a:solidFill>
                  <a:latin typeface="Arial"/>
                  <a:ea typeface="微软雅黑"/>
                </a:rPr>
                <a:t>此处</a:t>
              </a:r>
              <a:endPar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endParaRPr>
            </a:p>
          </p:txBody>
        </p:sp>
        <p:sp>
          <p:nvSpPr>
            <p:cNvPr id="16" name="文本框 15"/>
            <p:cNvSpPr txBox="1"/>
            <p:nvPr/>
          </p:nvSpPr>
          <p:spPr>
            <a:xfrm>
              <a:off x="3949699" y="785291"/>
              <a:ext cx="4318002"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wider field</a:t>
              </a:r>
            </a:p>
          </p:txBody>
        </p:sp>
      </p:grpSp>
      <p:cxnSp>
        <p:nvCxnSpPr>
          <p:cNvPr id="21" name="直接连接符 20"/>
          <p:cNvCxnSpPr/>
          <p:nvPr/>
        </p:nvCxnSpPr>
        <p:spPr>
          <a:xfrm>
            <a:off x="5734050" y="1069340"/>
            <a:ext cx="723900" cy="0"/>
          </a:xfrm>
          <a:prstGeom prst="line">
            <a:avLst/>
          </a:prstGeom>
          <a:ln w="50800" cap="rnd">
            <a:gradFill flip="none" rotWithShape="1">
              <a:gsLst>
                <a:gs pos="0">
                  <a:srgbClr val="00D1FE"/>
                </a:gs>
                <a:gs pos="100000">
                  <a:srgbClr val="397CD5"/>
                </a:gs>
              </a:gsLst>
              <a:lin ang="2700000" scaled="1"/>
              <a:tileRect/>
            </a:gradFill>
            <a:round/>
          </a:ln>
        </p:spPr>
        <p:style>
          <a:lnRef idx="1">
            <a:schemeClr val="accent1"/>
          </a:lnRef>
          <a:fillRef idx="0">
            <a:schemeClr val="accent1"/>
          </a:fillRef>
          <a:effectRef idx="0">
            <a:schemeClr val="accent1"/>
          </a:effectRef>
          <a:fontRef idx="minor">
            <a:schemeClr val="tx1"/>
          </a:fontRef>
        </p:style>
      </p:cxnSp>
      <p:grpSp>
        <p:nvGrpSpPr>
          <p:cNvPr id="31" name="组合 30"/>
          <p:cNvGrpSpPr/>
          <p:nvPr/>
        </p:nvGrpSpPr>
        <p:grpSpPr>
          <a:xfrm>
            <a:off x="1776427" y="4177628"/>
            <a:ext cx="2241974" cy="1090704"/>
            <a:chOff x="1181795" y="3344238"/>
            <a:chExt cx="2241974" cy="1090704"/>
          </a:xfrm>
        </p:grpSpPr>
        <p:sp>
          <p:nvSpPr>
            <p:cNvPr id="32" name="矩形 31">
              <a:extLst>
                <a:ext uri="{FF2B5EF4-FFF2-40B4-BE49-F238E27FC236}">
                  <a16:creationId xmlns:a16="http://schemas.microsoft.com/office/drawing/2014/main" xmlns="" id="{E3EB1709-6D20-4440-8800-976CC5E9712E}"/>
                </a:ext>
              </a:extLst>
            </p:cNvPr>
            <p:cNvSpPr/>
            <p:nvPr/>
          </p:nvSpPr>
          <p:spPr>
            <a:xfrm>
              <a:off x="1278878" y="3677812"/>
              <a:ext cx="2047810"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用户可以在投影仪或者计算机上进行演示也可以将演示文稿打印出来制作成胶片中</a:t>
              </a:r>
            </a:p>
          </p:txBody>
        </p:sp>
        <p:sp>
          <p:nvSpPr>
            <p:cNvPr id="33" name="矩形 32">
              <a:extLst>
                <a:ext uri="{FF2B5EF4-FFF2-40B4-BE49-F238E27FC236}">
                  <a16:creationId xmlns:a16="http://schemas.microsoft.com/office/drawing/2014/main" xmlns="" id="{CBCE2F27-1948-4AAF-B7D2-B7B4F23C2784}"/>
                </a:ext>
              </a:extLst>
            </p:cNvPr>
            <p:cNvSpPr/>
            <p:nvPr/>
          </p:nvSpPr>
          <p:spPr>
            <a:xfrm>
              <a:off x="1181795" y="3344238"/>
              <a:ext cx="2241974"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tx1">
                      <a:lumMod val="75000"/>
                      <a:lumOff val="25000"/>
                    </a:schemeClr>
                  </a:solidFill>
                </a:rPr>
                <a:t>标题文字添加</a:t>
              </a:r>
            </a:p>
          </p:txBody>
        </p:sp>
      </p:grpSp>
      <p:grpSp>
        <p:nvGrpSpPr>
          <p:cNvPr id="34" name="组合 33"/>
          <p:cNvGrpSpPr/>
          <p:nvPr/>
        </p:nvGrpSpPr>
        <p:grpSpPr>
          <a:xfrm>
            <a:off x="4987712" y="4177628"/>
            <a:ext cx="2241974" cy="1090704"/>
            <a:chOff x="1181795" y="3344238"/>
            <a:chExt cx="2241974" cy="1090704"/>
          </a:xfrm>
        </p:grpSpPr>
        <p:sp>
          <p:nvSpPr>
            <p:cNvPr id="35" name="矩形 34">
              <a:extLst>
                <a:ext uri="{FF2B5EF4-FFF2-40B4-BE49-F238E27FC236}">
                  <a16:creationId xmlns:a16="http://schemas.microsoft.com/office/drawing/2014/main" xmlns="" id="{E3EB1709-6D20-4440-8800-976CC5E9712E}"/>
                </a:ext>
              </a:extLst>
            </p:cNvPr>
            <p:cNvSpPr/>
            <p:nvPr/>
          </p:nvSpPr>
          <p:spPr>
            <a:xfrm>
              <a:off x="1278878" y="3677812"/>
              <a:ext cx="2047810"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用户可以在投影仪或者计算机上进行演示也可以将演示文稿打印出来制作成胶片中</a:t>
              </a:r>
            </a:p>
          </p:txBody>
        </p:sp>
        <p:sp>
          <p:nvSpPr>
            <p:cNvPr id="36" name="矩形 35">
              <a:extLst>
                <a:ext uri="{FF2B5EF4-FFF2-40B4-BE49-F238E27FC236}">
                  <a16:creationId xmlns:a16="http://schemas.microsoft.com/office/drawing/2014/main" xmlns="" id="{CBCE2F27-1948-4AAF-B7D2-B7B4F23C2784}"/>
                </a:ext>
              </a:extLst>
            </p:cNvPr>
            <p:cNvSpPr/>
            <p:nvPr/>
          </p:nvSpPr>
          <p:spPr>
            <a:xfrm>
              <a:off x="1181795" y="3344238"/>
              <a:ext cx="2241974"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tx1">
                      <a:lumMod val="75000"/>
                      <a:lumOff val="25000"/>
                    </a:schemeClr>
                  </a:solidFill>
                </a:rPr>
                <a:t>标题文字添加</a:t>
              </a:r>
            </a:p>
          </p:txBody>
        </p:sp>
      </p:grpSp>
      <p:grpSp>
        <p:nvGrpSpPr>
          <p:cNvPr id="37" name="组合 36"/>
          <p:cNvGrpSpPr/>
          <p:nvPr/>
        </p:nvGrpSpPr>
        <p:grpSpPr>
          <a:xfrm>
            <a:off x="8177227" y="4177628"/>
            <a:ext cx="2241974" cy="1090704"/>
            <a:chOff x="1181795" y="3344238"/>
            <a:chExt cx="2241974" cy="1090704"/>
          </a:xfrm>
        </p:grpSpPr>
        <p:sp>
          <p:nvSpPr>
            <p:cNvPr id="38" name="矩形 37">
              <a:extLst>
                <a:ext uri="{FF2B5EF4-FFF2-40B4-BE49-F238E27FC236}">
                  <a16:creationId xmlns:a16="http://schemas.microsoft.com/office/drawing/2014/main" xmlns="" id="{E3EB1709-6D20-4440-8800-976CC5E9712E}"/>
                </a:ext>
              </a:extLst>
            </p:cNvPr>
            <p:cNvSpPr/>
            <p:nvPr/>
          </p:nvSpPr>
          <p:spPr>
            <a:xfrm>
              <a:off x="1278878" y="3677812"/>
              <a:ext cx="2047810"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用户可以在投影仪或者计算机上进行演示也可以将演示文稿打印出来制作成胶片中</a:t>
              </a:r>
            </a:p>
          </p:txBody>
        </p:sp>
        <p:sp>
          <p:nvSpPr>
            <p:cNvPr id="39" name="矩形 38">
              <a:extLst>
                <a:ext uri="{FF2B5EF4-FFF2-40B4-BE49-F238E27FC236}">
                  <a16:creationId xmlns:a16="http://schemas.microsoft.com/office/drawing/2014/main" xmlns="" id="{CBCE2F27-1948-4AAF-B7D2-B7B4F23C2784}"/>
                </a:ext>
              </a:extLst>
            </p:cNvPr>
            <p:cNvSpPr/>
            <p:nvPr/>
          </p:nvSpPr>
          <p:spPr>
            <a:xfrm>
              <a:off x="1181795" y="3344238"/>
              <a:ext cx="2241974"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tx1">
                      <a:lumMod val="75000"/>
                      <a:lumOff val="25000"/>
                    </a:schemeClr>
                  </a:solidFill>
                </a:rPr>
                <a:t>标题文字添加</a:t>
              </a:r>
            </a:p>
          </p:txBody>
        </p:sp>
      </p:grpSp>
    </p:spTree>
    <p:extLst>
      <p:ext uri="{BB962C8B-B14F-4D97-AF65-F5344CB8AC3E}">
        <p14:creationId xmlns:p14="http://schemas.microsoft.com/office/powerpoint/2010/main" val="263248364"/>
      </p:ext>
    </p:extLst>
  </p:cSld>
  <p:clrMapOvr>
    <a:masterClrMapping/>
  </p:clrMapOvr>
  <mc:AlternateContent xmlns:mc="http://schemas.openxmlformats.org/markup-compatibility/2006" xmlns:p14="http://schemas.microsoft.com/office/powerpoint/2010/main">
    <mc:Choice Requires="p14">
      <p:transition spd="slow" p14:dur="30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inVertical)">
                                      <p:cBhvr>
                                        <p:cTn id="7" dur="500"/>
                                        <p:tgtEl>
                                          <p:spTgt spid="21"/>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p:tgtEl>
                                          <p:spTgt spid="20"/>
                                        </p:tgtEl>
                                        <p:attrNameLst>
                                          <p:attrName>ppt_y</p:attrName>
                                        </p:attrNameLst>
                                      </p:cBhvr>
                                      <p:tavLst>
                                        <p:tav tm="0">
                                          <p:val>
                                            <p:strVal val="#ppt_y+#ppt_h*1.125000"/>
                                          </p:val>
                                        </p:tav>
                                        <p:tav tm="100000">
                                          <p:val>
                                            <p:strVal val="#ppt_y"/>
                                          </p:val>
                                        </p:tav>
                                      </p:tavLst>
                                    </p:anim>
                                    <p:animEffect transition="in" filter="wipe(up)">
                                      <p:cBhvr>
                                        <p:cTn id="12" dur="500"/>
                                        <p:tgtEl>
                                          <p:spTgt spid="20"/>
                                        </p:tgtEl>
                                      </p:cBhvr>
                                    </p:animEffect>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43"/>
                                        </p:tgtEl>
                                        <p:attrNameLst>
                                          <p:attrName>style.visibility</p:attrName>
                                        </p:attrNameLst>
                                      </p:cBhvr>
                                      <p:to>
                                        <p:strVal val="visible"/>
                                      </p:to>
                                    </p:set>
                                    <p:anim calcmode="lin" valueType="num">
                                      <p:cBhvr>
                                        <p:cTn id="16" dur="500" fill="hold"/>
                                        <p:tgtEl>
                                          <p:spTgt spid="43"/>
                                        </p:tgtEl>
                                        <p:attrNameLst>
                                          <p:attrName>ppt_w</p:attrName>
                                        </p:attrNameLst>
                                      </p:cBhvr>
                                      <p:tavLst>
                                        <p:tav tm="0">
                                          <p:val>
                                            <p:fltVal val="0"/>
                                          </p:val>
                                        </p:tav>
                                        <p:tav tm="100000">
                                          <p:val>
                                            <p:strVal val="#ppt_w"/>
                                          </p:val>
                                        </p:tav>
                                      </p:tavLst>
                                    </p:anim>
                                    <p:anim calcmode="lin" valueType="num">
                                      <p:cBhvr>
                                        <p:cTn id="17" dur="500" fill="hold"/>
                                        <p:tgtEl>
                                          <p:spTgt spid="43"/>
                                        </p:tgtEl>
                                        <p:attrNameLst>
                                          <p:attrName>ppt_h</p:attrName>
                                        </p:attrNameLst>
                                      </p:cBhvr>
                                      <p:tavLst>
                                        <p:tav tm="0">
                                          <p:val>
                                            <p:fltVal val="0"/>
                                          </p:val>
                                        </p:tav>
                                        <p:tav tm="100000">
                                          <p:val>
                                            <p:strVal val="#ppt_h"/>
                                          </p:val>
                                        </p:tav>
                                      </p:tavLst>
                                    </p:anim>
                                    <p:animEffect transition="in" filter="fade">
                                      <p:cBhvr>
                                        <p:cTn id="18" dur="500"/>
                                        <p:tgtEl>
                                          <p:spTgt spid="43"/>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animEffect transition="in" filter="fade">
                                      <p:cBhvr>
                                        <p:cTn id="23" dur="500"/>
                                        <p:tgtEl>
                                          <p:spTgt spid="22"/>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6"/>
                                        </p:tgtEl>
                                        <p:attrNameLst>
                                          <p:attrName>style.visibility</p:attrName>
                                        </p:attrNameLst>
                                      </p:cBhvr>
                                      <p:to>
                                        <p:strVal val="visible"/>
                                      </p:to>
                                    </p:set>
                                    <p:anim calcmode="lin" valueType="num">
                                      <p:cBhvr>
                                        <p:cTn id="26" dur="500" fill="hold"/>
                                        <p:tgtEl>
                                          <p:spTgt spid="26"/>
                                        </p:tgtEl>
                                        <p:attrNameLst>
                                          <p:attrName>ppt_w</p:attrName>
                                        </p:attrNameLst>
                                      </p:cBhvr>
                                      <p:tavLst>
                                        <p:tav tm="0">
                                          <p:val>
                                            <p:fltVal val="0"/>
                                          </p:val>
                                        </p:tav>
                                        <p:tav tm="100000">
                                          <p:val>
                                            <p:strVal val="#ppt_w"/>
                                          </p:val>
                                        </p:tav>
                                      </p:tavLst>
                                    </p:anim>
                                    <p:anim calcmode="lin" valueType="num">
                                      <p:cBhvr>
                                        <p:cTn id="27" dur="500" fill="hold"/>
                                        <p:tgtEl>
                                          <p:spTgt spid="26"/>
                                        </p:tgtEl>
                                        <p:attrNameLst>
                                          <p:attrName>ppt_h</p:attrName>
                                        </p:attrNameLst>
                                      </p:cBhvr>
                                      <p:tavLst>
                                        <p:tav tm="0">
                                          <p:val>
                                            <p:fltVal val="0"/>
                                          </p:val>
                                        </p:tav>
                                        <p:tav tm="100000">
                                          <p:val>
                                            <p:strVal val="#ppt_h"/>
                                          </p:val>
                                        </p:tav>
                                      </p:tavLst>
                                    </p:anim>
                                    <p:animEffect transition="in" filter="fade">
                                      <p:cBhvr>
                                        <p:cTn id="28" dur="500"/>
                                        <p:tgtEl>
                                          <p:spTgt spid="26"/>
                                        </p:tgtEl>
                                      </p:cBhvr>
                                    </p:animEffect>
                                  </p:childTnLst>
                                </p:cTn>
                              </p:par>
                              <p:par>
                                <p:cTn id="29" presetID="53" presetClass="entr" presetSubtype="16" fill="hold" nodeType="withEffect">
                                  <p:stCondLst>
                                    <p:cond delay="0"/>
                                  </p:stCondLst>
                                  <p:childTnLst>
                                    <p:set>
                                      <p:cBhvr>
                                        <p:cTn id="30" dur="1" fill="hold">
                                          <p:stCondLst>
                                            <p:cond delay="0"/>
                                          </p:stCondLst>
                                        </p:cTn>
                                        <p:tgtEl>
                                          <p:spTgt spid="44"/>
                                        </p:tgtEl>
                                        <p:attrNameLst>
                                          <p:attrName>style.visibility</p:attrName>
                                        </p:attrNameLst>
                                      </p:cBhvr>
                                      <p:to>
                                        <p:strVal val="visible"/>
                                      </p:to>
                                    </p:set>
                                    <p:anim calcmode="lin" valueType="num">
                                      <p:cBhvr>
                                        <p:cTn id="31" dur="500" fill="hold"/>
                                        <p:tgtEl>
                                          <p:spTgt spid="44"/>
                                        </p:tgtEl>
                                        <p:attrNameLst>
                                          <p:attrName>ppt_w</p:attrName>
                                        </p:attrNameLst>
                                      </p:cBhvr>
                                      <p:tavLst>
                                        <p:tav tm="0">
                                          <p:val>
                                            <p:fltVal val="0"/>
                                          </p:val>
                                        </p:tav>
                                        <p:tav tm="100000">
                                          <p:val>
                                            <p:strVal val="#ppt_w"/>
                                          </p:val>
                                        </p:tav>
                                      </p:tavLst>
                                    </p:anim>
                                    <p:anim calcmode="lin" valueType="num">
                                      <p:cBhvr>
                                        <p:cTn id="32" dur="500" fill="hold"/>
                                        <p:tgtEl>
                                          <p:spTgt spid="44"/>
                                        </p:tgtEl>
                                        <p:attrNameLst>
                                          <p:attrName>ppt_h</p:attrName>
                                        </p:attrNameLst>
                                      </p:cBhvr>
                                      <p:tavLst>
                                        <p:tav tm="0">
                                          <p:val>
                                            <p:fltVal val="0"/>
                                          </p:val>
                                        </p:tav>
                                        <p:tav tm="100000">
                                          <p:val>
                                            <p:strVal val="#ppt_h"/>
                                          </p:val>
                                        </p:tav>
                                      </p:tavLst>
                                    </p:anim>
                                    <p:animEffect transition="in" filter="fade">
                                      <p:cBhvr>
                                        <p:cTn id="33" dur="500"/>
                                        <p:tgtEl>
                                          <p:spTgt spid="44"/>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9"/>
                                        </p:tgtEl>
                                        <p:attrNameLst>
                                          <p:attrName>style.visibility</p:attrName>
                                        </p:attrNameLst>
                                      </p:cBhvr>
                                      <p:to>
                                        <p:strVal val="visible"/>
                                      </p:to>
                                    </p:set>
                                    <p:anim calcmode="lin" valueType="num">
                                      <p:cBhvr>
                                        <p:cTn id="36" dur="500" fill="hold"/>
                                        <p:tgtEl>
                                          <p:spTgt spid="29"/>
                                        </p:tgtEl>
                                        <p:attrNameLst>
                                          <p:attrName>ppt_w</p:attrName>
                                        </p:attrNameLst>
                                      </p:cBhvr>
                                      <p:tavLst>
                                        <p:tav tm="0">
                                          <p:val>
                                            <p:fltVal val="0"/>
                                          </p:val>
                                        </p:tav>
                                        <p:tav tm="100000">
                                          <p:val>
                                            <p:strVal val="#ppt_w"/>
                                          </p:val>
                                        </p:tav>
                                      </p:tavLst>
                                    </p:anim>
                                    <p:anim calcmode="lin" valueType="num">
                                      <p:cBhvr>
                                        <p:cTn id="37" dur="500" fill="hold"/>
                                        <p:tgtEl>
                                          <p:spTgt spid="29"/>
                                        </p:tgtEl>
                                        <p:attrNameLst>
                                          <p:attrName>ppt_h</p:attrName>
                                        </p:attrNameLst>
                                      </p:cBhvr>
                                      <p:tavLst>
                                        <p:tav tm="0">
                                          <p:val>
                                            <p:fltVal val="0"/>
                                          </p:val>
                                        </p:tav>
                                        <p:tav tm="100000">
                                          <p:val>
                                            <p:strVal val="#ppt_h"/>
                                          </p:val>
                                        </p:tav>
                                      </p:tavLst>
                                    </p:anim>
                                    <p:animEffect transition="in" filter="fade">
                                      <p:cBhvr>
                                        <p:cTn id="38" dur="500"/>
                                        <p:tgtEl>
                                          <p:spTgt spid="29"/>
                                        </p:tgtEl>
                                      </p:cBhvr>
                                    </p:animEffect>
                                  </p:childTnLst>
                                </p:cTn>
                              </p:par>
                              <p:par>
                                <p:cTn id="39" presetID="53" presetClass="entr" presetSubtype="16" fill="hold" nodeType="withEffect">
                                  <p:stCondLst>
                                    <p:cond delay="0"/>
                                  </p:stCondLst>
                                  <p:childTnLst>
                                    <p:set>
                                      <p:cBhvr>
                                        <p:cTn id="40" dur="1" fill="hold">
                                          <p:stCondLst>
                                            <p:cond delay="0"/>
                                          </p:stCondLst>
                                        </p:cTn>
                                        <p:tgtEl>
                                          <p:spTgt spid="45"/>
                                        </p:tgtEl>
                                        <p:attrNameLst>
                                          <p:attrName>style.visibility</p:attrName>
                                        </p:attrNameLst>
                                      </p:cBhvr>
                                      <p:to>
                                        <p:strVal val="visible"/>
                                      </p:to>
                                    </p:set>
                                    <p:anim calcmode="lin" valueType="num">
                                      <p:cBhvr>
                                        <p:cTn id="41" dur="500" fill="hold"/>
                                        <p:tgtEl>
                                          <p:spTgt spid="45"/>
                                        </p:tgtEl>
                                        <p:attrNameLst>
                                          <p:attrName>ppt_w</p:attrName>
                                        </p:attrNameLst>
                                      </p:cBhvr>
                                      <p:tavLst>
                                        <p:tav tm="0">
                                          <p:val>
                                            <p:fltVal val="0"/>
                                          </p:val>
                                        </p:tav>
                                        <p:tav tm="100000">
                                          <p:val>
                                            <p:strVal val="#ppt_w"/>
                                          </p:val>
                                        </p:tav>
                                      </p:tavLst>
                                    </p:anim>
                                    <p:anim calcmode="lin" valueType="num">
                                      <p:cBhvr>
                                        <p:cTn id="42" dur="500" fill="hold"/>
                                        <p:tgtEl>
                                          <p:spTgt spid="45"/>
                                        </p:tgtEl>
                                        <p:attrNameLst>
                                          <p:attrName>ppt_h</p:attrName>
                                        </p:attrNameLst>
                                      </p:cBhvr>
                                      <p:tavLst>
                                        <p:tav tm="0">
                                          <p:val>
                                            <p:fltVal val="0"/>
                                          </p:val>
                                        </p:tav>
                                        <p:tav tm="100000">
                                          <p:val>
                                            <p:strVal val="#ppt_h"/>
                                          </p:val>
                                        </p:tav>
                                      </p:tavLst>
                                    </p:anim>
                                    <p:animEffect transition="in" filter="fade">
                                      <p:cBhvr>
                                        <p:cTn id="43" dur="500"/>
                                        <p:tgtEl>
                                          <p:spTgt spid="45"/>
                                        </p:tgtEl>
                                      </p:cBhvr>
                                    </p:animEffect>
                                  </p:childTnLst>
                                </p:cTn>
                              </p:par>
                            </p:childTnLst>
                          </p:cTn>
                        </p:par>
                        <p:par>
                          <p:cTn id="44" fill="hold">
                            <p:stCondLst>
                              <p:cond delay="1500"/>
                            </p:stCondLst>
                            <p:childTnLst>
                              <p:par>
                                <p:cTn id="45" presetID="50" presetClass="entr" presetSubtype="0" decel="100000" fill="hold" nodeType="afterEffect">
                                  <p:stCondLst>
                                    <p:cond delay="0"/>
                                  </p:stCondLst>
                                  <p:childTnLst>
                                    <p:set>
                                      <p:cBhvr>
                                        <p:cTn id="46" dur="1" fill="hold">
                                          <p:stCondLst>
                                            <p:cond delay="0"/>
                                          </p:stCondLst>
                                        </p:cTn>
                                        <p:tgtEl>
                                          <p:spTgt spid="31"/>
                                        </p:tgtEl>
                                        <p:attrNameLst>
                                          <p:attrName>style.visibility</p:attrName>
                                        </p:attrNameLst>
                                      </p:cBhvr>
                                      <p:to>
                                        <p:strVal val="visible"/>
                                      </p:to>
                                    </p:set>
                                    <p:anim calcmode="lin" valueType="num">
                                      <p:cBhvr>
                                        <p:cTn id="47" dur="1000" fill="hold"/>
                                        <p:tgtEl>
                                          <p:spTgt spid="31"/>
                                        </p:tgtEl>
                                        <p:attrNameLst>
                                          <p:attrName>ppt_w</p:attrName>
                                        </p:attrNameLst>
                                      </p:cBhvr>
                                      <p:tavLst>
                                        <p:tav tm="0">
                                          <p:val>
                                            <p:strVal val="#ppt_w+.3"/>
                                          </p:val>
                                        </p:tav>
                                        <p:tav tm="100000">
                                          <p:val>
                                            <p:strVal val="#ppt_w"/>
                                          </p:val>
                                        </p:tav>
                                      </p:tavLst>
                                    </p:anim>
                                    <p:anim calcmode="lin" valueType="num">
                                      <p:cBhvr>
                                        <p:cTn id="48" dur="1000" fill="hold"/>
                                        <p:tgtEl>
                                          <p:spTgt spid="31"/>
                                        </p:tgtEl>
                                        <p:attrNameLst>
                                          <p:attrName>ppt_h</p:attrName>
                                        </p:attrNameLst>
                                      </p:cBhvr>
                                      <p:tavLst>
                                        <p:tav tm="0">
                                          <p:val>
                                            <p:strVal val="#ppt_h"/>
                                          </p:val>
                                        </p:tav>
                                        <p:tav tm="100000">
                                          <p:val>
                                            <p:strVal val="#ppt_h"/>
                                          </p:val>
                                        </p:tav>
                                      </p:tavLst>
                                    </p:anim>
                                    <p:animEffect transition="in" filter="fade">
                                      <p:cBhvr>
                                        <p:cTn id="49" dur="1000"/>
                                        <p:tgtEl>
                                          <p:spTgt spid="31"/>
                                        </p:tgtEl>
                                      </p:cBhvr>
                                    </p:animEffect>
                                  </p:childTnLst>
                                </p:cTn>
                              </p:par>
                            </p:childTnLst>
                          </p:cTn>
                        </p:par>
                        <p:par>
                          <p:cTn id="50" fill="hold">
                            <p:stCondLst>
                              <p:cond delay="2500"/>
                            </p:stCondLst>
                            <p:childTnLst>
                              <p:par>
                                <p:cTn id="51" presetID="50" presetClass="entr" presetSubtype="0" decel="100000" fill="hold" nodeType="afterEffect">
                                  <p:stCondLst>
                                    <p:cond delay="0"/>
                                  </p:stCondLst>
                                  <p:childTnLst>
                                    <p:set>
                                      <p:cBhvr>
                                        <p:cTn id="52" dur="1" fill="hold">
                                          <p:stCondLst>
                                            <p:cond delay="0"/>
                                          </p:stCondLst>
                                        </p:cTn>
                                        <p:tgtEl>
                                          <p:spTgt spid="34"/>
                                        </p:tgtEl>
                                        <p:attrNameLst>
                                          <p:attrName>style.visibility</p:attrName>
                                        </p:attrNameLst>
                                      </p:cBhvr>
                                      <p:to>
                                        <p:strVal val="visible"/>
                                      </p:to>
                                    </p:set>
                                    <p:anim calcmode="lin" valueType="num">
                                      <p:cBhvr>
                                        <p:cTn id="53" dur="1000" fill="hold"/>
                                        <p:tgtEl>
                                          <p:spTgt spid="34"/>
                                        </p:tgtEl>
                                        <p:attrNameLst>
                                          <p:attrName>ppt_w</p:attrName>
                                        </p:attrNameLst>
                                      </p:cBhvr>
                                      <p:tavLst>
                                        <p:tav tm="0">
                                          <p:val>
                                            <p:strVal val="#ppt_w+.3"/>
                                          </p:val>
                                        </p:tav>
                                        <p:tav tm="100000">
                                          <p:val>
                                            <p:strVal val="#ppt_w"/>
                                          </p:val>
                                        </p:tav>
                                      </p:tavLst>
                                    </p:anim>
                                    <p:anim calcmode="lin" valueType="num">
                                      <p:cBhvr>
                                        <p:cTn id="54" dur="1000" fill="hold"/>
                                        <p:tgtEl>
                                          <p:spTgt spid="34"/>
                                        </p:tgtEl>
                                        <p:attrNameLst>
                                          <p:attrName>ppt_h</p:attrName>
                                        </p:attrNameLst>
                                      </p:cBhvr>
                                      <p:tavLst>
                                        <p:tav tm="0">
                                          <p:val>
                                            <p:strVal val="#ppt_h"/>
                                          </p:val>
                                        </p:tav>
                                        <p:tav tm="100000">
                                          <p:val>
                                            <p:strVal val="#ppt_h"/>
                                          </p:val>
                                        </p:tav>
                                      </p:tavLst>
                                    </p:anim>
                                    <p:animEffect transition="in" filter="fade">
                                      <p:cBhvr>
                                        <p:cTn id="55" dur="1000"/>
                                        <p:tgtEl>
                                          <p:spTgt spid="34"/>
                                        </p:tgtEl>
                                      </p:cBhvr>
                                    </p:animEffect>
                                  </p:childTnLst>
                                </p:cTn>
                              </p:par>
                            </p:childTnLst>
                          </p:cTn>
                        </p:par>
                        <p:par>
                          <p:cTn id="56" fill="hold">
                            <p:stCondLst>
                              <p:cond delay="3500"/>
                            </p:stCondLst>
                            <p:childTnLst>
                              <p:par>
                                <p:cTn id="57" presetID="50" presetClass="entr" presetSubtype="0" decel="100000" fill="hold" nodeType="afterEffect">
                                  <p:stCondLst>
                                    <p:cond delay="0"/>
                                  </p:stCondLst>
                                  <p:childTnLst>
                                    <p:set>
                                      <p:cBhvr>
                                        <p:cTn id="58" dur="1" fill="hold">
                                          <p:stCondLst>
                                            <p:cond delay="0"/>
                                          </p:stCondLst>
                                        </p:cTn>
                                        <p:tgtEl>
                                          <p:spTgt spid="37"/>
                                        </p:tgtEl>
                                        <p:attrNameLst>
                                          <p:attrName>style.visibility</p:attrName>
                                        </p:attrNameLst>
                                      </p:cBhvr>
                                      <p:to>
                                        <p:strVal val="visible"/>
                                      </p:to>
                                    </p:set>
                                    <p:anim calcmode="lin" valueType="num">
                                      <p:cBhvr>
                                        <p:cTn id="59" dur="1000" fill="hold"/>
                                        <p:tgtEl>
                                          <p:spTgt spid="37"/>
                                        </p:tgtEl>
                                        <p:attrNameLst>
                                          <p:attrName>ppt_w</p:attrName>
                                        </p:attrNameLst>
                                      </p:cBhvr>
                                      <p:tavLst>
                                        <p:tav tm="0">
                                          <p:val>
                                            <p:strVal val="#ppt_w+.3"/>
                                          </p:val>
                                        </p:tav>
                                        <p:tav tm="100000">
                                          <p:val>
                                            <p:strVal val="#ppt_w"/>
                                          </p:val>
                                        </p:tav>
                                      </p:tavLst>
                                    </p:anim>
                                    <p:anim calcmode="lin" valueType="num">
                                      <p:cBhvr>
                                        <p:cTn id="60" dur="1000" fill="hold"/>
                                        <p:tgtEl>
                                          <p:spTgt spid="37"/>
                                        </p:tgtEl>
                                        <p:attrNameLst>
                                          <p:attrName>ppt_h</p:attrName>
                                        </p:attrNameLst>
                                      </p:cBhvr>
                                      <p:tavLst>
                                        <p:tav tm="0">
                                          <p:val>
                                            <p:strVal val="#ppt_h"/>
                                          </p:val>
                                        </p:tav>
                                        <p:tav tm="100000">
                                          <p:val>
                                            <p:strVal val="#ppt_h"/>
                                          </p:val>
                                        </p:tav>
                                      </p:tavLst>
                                    </p:anim>
                                    <p:animEffect transition="in" filter="fade">
                                      <p:cBhvr>
                                        <p:cTn id="61"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6" grpId="0" animBg="1"/>
      <p:bldP spid="2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图片占位符 30"/>
          <p:cNvPicPr>
            <a:picLocks noGrp="1" noChangeAspect="1"/>
          </p:cNvPicPr>
          <p:nvPr>
            <p:ph type="pic" sz="quarter" idx="11"/>
          </p:nvPr>
        </p:nvPicPr>
        <p:blipFill>
          <a:blip r:embed="rId3" cstate="email">
            <a:extLst>
              <a:ext uri="{BEBA8EAE-BF5A-486C-A8C5-ECC9F3942E4B}">
                <a14:imgProps xmlns:a14="http://schemas.microsoft.com/office/drawing/2010/main">
                  <a14:imgLayer r:embed="rId4">
                    <a14:imgEffect>
                      <a14:colorTemperature colorTemp="5300"/>
                    </a14:imgEffect>
                    <a14:imgEffect>
                      <a14:brightnessContrast contrast="40000"/>
                    </a14:imgEffect>
                  </a14:imgLayer>
                </a14:imgProps>
              </a:ext>
              <a:ext uri="{28A0092B-C50C-407E-A947-70E740481C1C}">
                <a14:useLocalDpi xmlns:a14="http://schemas.microsoft.com/office/drawing/2010/main"/>
              </a:ext>
            </a:extLst>
          </a:blip>
          <a:srcRect/>
          <a:stretch>
            <a:fillRect/>
          </a:stretch>
        </p:blipFill>
        <p:spPr/>
      </p:pic>
      <p:pic>
        <p:nvPicPr>
          <p:cNvPr id="34" name="图片占位符 33"/>
          <p:cNvPicPr>
            <a:picLocks noGrp="1" noChangeAspect="1"/>
          </p:cNvPicPr>
          <p:nvPr>
            <p:ph type="pic" sz="quarter" idx="12"/>
          </p:nvPr>
        </p:nvPicPr>
        <p:blipFill>
          <a:blip r:embed="rId5" cstate="email">
            <a:extLst>
              <a:ext uri="{28A0092B-C50C-407E-A947-70E740481C1C}">
                <a14:useLocalDpi xmlns:a14="http://schemas.microsoft.com/office/drawing/2010/main"/>
              </a:ext>
            </a:extLst>
          </a:blip>
          <a:srcRect/>
          <a:stretch>
            <a:fillRect/>
          </a:stretch>
        </p:blipFill>
        <p:spPr/>
      </p:pic>
      <p:pic>
        <p:nvPicPr>
          <p:cNvPr id="32" name="图片占位符 31"/>
          <p:cNvPicPr>
            <a:picLocks noGrp="1" noChangeAspect="1"/>
          </p:cNvPicPr>
          <p:nvPr>
            <p:ph type="pic" sz="quarter" idx="13"/>
          </p:nvPr>
        </p:nvPicPr>
        <p:blipFill>
          <a:blip r:embed="rId6" cstate="email">
            <a:extLst>
              <a:ext uri="{BEBA8EAE-BF5A-486C-A8C5-ECC9F3942E4B}">
                <a14:imgProps xmlns:a14="http://schemas.microsoft.com/office/drawing/2010/main">
                  <a14:imgLayer r:embed="rId7">
                    <a14:imgEffect>
                      <a14:colorTemperature colorTemp="5300"/>
                    </a14:imgEffect>
                    <a14:imgEffect>
                      <a14:brightnessContrast contrast="40000"/>
                    </a14:imgEffect>
                  </a14:imgLayer>
                </a14:imgProps>
              </a:ext>
              <a:ext uri="{28A0092B-C50C-407E-A947-70E740481C1C}">
                <a14:useLocalDpi xmlns:a14="http://schemas.microsoft.com/office/drawing/2010/main"/>
              </a:ext>
            </a:extLst>
          </a:blip>
          <a:srcRect/>
          <a:stretch>
            <a:fillRect/>
          </a:stretch>
        </p:blipFill>
        <p:spPr/>
      </p:pic>
      <p:pic>
        <p:nvPicPr>
          <p:cNvPr id="33" name="图片占位符 32"/>
          <p:cNvPicPr>
            <a:picLocks noGrp="1" noChangeAspect="1"/>
          </p:cNvPicPr>
          <p:nvPr>
            <p:ph type="pic" sz="quarter" idx="14"/>
          </p:nvPr>
        </p:nvPicPr>
        <p:blipFill>
          <a:blip r:embed="rId8" cstate="email">
            <a:extLst>
              <a:ext uri="{28A0092B-C50C-407E-A947-70E740481C1C}">
                <a14:useLocalDpi xmlns:a14="http://schemas.microsoft.com/office/drawing/2010/main"/>
              </a:ext>
            </a:extLst>
          </a:blip>
          <a:srcRect/>
          <a:stretch>
            <a:fillRect/>
          </a:stretch>
        </p:blipFill>
        <p:spPr/>
      </p:pic>
      <p:sp>
        <p:nvSpPr>
          <p:cNvPr id="3" name="灯片编号占位符 2"/>
          <p:cNvSpPr>
            <a:spLocks noGrp="1"/>
          </p:cNvSpPr>
          <p:nvPr>
            <p:ph type="sldNum" sz="quarter" idx="10"/>
          </p:nvPr>
        </p:nvSpPr>
        <p:spPr/>
        <p:txBody>
          <a:bodyPr/>
          <a:lstStyle/>
          <a:p>
            <a:fld id="{791C74C5-49C3-4B91-9805-E5C47E5A7A90}" type="slidenum">
              <a:rPr lang="zh-CN" altLang="en-US" smtClean="0"/>
              <a:pPr/>
              <a:t>11</a:t>
            </a:fld>
            <a:endParaRPr lang="zh-CN" altLang="en-US" dirty="0"/>
          </a:p>
        </p:txBody>
      </p:sp>
      <p:grpSp>
        <p:nvGrpSpPr>
          <p:cNvPr id="20" name="组合 19"/>
          <p:cNvGrpSpPr/>
          <p:nvPr/>
        </p:nvGrpSpPr>
        <p:grpSpPr>
          <a:xfrm>
            <a:off x="3949699" y="286032"/>
            <a:ext cx="4318002" cy="644894"/>
            <a:chOff x="3949699" y="425732"/>
            <a:chExt cx="4318002" cy="644894"/>
          </a:xfrm>
        </p:grpSpPr>
        <p:sp>
          <p:nvSpPr>
            <p:cNvPr id="21" name="文本框 20"/>
            <p:cNvSpPr txBox="1"/>
            <p:nvPr/>
          </p:nvSpPr>
          <p:spPr>
            <a:xfrm>
              <a:off x="4785260" y="425732"/>
              <a:ext cx="2646878"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rPr>
                <a:t>标题文字添加</a:t>
              </a:r>
              <a:r>
                <a:rPr lang="zh-CN" altLang="en-US" sz="2400" b="1" dirty="0">
                  <a:solidFill>
                    <a:schemeClr val="tx1">
                      <a:lumMod val="75000"/>
                      <a:lumOff val="25000"/>
                    </a:schemeClr>
                  </a:solidFill>
                  <a:latin typeface="Arial"/>
                  <a:ea typeface="微软雅黑"/>
                </a:rPr>
                <a:t>此处</a:t>
              </a:r>
              <a:endPar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endParaRPr>
            </a:p>
          </p:txBody>
        </p:sp>
        <p:sp>
          <p:nvSpPr>
            <p:cNvPr id="22" name="文本框 21"/>
            <p:cNvSpPr txBox="1"/>
            <p:nvPr/>
          </p:nvSpPr>
          <p:spPr>
            <a:xfrm>
              <a:off x="3949699" y="785291"/>
              <a:ext cx="4318002"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wider field</a:t>
              </a:r>
            </a:p>
          </p:txBody>
        </p:sp>
      </p:grpSp>
      <p:cxnSp>
        <p:nvCxnSpPr>
          <p:cNvPr id="23" name="直接连接符 22"/>
          <p:cNvCxnSpPr/>
          <p:nvPr/>
        </p:nvCxnSpPr>
        <p:spPr>
          <a:xfrm>
            <a:off x="5734050" y="1069340"/>
            <a:ext cx="723900" cy="0"/>
          </a:xfrm>
          <a:prstGeom prst="line">
            <a:avLst/>
          </a:prstGeom>
          <a:ln w="50800" cap="rnd">
            <a:gradFill flip="none" rotWithShape="1">
              <a:gsLst>
                <a:gs pos="0">
                  <a:srgbClr val="00D1FE"/>
                </a:gs>
                <a:gs pos="100000">
                  <a:srgbClr val="397CD5"/>
                </a:gs>
              </a:gsLst>
              <a:lin ang="2700000" scaled="1"/>
              <a:tileRect/>
            </a:gradFill>
            <a:round/>
          </a:ln>
        </p:spPr>
        <p:style>
          <a:lnRef idx="1">
            <a:schemeClr val="accent1"/>
          </a:lnRef>
          <a:fillRef idx="0">
            <a:schemeClr val="accent1"/>
          </a:fillRef>
          <a:effectRef idx="0">
            <a:schemeClr val="accent1"/>
          </a:effectRef>
          <a:fontRef idx="minor">
            <a:schemeClr val="tx1"/>
          </a:fontRef>
        </p:style>
      </p:cxnSp>
      <p:grpSp>
        <p:nvGrpSpPr>
          <p:cNvPr id="35" name="组合 34"/>
          <p:cNvGrpSpPr/>
          <p:nvPr/>
        </p:nvGrpSpPr>
        <p:grpSpPr>
          <a:xfrm>
            <a:off x="6169120" y="3852516"/>
            <a:ext cx="4778280" cy="1833909"/>
            <a:chOff x="6169120" y="3852516"/>
            <a:chExt cx="4778280" cy="1833909"/>
          </a:xfrm>
        </p:grpSpPr>
        <p:sp>
          <p:nvSpPr>
            <p:cNvPr id="7" name="Rectangle 4"/>
            <p:cNvSpPr/>
            <p:nvPr/>
          </p:nvSpPr>
          <p:spPr>
            <a:xfrm>
              <a:off x="6169120" y="3852516"/>
              <a:ext cx="4778280" cy="1833909"/>
            </a:xfrm>
            <a:prstGeom prst="rect">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grpSp>
          <p:nvGrpSpPr>
            <p:cNvPr id="24" name="组合 23"/>
            <p:cNvGrpSpPr/>
            <p:nvPr/>
          </p:nvGrpSpPr>
          <p:grpSpPr>
            <a:xfrm>
              <a:off x="6504035" y="4278430"/>
              <a:ext cx="4108450" cy="869105"/>
              <a:chOff x="874712" y="3344238"/>
              <a:chExt cx="4108450" cy="869105"/>
            </a:xfrm>
          </p:grpSpPr>
          <p:sp>
            <p:nvSpPr>
              <p:cNvPr id="25" name="矩形 24">
                <a:extLst>
                  <a:ext uri="{FF2B5EF4-FFF2-40B4-BE49-F238E27FC236}">
                    <a16:creationId xmlns:a16="http://schemas.microsoft.com/office/drawing/2014/main" xmlns="" id="{E3EB1709-6D20-4440-8800-976CC5E9712E}"/>
                  </a:ext>
                </a:extLst>
              </p:cNvPr>
              <p:cNvSpPr/>
              <p:nvPr/>
            </p:nvSpPr>
            <p:spPr>
              <a:xfrm>
                <a:off x="874712" y="3677812"/>
                <a:ext cx="4108450"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solidFill>
                  </a:rPr>
                  <a:t>用户可以在投影仪或者计算机上进行演示也可以将演示文稿打印出来制作成胶片以便应用到更广泛的领域中</a:t>
                </a:r>
              </a:p>
            </p:txBody>
          </p:sp>
          <p:sp>
            <p:nvSpPr>
              <p:cNvPr id="26" name="矩形 25">
                <a:extLst>
                  <a:ext uri="{FF2B5EF4-FFF2-40B4-BE49-F238E27FC236}">
                    <a16:creationId xmlns:a16="http://schemas.microsoft.com/office/drawing/2014/main" xmlns="" id="{CBCE2F27-1948-4AAF-B7D2-B7B4F23C2784}"/>
                  </a:ext>
                </a:extLst>
              </p:cNvPr>
              <p:cNvSpPr/>
              <p:nvPr/>
            </p:nvSpPr>
            <p:spPr>
              <a:xfrm>
                <a:off x="874712" y="3344238"/>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bg1"/>
                    </a:solidFill>
                  </a:rPr>
                  <a:t>标题文字添加</a:t>
                </a:r>
              </a:p>
            </p:txBody>
          </p:sp>
        </p:grpSp>
      </p:grpSp>
    </p:spTree>
    <p:extLst>
      <p:ext uri="{BB962C8B-B14F-4D97-AF65-F5344CB8AC3E}">
        <p14:creationId xmlns:p14="http://schemas.microsoft.com/office/powerpoint/2010/main" val="1778016193"/>
      </p:ext>
    </p:extLst>
  </p:cSld>
  <p:clrMapOvr>
    <a:masterClrMapping/>
  </p:clrMapOvr>
  <mc:AlternateContent xmlns:mc="http://schemas.openxmlformats.org/markup-compatibility/2006" xmlns:p14="http://schemas.microsoft.com/office/powerpoint/2010/main">
    <mc:Choice Requires="p14">
      <p:transition spd="slow" p14:dur="30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arn(inVertical)">
                                      <p:cBhvr>
                                        <p:cTn id="7" dur="500"/>
                                        <p:tgtEl>
                                          <p:spTgt spid="23"/>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p:tgtEl>
                                          <p:spTgt spid="20"/>
                                        </p:tgtEl>
                                        <p:attrNameLst>
                                          <p:attrName>ppt_y</p:attrName>
                                        </p:attrNameLst>
                                      </p:cBhvr>
                                      <p:tavLst>
                                        <p:tav tm="0">
                                          <p:val>
                                            <p:strVal val="#ppt_y+#ppt_h*1.125000"/>
                                          </p:val>
                                        </p:tav>
                                        <p:tav tm="100000">
                                          <p:val>
                                            <p:strVal val="#ppt_y"/>
                                          </p:val>
                                        </p:tav>
                                      </p:tavLst>
                                    </p:anim>
                                    <p:animEffect transition="in" filter="wipe(up)">
                                      <p:cBhvr>
                                        <p:cTn id="12" dur="500"/>
                                        <p:tgtEl>
                                          <p:spTgt spid="20"/>
                                        </p:tgtEl>
                                      </p:cBhvr>
                                    </p:animEffect>
                                  </p:childTnLst>
                                </p:cTn>
                              </p:par>
                            </p:childTnLst>
                          </p:cTn>
                        </p:par>
                        <p:par>
                          <p:cTn id="13" fill="hold">
                            <p:stCondLst>
                              <p:cond delay="1000"/>
                            </p:stCondLst>
                            <p:childTnLst>
                              <p:par>
                                <p:cTn id="14" presetID="14" presetClass="entr" presetSubtype="10" fill="hold" nodeType="after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randombar(horizontal)">
                                      <p:cBhvr>
                                        <p:cTn id="16" dur="500"/>
                                        <p:tgtEl>
                                          <p:spTgt spid="31"/>
                                        </p:tgtEl>
                                      </p:cBhvr>
                                    </p:animEffect>
                                  </p:childTnLst>
                                </p:cTn>
                              </p:par>
                            </p:childTnLst>
                          </p:cTn>
                        </p:par>
                        <p:par>
                          <p:cTn id="17" fill="hold">
                            <p:stCondLst>
                              <p:cond delay="1500"/>
                            </p:stCondLst>
                            <p:childTnLst>
                              <p:par>
                                <p:cTn id="18" presetID="14" presetClass="entr" presetSubtype="10" fill="hold" nodeType="after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randombar(horizontal)">
                                      <p:cBhvr>
                                        <p:cTn id="20" dur="500"/>
                                        <p:tgtEl>
                                          <p:spTgt spid="32"/>
                                        </p:tgtEl>
                                      </p:cBhvr>
                                    </p:animEffect>
                                  </p:childTnLst>
                                </p:cTn>
                              </p:par>
                            </p:childTnLst>
                          </p:cTn>
                        </p:par>
                        <p:par>
                          <p:cTn id="21" fill="hold">
                            <p:stCondLst>
                              <p:cond delay="2000"/>
                            </p:stCondLst>
                            <p:childTnLst>
                              <p:par>
                                <p:cTn id="22" presetID="14" presetClass="entr" presetSubtype="10" fill="hold" nodeType="after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randombar(horizontal)">
                                      <p:cBhvr>
                                        <p:cTn id="24" dur="500"/>
                                        <p:tgtEl>
                                          <p:spTgt spid="34"/>
                                        </p:tgtEl>
                                      </p:cBhvr>
                                    </p:animEffect>
                                  </p:childTnLst>
                                </p:cTn>
                              </p:par>
                            </p:childTnLst>
                          </p:cTn>
                        </p:par>
                        <p:par>
                          <p:cTn id="25" fill="hold">
                            <p:stCondLst>
                              <p:cond delay="2500"/>
                            </p:stCondLst>
                            <p:childTnLst>
                              <p:par>
                                <p:cTn id="26" presetID="14" presetClass="entr" presetSubtype="10" fill="hold" nodeType="after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randombar(horizontal)">
                                      <p:cBhvr>
                                        <p:cTn id="28" dur="500"/>
                                        <p:tgtEl>
                                          <p:spTgt spid="33"/>
                                        </p:tgtEl>
                                      </p:cBhvr>
                                    </p:animEffect>
                                  </p:childTnLst>
                                </p:cTn>
                              </p:par>
                            </p:childTnLst>
                          </p:cTn>
                        </p:par>
                        <p:par>
                          <p:cTn id="29" fill="hold">
                            <p:stCondLst>
                              <p:cond delay="3000"/>
                            </p:stCondLst>
                            <p:childTnLst>
                              <p:par>
                                <p:cTn id="30" presetID="14" presetClass="entr" presetSubtype="10" fill="hold"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randombar(horizontal)">
                                      <p:cBhvr>
                                        <p:cTn id="3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任意多边形 63"/>
          <p:cNvSpPr/>
          <p:nvPr/>
        </p:nvSpPr>
        <p:spPr bwMode="auto">
          <a:xfrm>
            <a:off x="1410830" y="1757319"/>
            <a:ext cx="9384172" cy="2302802"/>
          </a:xfrm>
          <a:custGeom>
            <a:avLst/>
            <a:gdLst>
              <a:gd name="connsiteX0" fmla="*/ 1151400 w 9384172"/>
              <a:gd name="connsiteY0" fmla="*/ 0 h 2302802"/>
              <a:gd name="connsiteX1" fmla="*/ 2106160 w 9384172"/>
              <a:gd name="connsiteY1" fmla="*/ 507642 h 2302802"/>
              <a:gd name="connsiteX2" fmla="*/ 2196930 w 9384172"/>
              <a:gd name="connsiteY2" fmla="*/ 674872 h 2302802"/>
              <a:gd name="connsiteX3" fmla="*/ 2220895 w 9384172"/>
              <a:gd name="connsiteY3" fmla="*/ 695199 h 2302802"/>
              <a:gd name="connsiteX4" fmla="*/ 3384599 w 9384172"/>
              <a:gd name="connsiteY4" fmla="*/ 667992 h 2302802"/>
              <a:gd name="connsiteX5" fmla="*/ 3384884 w 9384172"/>
              <a:gd name="connsiteY5" fmla="*/ 667730 h 2302802"/>
              <a:gd name="connsiteX6" fmla="*/ 3406647 w 9384172"/>
              <a:gd name="connsiteY6" fmla="*/ 627634 h 2302802"/>
              <a:gd name="connsiteX7" fmla="*/ 4183448 w 9384172"/>
              <a:gd name="connsiteY7" fmla="*/ 214611 h 2302802"/>
              <a:gd name="connsiteX8" fmla="*/ 4960249 w 9384172"/>
              <a:gd name="connsiteY8" fmla="*/ 627634 h 2302802"/>
              <a:gd name="connsiteX9" fmla="*/ 5031212 w 9384172"/>
              <a:gd name="connsiteY9" fmla="*/ 758372 h 2302802"/>
              <a:gd name="connsiteX10" fmla="*/ 5117950 w 9384172"/>
              <a:gd name="connsiteY10" fmla="*/ 825687 h 2302802"/>
              <a:gd name="connsiteX11" fmla="*/ 5953747 w 9384172"/>
              <a:gd name="connsiteY11" fmla="*/ 794873 h 2302802"/>
              <a:gd name="connsiteX12" fmla="*/ 6023388 w 9384172"/>
              <a:gd name="connsiteY12" fmla="*/ 734838 h 2302802"/>
              <a:gd name="connsiteX13" fmla="*/ 6036707 w 9384172"/>
              <a:gd name="connsiteY13" fmla="*/ 710300 h 2302802"/>
              <a:gd name="connsiteX14" fmla="*/ 6690907 w 9384172"/>
              <a:gd name="connsiteY14" fmla="*/ 362464 h 2302802"/>
              <a:gd name="connsiteX15" fmla="*/ 7345108 w 9384172"/>
              <a:gd name="connsiteY15" fmla="*/ 710300 h 2302802"/>
              <a:gd name="connsiteX16" fmla="*/ 7404875 w 9384172"/>
              <a:gd name="connsiteY16" fmla="*/ 820413 h 2302802"/>
              <a:gd name="connsiteX17" fmla="*/ 7477911 w 9384172"/>
              <a:gd name="connsiteY17" fmla="*/ 877094 h 2302802"/>
              <a:gd name="connsiteX18" fmla="*/ 8168465 w 9384172"/>
              <a:gd name="connsiteY18" fmla="*/ 860720 h 2302802"/>
              <a:gd name="connsiteX19" fmla="*/ 8216290 w 9384172"/>
              <a:gd name="connsiteY19" fmla="*/ 820379 h 2302802"/>
              <a:gd name="connsiteX20" fmla="*/ 8228369 w 9384172"/>
              <a:gd name="connsiteY20" fmla="*/ 798125 h 2302802"/>
              <a:gd name="connsiteX21" fmla="*/ 8752315 w 9384172"/>
              <a:gd name="connsiteY21" fmla="*/ 519545 h 2302802"/>
              <a:gd name="connsiteX22" fmla="*/ 9384172 w 9384172"/>
              <a:gd name="connsiteY22" fmla="*/ 1151402 h 2302802"/>
              <a:gd name="connsiteX23" fmla="*/ 8752315 w 9384172"/>
              <a:gd name="connsiteY23" fmla="*/ 1783259 h 2302802"/>
              <a:gd name="connsiteX24" fmla="*/ 8228369 w 9384172"/>
              <a:gd name="connsiteY24" fmla="*/ 1504679 h 2302802"/>
              <a:gd name="connsiteX25" fmla="*/ 8209055 w 9384172"/>
              <a:gd name="connsiteY25" fmla="*/ 1469095 h 2302802"/>
              <a:gd name="connsiteX26" fmla="*/ 8171950 w 9384172"/>
              <a:gd name="connsiteY26" fmla="*/ 1439062 h 2302802"/>
              <a:gd name="connsiteX27" fmla="*/ 7484853 w 9384172"/>
              <a:gd name="connsiteY27" fmla="*/ 1435607 h 2302802"/>
              <a:gd name="connsiteX28" fmla="*/ 7387812 w 9384172"/>
              <a:gd name="connsiteY28" fmla="*/ 1513831 h 2302802"/>
              <a:gd name="connsiteX29" fmla="*/ 7345108 w 9384172"/>
              <a:gd name="connsiteY29" fmla="*/ 1592508 h 2302802"/>
              <a:gd name="connsiteX30" fmla="*/ 6690907 w 9384172"/>
              <a:gd name="connsiteY30" fmla="*/ 1940344 h 2302802"/>
              <a:gd name="connsiteX31" fmla="*/ 6036707 w 9384172"/>
              <a:gd name="connsiteY31" fmla="*/ 1592508 h 2302802"/>
              <a:gd name="connsiteX32" fmla="*/ 6013587 w 9384172"/>
              <a:gd name="connsiteY32" fmla="*/ 1549913 h 2302802"/>
              <a:gd name="connsiteX33" fmla="*/ 5958103 w 9384172"/>
              <a:gd name="connsiteY33" fmla="*/ 1504002 h 2302802"/>
              <a:gd name="connsiteX34" fmla="*/ 5126194 w 9384172"/>
              <a:gd name="connsiteY34" fmla="*/ 1488869 h 2302802"/>
              <a:gd name="connsiteX35" fmla="*/ 5010945 w 9384172"/>
              <a:gd name="connsiteY35" fmla="*/ 1581770 h 2302802"/>
              <a:gd name="connsiteX36" fmla="*/ 4960249 w 9384172"/>
              <a:gd name="connsiteY36" fmla="*/ 1675171 h 2302802"/>
              <a:gd name="connsiteX37" fmla="*/ 4183448 w 9384172"/>
              <a:gd name="connsiteY37" fmla="*/ 2088193 h 2302802"/>
              <a:gd name="connsiteX38" fmla="*/ 3406647 w 9384172"/>
              <a:gd name="connsiteY38" fmla="*/ 1675171 h 2302802"/>
              <a:gd name="connsiteX39" fmla="*/ 3375190 w 9384172"/>
              <a:gd name="connsiteY39" fmla="*/ 1617215 h 2302802"/>
              <a:gd name="connsiteX40" fmla="*/ 3312893 w 9384172"/>
              <a:gd name="connsiteY40" fmla="*/ 1571221 h 2302802"/>
              <a:gd name="connsiteX41" fmla="*/ 2233340 w 9384172"/>
              <a:gd name="connsiteY41" fmla="*/ 1622538 h 2302802"/>
              <a:gd name="connsiteX42" fmla="*/ 2169170 w 9384172"/>
              <a:gd name="connsiteY42" fmla="*/ 1679074 h 2302802"/>
              <a:gd name="connsiteX43" fmla="*/ 2106160 w 9384172"/>
              <a:gd name="connsiteY43" fmla="*/ 1795160 h 2302802"/>
              <a:gd name="connsiteX44" fmla="*/ 1151400 w 9384172"/>
              <a:gd name="connsiteY44" fmla="*/ 2302802 h 2302802"/>
              <a:gd name="connsiteX45" fmla="*/ 0 w 9384172"/>
              <a:gd name="connsiteY45" fmla="*/ 1151401 h 2302802"/>
              <a:gd name="connsiteX46" fmla="*/ 1151400 w 9384172"/>
              <a:gd name="connsiteY46" fmla="*/ 0 h 2302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9384172" h="2302802">
                <a:moveTo>
                  <a:pt x="1151400" y="0"/>
                </a:moveTo>
                <a:cubicBezTo>
                  <a:pt x="1548839" y="0"/>
                  <a:pt x="1899245" y="201367"/>
                  <a:pt x="2106160" y="507642"/>
                </a:cubicBezTo>
                <a:lnTo>
                  <a:pt x="2196930" y="674872"/>
                </a:lnTo>
                <a:lnTo>
                  <a:pt x="2220895" y="695199"/>
                </a:lnTo>
                <a:cubicBezTo>
                  <a:pt x="2584223" y="976910"/>
                  <a:pt x="3032834" y="964468"/>
                  <a:pt x="3384599" y="667992"/>
                </a:cubicBezTo>
                <a:lnTo>
                  <a:pt x="3384884" y="667730"/>
                </a:lnTo>
                <a:lnTo>
                  <a:pt x="3406647" y="627634"/>
                </a:lnTo>
                <a:cubicBezTo>
                  <a:pt x="3574995" y="378446"/>
                  <a:pt x="3860089" y="214611"/>
                  <a:pt x="4183448" y="214611"/>
                </a:cubicBezTo>
                <a:cubicBezTo>
                  <a:pt x="4506808" y="214611"/>
                  <a:pt x="4791901" y="378446"/>
                  <a:pt x="4960249" y="627634"/>
                </a:cubicBezTo>
                <a:lnTo>
                  <a:pt x="5031212" y="758372"/>
                </a:lnTo>
                <a:lnTo>
                  <a:pt x="5117950" y="825687"/>
                </a:lnTo>
                <a:cubicBezTo>
                  <a:pt x="5384618" y="996361"/>
                  <a:pt x="5696307" y="984251"/>
                  <a:pt x="5953747" y="794873"/>
                </a:cubicBezTo>
                <a:lnTo>
                  <a:pt x="6023388" y="734838"/>
                </a:lnTo>
                <a:lnTo>
                  <a:pt x="6036707" y="710300"/>
                </a:lnTo>
                <a:cubicBezTo>
                  <a:pt x="6178485" y="500441"/>
                  <a:pt x="6418583" y="362464"/>
                  <a:pt x="6690907" y="362464"/>
                </a:cubicBezTo>
                <a:cubicBezTo>
                  <a:pt x="6963232" y="362464"/>
                  <a:pt x="7203330" y="500441"/>
                  <a:pt x="7345108" y="710300"/>
                </a:cubicBezTo>
                <a:lnTo>
                  <a:pt x="7404875" y="820413"/>
                </a:lnTo>
                <a:lnTo>
                  <a:pt x="7477911" y="877094"/>
                </a:lnTo>
                <a:cubicBezTo>
                  <a:pt x="7697908" y="1017897"/>
                  <a:pt x="7954289" y="1010984"/>
                  <a:pt x="8168465" y="860720"/>
                </a:cubicBezTo>
                <a:lnTo>
                  <a:pt x="8216290" y="820379"/>
                </a:lnTo>
                <a:lnTo>
                  <a:pt x="8228369" y="798125"/>
                </a:lnTo>
                <a:cubicBezTo>
                  <a:pt x="8341919" y="630050"/>
                  <a:pt x="8534212" y="519545"/>
                  <a:pt x="8752315" y="519545"/>
                </a:cubicBezTo>
                <a:cubicBezTo>
                  <a:pt x="9101280" y="519545"/>
                  <a:pt x="9384172" y="802437"/>
                  <a:pt x="9384172" y="1151402"/>
                </a:cubicBezTo>
                <a:cubicBezTo>
                  <a:pt x="9384172" y="1500367"/>
                  <a:pt x="9101280" y="1783259"/>
                  <a:pt x="8752315" y="1783259"/>
                </a:cubicBezTo>
                <a:cubicBezTo>
                  <a:pt x="8534212" y="1783259"/>
                  <a:pt x="8341919" y="1672754"/>
                  <a:pt x="8228369" y="1504679"/>
                </a:cubicBezTo>
                <a:lnTo>
                  <a:pt x="8209055" y="1469095"/>
                </a:lnTo>
                <a:lnTo>
                  <a:pt x="8171950" y="1439062"/>
                </a:lnTo>
                <a:cubicBezTo>
                  <a:pt x="7954924" y="1293469"/>
                  <a:pt x="7698969" y="1293045"/>
                  <a:pt x="7484853" y="1435607"/>
                </a:cubicBezTo>
                <a:lnTo>
                  <a:pt x="7387812" y="1513831"/>
                </a:lnTo>
                <a:lnTo>
                  <a:pt x="7345108" y="1592508"/>
                </a:lnTo>
                <a:cubicBezTo>
                  <a:pt x="7203330" y="1802368"/>
                  <a:pt x="6963232" y="1940344"/>
                  <a:pt x="6690907" y="1940344"/>
                </a:cubicBezTo>
                <a:cubicBezTo>
                  <a:pt x="6418583" y="1940344"/>
                  <a:pt x="6178485" y="1802368"/>
                  <a:pt x="6036707" y="1592508"/>
                </a:cubicBezTo>
                <a:lnTo>
                  <a:pt x="6013587" y="1549913"/>
                </a:lnTo>
                <a:lnTo>
                  <a:pt x="5958103" y="1504002"/>
                </a:lnTo>
                <a:cubicBezTo>
                  <a:pt x="5697045" y="1320189"/>
                  <a:pt x="5385732" y="1316064"/>
                  <a:pt x="5126194" y="1488869"/>
                </a:cubicBezTo>
                <a:lnTo>
                  <a:pt x="5010945" y="1581770"/>
                </a:lnTo>
                <a:lnTo>
                  <a:pt x="4960249" y="1675171"/>
                </a:lnTo>
                <a:cubicBezTo>
                  <a:pt x="4791901" y="1924359"/>
                  <a:pt x="4506808" y="2088193"/>
                  <a:pt x="4183448" y="2088193"/>
                </a:cubicBezTo>
                <a:cubicBezTo>
                  <a:pt x="3860089" y="2088193"/>
                  <a:pt x="3574995" y="1924359"/>
                  <a:pt x="3406647" y="1675171"/>
                </a:cubicBezTo>
                <a:lnTo>
                  <a:pt x="3375190" y="1617215"/>
                </a:lnTo>
                <a:lnTo>
                  <a:pt x="3312893" y="1571221"/>
                </a:lnTo>
                <a:cubicBezTo>
                  <a:pt x="2969764" y="1341031"/>
                  <a:pt x="2559955" y="1359486"/>
                  <a:pt x="2233340" y="1622538"/>
                </a:cubicBezTo>
                <a:lnTo>
                  <a:pt x="2169170" y="1679074"/>
                </a:lnTo>
                <a:lnTo>
                  <a:pt x="2106160" y="1795160"/>
                </a:lnTo>
                <a:cubicBezTo>
                  <a:pt x="1899245" y="2101435"/>
                  <a:pt x="1548839" y="2302802"/>
                  <a:pt x="1151400" y="2302802"/>
                </a:cubicBezTo>
                <a:cubicBezTo>
                  <a:pt x="515500" y="2302802"/>
                  <a:pt x="0" y="1787302"/>
                  <a:pt x="0" y="1151401"/>
                </a:cubicBezTo>
                <a:cubicBezTo>
                  <a:pt x="0" y="515500"/>
                  <a:pt x="515500" y="0"/>
                  <a:pt x="1151400" y="0"/>
                </a:cubicBezTo>
                <a:close/>
              </a:path>
            </a:pathLst>
          </a:custGeom>
          <a:solidFill>
            <a:schemeClr val="bg1">
              <a:lumMod val="95000"/>
            </a:schemeClr>
          </a:solidFill>
          <a:ln w="9525">
            <a:noFill/>
            <a:round/>
            <a:headEnd/>
            <a:tailEnd/>
          </a:ln>
        </p:spPr>
        <p:txBody>
          <a:bodyPr wrap="square" anchor="ctr">
            <a:noAutofit/>
          </a:bodyPr>
          <a:lstStyle/>
          <a:p>
            <a:pPr algn="ctr"/>
            <a:endParaRPr/>
          </a:p>
        </p:txBody>
      </p:sp>
      <p:pic>
        <p:nvPicPr>
          <p:cNvPr id="95" name="图片占位符 94"/>
          <p:cNvPicPr>
            <a:picLocks noGrp="1" noChangeAspect="1"/>
          </p:cNvPicPr>
          <p:nvPr>
            <p:ph type="pic" sz="quarter" idx="12"/>
          </p:nvPr>
        </p:nvPicPr>
        <p:blipFill>
          <a:blip r:embed="rId3" cstate="email">
            <a:extLst>
              <a:ext uri="{28A0092B-C50C-407E-A947-70E740481C1C}">
                <a14:useLocalDpi xmlns:a14="http://schemas.microsoft.com/office/drawing/2010/main"/>
              </a:ext>
            </a:extLst>
          </a:blip>
          <a:srcRect/>
          <a:stretch>
            <a:fillRect/>
          </a:stretch>
        </p:blipFill>
        <p:spPr>
          <a:ln w="25400">
            <a:gradFill>
              <a:gsLst>
                <a:gs pos="0">
                  <a:srgbClr val="00D1FE"/>
                </a:gs>
                <a:gs pos="100000">
                  <a:srgbClr val="397CD5"/>
                </a:gs>
              </a:gsLst>
              <a:lin ang="5400000" scaled="1"/>
            </a:gradFill>
          </a:ln>
        </p:spPr>
      </p:pic>
      <p:sp>
        <p:nvSpPr>
          <p:cNvPr id="3" name="灯片编号占位符 2"/>
          <p:cNvSpPr>
            <a:spLocks noGrp="1"/>
          </p:cNvSpPr>
          <p:nvPr>
            <p:ph type="sldNum" sz="quarter" idx="10"/>
          </p:nvPr>
        </p:nvSpPr>
        <p:spPr/>
        <p:txBody>
          <a:bodyPr/>
          <a:lstStyle/>
          <a:p>
            <a:fld id="{791C74C5-49C3-4B91-9805-E5C47E5A7A90}" type="slidenum">
              <a:rPr lang="zh-CN" altLang="en-US" smtClean="0"/>
              <a:pPr/>
              <a:t>12</a:t>
            </a:fld>
            <a:endParaRPr lang="zh-CN" altLang="en-US" dirty="0"/>
          </a:p>
        </p:txBody>
      </p:sp>
      <p:sp>
        <p:nvSpPr>
          <p:cNvPr id="17" name="Isosceles Triangle 119"/>
          <p:cNvSpPr/>
          <p:nvPr/>
        </p:nvSpPr>
        <p:spPr bwMode="auto">
          <a:xfrm rot="5400000">
            <a:off x="3792414" y="2787434"/>
            <a:ext cx="242571" cy="242571"/>
          </a:xfrm>
          <a:prstGeom prst="triangle">
            <a:avLst/>
          </a:prstGeom>
          <a:gradFill>
            <a:gsLst>
              <a:gs pos="0">
                <a:schemeClr val="bg1">
                  <a:lumMod val="85000"/>
                </a:schemeClr>
              </a:gs>
              <a:gs pos="100000">
                <a:schemeClr val="bg1">
                  <a:lumMod val="65000"/>
                </a:schemeClr>
              </a:gs>
            </a:gsLst>
            <a:lin ang="2700000" scaled="1"/>
          </a:gradFill>
          <a:ln w="9525">
            <a:noFill/>
            <a:round/>
            <a:headEnd/>
            <a:tailEnd/>
          </a:ln>
        </p:spPr>
        <p:txBody>
          <a:bodyPr anchor="ctr"/>
          <a:lstStyle/>
          <a:p>
            <a:pPr algn="ctr"/>
            <a:endParaRPr/>
          </a:p>
        </p:txBody>
      </p:sp>
      <p:sp>
        <p:nvSpPr>
          <p:cNvPr id="18" name="Isosceles Triangle 120"/>
          <p:cNvSpPr/>
          <p:nvPr/>
        </p:nvSpPr>
        <p:spPr bwMode="auto">
          <a:xfrm rot="5400000">
            <a:off x="6672734" y="2807647"/>
            <a:ext cx="202144" cy="202144"/>
          </a:xfrm>
          <a:prstGeom prst="triangle">
            <a:avLst/>
          </a:prstGeom>
          <a:gradFill>
            <a:gsLst>
              <a:gs pos="0">
                <a:schemeClr val="bg1">
                  <a:lumMod val="85000"/>
                </a:schemeClr>
              </a:gs>
              <a:gs pos="100000">
                <a:schemeClr val="bg1">
                  <a:lumMod val="65000"/>
                </a:schemeClr>
              </a:gs>
            </a:gsLst>
            <a:lin ang="2700000" scaled="1"/>
          </a:gradFill>
          <a:ln w="9525">
            <a:noFill/>
            <a:round/>
            <a:headEnd/>
            <a:tailEnd/>
          </a:ln>
        </p:spPr>
        <p:txBody>
          <a:bodyPr anchor="ctr"/>
          <a:lstStyle/>
          <a:p>
            <a:pPr algn="ctr"/>
            <a:endParaRPr/>
          </a:p>
        </p:txBody>
      </p:sp>
      <p:sp>
        <p:nvSpPr>
          <p:cNvPr id="19" name="Isosceles Triangle 121"/>
          <p:cNvSpPr/>
          <p:nvPr/>
        </p:nvSpPr>
        <p:spPr bwMode="auto">
          <a:xfrm rot="5400000">
            <a:off x="8998203" y="2837969"/>
            <a:ext cx="141500" cy="141500"/>
          </a:xfrm>
          <a:prstGeom prst="triangle">
            <a:avLst/>
          </a:prstGeom>
          <a:gradFill>
            <a:gsLst>
              <a:gs pos="0">
                <a:schemeClr val="bg1">
                  <a:lumMod val="85000"/>
                </a:schemeClr>
              </a:gs>
              <a:gs pos="100000">
                <a:schemeClr val="bg1">
                  <a:lumMod val="65000"/>
                </a:schemeClr>
              </a:gs>
            </a:gsLst>
            <a:lin ang="2700000" scaled="1"/>
          </a:gradFill>
          <a:ln w="9525">
            <a:noFill/>
            <a:round/>
            <a:headEnd/>
            <a:tailEnd/>
          </a:ln>
        </p:spPr>
        <p:txBody>
          <a:bodyPr anchor="ctr"/>
          <a:lstStyle/>
          <a:p>
            <a:pPr algn="ctr"/>
            <a:endParaRPr/>
          </a:p>
        </p:txBody>
      </p:sp>
      <p:grpSp>
        <p:nvGrpSpPr>
          <p:cNvPr id="65" name="组合 64"/>
          <p:cNvGrpSpPr/>
          <p:nvPr/>
        </p:nvGrpSpPr>
        <p:grpSpPr>
          <a:xfrm>
            <a:off x="3949699" y="286032"/>
            <a:ext cx="4318002" cy="644894"/>
            <a:chOff x="3949699" y="425732"/>
            <a:chExt cx="4318002" cy="644894"/>
          </a:xfrm>
        </p:grpSpPr>
        <p:sp>
          <p:nvSpPr>
            <p:cNvPr id="66" name="文本框 65"/>
            <p:cNvSpPr txBox="1"/>
            <p:nvPr/>
          </p:nvSpPr>
          <p:spPr>
            <a:xfrm>
              <a:off x="4785260" y="425732"/>
              <a:ext cx="2646878"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rPr>
                <a:t>标题文字添加</a:t>
              </a:r>
              <a:r>
                <a:rPr lang="zh-CN" altLang="en-US" sz="2400" b="1" dirty="0">
                  <a:solidFill>
                    <a:schemeClr val="tx1">
                      <a:lumMod val="75000"/>
                      <a:lumOff val="25000"/>
                    </a:schemeClr>
                  </a:solidFill>
                  <a:latin typeface="Arial"/>
                  <a:ea typeface="微软雅黑"/>
                </a:rPr>
                <a:t>此处</a:t>
              </a:r>
              <a:endPar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endParaRPr>
            </a:p>
          </p:txBody>
        </p:sp>
        <p:sp>
          <p:nvSpPr>
            <p:cNvPr id="67" name="文本框 66"/>
            <p:cNvSpPr txBox="1"/>
            <p:nvPr/>
          </p:nvSpPr>
          <p:spPr>
            <a:xfrm>
              <a:off x="3949699" y="785291"/>
              <a:ext cx="4318002"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wider field</a:t>
              </a:r>
            </a:p>
          </p:txBody>
        </p:sp>
      </p:grpSp>
      <p:cxnSp>
        <p:nvCxnSpPr>
          <p:cNvPr id="68" name="直接连接符 67"/>
          <p:cNvCxnSpPr/>
          <p:nvPr/>
        </p:nvCxnSpPr>
        <p:spPr>
          <a:xfrm>
            <a:off x="5734050" y="1069340"/>
            <a:ext cx="723900" cy="0"/>
          </a:xfrm>
          <a:prstGeom prst="line">
            <a:avLst/>
          </a:prstGeom>
          <a:ln w="50800" cap="rnd">
            <a:gradFill flip="none" rotWithShape="1">
              <a:gsLst>
                <a:gs pos="0">
                  <a:srgbClr val="00D1FE"/>
                </a:gs>
                <a:gs pos="100000">
                  <a:srgbClr val="397CD5"/>
                </a:gs>
              </a:gsLst>
              <a:lin ang="2700000" scaled="1"/>
              <a:tileRect/>
            </a:gradFill>
            <a:round/>
          </a:ln>
        </p:spPr>
        <p:style>
          <a:lnRef idx="1">
            <a:schemeClr val="accent1"/>
          </a:lnRef>
          <a:fillRef idx="0">
            <a:schemeClr val="accent1"/>
          </a:fillRef>
          <a:effectRef idx="0">
            <a:schemeClr val="accent1"/>
          </a:effectRef>
          <a:fontRef idx="minor">
            <a:schemeClr val="tx1"/>
          </a:fontRef>
        </p:style>
      </p:cxnSp>
      <p:grpSp>
        <p:nvGrpSpPr>
          <p:cNvPr id="87" name="组合 86"/>
          <p:cNvGrpSpPr/>
          <p:nvPr/>
        </p:nvGrpSpPr>
        <p:grpSpPr>
          <a:xfrm>
            <a:off x="1392014" y="4494699"/>
            <a:ext cx="9339486" cy="992605"/>
            <a:chOff x="874712" y="3331538"/>
            <a:chExt cx="9339486" cy="992605"/>
          </a:xfrm>
        </p:grpSpPr>
        <p:sp>
          <p:nvSpPr>
            <p:cNvPr id="88" name="矩形 87">
              <a:extLst>
                <a:ext uri="{FF2B5EF4-FFF2-40B4-BE49-F238E27FC236}">
                  <a16:creationId xmlns:a16="http://schemas.microsoft.com/office/drawing/2014/main" xmlns="" id="{E3EB1709-6D20-4440-8800-976CC5E9712E}"/>
                </a:ext>
              </a:extLst>
            </p:cNvPr>
            <p:cNvSpPr/>
            <p:nvPr/>
          </p:nvSpPr>
          <p:spPr>
            <a:xfrm>
              <a:off x="874712" y="3677812"/>
              <a:ext cx="9339486" cy="646331"/>
            </a:xfrm>
            <a:prstGeom prst="rect">
              <a:avLst/>
            </a:prstGeom>
          </p:spPr>
          <p:txBody>
            <a:bodyPr wrap="square">
              <a:spAutoFit/>
              <a:scene3d>
                <a:camera prst="orthographicFront"/>
                <a:lightRig rig="threePt" dir="t"/>
              </a:scene3d>
              <a:sp3d contourW="12700"/>
            </a:bodyPr>
            <a:lstStyle/>
            <a:p>
              <a:pPr>
                <a:lnSpc>
                  <a:spcPct val="15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p:txBody>
        </p:sp>
        <p:sp>
          <p:nvSpPr>
            <p:cNvPr id="89" name="矩形 88">
              <a:extLst>
                <a:ext uri="{FF2B5EF4-FFF2-40B4-BE49-F238E27FC236}">
                  <a16:creationId xmlns:a16="http://schemas.microsoft.com/office/drawing/2014/main" xmlns="" id="{CBCE2F27-1948-4AAF-B7D2-B7B4F23C2784}"/>
                </a:ext>
              </a:extLst>
            </p:cNvPr>
            <p:cNvSpPr/>
            <p:nvPr/>
          </p:nvSpPr>
          <p:spPr>
            <a:xfrm>
              <a:off x="874712" y="3331538"/>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标题文字添加</a:t>
              </a:r>
            </a:p>
          </p:txBody>
        </p:sp>
      </p:grpSp>
      <p:pic>
        <p:nvPicPr>
          <p:cNvPr id="99" name="图片占位符 98"/>
          <p:cNvPicPr>
            <a:picLocks noGrp="1" noChangeAspect="1"/>
          </p:cNvPicPr>
          <p:nvPr>
            <p:ph type="pic" sz="quarter" idx="14"/>
          </p:nvPr>
        </p:nvPicPr>
        <p:blipFill>
          <a:blip r:embed="rId4" cstate="email">
            <a:extLst>
              <a:ext uri="{28A0092B-C50C-407E-A947-70E740481C1C}">
                <a14:useLocalDpi xmlns:a14="http://schemas.microsoft.com/office/drawing/2010/main"/>
              </a:ext>
            </a:extLst>
          </a:blip>
          <a:srcRect/>
          <a:stretch>
            <a:fillRect/>
          </a:stretch>
        </p:blipFill>
        <p:spPr>
          <a:ln w="25400">
            <a:gradFill>
              <a:gsLst>
                <a:gs pos="0">
                  <a:srgbClr val="00D1FE"/>
                </a:gs>
                <a:gs pos="100000">
                  <a:srgbClr val="397CD5"/>
                </a:gs>
              </a:gsLst>
              <a:lin ang="5400000" scaled="1"/>
            </a:gradFill>
          </a:ln>
        </p:spPr>
      </p:pic>
      <p:pic>
        <p:nvPicPr>
          <p:cNvPr id="101" name="图片占位符 100"/>
          <p:cNvPicPr>
            <a:picLocks noGrp="1" noChangeAspect="1"/>
          </p:cNvPicPr>
          <p:nvPr>
            <p:ph type="pic" sz="quarter" idx="13"/>
          </p:nvPr>
        </p:nvPicPr>
        <p:blipFill>
          <a:blip r:embed="rId5" cstate="email">
            <a:extLst>
              <a:ext uri="{28A0092B-C50C-407E-A947-70E740481C1C}">
                <a14:useLocalDpi xmlns:a14="http://schemas.microsoft.com/office/drawing/2010/main"/>
              </a:ext>
            </a:extLst>
          </a:blip>
          <a:srcRect/>
          <a:stretch>
            <a:fillRect/>
          </a:stretch>
        </p:blipFill>
        <p:spPr>
          <a:ln w="25400">
            <a:gradFill>
              <a:gsLst>
                <a:gs pos="0">
                  <a:srgbClr val="00D1FE"/>
                </a:gs>
                <a:gs pos="100000">
                  <a:srgbClr val="397CD5"/>
                </a:gs>
              </a:gsLst>
              <a:lin ang="5400000" scaled="1"/>
            </a:gradFill>
          </a:ln>
        </p:spPr>
      </p:pic>
      <p:pic>
        <p:nvPicPr>
          <p:cNvPr id="103" name="图片占位符 102"/>
          <p:cNvPicPr>
            <a:picLocks noGrp="1" noChangeAspect="1"/>
          </p:cNvPicPr>
          <p:nvPr>
            <p:ph type="pic" sz="quarter" idx="11"/>
          </p:nvPr>
        </p:nvPicPr>
        <p:blipFill>
          <a:blip r:embed="rId6" cstate="email">
            <a:extLst>
              <a:ext uri="{28A0092B-C50C-407E-A947-70E740481C1C}">
                <a14:useLocalDpi xmlns:a14="http://schemas.microsoft.com/office/drawing/2010/main"/>
              </a:ext>
            </a:extLst>
          </a:blip>
          <a:srcRect/>
          <a:stretch>
            <a:fillRect/>
          </a:stretch>
        </p:blipFill>
        <p:spPr>
          <a:ln w="25400">
            <a:gradFill>
              <a:gsLst>
                <a:gs pos="0">
                  <a:srgbClr val="00D1FE"/>
                </a:gs>
                <a:gs pos="100000">
                  <a:srgbClr val="397CD5"/>
                </a:gs>
              </a:gsLst>
              <a:lin ang="5400000" scaled="1"/>
            </a:gradFill>
          </a:ln>
        </p:spPr>
      </p:pic>
    </p:spTree>
    <p:extLst>
      <p:ext uri="{BB962C8B-B14F-4D97-AF65-F5344CB8AC3E}">
        <p14:creationId xmlns:p14="http://schemas.microsoft.com/office/powerpoint/2010/main" val="90829445"/>
      </p:ext>
    </p:extLst>
  </p:cSld>
  <p:clrMapOvr>
    <a:masterClrMapping/>
  </p:clrMapOvr>
  <mc:AlternateContent xmlns:mc="http://schemas.openxmlformats.org/markup-compatibility/2006" xmlns:p14="http://schemas.microsoft.com/office/powerpoint/2010/main">
    <mc:Choice Requires="p14">
      <p:transition spd="slow" p14:dur="30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barn(inVertical)">
                                      <p:cBhvr>
                                        <p:cTn id="7" dur="500"/>
                                        <p:tgtEl>
                                          <p:spTgt spid="68"/>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65"/>
                                        </p:tgtEl>
                                        <p:attrNameLst>
                                          <p:attrName>style.visibility</p:attrName>
                                        </p:attrNameLst>
                                      </p:cBhvr>
                                      <p:to>
                                        <p:strVal val="visible"/>
                                      </p:to>
                                    </p:set>
                                    <p:anim calcmode="lin" valueType="num">
                                      <p:cBhvr additive="base">
                                        <p:cTn id="11" dur="500"/>
                                        <p:tgtEl>
                                          <p:spTgt spid="65"/>
                                        </p:tgtEl>
                                        <p:attrNameLst>
                                          <p:attrName>ppt_y</p:attrName>
                                        </p:attrNameLst>
                                      </p:cBhvr>
                                      <p:tavLst>
                                        <p:tav tm="0">
                                          <p:val>
                                            <p:strVal val="#ppt_y+#ppt_h*1.125000"/>
                                          </p:val>
                                        </p:tav>
                                        <p:tav tm="100000">
                                          <p:val>
                                            <p:strVal val="#ppt_y"/>
                                          </p:val>
                                        </p:tav>
                                      </p:tavLst>
                                    </p:anim>
                                    <p:animEffect transition="in" filter="wipe(up)">
                                      <p:cBhvr>
                                        <p:cTn id="12" dur="500"/>
                                        <p:tgtEl>
                                          <p:spTgt spid="65"/>
                                        </p:tgtEl>
                                      </p:cBhvr>
                                    </p:animEffect>
                                  </p:childTnLst>
                                </p:cTn>
                              </p:par>
                            </p:childTnLst>
                          </p:cTn>
                        </p:par>
                        <p:par>
                          <p:cTn id="13" fill="hold">
                            <p:stCondLst>
                              <p:cond delay="1000"/>
                            </p:stCondLst>
                            <p:childTnLst>
                              <p:par>
                                <p:cTn id="14" presetID="42" presetClass="entr" presetSubtype="0" fill="hold" nodeType="afterEffect">
                                  <p:stCondLst>
                                    <p:cond delay="0"/>
                                  </p:stCondLst>
                                  <p:childTnLst>
                                    <p:set>
                                      <p:cBhvr>
                                        <p:cTn id="15" dur="1" fill="hold">
                                          <p:stCondLst>
                                            <p:cond delay="0"/>
                                          </p:stCondLst>
                                        </p:cTn>
                                        <p:tgtEl>
                                          <p:spTgt spid="95"/>
                                        </p:tgtEl>
                                        <p:attrNameLst>
                                          <p:attrName>style.visibility</p:attrName>
                                        </p:attrNameLst>
                                      </p:cBhvr>
                                      <p:to>
                                        <p:strVal val="visible"/>
                                      </p:to>
                                    </p:set>
                                    <p:animEffect transition="in" filter="fade">
                                      <p:cBhvr>
                                        <p:cTn id="16" dur="1000"/>
                                        <p:tgtEl>
                                          <p:spTgt spid="95"/>
                                        </p:tgtEl>
                                      </p:cBhvr>
                                    </p:animEffect>
                                    <p:anim calcmode="lin" valueType="num">
                                      <p:cBhvr>
                                        <p:cTn id="17" dur="1000" fill="hold"/>
                                        <p:tgtEl>
                                          <p:spTgt spid="95"/>
                                        </p:tgtEl>
                                        <p:attrNameLst>
                                          <p:attrName>ppt_x</p:attrName>
                                        </p:attrNameLst>
                                      </p:cBhvr>
                                      <p:tavLst>
                                        <p:tav tm="0">
                                          <p:val>
                                            <p:strVal val="#ppt_x"/>
                                          </p:val>
                                        </p:tav>
                                        <p:tav tm="100000">
                                          <p:val>
                                            <p:strVal val="#ppt_x"/>
                                          </p:val>
                                        </p:tav>
                                      </p:tavLst>
                                    </p:anim>
                                    <p:anim calcmode="lin" valueType="num">
                                      <p:cBhvr>
                                        <p:cTn id="18" dur="1000" fill="hold"/>
                                        <p:tgtEl>
                                          <p:spTgt spid="95"/>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99"/>
                                        </p:tgtEl>
                                        <p:attrNameLst>
                                          <p:attrName>style.visibility</p:attrName>
                                        </p:attrNameLst>
                                      </p:cBhvr>
                                      <p:to>
                                        <p:strVal val="visible"/>
                                      </p:to>
                                    </p:set>
                                    <p:animEffect transition="in" filter="fade">
                                      <p:cBhvr>
                                        <p:cTn id="21" dur="1000"/>
                                        <p:tgtEl>
                                          <p:spTgt spid="99"/>
                                        </p:tgtEl>
                                      </p:cBhvr>
                                    </p:animEffect>
                                    <p:anim calcmode="lin" valueType="num">
                                      <p:cBhvr>
                                        <p:cTn id="22" dur="1000" fill="hold"/>
                                        <p:tgtEl>
                                          <p:spTgt spid="99"/>
                                        </p:tgtEl>
                                        <p:attrNameLst>
                                          <p:attrName>ppt_x</p:attrName>
                                        </p:attrNameLst>
                                      </p:cBhvr>
                                      <p:tavLst>
                                        <p:tav tm="0">
                                          <p:val>
                                            <p:strVal val="#ppt_x"/>
                                          </p:val>
                                        </p:tav>
                                        <p:tav tm="100000">
                                          <p:val>
                                            <p:strVal val="#ppt_x"/>
                                          </p:val>
                                        </p:tav>
                                      </p:tavLst>
                                    </p:anim>
                                    <p:anim calcmode="lin" valueType="num">
                                      <p:cBhvr>
                                        <p:cTn id="23" dur="1000" fill="hold"/>
                                        <p:tgtEl>
                                          <p:spTgt spid="99"/>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101"/>
                                        </p:tgtEl>
                                        <p:attrNameLst>
                                          <p:attrName>style.visibility</p:attrName>
                                        </p:attrNameLst>
                                      </p:cBhvr>
                                      <p:to>
                                        <p:strVal val="visible"/>
                                      </p:to>
                                    </p:set>
                                    <p:animEffect transition="in" filter="fade">
                                      <p:cBhvr>
                                        <p:cTn id="26" dur="1000"/>
                                        <p:tgtEl>
                                          <p:spTgt spid="101"/>
                                        </p:tgtEl>
                                      </p:cBhvr>
                                    </p:animEffect>
                                    <p:anim calcmode="lin" valueType="num">
                                      <p:cBhvr>
                                        <p:cTn id="27" dur="1000" fill="hold"/>
                                        <p:tgtEl>
                                          <p:spTgt spid="101"/>
                                        </p:tgtEl>
                                        <p:attrNameLst>
                                          <p:attrName>ppt_x</p:attrName>
                                        </p:attrNameLst>
                                      </p:cBhvr>
                                      <p:tavLst>
                                        <p:tav tm="0">
                                          <p:val>
                                            <p:strVal val="#ppt_x"/>
                                          </p:val>
                                        </p:tav>
                                        <p:tav tm="100000">
                                          <p:val>
                                            <p:strVal val="#ppt_x"/>
                                          </p:val>
                                        </p:tav>
                                      </p:tavLst>
                                    </p:anim>
                                    <p:anim calcmode="lin" valueType="num">
                                      <p:cBhvr>
                                        <p:cTn id="28" dur="1000" fill="hold"/>
                                        <p:tgtEl>
                                          <p:spTgt spid="101"/>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03"/>
                                        </p:tgtEl>
                                        <p:attrNameLst>
                                          <p:attrName>style.visibility</p:attrName>
                                        </p:attrNameLst>
                                      </p:cBhvr>
                                      <p:to>
                                        <p:strVal val="visible"/>
                                      </p:to>
                                    </p:set>
                                    <p:animEffect transition="in" filter="fade">
                                      <p:cBhvr>
                                        <p:cTn id="31" dur="1000"/>
                                        <p:tgtEl>
                                          <p:spTgt spid="103"/>
                                        </p:tgtEl>
                                      </p:cBhvr>
                                    </p:animEffect>
                                    <p:anim calcmode="lin" valueType="num">
                                      <p:cBhvr>
                                        <p:cTn id="32" dur="1000" fill="hold"/>
                                        <p:tgtEl>
                                          <p:spTgt spid="103"/>
                                        </p:tgtEl>
                                        <p:attrNameLst>
                                          <p:attrName>ppt_x</p:attrName>
                                        </p:attrNameLst>
                                      </p:cBhvr>
                                      <p:tavLst>
                                        <p:tav tm="0">
                                          <p:val>
                                            <p:strVal val="#ppt_x"/>
                                          </p:val>
                                        </p:tav>
                                        <p:tav tm="100000">
                                          <p:val>
                                            <p:strVal val="#ppt_x"/>
                                          </p:val>
                                        </p:tav>
                                      </p:tavLst>
                                    </p:anim>
                                    <p:anim calcmode="lin" valueType="num">
                                      <p:cBhvr>
                                        <p:cTn id="33" dur="1000" fill="hold"/>
                                        <p:tgtEl>
                                          <p:spTgt spid="103"/>
                                        </p:tgtEl>
                                        <p:attrNameLst>
                                          <p:attrName>ppt_y</p:attrName>
                                        </p:attrNameLst>
                                      </p:cBhvr>
                                      <p:tavLst>
                                        <p:tav tm="0">
                                          <p:val>
                                            <p:strVal val="#ppt_y+.1"/>
                                          </p:val>
                                        </p:tav>
                                        <p:tav tm="100000">
                                          <p:val>
                                            <p:strVal val="#ppt_y"/>
                                          </p:val>
                                        </p:tav>
                                      </p:tavLst>
                                    </p:anim>
                                  </p:childTnLst>
                                </p:cTn>
                              </p:par>
                            </p:childTnLst>
                          </p:cTn>
                        </p:par>
                        <p:par>
                          <p:cTn id="34" fill="hold">
                            <p:stCondLst>
                              <p:cond delay="2000"/>
                            </p:stCondLst>
                            <p:childTnLst>
                              <p:par>
                                <p:cTn id="35" presetID="22" presetClass="entr" presetSubtype="8" fill="hold" grpId="0" nodeType="afterEffect">
                                  <p:stCondLst>
                                    <p:cond delay="0"/>
                                  </p:stCondLst>
                                  <p:childTnLst>
                                    <p:set>
                                      <p:cBhvr>
                                        <p:cTn id="36" dur="1" fill="hold">
                                          <p:stCondLst>
                                            <p:cond delay="0"/>
                                          </p:stCondLst>
                                        </p:cTn>
                                        <p:tgtEl>
                                          <p:spTgt spid="64"/>
                                        </p:tgtEl>
                                        <p:attrNameLst>
                                          <p:attrName>style.visibility</p:attrName>
                                        </p:attrNameLst>
                                      </p:cBhvr>
                                      <p:to>
                                        <p:strVal val="visible"/>
                                      </p:to>
                                    </p:set>
                                    <p:animEffect transition="in" filter="wipe(left)">
                                      <p:cBhvr>
                                        <p:cTn id="37" dur="1000"/>
                                        <p:tgtEl>
                                          <p:spTgt spid="64"/>
                                        </p:tgtEl>
                                      </p:cBhvr>
                                    </p:animEffect>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p:cTn id="46" dur="500" fill="hold"/>
                                        <p:tgtEl>
                                          <p:spTgt spid="18"/>
                                        </p:tgtEl>
                                        <p:attrNameLst>
                                          <p:attrName>ppt_w</p:attrName>
                                        </p:attrNameLst>
                                      </p:cBhvr>
                                      <p:tavLst>
                                        <p:tav tm="0">
                                          <p:val>
                                            <p:fltVal val="0"/>
                                          </p:val>
                                        </p:tav>
                                        <p:tav tm="100000">
                                          <p:val>
                                            <p:strVal val="#ppt_w"/>
                                          </p:val>
                                        </p:tav>
                                      </p:tavLst>
                                    </p:anim>
                                    <p:anim calcmode="lin" valueType="num">
                                      <p:cBhvr>
                                        <p:cTn id="47" dur="500" fill="hold"/>
                                        <p:tgtEl>
                                          <p:spTgt spid="18"/>
                                        </p:tgtEl>
                                        <p:attrNameLst>
                                          <p:attrName>ppt_h</p:attrName>
                                        </p:attrNameLst>
                                      </p:cBhvr>
                                      <p:tavLst>
                                        <p:tav tm="0">
                                          <p:val>
                                            <p:fltVal val="0"/>
                                          </p:val>
                                        </p:tav>
                                        <p:tav tm="100000">
                                          <p:val>
                                            <p:strVal val="#ppt_h"/>
                                          </p:val>
                                        </p:tav>
                                      </p:tavLst>
                                    </p:anim>
                                    <p:animEffect transition="in" filter="fade">
                                      <p:cBhvr>
                                        <p:cTn id="48" dur="500"/>
                                        <p:tgtEl>
                                          <p:spTgt spid="18"/>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p:cTn id="51" dur="500" fill="hold"/>
                                        <p:tgtEl>
                                          <p:spTgt spid="19"/>
                                        </p:tgtEl>
                                        <p:attrNameLst>
                                          <p:attrName>ppt_w</p:attrName>
                                        </p:attrNameLst>
                                      </p:cBhvr>
                                      <p:tavLst>
                                        <p:tav tm="0">
                                          <p:val>
                                            <p:fltVal val="0"/>
                                          </p:val>
                                        </p:tav>
                                        <p:tav tm="100000">
                                          <p:val>
                                            <p:strVal val="#ppt_w"/>
                                          </p:val>
                                        </p:tav>
                                      </p:tavLst>
                                    </p:anim>
                                    <p:anim calcmode="lin" valueType="num">
                                      <p:cBhvr>
                                        <p:cTn id="52" dur="500" fill="hold"/>
                                        <p:tgtEl>
                                          <p:spTgt spid="19"/>
                                        </p:tgtEl>
                                        <p:attrNameLst>
                                          <p:attrName>ppt_h</p:attrName>
                                        </p:attrNameLst>
                                      </p:cBhvr>
                                      <p:tavLst>
                                        <p:tav tm="0">
                                          <p:val>
                                            <p:fltVal val="0"/>
                                          </p:val>
                                        </p:tav>
                                        <p:tav tm="100000">
                                          <p:val>
                                            <p:strVal val="#ppt_h"/>
                                          </p:val>
                                        </p:tav>
                                      </p:tavLst>
                                    </p:anim>
                                    <p:animEffect transition="in" filter="fade">
                                      <p:cBhvr>
                                        <p:cTn id="53" dur="500"/>
                                        <p:tgtEl>
                                          <p:spTgt spid="19"/>
                                        </p:tgtEl>
                                      </p:cBhvr>
                                    </p:animEffect>
                                  </p:childTnLst>
                                </p:cTn>
                              </p:par>
                            </p:childTnLst>
                          </p:cTn>
                        </p:par>
                        <p:par>
                          <p:cTn id="54" fill="hold">
                            <p:stCondLst>
                              <p:cond delay="3500"/>
                            </p:stCondLst>
                            <p:childTnLst>
                              <p:par>
                                <p:cTn id="55" presetID="2" presetClass="entr" presetSubtype="2" fill="hold" nodeType="afterEffect">
                                  <p:stCondLst>
                                    <p:cond delay="0"/>
                                  </p:stCondLst>
                                  <p:childTnLst>
                                    <p:set>
                                      <p:cBhvr>
                                        <p:cTn id="56" dur="1" fill="hold">
                                          <p:stCondLst>
                                            <p:cond delay="0"/>
                                          </p:stCondLst>
                                        </p:cTn>
                                        <p:tgtEl>
                                          <p:spTgt spid="87"/>
                                        </p:tgtEl>
                                        <p:attrNameLst>
                                          <p:attrName>style.visibility</p:attrName>
                                        </p:attrNameLst>
                                      </p:cBhvr>
                                      <p:to>
                                        <p:strVal val="visible"/>
                                      </p:to>
                                    </p:set>
                                    <p:anim calcmode="lin" valueType="num">
                                      <p:cBhvr additive="base">
                                        <p:cTn id="57" dur="1000" fill="hold"/>
                                        <p:tgtEl>
                                          <p:spTgt spid="87"/>
                                        </p:tgtEl>
                                        <p:attrNameLst>
                                          <p:attrName>ppt_x</p:attrName>
                                        </p:attrNameLst>
                                      </p:cBhvr>
                                      <p:tavLst>
                                        <p:tav tm="0">
                                          <p:val>
                                            <p:strVal val="1+#ppt_w/2"/>
                                          </p:val>
                                        </p:tav>
                                        <p:tav tm="100000">
                                          <p:val>
                                            <p:strVal val="#ppt_x"/>
                                          </p:val>
                                        </p:tav>
                                      </p:tavLst>
                                    </p:anim>
                                    <p:anim calcmode="lin" valueType="num">
                                      <p:cBhvr additive="base">
                                        <p:cTn id="58" dur="1000" fill="hold"/>
                                        <p:tgtEl>
                                          <p:spTgt spid="8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17" grpId="0" animBg="1"/>
      <p:bldP spid="18" grpId="0" animBg="1"/>
      <p:bldP spid="1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占位符 20"/>
          <p:cNvPicPr>
            <a:picLocks noGrp="1" noChangeAspect="1"/>
          </p:cNvPicPr>
          <p:nvPr>
            <p:ph type="pic" sz="quarter" idx="11"/>
          </p:nvPr>
        </p:nvPicPr>
        <p:blipFill>
          <a:blip r:embed="rId3" cstate="email">
            <a:extLst>
              <a:ext uri="{BEBA8EAE-BF5A-486C-A8C5-ECC9F3942E4B}">
                <a14:imgProps xmlns:a14="http://schemas.microsoft.com/office/drawing/2010/main">
                  <a14:imgLayer r:embed="rId4">
                    <a14:imgEffect>
                      <a14:colorTemperature colorTemp="5300"/>
                    </a14:imgEffect>
                    <a14:imgEffect>
                      <a14:brightnessContrast contrast="40000"/>
                    </a14:imgEffect>
                  </a14:imgLayer>
                </a14:imgProps>
              </a:ext>
              <a:ext uri="{28A0092B-C50C-407E-A947-70E740481C1C}">
                <a14:useLocalDpi xmlns:a14="http://schemas.microsoft.com/office/drawing/2010/main"/>
              </a:ext>
            </a:extLst>
          </a:blip>
          <a:srcRect/>
          <a:stretch>
            <a:fillRect/>
          </a:stretch>
        </p:blipFill>
        <p:spPr/>
      </p:pic>
      <p:pic>
        <p:nvPicPr>
          <p:cNvPr id="22" name="图片占位符 21"/>
          <p:cNvPicPr>
            <a:picLocks noGrp="1" noChangeAspect="1"/>
          </p:cNvPicPr>
          <p:nvPr>
            <p:ph type="pic" sz="quarter" idx="12"/>
          </p:nvPr>
        </p:nvPicPr>
        <p:blipFill>
          <a:blip r:embed="rId5" cstate="email">
            <a:extLst>
              <a:ext uri="{28A0092B-C50C-407E-A947-70E740481C1C}">
                <a14:useLocalDpi xmlns:a14="http://schemas.microsoft.com/office/drawing/2010/main"/>
              </a:ext>
            </a:extLst>
          </a:blip>
          <a:srcRect/>
          <a:stretch>
            <a:fillRect/>
          </a:stretch>
        </p:blipFill>
        <p:spPr/>
      </p:pic>
      <p:pic>
        <p:nvPicPr>
          <p:cNvPr id="23" name="图片占位符 22"/>
          <p:cNvPicPr>
            <a:picLocks noGrp="1" noChangeAspect="1"/>
          </p:cNvPicPr>
          <p:nvPr>
            <p:ph type="pic" sz="quarter" idx="13"/>
          </p:nvPr>
        </p:nvPicPr>
        <p:blipFill>
          <a:blip r:embed="rId6" cstate="email">
            <a:extLst>
              <a:ext uri="{28A0092B-C50C-407E-A947-70E740481C1C}">
                <a14:useLocalDpi xmlns:a14="http://schemas.microsoft.com/office/drawing/2010/main"/>
              </a:ext>
            </a:extLst>
          </a:blip>
          <a:srcRect/>
          <a:stretch>
            <a:fillRect/>
          </a:stretch>
        </p:blipFill>
        <p:spPr/>
      </p:pic>
      <p:sp>
        <p:nvSpPr>
          <p:cNvPr id="3" name="灯片编号占位符 2"/>
          <p:cNvSpPr>
            <a:spLocks noGrp="1"/>
          </p:cNvSpPr>
          <p:nvPr>
            <p:ph type="sldNum" sz="quarter" idx="10"/>
          </p:nvPr>
        </p:nvSpPr>
        <p:spPr/>
        <p:txBody>
          <a:bodyPr/>
          <a:lstStyle/>
          <a:p>
            <a:fld id="{791C74C5-49C3-4B91-9805-E5C47E5A7A90}" type="slidenum">
              <a:rPr lang="zh-CN" altLang="en-US" smtClean="0"/>
              <a:pPr/>
              <a:t>13</a:t>
            </a:fld>
            <a:endParaRPr lang="zh-CN" altLang="en-US" dirty="0"/>
          </a:p>
        </p:txBody>
      </p:sp>
      <p:grpSp>
        <p:nvGrpSpPr>
          <p:cNvPr id="10" name="组合 9"/>
          <p:cNvGrpSpPr/>
          <p:nvPr/>
        </p:nvGrpSpPr>
        <p:grpSpPr>
          <a:xfrm>
            <a:off x="3949699" y="286032"/>
            <a:ext cx="4318002" cy="644894"/>
            <a:chOff x="3949699" y="425732"/>
            <a:chExt cx="4318002" cy="644894"/>
          </a:xfrm>
        </p:grpSpPr>
        <p:sp>
          <p:nvSpPr>
            <p:cNvPr id="11" name="文本框 10"/>
            <p:cNvSpPr txBox="1"/>
            <p:nvPr/>
          </p:nvSpPr>
          <p:spPr>
            <a:xfrm>
              <a:off x="4785260" y="425732"/>
              <a:ext cx="2646878"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rPr>
                <a:t>标题文字添加</a:t>
              </a:r>
              <a:r>
                <a:rPr lang="zh-CN" altLang="en-US" sz="2400" b="1" dirty="0">
                  <a:solidFill>
                    <a:schemeClr val="tx1">
                      <a:lumMod val="75000"/>
                      <a:lumOff val="25000"/>
                    </a:schemeClr>
                  </a:solidFill>
                  <a:latin typeface="Arial"/>
                  <a:ea typeface="微软雅黑"/>
                </a:rPr>
                <a:t>此处</a:t>
              </a:r>
              <a:endPar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endParaRPr>
            </a:p>
          </p:txBody>
        </p:sp>
        <p:sp>
          <p:nvSpPr>
            <p:cNvPr id="12" name="文本框 11"/>
            <p:cNvSpPr txBox="1"/>
            <p:nvPr/>
          </p:nvSpPr>
          <p:spPr>
            <a:xfrm>
              <a:off x="3949699" y="785291"/>
              <a:ext cx="4318002"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wider field</a:t>
              </a:r>
            </a:p>
          </p:txBody>
        </p:sp>
      </p:grpSp>
      <p:cxnSp>
        <p:nvCxnSpPr>
          <p:cNvPr id="13" name="直接连接符 12"/>
          <p:cNvCxnSpPr/>
          <p:nvPr/>
        </p:nvCxnSpPr>
        <p:spPr>
          <a:xfrm>
            <a:off x="5734050" y="1069340"/>
            <a:ext cx="723900" cy="0"/>
          </a:xfrm>
          <a:prstGeom prst="line">
            <a:avLst/>
          </a:prstGeom>
          <a:ln w="50800" cap="rnd">
            <a:gradFill flip="none" rotWithShape="1">
              <a:gsLst>
                <a:gs pos="0">
                  <a:srgbClr val="00D1FE"/>
                </a:gs>
                <a:gs pos="100000">
                  <a:srgbClr val="397CD5"/>
                </a:gs>
              </a:gsLst>
              <a:lin ang="2700000" scaled="1"/>
              <a:tileRect/>
            </a:gradFill>
            <a:round/>
          </a:ln>
        </p:spPr>
        <p:style>
          <a:lnRef idx="1">
            <a:schemeClr val="accent1"/>
          </a:lnRef>
          <a:fillRef idx="0">
            <a:schemeClr val="accent1"/>
          </a:fillRef>
          <a:effectRef idx="0">
            <a:schemeClr val="accent1"/>
          </a:effectRef>
          <a:fontRef idx="minor">
            <a:schemeClr val="tx1"/>
          </a:fontRef>
        </p:style>
      </p:cxnSp>
      <p:grpSp>
        <p:nvGrpSpPr>
          <p:cNvPr id="25" name="组合 24"/>
          <p:cNvGrpSpPr/>
          <p:nvPr/>
        </p:nvGrpSpPr>
        <p:grpSpPr>
          <a:xfrm>
            <a:off x="8520194" y="1751820"/>
            <a:ext cx="2325606" cy="2006963"/>
            <a:chOff x="8520194" y="1751820"/>
            <a:chExt cx="2325606" cy="2006963"/>
          </a:xfrm>
        </p:grpSpPr>
        <p:sp>
          <p:nvSpPr>
            <p:cNvPr id="8" name="Rectangle 9"/>
            <p:cNvSpPr/>
            <p:nvPr/>
          </p:nvSpPr>
          <p:spPr>
            <a:xfrm>
              <a:off x="8520194" y="1751820"/>
              <a:ext cx="2325606" cy="2006963"/>
            </a:xfrm>
            <a:prstGeom prst="rect">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5" name="矩形 14">
              <a:extLst>
                <a:ext uri="{FF2B5EF4-FFF2-40B4-BE49-F238E27FC236}">
                  <a16:creationId xmlns:a16="http://schemas.microsoft.com/office/drawing/2014/main" xmlns="" id="{E3EB1709-6D20-4440-8800-976CC5E9712E}"/>
                </a:ext>
              </a:extLst>
            </p:cNvPr>
            <p:cNvSpPr/>
            <p:nvPr/>
          </p:nvSpPr>
          <p:spPr>
            <a:xfrm>
              <a:off x="8770038" y="2164031"/>
              <a:ext cx="1825917" cy="1200329"/>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solidFill>
                </a:rPr>
                <a:t>用户可以在投影仪或者计算机上进行演示也可以将演示文稿打印出来制作成胶片以便应用到更广泛的领域中</a:t>
              </a:r>
            </a:p>
          </p:txBody>
        </p:sp>
      </p:grpSp>
      <p:grpSp>
        <p:nvGrpSpPr>
          <p:cNvPr id="24" name="组合 23"/>
          <p:cNvGrpSpPr/>
          <p:nvPr/>
        </p:nvGrpSpPr>
        <p:grpSpPr>
          <a:xfrm>
            <a:off x="1346220" y="3819941"/>
            <a:ext cx="2325606" cy="2006963"/>
            <a:chOff x="1346220" y="3819941"/>
            <a:chExt cx="2325606" cy="2006963"/>
          </a:xfrm>
        </p:grpSpPr>
        <p:sp>
          <p:nvSpPr>
            <p:cNvPr id="6" name="Rectangle 7"/>
            <p:cNvSpPr/>
            <p:nvPr/>
          </p:nvSpPr>
          <p:spPr>
            <a:xfrm>
              <a:off x="1346220" y="3819941"/>
              <a:ext cx="2325606" cy="2006963"/>
            </a:xfrm>
            <a:prstGeom prst="rect">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7" name="矩形 16">
              <a:extLst>
                <a:ext uri="{FF2B5EF4-FFF2-40B4-BE49-F238E27FC236}">
                  <a16:creationId xmlns:a16="http://schemas.microsoft.com/office/drawing/2014/main" xmlns="" id="{E3EB1709-6D20-4440-8800-976CC5E9712E}"/>
                </a:ext>
              </a:extLst>
            </p:cNvPr>
            <p:cNvSpPr/>
            <p:nvPr/>
          </p:nvSpPr>
          <p:spPr>
            <a:xfrm>
              <a:off x="1596064" y="4223257"/>
              <a:ext cx="1825917" cy="1200329"/>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solidFill>
                </a:rPr>
                <a:t>用户可以在投影仪或者计算机上进行演示也可以将演示文稿打印出来制作成胶片以便应用到更广泛的领域中</a:t>
              </a:r>
            </a:p>
          </p:txBody>
        </p:sp>
      </p:grpSp>
    </p:spTree>
    <p:extLst>
      <p:ext uri="{BB962C8B-B14F-4D97-AF65-F5344CB8AC3E}">
        <p14:creationId xmlns:p14="http://schemas.microsoft.com/office/powerpoint/2010/main" val="4077252111"/>
      </p:ext>
    </p:extLst>
  </p:cSld>
  <p:clrMapOvr>
    <a:masterClrMapping/>
  </p:clrMapOvr>
  <mc:AlternateContent xmlns:mc="http://schemas.openxmlformats.org/markup-compatibility/2006" xmlns:p14="http://schemas.microsoft.com/office/powerpoint/2010/main">
    <mc:Choice Requires="p14">
      <p:transition spd="slow" p14:dur="30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p:tgtEl>
                                          <p:spTgt spid="10"/>
                                        </p:tgtEl>
                                        <p:attrNameLst>
                                          <p:attrName>ppt_y</p:attrName>
                                        </p:attrNameLst>
                                      </p:cBhvr>
                                      <p:tavLst>
                                        <p:tav tm="0">
                                          <p:val>
                                            <p:strVal val="#ppt_y+#ppt_h*1.125000"/>
                                          </p:val>
                                        </p:tav>
                                        <p:tav tm="100000">
                                          <p:val>
                                            <p:strVal val="#ppt_y"/>
                                          </p:val>
                                        </p:tav>
                                      </p:tavLst>
                                    </p:anim>
                                    <p:animEffect transition="in" filter="wipe(up)">
                                      <p:cBhvr>
                                        <p:cTn id="12" dur="500"/>
                                        <p:tgtEl>
                                          <p:spTgt spid="10"/>
                                        </p:tgtEl>
                                      </p:cBhvr>
                                    </p:animEffect>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21"/>
                                        </p:tgtEl>
                                        <p:attrNameLst>
                                          <p:attrName>style.visibility</p:attrName>
                                        </p:attrNameLst>
                                      </p:cBhvr>
                                      <p:to>
                                        <p:strVal val="visible"/>
                                      </p:to>
                                    </p:set>
                                    <p:anim calcmode="lin" valueType="num">
                                      <p:cBhvr>
                                        <p:cTn id="16" dur="500" fill="hold"/>
                                        <p:tgtEl>
                                          <p:spTgt spid="21"/>
                                        </p:tgtEl>
                                        <p:attrNameLst>
                                          <p:attrName>ppt_w</p:attrName>
                                        </p:attrNameLst>
                                      </p:cBhvr>
                                      <p:tavLst>
                                        <p:tav tm="0">
                                          <p:val>
                                            <p:fltVal val="0"/>
                                          </p:val>
                                        </p:tav>
                                        <p:tav tm="100000">
                                          <p:val>
                                            <p:strVal val="#ppt_w"/>
                                          </p:val>
                                        </p:tav>
                                      </p:tavLst>
                                    </p:anim>
                                    <p:anim calcmode="lin" valueType="num">
                                      <p:cBhvr>
                                        <p:cTn id="17" dur="500" fill="hold"/>
                                        <p:tgtEl>
                                          <p:spTgt spid="21"/>
                                        </p:tgtEl>
                                        <p:attrNameLst>
                                          <p:attrName>ppt_h</p:attrName>
                                        </p:attrNameLst>
                                      </p:cBhvr>
                                      <p:tavLst>
                                        <p:tav tm="0">
                                          <p:val>
                                            <p:fltVal val="0"/>
                                          </p:val>
                                        </p:tav>
                                        <p:tav tm="100000">
                                          <p:val>
                                            <p:strVal val="#ppt_h"/>
                                          </p:val>
                                        </p:tav>
                                      </p:tavLst>
                                    </p:anim>
                                    <p:animEffect transition="in" filter="fade">
                                      <p:cBhvr>
                                        <p:cTn id="18" dur="500"/>
                                        <p:tgtEl>
                                          <p:spTgt spid="21"/>
                                        </p:tgtEl>
                                      </p:cBhvr>
                                    </p:animEffect>
                                  </p:childTnLst>
                                </p:cTn>
                              </p:par>
                              <p:par>
                                <p:cTn id="19" presetID="53" presetClass="entr" presetSubtype="16" fill="hold" nodeType="with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fltVal val="0"/>
                                          </p:val>
                                        </p:tav>
                                        <p:tav tm="100000">
                                          <p:val>
                                            <p:strVal val="#ppt_w"/>
                                          </p:val>
                                        </p:tav>
                                      </p:tavLst>
                                    </p:anim>
                                    <p:anim calcmode="lin" valueType="num">
                                      <p:cBhvr>
                                        <p:cTn id="22" dur="500" fill="hold"/>
                                        <p:tgtEl>
                                          <p:spTgt spid="24"/>
                                        </p:tgtEl>
                                        <p:attrNameLst>
                                          <p:attrName>ppt_h</p:attrName>
                                        </p:attrNameLst>
                                      </p:cBhvr>
                                      <p:tavLst>
                                        <p:tav tm="0">
                                          <p:val>
                                            <p:fltVal val="0"/>
                                          </p:val>
                                        </p:tav>
                                        <p:tav tm="100000">
                                          <p:val>
                                            <p:strVal val="#ppt_h"/>
                                          </p:val>
                                        </p:tav>
                                      </p:tavLst>
                                    </p:anim>
                                    <p:animEffect transition="in" filter="fade">
                                      <p:cBhvr>
                                        <p:cTn id="23" dur="500"/>
                                        <p:tgtEl>
                                          <p:spTgt spid="24"/>
                                        </p:tgtEl>
                                      </p:cBhvr>
                                    </p:animEffect>
                                  </p:childTnLst>
                                </p:cTn>
                              </p:par>
                              <p:par>
                                <p:cTn id="24" presetID="53" presetClass="entr" presetSubtype="16"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 calcmode="lin" valueType="num">
                                      <p:cBhvr>
                                        <p:cTn id="26" dur="500" fill="hold"/>
                                        <p:tgtEl>
                                          <p:spTgt spid="25"/>
                                        </p:tgtEl>
                                        <p:attrNameLst>
                                          <p:attrName>ppt_w</p:attrName>
                                        </p:attrNameLst>
                                      </p:cBhvr>
                                      <p:tavLst>
                                        <p:tav tm="0">
                                          <p:val>
                                            <p:fltVal val="0"/>
                                          </p:val>
                                        </p:tav>
                                        <p:tav tm="100000">
                                          <p:val>
                                            <p:strVal val="#ppt_w"/>
                                          </p:val>
                                        </p:tav>
                                      </p:tavLst>
                                    </p:anim>
                                    <p:anim calcmode="lin" valueType="num">
                                      <p:cBhvr>
                                        <p:cTn id="27" dur="500" fill="hold"/>
                                        <p:tgtEl>
                                          <p:spTgt spid="25"/>
                                        </p:tgtEl>
                                        <p:attrNameLst>
                                          <p:attrName>ppt_h</p:attrName>
                                        </p:attrNameLst>
                                      </p:cBhvr>
                                      <p:tavLst>
                                        <p:tav tm="0">
                                          <p:val>
                                            <p:fltVal val="0"/>
                                          </p:val>
                                        </p:tav>
                                        <p:tav tm="100000">
                                          <p:val>
                                            <p:strVal val="#ppt_h"/>
                                          </p:val>
                                        </p:tav>
                                      </p:tavLst>
                                    </p:anim>
                                    <p:animEffect transition="in" filter="fade">
                                      <p:cBhvr>
                                        <p:cTn id="28" dur="500"/>
                                        <p:tgtEl>
                                          <p:spTgt spid="25"/>
                                        </p:tgtEl>
                                      </p:cBhvr>
                                    </p:animEffect>
                                  </p:childTnLst>
                                </p:cTn>
                              </p:par>
                              <p:par>
                                <p:cTn id="29" presetID="53" presetClass="entr" presetSubtype="16"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500" fill="hold"/>
                                        <p:tgtEl>
                                          <p:spTgt spid="23"/>
                                        </p:tgtEl>
                                        <p:attrNameLst>
                                          <p:attrName>ppt_w</p:attrName>
                                        </p:attrNameLst>
                                      </p:cBhvr>
                                      <p:tavLst>
                                        <p:tav tm="0">
                                          <p:val>
                                            <p:fltVal val="0"/>
                                          </p:val>
                                        </p:tav>
                                        <p:tav tm="100000">
                                          <p:val>
                                            <p:strVal val="#ppt_w"/>
                                          </p:val>
                                        </p:tav>
                                      </p:tavLst>
                                    </p:anim>
                                    <p:anim calcmode="lin" valueType="num">
                                      <p:cBhvr>
                                        <p:cTn id="32" dur="500" fill="hold"/>
                                        <p:tgtEl>
                                          <p:spTgt spid="23"/>
                                        </p:tgtEl>
                                        <p:attrNameLst>
                                          <p:attrName>ppt_h</p:attrName>
                                        </p:attrNameLst>
                                      </p:cBhvr>
                                      <p:tavLst>
                                        <p:tav tm="0">
                                          <p:val>
                                            <p:fltVal val="0"/>
                                          </p:val>
                                        </p:tav>
                                        <p:tav tm="100000">
                                          <p:val>
                                            <p:strVal val="#ppt_h"/>
                                          </p:val>
                                        </p:tav>
                                      </p:tavLst>
                                    </p:anim>
                                    <p:animEffect transition="in" filter="fade">
                                      <p:cBhvr>
                                        <p:cTn id="33" dur="500"/>
                                        <p:tgtEl>
                                          <p:spTgt spid="23"/>
                                        </p:tgtEl>
                                      </p:cBhvr>
                                    </p:animEffect>
                                  </p:childTnLst>
                                </p:cTn>
                              </p:par>
                            </p:childTnLst>
                          </p:cTn>
                        </p:par>
                        <p:par>
                          <p:cTn id="34" fill="hold">
                            <p:stCondLst>
                              <p:cond delay="1500"/>
                            </p:stCondLst>
                            <p:childTnLst>
                              <p:par>
                                <p:cTn id="35" presetID="14" presetClass="entr" presetSubtype="10" fill="hold"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randombar(horizontal)">
                                      <p:cBhvr>
                                        <p:cTn id="3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4946650" y="1332068"/>
            <a:ext cx="2298700" cy="2060264"/>
          </a:xfrm>
          <a:custGeom>
            <a:avLst/>
            <a:gdLst>
              <a:gd name="connsiteX0" fmla="*/ 0 w 2298700"/>
              <a:gd name="connsiteY0" fmla="*/ 1293498 h 2060264"/>
              <a:gd name="connsiteX1" fmla="*/ 30100 w 2298700"/>
              <a:gd name="connsiteY1" fmla="*/ 1293498 h 2060264"/>
              <a:gd name="connsiteX2" fmla="*/ 30100 w 2298700"/>
              <a:gd name="connsiteY2" fmla="*/ 2030164 h 2060264"/>
              <a:gd name="connsiteX3" fmla="*/ 2268600 w 2298700"/>
              <a:gd name="connsiteY3" fmla="*/ 2030164 h 2060264"/>
              <a:gd name="connsiteX4" fmla="*/ 2268600 w 2298700"/>
              <a:gd name="connsiteY4" fmla="*/ 1293498 h 2060264"/>
              <a:gd name="connsiteX5" fmla="*/ 2298700 w 2298700"/>
              <a:gd name="connsiteY5" fmla="*/ 1293498 h 2060264"/>
              <a:gd name="connsiteX6" fmla="*/ 2298700 w 2298700"/>
              <a:gd name="connsiteY6" fmla="*/ 2060264 h 2060264"/>
              <a:gd name="connsiteX7" fmla="*/ 0 w 2298700"/>
              <a:gd name="connsiteY7" fmla="*/ 2060264 h 2060264"/>
              <a:gd name="connsiteX8" fmla="*/ 0 w 2298700"/>
              <a:gd name="connsiteY8" fmla="*/ 0 h 2060264"/>
              <a:gd name="connsiteX9" fmla="*/ 2298700 w 2298700"/>
              <a:gd name="connsiteY9" fmla="*/ 0 h 2060264"/>
              <a:gd name="connsiteX10" fmla="*/ 2298700 w 2298700"/>
              <a:gd name="connsiteY10" fmla="*/ 498664 h 2060264"/>
              <a:gd name="connsiteX11" fmla="*/ 2268600 w 2298700"/>
              <a:gd name="connsiteY11" fmla="*/ 498664 h 2060264"/>
              <a:gd name="connsiteX12" fmla="*/ 2268600 w 2298700"/>
              <a:gd name="connsiteY12" fmla="*/ 30100 h 2060264"/>
              <a:gd name="connsiteX13" fmla="*/ 30100 w 2298700"/>
              <a:gd name="connsiteY13" fmla="*/ 30100 h 2060264"/>
              <a:gd name="connsiteX14" fmla="*/ 30100 w 2298700"/>
              <a:gd name="connsiteY14" fmla="*/ 498664 h 2060264"/>
              <a:gd name="connsiteX15" fmla="*/ 0 w 2298700"/>
              <a:gd name="connsiteY15" fmla="*/ 498664 h 2060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98700" h="2060264">
                <a:moveTo>
                  <a:pt x="0" y="1293498"/>
                </a:moveTo>
                <a:lnTo>
                  <a:pt x="30100" y="1293498"/>
                </a:lnTo>
                <a:lnTo>
                  <a:pt x="30100" y="2030164"/>
                </a:lnTo>
                <a:lnTo>
                  <a:pt x="2268600" y="2030164"/>
                </a:lnTo>
                <a:lnTo>
                  <a:pt x="2268600" y="1293498"/>
                </a:lnTo>
                <a:lnTo>
                  <a:pt x="2298700" y="1293498"/>
                </a:lnTo>
                <a:lnTo>
                  <a:pt x="2298700" y="2060264"/>
                </a:lnTo>
                <a:lnTo>
                  <a:pt x="0" y="2060264"/>
                </a:lnTo>
                <a:close/>
                <a:moveTo>
                  <a:pt x="0" y="0"/>
                </a:moveTo>
                <a:lnTo>
                  <a:pt x="2298700" y="0"/>
                </a:lnTo>
                <a:lnTo>
                  <a:pt x="2298700" y="498664"/>
                </a:lnTo>
                <a:lnTo>
                  <a:pt x="2268600" y="498664"/>
                </a:lnTo>
                <a:lnTo>
                  <a:pt x="2268600" y="30100"/>
                </a:lnTo>
                <a:lnTo>
                  <a:pt x="30100" y="30100"/>
                </a:lnTo>
                <a:lnTo>
                  <a:pt x="30100" y="498664"/>
                </a:lnTo>
                <a:lnTo>
                  <a:pt x="0" y="498664"/>
                </a:lnTo>
                <a:close/>
              </a:path>
            </a:pathLst>
          </a:custGeom>
          <a:gradFill>
            <a:gsLst>
              <a:gs pos="0">
                <a:srgbClr val="00D1FE">
                  <a:alpha val="95000"/>
                </a:srgbClr>
              </a:gs>
              <a:gs pos="100000">
                <a:srgbClr val="397CD5">
                  <a:alpha val="95000"/>
                </a:srgb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文本框 3"/>
          <p:cNvSpPr txBox="1"/>
          <p:nvPr/>
        </p:nvSpPr>
        <p:spPr>
          <a:xfrm>
            <a:off x="4450072" y="1711485"/>
            <a:ext cx="3291863" cy="1015663"/>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6000" b="1" i="0" u="none" strike="noStrike" kern="1200" cap="none" spc="0" normalizeH="0" baseline="0" noProof="0" dirty="0">
                <a:ln>
                  <a:noFill/>
                </a:ln>
                <a:gradFill>
                  <a:gsLst>
                    <a:gs pos="0">
                      <a:srgbClr val="00D1FE">
                        <a:alpha val="95000"/>
                      </a:srgbClr>
                    </a:gs>
                    <a:gs pos="100000">
                      <a:srgbClr val="397CD5">
                        <a:alpha val="95000"/>
                      </a:srgbClr>
                    </a:gs>
                  </a:gsLst>
                  <a:lin ang="2700000" scaled="1"/>
                </a:gradFill>
                <a:effectLst/>
                <a:uLnTx/>
                <a:uFillTx/>
                <a:latin typeface="Arial"/>
                <a:ea typeface="微软雅黑"/>
              </a:rPr>
              <a:t>PART 03</a:t>
            </a:r>
            <a:endParaRPr kumimoji="0" lang="zh-CN" altLang="en-US" sz="6000" b="1" i="0" u="none" strike="noStrike" kern="1200" cap="none" spc="0" normalizeH="0" baseline="0" noProof="0" dirty="0">
              <a:ln>
                <a:noFill/>
              </a:ln>
              <a:gradFill>
                <a:gsLst>
                  <a:gs pos="0">
                    <a:srgbClr val="00D1FE">
                      <a:alpha val="95000"/>
                    </a:srgbClr>
                  </a:gs>
                  <a:gs pos="100000">
                    <a:srgbClr val="397CD5">
                      <a:alpha val="95000"/>
                    </a:srgbClr>
                  </a:gs>
                </a:gsLst>
                <a:lin ang="2700000" scaled="1"/>
              </a:gradFill>
              <a:effectLst/>
              <a:uLnTx/>
              <a:uFillTx/>
              <a:latin typeface="Arial"/>
              <a:ea typeface="微软雅黑"/>
            </a:endParaRPr>
          </a:p>
        </p:txBody>
      </p:sp>
      <p:cxnSp>
        <p:nvCxnSpPr>
          <p:cNvPr id="5" name="直接连接符 4"/>
          <p:cNvCxnSpPr/>
          <p:nvPr/>
        </p:nvCxnSpPr>
        <p:spPr>
          <a:xfrm>
            <a:off x="5727700" y="2821332"/>
            <a:ext cx="736600" cy="0"/>
          </a:xfrm>
          <a:prstGeom prst="line">
            <a:avLst/>
          </a:prstGeom>
          <a:ln w="38100" cap="rnd">
            <a:gradFill flip="none" rotWithShape="1">
              <a:gsLst>
                <a:gs pos="0">
                  <a:schemeClr val="tx1">
                    <a:lumMod val="50000"/>
                    <a:lumOff val="50000"/>
                  </a:schemeClr>
                </a:gs>
                <a:gs pos="100000">
                  <a:schemeClr val="bg1">
                    <a:lumMod val="75000"/>
                  </a:schemeClr>
                </a:gs>
              </a:gsLst>
              <a:lin ang="2700000" scaled="1"/>
              <a:tileRect/>
            </a:gradFill>
            <a:round/>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2743200" y="3707036"/>
            <a:ext cx="6705600" cy="1177117"/>
            <a:chOff x="2755900" y="343405"/>
            <a:chExt cx="6705600" cy="1177117"/>
          </a:xfrm>
        </p:grpSpPr>
        <p:sp>
          <p:nvSpPr>
            <p:cNvPr id="7" name="文本框 6"/>
            <p:cNvSpPr txBox="1"/>
            <p:nvPr/>
          </p:nvSpPr>
          <p:spPr>
            <a:xfrm>
              <a:off x="4580076" y="343405"/>
              <a:ext cx="3057247" cy="523220"/>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chemeClr val="tx1">
                      <a:lumMod val="75000"/>
                      <a:lumOff val="25000"/>
                    </a:schemeClr>
                  </a:solidFill>
                  <a:effectLst/>
                  <a:uLnTx/>
                  <a:uFillTx/>
                  <a:latin typeface="Arial"/>
                  <a:ea typeface="微软雅黑"/>
                </a:rPr>
                <a:t>标题文字添加</a:t>
              </a:r>
              <a:r>
                <a:rPr lang="zh-CN" altLang="en-US" sz="2800" b="1" dirty="0">
                  <a:solidFill>
                    <a:schemeClr val="tx1">
                      <a:lumMod val="75000"/>
                      <a:lumOff val="25000"/>
                    </a:schemeClr>
                  </a:solidFill>
                  <a:latin typeface="Arial"/>
                  <a:ea typeface="微软雅黑"/>
                </a:rPr>
                <a:t>此处</a:t>
              </a:r>
              <a:endParaRPr kumimoji="0" lang="zh-CN" altLang="en-US" sz="2800" b="1" i="0" u="none" strike="noStrike" kern="1200" cap="none" spc="0" normalizeH="0" baseline="0" noProof="0" dirty="0">
                <a:ln>
                  <a:noFill/>
                </a:ln>
                <a:solidFill>
                  <a:schemeClr val="tx1">
                    <a:lumMod val="75000"/>
                    <a:lumOff val="25000"/>
                  </a:schemeClr>
                </a:solidFill>
                <a:effectLst/>
                <a:uLnTx/>
                <a:uFillTx/>
                <a:latin typeface="Arial"/>
                <a:ea typeface="微软雅黑"/>
              </a:endParaRPr>
            </a:p>
          </p:txBody>
        </p:sp>
        <p:sp>
          <p:nvSpPr>
            <p:cNvPr id="8" name="文本框 7"/>
            <p:cNvSpPr txBox="1"/>
            <p:nvPr/>
          </p:nvSpPr>
          <p:spPr>
            <a:xfrm>
              <a:off x="2755900" y="874191"/>
              <a:ext cx="6705600" cy="646331"/>
            </a:xfrm>
            <a:prstGeom prst="rect">
              <a:avLst/>
            </a:prstGeom>
            <a:noFill/>
          </p:spPr>
          <p:txBody>
            <a:bodyPr wrap="square" rtlCol="0">
              <a:spAutoFit/>
              <a:scene3d>
                <a:camera prst="orthographicFront"/>
                <a:lightRig rig="threePt" dir="t"/>
              </a:scene3d>
              <a:sp3d contourW="12700"/>
            </a:bodyPr>
            <a:lstStyle/>
            <a:p>
              <a:pPr lvl="0" algn="ctr">
                <a:lnSpc>
                  <a:spcPct val="150000"/>
                </a:lnSpc>
                <a:defRPr/>
              </a:pPr>
              <a:r>
                <a:rPr kumimoji="0" lang="en-US" altLang="zh-CN" sz="12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wider </a:t>
              </a:r>
              <a:r>
                <a:rPr lang="en-US" altLang="zh-CN" sz="1200" dirty="0" err="1">
                  <a:solidFill>
                    <a:prstClr val="white">
                      <a:lumMod val="65000"/>
                    </a:prstClr>
                  </a:solidFill>
                  <a:latin typeface="微软雅黑"/>
                </a:rPr>
                <a:t>fielpresentation</a:t>
              </a:r>
              <a:r>
                <a:rPr lang="en-US" altLang="zh-CN" sz="1200" dirty="0">
                  <a:solidFill>
                    <a:prstClr val="white">
                      <a:lumMod val="65000"/>
                    </a:prstClr>
                  </a:solidFill>
                  <a:latin typeface="微软雅黑"/>
                </a:rPr>
                <a:t> and make it into a film to wider </a:t>
              </a:r>
              <a:r>
                <a:rPr lang="en-US" altLang="zh-CN" sz="1200" dirty="0" err="1">
                  <a:solidFill>
                    <a:prstClr val="white">
                      <a:lumMod val="65000"/>
                    </a:prstClr>
                  </a:solidFill>
                  <a:latin typeface="微软雅黑"/>
                </a:rPr>
                <a:t>fieldpresentation</a:t>
              </a:r>
              <a:r>
                <a:rPr lang="en-US" altLang="zh-CN" sz="1200" dirty="0">
                  <a:solidFill>
                    <a:prstClr val="white">
                      <a:lumMod val="65000"/>
                    </a:prstClr>
                  </a:solidFill>
                  <a:latin typeface="微软雅黑"/>
                </a:rPr>
                <a:t> and make it into a film to wider field</a:t>
              </a:r>
            </a:p>
          </p:txBody>
        </p:sp>
      </p:grpSp>
      <p:sp>
        <p:nvSpPr>
          <p:cNvPr id="2" name="灯片编号占位符 1"/>
          <p:cNvSpPr>
            <a:spLocks noGrp="1"/>
          </p:cNvSpPr>
          <p:nvPr>
            <p:ph type="sldNum" sz="quarter" idx="4"/>
          </p:nvPr>
        </p:nvSpPr>
        <p:spPr/>
        <p:txBody>
          <a:bodyPr/>
          <a:lstStyle/>
          <a:p>
            <a:fld id="{791C74C5-49C3-4B91-9805-E5C47E5A7A90}" type="slidenum">
              <a:rPr lang="zh-CN" altLang="en-US" smtClean="0"/>
              <a:pPr/>
              <a:t>14</a:t>
            </a:fld>
            <a:endParaRPr lang="zh-CN" altLang="en-US" dirty="0"/>
          </a:p>
        </p:txBody>
      </p:sp>
    </p:spTree>
    <p:extLst>
      <p:ext uri="{BB962C8B-B14F-4D97-AF65-F5344CB8AC3E}">
        <p14:creationId xmlns:p14="http://schemas.microsoft.com/office/powerpoint/2010/main" val="2259828520"/>
      </p:ext>
    </p:extLst>
  </p:cSld>
  <p:clrMapOvr>
    <a:masterClrMapping/>
  </p:clrMapOvr>
  <mc:AlternateContent xmlns:mc="http://schemas.openxmlformats.org/markup-compatibility/2006" xmlns:p14="http://schemas.microsoft.com/office/powerpoint/2010/main">
    <mc:Choice Requires="p14">
      <p:transition spd="slow" p14:dur="30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par>
                          <p:cTn id="14" fill="hold">
                            <p:stCondLst>
                              <p:cond delay="1000"/>
                            </p:stCondLst>
                            <p:childTnLst>
                              <p:par>
                                <p:cTn id="15" presetID="16" presetClass="entr" presetSubtype="21"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4"/>
          </p:nvPr>
        </p:nvSpPr>
        <p:spPr/>
        <p:txBody>
          <a:bodyPr/>
          <a:lstStyle/>
          <a:p>
            <a:fld id="{791C74C5-49C3-4B91-9805-E5C47E5A7A90}" type="slidenum">
              <a:rPr lang="zh-CN" altLang="en-US" smtClean="0"/>
              <a:pPr/>
              <a:t>15</a:t>
            </a:fld>
            <a:endParaRPr lang="zh-CN" altLang="en-US" dirty="0"/>
          </a:p>
        </p:txBody>
      </p:sp>
      <p:grpSp>
        <p:nvGrpSpPr>
          <p:cNvPr id="30" name="Group 59"/>
          <p:cNvGrpSpPr/>
          <p:nvPr/>
        </p:nvGrpSpPr>
        <p:grpSpPr>
          <a:xfrm>
            <a:off x="1698963" y="2245102"/>
            <a:ext cx="2967050" cy="3088522"/>
            <a:chOff x="4359009" y="1831669"/>
            <a:chExt cx="3443956" cy="3584953"/>
          </a:xfrm>
          <a:solidFill>
            <a:schemeClr val="accent1"/>
          </a:solidFill>
        </p:grpSpPr>
        <p:sp>
          <p:nvSpPr>
            <p:cNvPr id="32" name="Freeform: Shape 61"/>
            <p:cNvSpPr>
              <a:spLocks/>
            </p:cNvSpPr>
            <p:nvPr/>
          </p:nvSpPr>
          <p:spPr bwMode="auto">
            <a:xfrm>
              <a:off x="6724607" y="1843419"/>
              <a:ext cx="413849" cy="3479206"/>
            </a:xfrm>
            <a:custGeom>
              <a:avLst/>
              <a:gdLst>
                <a:gd name="T0" fmla="*/ 0 w 217"/>
                <a:gd name="T1" fmla="*/ 0 h 1821"/>
                <a:gd name="T2" fmla="*/ 0 w 217"/>
                <a:gd name="T3" fmla="*/ 1821 h 1821"/>
                <a:gd name="T4" fmla="*/ 217 w 217"/>
                <a:gd name="T5" fmla="*/ 1761 h 1821"/>
                <a:gd name="T6" fmla="*/ 217 w 217"/>
                <a:gd name="T7" fmla="*/ 73 h 1821"/>
                <a:gd name="T8" fmla="*/ 0 w 217"/>
                <a:gd name="T9" fmla="*/ 0 h 1821"/>
                <a:gd name="T10" fmla="*/ 166 w 217"/>
                <a:gd name="T11" fmla="*/ 1705 h 1821"/>
                <a:gd name="T12" fmla="*/ 43 w 217"/>
                <a:gd name="T13" fmla="*/ 1738 h 1821"/>
                <a:gd name="T14" fmla="*/ 43 w 217"/>
                <a:gd name="T15" fmla="*/ 1689 h 1821"/>
                <a:gd name="T16" fmla="*/ 166 w 217"/>
                <a:gd name="T17" fmla="*/ 1666 h 1821"/>
                <a:gd name="T18" fmla="*/ 166 w 217"/>
                <a:gd name="T19" fmla="*/ 1705 h 1821"/>
                <a:gd name="T20" fmla="*/ 166 w 217"/>
                <a:gd name="T21" fmla="*/ 1536 h 1821"/>
                <a:gd name="T22" fmla="*/ 43 w 217"/>
                <a:gd name="T23" fmla="*/ 1562 h 1821"/>
                <a:gd name="T24" fmla="*/ 43 w 217"/>
                <a:gd name="T25" fmla="*/ 1513 h 1821"/>
                <a:gd name="T26" fmla="*/ 166 w 217"/>
                <a:gd name="T27" fmla="*/ 1496 h 1821"/>
                <a:gd name="T28" fmla="*/ 166 w 217"/>
                <a:gd name="T29" fmla="*/ 1536 h 1821"/>
                <a:gd name="T30" fmla="*/ 166 w 217"/>
                <a:gd name="T31" fmla="*/ 1366 h 1821"/>
                <a:gd name="T32" fmla="*/ 43 w 217"/>
                <a:gd name="T33" fmla="*/ 1385 h 1821"/>
                <a:gd name="T34" fmla="*/ 43 w 217"/>
                <a:gd name="T35" fmla="*/ 1336 h 1821"/>
                <a:gd name="T36" fmla="*/ 166 w 217"/>
                <a:gd name="T37" fmla="*/ 1326 h 1821"/>
                <a:gd name="T38" fmla="*/ 166 w 217"/>
                <a:gd name="T39" fmla="*/ 1366 h 1821"/>
                <a:gd name="T40" fmla="*/ 166 w 217"/>
                <a:gd name="T41" fmla="*/ 1197 h 1821"/>
                <a:gd name="T42" fmla="*/ 43 w 217"/>
                <a:gd name="T43" fmla="*/ 1209 h 1821"/>
                <a:gd name="T44" fmla="*/ 43 w 217"/>
                <a:gd name="T45" fmla="*/ 1160 h 1821"/>
                <a:gd name="T46" fmla="*/ 166 w 217"/>
                <a:gd name="T47" fmla="*/ 1156 h 1821"/>
                <a:gd name="T48" fmla="*/ 166 w 217"/>
                <a:gd name="T49" fmla="*/ 1197 h 1821"/>
                <a:gd name="T50" fmla="*/ 166 w 217"/>
                <a:gd name="T51" fmla="*/ 1027 h 1821"/>
                <a:gd name="T52" fmla="*/ 43 w 217"/>
                <a:gd name="T53" fmla="*/ 1032 h 1821"/>
                <a:gd name="T54" fmla="*/ 43 w 217"/>
                <a:gd name="T55" fmla="*/ 983 h 1821"/>
                <a:gd name="T56" fmla="*/ 166 w 217"/>
                <a:gd name="T57" fmla="*/ 986 h 1821"/>
                <a:gd name="T58" fmla="*/ 166 w 217"/>
                <a:gd name="T59" fmla="*/ 1027 h 1821"/>
                <a:gd name="T60" fmla="*/ 166 w 217"/>
                <a:gd name="T61" fmla="*/ 858 h 1821"/>
                <a:gd name="T62" fmla="*/ 43 w 217"/>
                <a:gd name="T63" fmla="*/ 856 h 1821"/>
                <a:gd name="T64" fmla="*/ 43 w 217"/>
                <a:gd name="T65" fmla="*/ 807 h 1821"/>
                <a:gd name="T66" fmla="*/ 166 w 217"/>
                <a:gd name="T67" fmla="*/ 815 h 1821"/>
                <a:gd name="T68" fmla="*/ 166 w 217"/>
                <a:gd name="T69" fmla="*/ 858 h 1821"/>
                <a:gd name="T70" fmla="*/ 166 w 217"/>
                <a:gd name="T71" fmla="*/ 688 h 1821"/>
                <a:gd name="T72" fmla="*/ 43 w 217"/>
                <a:gd name="T73" fmla="*/ 679 h 1821"/>
                <a:gd name="T74" fmla="*/ 43 w 217"/>
                <a:gd name="T75" fmla="*/ 630 h 1821"/>
                <a:gd name="T76" fmla="*/ 166 w 217"/>
                <a:gd name="T77" fmla="*/ 645 h 1821"/>
                <a:gd name="T78" fmla="*/ 166 w 217"/>
                <a:gd name="T79" fmla="*/ 688 h 1821"/>
                <a:gd name="T80" fmla="*/ 166 w 217"/>
                <a:gd name="T81" fmla="*/ 519 h 1821"/>
                <a:gd name="T82" fmla="*/ 43 w 217"/>
                <a:gd name="T83" fmla="*/ 502 h 1821"/>
                <a:gd name="T84" fmla="*/ 43 w 217"/>
                <a:gd name="T85" fmla="*/ 454 h 1821"/>
                <a:gd name="T86" fmla="*/ 166 w 217"/>
                <a:gd name="T87" fmla="*/ 475 h 1821"/>
                <a:gd name="T88" fmla="*/ 166 w 217"/>
                <a:gd name="T89" fmla="*/ 519 h 1821"/>
                <a:gd name="T90" fmla="*/ 166 w 217"/>
                <a:gd name="T91" fmla="*/ 349 h 1821"/>
                <a:gd name="T92" fmla="*/ 43 w 217"/>
                <a:gd name="T93" fmla="*/ 326 h 1821"/>
                <a:gd name="T94" fmla="*/ 43 w 217"/>
                <a:gd name="T95" fmla="*/ 277 h 1821"/>
                <a:gd name="T96" fmla="*/ 166 w 217"/>
                <a:gd name="T97" fmla="*/ 305 h 1821"/>
                <a:gd name="T98" fmla="*/ 166 w 217"/>
                <a:gd name="T99" fmla="*/ 349 h 1821"/>
                <a:gd name="T100" fmla="*/ 166 w 217"/>
                <a:gd name="T101" fmla="*/ 180 h 1821"/>
                <a:gd name="T102" fmla="*/ 43 w 217"/>
                <a:gd name="T103" fmla="*/ 150 h 1821"/>
                <a:gd name="T104" fmla="*/ 43 w 217"/>
                <a:gd name="T105" fmla="*/ 101 h 1821"/>
                <a:gd name="T106" fmla="*/ 166 w 217"/>
                <a:gd name="T107" fmla="*/ 135 h 1821"/>
                <a:gd name="T108" fmla="*/ 166 w 217"/>
                <a:gd name="T109" fmla="*/ 180 h 1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7" h="1821">
                  <a:moveTo>
                    <a:pt x="0" y="0"/>
                  </a:moveTo>
                  <a:cubicBezTo>
                    <a:pt x="0" y="1821"/>
                    <a:pt x="0" y="1821"/>
                    <a:pt x="0" y="1821"/>
                  </a:cubicBezTo>
                  <a:cubicBezTo>
                    <a:pt x="217" y="1761"/>
                    <a:pt x="217" y="1761"/>
                    <a:pt x="217" y="1761"/>
                  </a:cubicBezTo>
                  <a:cubicBezTo>
                    <a:pt x="217" y="73"/>
                    <a:pt x="217" y="73"/>
                    <a:pt x="217" y="73"/>
                  </a:cubicBezTo>
                  <a:lnTo>
                    <a:pt x="0" y="0"/>
                  </a:lnTo>
                  <a:close/>
                  <a:moveTo>
                    <a:pt x="166" y="1705"/>
                  </a:moveTo>
                  <a:cubicBezTo>
                    <a:pt x="43" y="1738"/>
                    <a:pt x="43" y="1738"/>
                    <a:pt x="43" y="1738"/>
                  </a:cubicBezTo>
                  <a:cubicBezTo>
                    <a:pt x="43" y="1689"/>
                    <a:pt x="43" y="1689"/>
                    <a:pt x="43" y="1689"/>
                  </a:cubicBezTo>
                  <a:cubicBezTo>
                    <a:pt x="166" y="1666"/>
                    <a:pt x="166" y="1666"/>
                    <a:pt x="166" y="1666"/>
                  </a:cubicBezTo>
                  <a:lnTo>
                    <a:pt x="166" y="1705"/>
                  </a:lnTo>
                  <a:close/>
                  <a:moveTo>
                    <a:pt x="166" y="1536"/>
                  </a:moveTo>
                  <a:cubicBezTo>
                    <a:pt x="125" y="1544"/>
                    <a:pt x="84" y="1553"/>
                    <a:pt x="43" y="1562"/>
                  </a:cubicBezTo>
                  <a:cubicBezTo>
                    <a:pt x="43" y="1545"/>
                    <a:pt x="43" y="1529"/>
                    <a:pt x="43" y="1513"/>
                  </a:cubicBezTo>
                  <a:cubicBezTo>
                    <a:pt x="84" y="1507"/>
                    <a:pt x="125" y="1502"/>
                    <a:pt x="166" y="1496"/>
                  </a:cubicBezTo>
                  <a:cubicBezTo>
                    <a:pt x="166" y="1509"/>
                    <a:pt x="166" y="1522"/>
                    <a:pt x="166" y="1536"/>
                  </a:cubicBezTo>
                  <a:close/>
                  <a:moveTo>
                    <a:pt x="166" y="1366"/>
                  </a:moveTo>
                  <a:cubicBezTo>
                    <a:pt x="125" y="1372"/>
                    <a:pt x="84" y="1379"/>
                    <a:pt x="43" y="1385"/>
                  </a:cubicBezTo>
                  <a:cubicBezTo>
                    <a:pt x="43" y="1369"/>
                    <a:pt x="43" y="1353"/>
                    <a:pt x="43" y="1336"/>
                  </a:cubicBezTo>
                  <a:cubicBezTo>
                    <a:pt x="84" y="1333"/>
                    <a:pt x="125" y="1329"/>
                    <a:pt x="166" y="1326"/>
                  </a:cubicBezTo>
                  <a:cubicBezTo>
                    <a:pt x="166" y="1339"/>
                    <a:pt x="166" y="1353"/>
                    <a:pt x="166" y="1366"/>
                  </a:cubicBezTo>
                  <a:close/>
                  <a:moveTo>
                    <a:pt x="166" y="1197"/>
                  </a:moveTo>
                  <a:cubicBezTo>
                    <a:pt x="125" y="1201"/>
                    <a:pt x="84" y="1205"/>
                    <a:pt x="43" y="1209"/>
                  </a:cubicBezTo>
                  <a:cubicBezTo>
                    <a:pt x="43" y="1192"/>
                    <a:pt x="43" y="1176"/>
                    <a:pt x="43" y="1160"/>
                  </a:cubicBezTo>
                  <a:cubicBezTo>
                    <a:pt x="84" y="1159"/>
                    <a:pt x="125" y="1157"/>
                    <a:pt x="166" y="1156"/>
                  </a:cubicBezTo>
                  <a:cubicBezTo>
                    <a:pt x="166" y="1169"/>
                    <a:pt x="166" y="1183"/>
                    <a:pt x="166" y="1197"/>
                  </a:cubicBezTo>
                  <a:close/>
                  <a:moveTo>
                    <a:pt x="166" y="1027"/>
                  </a:moveTo>
                  <a:cubicBezTo>
                    <a:pt x="125" y="1029"/>
                    <a:pt x="84" y="1030"/>
                    <a:pt x="43" y="1032"/>
                  </a:cubicBezTo>
                  <a:cubicBezTo>
                    <a:pt x="43" y="1016"/>
                    <a:pt x="43" y="1000"/>
                    <a:pt x="43" y="983"/>
                  </a:cubicBezTo>
                  <a:cubicBezTo>
                    <a:pt x="84" y="984"/>
                    <a:pt x="125" y="985"/>
                    <a:pt x="166" y="986"/>
                  </a:cubicBezTo>
                  <a:cubicBezTo>
                    <a:pt x="166" y="999"/>
                    <a:pt x="166" y="1013"/>
                    <a:pt x="166" y="1027"/>
                  </a:cubicBezTo>
                  <a:close/>
                  <a:moveTo>
                    <a:pt x="166" y="858"/>
                  </a:moveTo>
                  <a:cubicBezTo>
                    <a:pt x="125" y="857"/>
                    <a:pt x="84" y="856"/>
                    <a:pt x="43" y="856"/>
                  </a:cubicBezTo>
                  <a:cubicBezTo>
                    <a:pt x="43" y="839"/>
                    <a:pt x="43" y="823"/>
                    <a:pt x="43" y="807"/>
                  </a:cubicBezTo>
                  <a:cubicBezTo>
                    <a:pt x="84" y="810"/>
                    <a:pt x="125" y="813"/>
                    <a:pt x="166" y="815"/>
                  </a:cubicBezTo>
                  <a:cubicBezTo>
                    <a:pt x="166" y="830"/>
                    <a:pt x="166" y="844"/>
                    <a:pt x="166" y="858"/>
                  </a:cubicBezTo>
                  <a:close/>
                  <a:moveTo>
                    <a:pt x="166" y="688"/>
                  </a:moveTo>
                  <a:cubicBezTo>
                    <a:pt x="125" y="685"/>
                    <a:pt x="84" y="682"/>
                    <a:pt x="43" y="679"/>
                  </a:cubicBezTo>
                  <a:cubicBezTo>
                    <a:pt x="43" y="663"/>
                    <a:pt x="43" y="647"/>
                    <a:pt x="43" y="630"/>
                  </a:cubicBezTo>
                  <a:cubicBezTo>
                    <a:pt x="84" y="635"/>
                    <a:pt x="125" y="640"/>
                    <a:pt x="166" y="645"/>
                  </a:cubicBezTo>
                  <a:cubicBezTo>
                    <a:pt x="166" y="660"/>
                    <a:pt x="166" y="674"/>
                    <a:pt x="166" y="688"/>
                  </a:cubicBezTo>
                  <a:close/>
                  <a:moveTo>
                    <a:pt x="166" y="519"/>
                  </a:moveTo>
                  <a:cubicBezTo>
                    <a:pt x="125" y="513"/>
                    <a:pt x="84" y="508"/>
                    <a:pt x="43" y="502"/>
                  </a:cubicBezTo>
                  <a:cubicBezTo>
                    <a:pt x="43" y="486"/>
                    <a:pt x="43" y="470"/>
                    <a:pt x="43" y="454"/>
                  </a:cubicBezTo>
                  <a:cubicBezTo>
                    <a:pt x="84" y="461"/>
                    <a:pt x="125" y="468"/>
                    <a:pt x="166" y="475"/>
                  </a:cubicBezTo>
                  <a:cubicBezTo>
                    <a:pt x="166" y="490"/>
                    <a:pt x="166" y="504"/>
                    <a:pt x="166" y="519"/>
                  </a:cubicBezTo>
                  <a:close/>
                  <a:moveTo>
                    <a:pt x="166" y="349"/>
                  </a:moveTo>
                  <a:cubicBezTo>
                    <a:pt x="125" y="342"/>
                    <a:pt x="84" y="334"/>
                    <a:pt x="43" y="326"/>
                  </a:cubicBezTo>
                  <a:cubicBezTo>
                    <a:pt x="43" y="310"/>
                    <a:pt x="43" y="294"/>
                    <a:pt x="43" y="277"/>
                  </a:cubicBezTo>
                  <a:cubicBezTo>
                    <a:pt x="84" y="287"/>
                    <a:pt x="125" y="296"/>
                    <a:pt x="166" y="305"/>
                  </a:cubicBezTo>
                  <a:cubicBezTo>
                    <a:pt x="166" y="320"/>
                    <a:pt x="166" y="335"/>
                    <a:pt x="166" y="349"/>
                  </a:cubicBezTo>
                  <a:close/>
                  <a:moveTo>
                    <a:pt x="166" y="180"/>
                  </a:moveTo>
                  <a:cubicBezTo>
                    <a:pt x="43" y="150"/>
                    <a:pt x="43" y="150"/>
                    <a:pt x="43" y="150"/>
                  </a:cubicBezTo>
                  <a:cubicBezTo>
                    <a:pt x="43" y="101"/>
                    <a:pt x="43" y="101"/>
                    <a:pt x="43" y="101"/>
                  </a:cubicBezTo>
                  <a:cubicBezTo>
                    <a:pt x="166" y="135"/>
                    <a:pt x="166" y="135"/>
                    <a:pt x="166" y="135"/>
                  </a:cubicBezTo>
                  <a:lnTo>
                    <a:pt x="166" y="180"/>
                  </a:ln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33" name="Freeform: Shape 62"/>
            <p:cNvSpPr>
              <a:spLocks/>
            </p:cNvSpPr>
            <p:nvPr/>
          </p:nvSpPr>
          <p:spPr bwMode="auto">
            <a:xfrm>
              <a:off x="6237649" y="1831669"/>
              <a:ext cx="454320" cy="3502705"/>
            </a:xfrm>
            <a:custGeom>
              <a:avLst/>
              <a:gdLst>
                <a:gd name="T0" fmla="*/ 101 w 238"/>
                <a:gd name="T1" fmla="*/ 338 h 1833"/>
                <a:gd name="T2" fmla="*/ 238 w 238"/>
                <a:gd name="T3" fmla="*/ 1833 h 1833"/>
                <a:gd name="T4" fmla="*/ 0 w 238"/>
                <a:gd name="T5" fmla="*/ 116 h 1833"/>
                <a:gd name="T6" fmla="*/ 191 w 238"/>
                <a:gd name="T7" fmla="*/ 1675 h 1833"/>
                <a:gd name="T8" fmla="*/ 124 w 238"/>
                <a:gd name="T9" fmla="*/ 1613 h 1833"/>
                <a:gd name="T10" fmla="*/ 191 w 238"/>
                <a:gd name="T11" fmla="*/ 1675 h 1833"/>
                <a:gd name="T12" fmla="*/ 124 w 238"/>
                <a:gd name="T13" fmla="*/ 1569 h 1833"/>
                <a:gd name="T14" fmla="*/ 191 w 238"/>
                <a:gd name="T15" fmla="*/ 1529 h 1833"/>
                <a:gd name="T16" fmla="*/ 191 w 238"/>
                <a:gd name="T17" fmla="*/ 1487 h 1833"/>
                <a:gd name="T18" fmla="*/ 124 w 238"/>
                <a:gd name="T19" fmla="*/ 1429 h 1833"/>
                <a:gd name="T20" fmla="*/ 191 w 238"/>
                <a:gd name="T21" fmla="*/ 1487 h 1833"/>
                <a:gd name="T22" fmla="*/ 124 w 238"/>
                <a:gd name="T23" fmla="*/ 1386 h 1833"/>
                <a:gd name="T24" fmla="*/ 191 w 238"/>
                <a:gd name="T25" fmla="*/ 1341 h 1833"/>
                <a:gd name="T26" fmla="*/ 191 w 238"/>
                <a:gd name="T27" fmla="*/ 1299 h 1833"/>
                <a:gd name="T28" fmla="*/ 124 w 238"/>
                <a:gd name="T29" fmla="*/ 1245 h 1833"/>
                <a:gd name="T30" fmla="*/ 191 w 238"/>
                <a:gd name="T31" fmla="*/ 1299 h 1833"/>
                <a:gd name="T32" fmla="*/ 124 w 238"/>
                <a:gd name="T33" fmla="*/ 1202 h 1833"/>
                <a:gd name="T34" fmla="*/ 191 w 238"/>
                <a:gd name="T35" fmla="*/ 1153 h 1833"/>
                <a:gd name="T36" fmla="*/ 191 w 238"/>
                <a:gd name="T37" fmla="*/ 1111 h 1833"/>
                <a:gd name="T38" fmla="*/ 124 w 238"/>
                <a:gd name="T39" fmla="*/ 1062 h 1833"/>
                <a:gd name="T40" fmla="*/ 191 w 238"/>
                <a:gd name="T41" fmla="*/ 1111 h 1833"/>
                <a:gd name="T42" fmla="*/ 124 w 238"/>
                <a:gd name="T43" fmla="*/ 1018 h 1833"/>
                <a:gd name="T44" fmla="*/ 191 w 238"/>
                <a:gd name="T45" fmla="*/ 965 h 1833"/>
                <a:gd name="T46" fmla="*/ 191 w 238"/>
                <a:gd name="T47" fmla="*/ 923 h 1833"/>
                <a:gd name="T48" fmla="*/ 124 w 238"/>
                <a:gd name="T49" fmla="*/ 878 h 1833"/>
                <a:gd name="T50" fmla="*/ 191 w 238"/>
                <a:gd name="T51" fmla="*/ 923 h 1833"/>
                <a:gd name="T52" fmla="*/ 124 w 238"/>
                <a:gd name="T53" fmla="*/ 834 h 1833"/>
                <a:gd name="T54" fmla="*/ 191 w 238"/>
                <a:gd name="T55" fmla="*/ 777 h 1833"/>
                <a:gd name="T56" fmla="*/ 191 w 238"/>
                <a:gd name="T57" fmla="*/ 734 h 1833"/>
                <a:gd name="T58" fmla="*/ 124 w 238"/>
                <a:gd name="T59" fmla="*/ 694 h 1833"/>
                <a:gd name="T60" fmla="*/ 191 w 238"/>
                <a:gd name="T61" fmla="*/ 734 h 1833"/>
                <a:gd name="T62" fmla="*/ 124 w 238"/>
                <a:gd name="T63" fmla="*/ 650 h 1833"/>
                <a:gd name="T64" fmla="*/ 191 w 238"/>
                <a:gd name="T65" fmla="*/ 588 h 1833"/>
                <a:gd name="T66" fmla="*/ 191 w 238"/>
                <a:gd name="T67" fmla="*/ 546 h 1833"/>
                <a:gd name="T68" fmla="*/ 124 w 238"/>
                <a:gd name="T69" fmla="*/ 510 h 1833"/>
                <a:gd name="T70" fmla="*/ 191 w 238"/>
                <a:gd name="T71" fmla="*/ 546 h 1833"/>
                <a:gd name="T72" fmla="*/ 124 w 238"/>
                <a:gd name="T73" fmla="*/ 467 h 1833"/>
                <a:gd name="T74" fmla="*/ 191 w 238"/>
                <a:gd name="T75" fmla="*/ 400 h 1833"/>
                <a:gd name="T76" fmla="*/ 191 w 238"/>
                <a:gd name="T77" fmla="*/ 358 h 1833"/>
                <a:gd name="T78" fmla="*/ 124 w 238"/>
                <a:gd name="T79" fmla="*/ 326 h 1833"/>
                <a:gd name="T80" fmla="*/ 191 w 238"/>
                <a:gd name="T81" fmla="*/ 358 h 1833"/>
                <a:gd name="T82" fmla="*/ 124 w 238"/>
                <a:gd name="T83" fmla="*/ 283 h 1833"/>
                <a:gd name="T84" fmla="*/ 191 w 238"/>
                <a:gd name="T85" fmla="*/ 212 h 1833"/>
                <a:gd name="T86" fmla="*/ 124 w 238"/>
                <a:gd name="T87" fmla="*/ 143 h 1833"/>
                <a:gd name="T88" fmla="*/ 191 w 238"/>
                <a:gd name="T89" fmla="*/ 170 h 1833"/>
                <a:gd name="T90" fmla="*/ 124 w 238"/>
                <a:gd name="T91" fmla="*/ 143 h 1833"/>
                <a:gd name="T92" fmla="*/ 191 w 238"/>
                <a:gd name="T93" fmla="*/ 1717 h 1833"/>
                <a:gd name="T94" fmla="*/ 124 w 238"/>
                <a:gd name="T95" fmla="*/ 1753 h 1833"/>
                <a:gd name="T96" fmla="*/ 83 w 238"/>
                <a:gd name="T97" fmla="*/ 291 h 1833"/>
                <a:gd name="T98" fmla="*/ 31 w 238"/>
                <a:gd name="T99" fmla="*/ 270 h 1833"/>
                <a:gd name="T100" fmla="*/ 83 w 238"/>
                <a:gd name="T101" fmla="*/ 291 h 1833"/>
                <a:gd name="T102" fmla="*/ 83 w 238"/>
                <a:gd name="T103" fmla="*/ 160 h 1833"/>
                <a:gd name="T104" fmla="*/ 31 w 238"/>
                <a:gd name="T105" fmla="*/ 219 h 18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8" h="1833">
                  <a:moveTo>
                    <a:pt x="0" y="306"/>
                  </a:moveTo>
                  <a:cubicBezTo>
                    <a:pt x="101" y="338"/>
                    <a:pt x="101" y="338"/>
                    <a:pt x="101" y="338"/>
                  </a:cubicBezTo>
                  <a:cubicBezTo>
                    <a:pt x="101" y="1818"/>
                    <a:pt x="101" y="1818"/>
                    <a:pt x="101" y="1818"/>
                  </a:cubicBezTo>
                  <a:cubicBezTo>
                    <a:pt x="238" y="1833"/>
                    <a:pt x="238" y="1833"/>
                    <a:pt x="238" y="1833"/>
                  </a:cubicBezTo>
                  <a:cubicBezTo>
                    <a:pt x="238" y="0"/>
                    <a:pt x="238" y="0"/>
                    <a:pt x="238" y="0"/>
                  </a:cubicBezTo>
                  <a:cubicBezTo>
                    <a:pt x="0" y="116"/>
                    <a:pt x="0" y="116"/>
                    <a:pt x="0" y="116"/>
                  </a:cubicBezTo>
                  <a:lnTo>
                    <a:pt x="0" y="306"/>
                  </a:lnTo>
                  <a:close/>
                  <a:moveTo>
                    <a:pt x="191" y="1675"/>
                  </a:moveTo>
                  <a:cubicBezTo>
                    <a:pt x="169" y="1670"/>
                    <a:pt x="146" y="1666"/>
                    <a:pt x="124" y="1661"/>
                  </a:cubicBezTo>
                  <a:cubicBezTo>
                    <a:pt x="124" y="1645"/>
                    <a:pt x="124" y="1629"/>
                    <a:pt x="124" y="1613"/>
                  </a:cubicBezTo>
                  <a:cubicBezTo>
                    <a:pt x="146" y="1616"/>
                    <a:pt x="169" y="1620"/>
                    <a:pt x="191" y="1623"/>
                  </a:cubicBezTo>
                  <a:cubicBezTo>
                    <a:pt x="191" y="1640"/>
                    <a:pt x="191" y="1658"/>
                    <a:pt x="191" y="1675"/>
                  </a:cubicBezTo>
                  <a:close/>
                  <a:moveTo>
                    <a:pt x="191" y="1581"/>
                  </a:moveTo>
                  <a:cubicBezTo>
                    <a:pt x="169" y="1577"/>
                    <a:pt x="146" y="1573"/>
                    <a:pt x="124" y="1569"/>
                  </a:cubicBezTo>
                  <a:cubicBezTo>
                    <a:pt x="124" y="1553"/>
                    <a:pt x="124" y="1537"/>
                    <a:pt x="124" y="1521"/>
                  </a:cubicBezTo>
                  <a:cubicBezTo>
                    <a:pt x="146" y="1524"/>
                    <a:pt x="169" y="1526"/>
                    <a:pt x="191" y="1529"/>
                  </a:cubicBezTo>
                  <a:cubicBezTo>
                    <a:pt x="191" y="1546"/>
                    <a:pt x="191" y="1564"/>
                    <a:pt x="191" y="1581"/>
                  </a:cubicBezTo>
                  <a:close/>
                  <a:moveTo>
                    <a:pt x="191" y="1487"/>
                  </a:moveTo>
                  <a:cubicBezTo>
                    <a:pt x="169" y="1484"/>
                    <a:pt x="146" y="1481"/>
                    <a:pt x="124" y="1477"/>
                  </a:cubicBezTo>
                  <a:cubicBezTo>
                    <a:pt x="124" y="1461"/>
                    <a:pt x="124" y="1445"/>
                    <a:pt x="124" y="1429"/>
                  </a:cubicBezTo>
                  <a:cubicBezTo>
                    <a:pt x="146" y="1431"/>
                    <a:pt x="169" y="1433"/>
                    <a:pt x="191" y="1435"/>
                  </a:cubicBezTo>
                  <a:cubicBezTo>
                    <a:pt x="191" y="1452"/>
                    <a:pt x="191" y="1470"/>
                    <a:pt x="191" y="1487"/>
                  </a:cubicBezTo>
                  <a:close/>
                  <a:moveTo>
                    <a:pt x="191" y="1393"/>
                  </a:moveTo>
                  <a:cubicBezTo>
                    <a:pt x="169" y="1390"/>
                    <a:pt x="146" y="1388"/>
                    <a:pt x="124" y="1386"/>
                  </a:cubicBezTo>
                  <a:cubicBezTo>
                    <a:pt x="124" y="1369"/>
                    <a:pt x="124" y="1353"/>
                    <a:pt x="124" y="1337"/>
                  </a:cubicBezTo>
                  <a:cubicBezTo>
                    <a:pt x="146" y="1338"/>
                    <a:pt x="169" y="1340"/>
                    <a:pt x="191" y="1341"/>
                  </a:cubicBezTo>
                  <a:cubicBezTo>
                    <a:pt x="191" y="1358"/>
                    <a:pt x="191" y="1376"/>
                    <a:pt x="191" y="1393"/>
                  </a:cubicBezTo>
                  <a:close/>
                  <a:moveTo>
                    <a:pt x="191" y="1299"/>
                  </a:moveTo>
                  <a:cubicBezTo>
                    <a:pt x="169" y="1297"/>
                    <a:pt x="146" y="1295"/>
                    <a:pt x="124" y="1294"/>
                  </a:cubicBezTo>
                  <a:cubicBezTo>
                    <a:pt x="124" y="1278"/>
                    <a:pt x="124" y="1261"/>
                    <a:pt x="124" y="1245"/>
                  </a:cubicBezTo>
                  <a:cubicBezTo>
                    <a:pt x="146" y="1246"/>
                    <a:pt x="169" y="1246"/>
                    <a:pt x="191" y="1247"/>
                  </a:cubicBezTo>
                  <a:cubicBezTo>
                    <a:pt x="191" y="1264"/>
                    <a:pt x="191" y="1281"/>
                    <a:pt x="191" y="1299"/>
                  </a:cubicBezTo>
                  <a:close/>
                  <a:moveTo>
                    <a:pt x="191" y="1205"/>
                  </a:moveTo>
                  <a:cubicBezTo>
                    <a:pt x="169" y="1204"/>
                    <a:pt x="146" y="1203"/>
                    <a:pt x="124" y="1202"/>
                  </a:cubicBezTo>
                  <a:cubicBezTo>
                    <a:pt x="124" y="1186"/>
                    <a:pt x="124" y="1170"/>
                    <a:pt x="124" y="1153"/>
                  </a:cubicBezTo>
                  <a:cubicBezTo>
                    <a:pt x="146" y="1153"/>
                    <a:pt x="169" y="1153"/>
                    <a:pt x="191" y="1153"/>
                  </a:cubicBezTo>
                  <a:cubicBezTo>
                    <a:pt x="191" y="1170"/>
                    <a:pt x="191" y="1187"/>
                    <a:pt x="191" y="1205"/>
                  </a:cubicBezTo>
                  <a:close/>
                  <a:moveTo>
                    <a:pt x="191" y="1111"/>
                  </a:moveTo>
                  <a:cubicBezTo>
                    <a:pt x="169" y="1110"/>
                    <a:pt x="146" y="1110"/>
                    <a:pt x="124" y="1110"/>
                  </a:cubicBezTo>
                  <a:cubicBezTo>
                    <a:pt x="124" y="1094"/>
                    <a:pt x="124" y="1078"/>
                    <a:pt x="124" y="1062"/>
                  </a:cubicBezTo>
                  <a:cubicBezTo>
                    <a:pt x="146" y="1061"/>
                    <a:pt x="169" y="1060"/>
                    <a:pt x="191" y="1059"/>
                  </a:cubicBezTo>
                  <a:cubicBezTo>
                    <a:pt x="191" y="1076"/>
                    <a:pt x="191" y="1093"/>
                    <a:pt x="191" y="1111"/>
                  </a:cubicBezTo>
                  <a:close/>
                  <a:moveTo>
                    <a:pt x="191" y="1017"/>
                  </a:moveTo>
                  <a:cubicBezTo>
                    <a:pt x="169" y="1017"/>
                    <a:pt x="146" y="1018"/>
                    <a:pt x="124" y="1018"/>
                  </a:cubicBezTo>
                  <a:cubicBezTo>
                    <a:pt x="124" y="1002"/>
                    <a:pt x="124" y="986"/>
                    <a:pt x="124" y="970"/>
                  </a:cubicBezTo>
                  <a:cubicBezTo>
                    <a:pt x="146" y="968"/>
                    <a:pt x="169" y="966"/>
                    <a:pt x="191" y="965"/>
                  </a:cubicBezTo>
                  <a:cubicBezTo>
                    <a:pt x="191" y="982"/>
                    <a:pt x="191" y="999"/>
                    <a:pt x="191" y="1017"/>
                  </a:cubicBezTo>
                  <a:close/>
                  <a:moveTo>
                    <a:pt x="191" y="923"/>
                  </a:moveTo>
                  <a:cubicBezTo>
                    <a:pt x="169" y="924"/>
                    <a:pt x="146" y="925"/>
                    <a:pt x="124" y="926"/>
                  </a:cubicBezTo>
                  <a:cubicBezTo>
                    <a:pt x="124" y="910"/>
                    <a:pt x="124" y="894"/>
                    <a:pt x="124" y="878"/>
                  </a:cubicBezTo>
                  <a:cubicBezTo>
                    <a:pt x="146" y="875"/>
                    <a:pt x="169" y="873"/>
                    <a:pt x="191" y="871"/>
                  </a:cubicBezTo>
                  <a:cubicBezTo>
                    <a:pt x="191" y="888"/>
                    <a:pt x="191" y="905"/>
                    <a:pt x="191" y="923"/>
                  </a:cubicBezTo>
                  <a:close/>
                  <a:moveTo>
                    <a:pt x="191" y="828"/>
                  </a:moveTo>
                  <a:cubicBezTo>
                    <a:pt x="169" y="830"/>
                    <a:pt x="146" y="832"/>
                    <a:pt x="124" y="834"/>
                  </a:cubicBezTo>
                  <a:cubicBezTo>
                    <a:pt x="124" y="818"/>
                    <a:pt x="124" y="802"/>
                    <a:pt x="124" y="786"/>
                  </a:cubicBezTo>
                  <a:cubicBezTo>
                    <a:pt x="146" y="783"/>
                    <a:pt x="169" y="780"/>
                    <a:pt x="191" y="777"/>
                  </a:cubicBezTo>
                  <a:cubicBezTo>
                    <a:pt x="191" y="794"/>
                    <a:pt x="191" y="811"/>
                    <a:pt x="191" y="828"/>
                  </a:cubicBezTo>
                  <a:close/>
                  <a:moveTo>
                    <a:pt x="191" y="734"/>
                  </a:moveTo>
                  <a:cubicBezTo>
                    <a:pt x="169" y="737"/>
                    <a:pt x="146" y="740"/>
                    <a:pt x="124" y="742"/>
                  </a:cubicBezTo>
                  <a:cubicBezTo>
                    <a:pt x="124" y="726"/>
                    <a:pt x="124" y="710"/>
                    <a:pt x="124" y="694"/>
                  </a:cubicBezTo>
                  <a:cubicBezTo>
                    <a:pt x="146" y="690"/>
                    <a:pt x="169" y="686"/>
                    <a:pt x="191" y="682"/>
                  </a:cubicBezTo>
                  <a:cubicBezTo>
                    <a:pt x="191" y="700"/>
                    <a:pt x="191" y="717"/>
                    <a:pt x="191" y="734"/>
                  </a:cubicBezTo>
                  <a:close/>
                  <a:moveTo>
                    <a:pt x="191" y="640"/>
                  </a:moveTo>
                  <a:cubicBezTo>
                    <a:pt x="169" y="644"/>
                    <a:pt x="146" y="647"/>
                    <a:pt x="124" y="650"/>
                  </a:cubicBezTo>
                  <a:cubicBezTo>
                    <a:pt x="124" y="634"/>
                    <a:pt x="124" y="618"/>
                    <a:pt x="124" y="602"/>
                  </a:cubicBezTo>
                  <a:cubicBezTo>
                    <a:pt x="146" y="598"/>
                    <a:pt x="169" y="593"/>
                    <a:pt x="191" y="588"/>
                  </a:cubicBezTo>
                  <a:cubicBezTo>
                    <a:pt x="191" y="606"/>
                    <a:pt x="191" y="623"/>
                    <a:pt x="191" y="640"/>
                  </a:cubicBezTo>
                  <a:close/>
                  <a:moveTo>
                    <a:pt x="191" y="546"/>
                  </a:moveTo>
                  <a:cubicBezTo>
                    <a:pt x="169" y="550"/>
                    <a:pt x="146" y="554"/>
                    <a:pt x="124" y="559"/>
                  </a:cubicBezTo>
                  <a:cubicBezTo>
                    <a:pt x="124" y="542"/>
                    <a:pt x="124" y="526"/>
                    <a:pt x="124" y="510"/>
                  </a:cubicBezTo>
                  <a:cubicBezTo>
                    <a:pt x="146" y="505"/>
                    <a:pt x="169" y="500"/>
                    <a:pt x="191" y="494"/>
                  </a:cubicBezTo>
                  <a:cubicBezTo>
                    <a:pt x="191" y="512"/>
                    <a:pt x="191" y="529"/>
                    <a:pt x="191" y="546"/>
                  </a:cubicBezTo>
                  <a:close/>
                  <a:moveTo>
                    <a:pt x="191" y="452"/>
                  </a:moveTo>
                  <a:cubicBezTo>
                    <a:pt x="169" y="457"/>
                    <a:pt x="146" y="462"/>
                    <a:pt x="124" y="467"/>
                  </a:cubicBezTo>
                  <a:cubicBezTo>
                    <a:pt x="124" y="451"/>
                    <a:pt x="124" y="434"/>
                    <a:pt x="124" y="418"/>
                  </a:cubicBezTo>
                  <a:cubicBezTo>
                    <a:pt x="146" y="412"/>
                    <a:pt x="169" y="406"/>
                    <a:pt x="191" y="400"/>
                  </a:cubicBezTo>
                  <a:cubicBezTo>
                    <a:pt x="191" y="418"/>
                    <a:pt x="191" y="435"/>
                    <a:pt x="191" y="452"/>
                  </a:cubicBezTo>
                  <a:close/>
                  <a:moveTo>
                    <a:pt x="191" y="358"/>
                  </a:moveTo>
                  <a:cubicBezTo>
                    <a:pt x="169" y="364"/>
                    <a:pt x="146" y="369"/>
                    <a:pt x="124" y="375"/>
                  </a:cubicBezTo>
                  <a:cubicBezTo>
                    <a:pt x="124" y="359"/>
                    <a:pt x="124" y="343"/>
                    <a:pt x="124" y="326"/>
                  </a:cubicBezTo>
                  <a:cubicBezTo>
                    <a:pt x="146" y="320"/>
                    <a:pt x="169" y="313"/>
                    <a:pt x="191" y="306"/>
                  </a:cubicBezTo>
                  <a:cubicBezTo>
                    <a:pt x="191" y="323"/>
                    <a:pt x="191" y="341"/>
                    <a:pt x="191" y="358"/>
                  </a:cubicBezTo>
                  <a:close/>
                  <a:moveTo>
                    <a:pt x="191" y="264"/>
                  </a:moveTo>
                  <a:cubicBezTo>
                    <a:pt x="169" y="270"/>
                    <a:pt x="146" y="277"/>
                    <a:pt x="124" y="283"/>
                  </a:cubicBezTo>
                  <a:cubicBezTo>
                    <a:pt x="124" y="267"/>
                    <a:pt x="124" y="251"/>
                    <a:pt x="124" y="235"/>
                  </a:cubicBezTo>
                  <a:cubicBezTo>
                    <a:pt x="146" y="227"/>
                    <a:pt x="169" y="220"/>
                    <a:pt x="191" y="212"/>
                  </a:cubicBezTo>
                  <a:cubicBezTo>
                    <a:pt x="191" y="229"/>
                    <a:pt x="191" y="247"/>
                    <a:pt x="191" y="264"/>
                  </a:cubicBezTo>
                  <a:close/>
                  <a:moveTo>
                    <a:pt x="124" y="143"/>
                  </a:moveTo>
                  <a:cubicBezTo>
                    <a:pt x="191" y="118"/>
                    <a:pt x="191" y="118"/>
                    <a:pt x="191" y="118"/>
                  </a:cubicBezTo>
                  <a:cubicBezTo>
                    <a:pt x="191" y="170"/>
                    <a:pt x="191" y="170"/>
                    <a:pt x="191" y="170"/>
                  </a:cubicBezTo>
                  <a:cubicBezTo>
                    <a:pt x="124" y="191"/>
                    <a:pt x="124" y="191"/>
                    <a:pt x="124" y="191"/>
                  </a:cubicBezTo>
                  <a:lnTo>
                    <a:pt x="124" y="143"/>
                  </a:lnTo>
                  <a:close/>
                  <a:moveTo>
                    <a:pt x="124" y="1705"/>
                  </a:moveTo>
                  <a:cubicBezTo>
                    <a:pt x="191" y="1717"/>
                    <a:pt x="191" y="1717"/>
                    <a:pt x="191" y="1717"/>
                  </a:cubicBezTo>
                  <a:cubicBezTo>
                    <a:pt x="191" y="1769"/>
                    <a:pt x="191" y="1769"/>
                    <a:pt x="191" y="1769"/>
                  </a:cubicBezTo>
                  <a:cubicBezTo>
                    <a:pt x="124" y="1753"/>
                    <a:pt x="124" y="1753"/>
                    <a:pt x="124" y="1753"/>
                  </a:cubicBezTo>
                  <a:lnTo>
                    <a:pt x="124" y="1705"/>
                  </a:lnTo>
                  <a:close/>
                  <a:moveTo>
                    <a:pt x="83" y="291"/>
                  </a:moveTo>
                  <a:cubicBezTo>
                    <a:pt x="65" y="297"/>
                    <a:pt x="48" y="302"/>
                    <a:pt x="31" y="308"/>
                  </a:cubicBezTo>
                  <a:cubicBezTo>
                    <a:pt x="31" y="295"/>
                    <a:pt x="31" y="283"/>
                    <a:pt x="31" y="270"/>
                  </a:cubicBezTo>
                  <a:cubicBezTo>
                    <a:pt x="48" y="264"/>
                    <a:pt x="65" y="257"/>
                    <a:pt x="83" y="251"/>
                  </a:cubicBezTo>
                  <a:cubicBezTo>
                    <a:pt x="83" y="264"/>
                    <a:pt x="83" y="278"/>
                    <a:pt x="83" y="291"/>
                  </a:cubicBezTo>
                  <a:close/>
                  <a:moveTo>
                    <a:pt x="31" y="182"/>
                  </a:moveTo>
                  <a:cubicBezTo>
                    <a:pt x="83" y="160"/>
                    <a:pt x="83" y="160"/>
                    <a:pt x="83" y="160"/>
                  </a:cubicBezTo>
                  <a:cubicBezTo>
                    <a:pt x="83" y="201"/>
                    <a:pt x="83" y="201"/>
                    <a:pt x="83" y="201"/>
                  </a:cubicBezTo>
                  <a:cubicBezTo>
                    <a:pt x="31" y="219"/>
                    <a:pt x="31" y="219"/>
                    <a:pt x="31" y="219"/>
                  </a:cubicBezTo>
                  <a:lnTo>
                    <a:pt x="31" y="182"/>
                  </a:ln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34" name="Freeform: Shape 63"/>
            <p:cNvSpPr>
              <a:spLocks/>
            </p:cNvSpPr>
            <p:nvPr/>
          </p:nvSpPr>
          <p:spPr bwMode="auto">
            <a:xfrm>
              <a:off x="6019628" y="2373459"/>
              <a:ext cx="395572" cy="3043163"/>
            </a:xfrm>
            <a:custGeom>
              <a:avLst/>
              <a:gdLst>
                <a:gd name="T0" fmla="*/ 207 w 207"/>
                <a:gd name="T1" fmla="*/ 1543 h 1593"/>
                <a:gd name="T2" fmla="*/ 0 w 207"/>
                <a:gd name="T3" fmla="*/ 0 h 1593"/>
                <a:gd name="T4" fmla="*/ 29 w 207"/>
                <a:gd name="T5" fmla="*/ 94 h 1593"/>
                <a:gd name="T6" fmla="*/ 180 w 207"/>
                <a:gd name="T7" fmla="*/ 179 h 1593"/>
                <a:gd name="T8" fmla="*/ 29 w 207"/>
                <a:gd name="T9" fmla="*/ 94 h 1593"/>
                <a:gd name="T10" fmla="*/ 180 w 207"/>
                <a:gd name="T11" fmla="*/ 241 h 1593"/>
                <a:gd name="T12" fmla="*/ 29 w 207"/>
                <a:gd name="T13" fmla="*/ 241 h 1593"/>
                <a:gd name="T14" fmla="*/ 29 w 207"/>
                <a:gd name="T15" fmla="*/ 306 h 1593"/>
                <a:gd name="T16" fmla="*/ 180 w 207"/>
                <a:gd name="T17" fmla="*/ 378 h 1593"/>
                <a:gd name="T18" fmla="*/ 29 w 207"/>
                <a:gd name="T19" fmla="*/ 306 h 1593"/>
                <a:gd name="T20" fmla="*/ 180 w 207"/>
                <a:gd name="T21" fmla="*/ 441 h 1593"/>
                <a:gd name="T22" fmla="*/ 29 w 207"/>
                <a:gd name="T23" fmla="*/ 454 h 1593"/>
                <a:gd name="T24" fmla="*/ 29 w 207"/>
                <a:gd name="T25" fmla="*/ 519 h 1593"/>
                <a:gd name="T26" fmla="*/ 180 w 207"/>
                <a:gd name="T27" fmla="*/ 578 h 1593"/>
                <a:gd name="T28" fmla="*/ 29 w 207"/>
                <a:gd name="T29" fmla="*/ 519 h 1593"/>
                <a:gd name="T30" fmla="*/ 180 w 207"/>
                <a:gd name="T31" fmla="*/ 641 h 1593"/>
                <a:gd name="T32" fmla="*/ 29 w 207"/>
                <a:gd name="T33" fmla="*/ 666 h 1593"/>
                <a:gd name="T34" fmla="*/ 29 w 207"/>
                <a:gd name="T35" fmla="*/ 731 h 1593"/>
                <a:gd name="T36" fmla="*/ 180 w 207"/>
                <a:gd name="T37" fmla="*/ 777 h 1593"/>
                <a:gd name="T38" fmla="*/ 29 w 207"/>
                <a:gd name="T39" fmla="*/ 731 h 1593"/>
                <a:gd name="T40" fmla="*/ 180 w 207"/>
                <a:gd name="T41" fmla="*/ 841 h 1593"/>
                <a:gd name="T42" fmla="*/ 29 w 207"/>
                <a:gd name="T43" fmla="*/ 878 h 1593"/>
                <a:gd name="T44" fmla="*/ 29 w 207"/>
                <a:gd name="T45" fmla="*/ 943 h 1593"/>
                <a:gd name="T46" fmla="*/ 180 w 207"/>
                <a:gd name="T47" fmla="*/ 976 h 1593"/>
                <a:gd name="T48" fmla="*/ 29 w 207"/>
                <a:gd name="T49" fmla="*/ 943 h 1593"/>
                <a:gd name="T50" fmla="*/ 180 w 207"/>
                <a:gd name="T51" fmla="*/ 1041 h 1593"/>
                <a:gd name="T52" fmla="*/ 29 w 207"/>
                <a:gd name="T53" fmla="*/ 1091 h 1593"/>
                <a:gd name="T54" fmla="*/ 29 w 207"/>
                <a:gd name="T55" fmla="*/ 1156 h 1593"/>
                <a:gd name="T56" fmla="*/ 180 w 207"/>
                <a:gd name="T57" fmla="*/ 1175 h 1593"/>
                <a:gd name="T58" fmla="*/ 29 w 207"/>
                <a:gd name="T59" fmla="*/ 1156 h 1593"/>
                <a:gd name="T60" fmla="*/ 180 w 207"/>
                <a:gd name="T61" fmla="*/ 1241 h 1593"/>
                <a:gd name="T62" fmla="*/ 29 w 207"/>
                <a:gd name="T63" fmla="*/ 1303 h 1593"/>
                <a:gd name="T64" fmla="*/ 29 w 207"/>
                <a:gd name="T65" fmla="*/ 1368 h 1593"/>
                <a:gd name="T66" fmla="*/ 180 w 207"/>
                <a:gd name="T67" fmla="*/ 1375 h 1593"/>
                <a:gd name="T68" fmla="*/ 29 w 207"/>
                <a:gd name="T69" fmla="*/ 1368 h 1593"/>
                <a:gd name="T70" fmla="*/ 180 w 207"/>
                <a:gd name="T71" fmla="*/ 1441 h 1593"/>
                <a:gd name="T72" fmla="*/ 29 w 207"/>
                <a:gd name="T73" fmla="*/ 1515 h 1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7" h="1593">
                  <a:moveTo>
                    <a:pt x="0" y="1593"/>
                  </a:moveTo>
                  <a:cubicBezTo>
                    <a:pt x="207" y="1543"/>
                    <a:pt x="207" y="1543"/>
                    <a:pt x="207" y="1543"/>
                  </a:cubicBezTo>
                  <a:cubicBezTo>
                    <a:pt x="207" y="68"/>
                    <a:pt x="207" y="68"/>
                    <a:pt x="207" y="68"/>
                  </a:cubicBezTo>
                  <a:cubicBezTo>
                    <a:pt x="0" y="0"/>
                    <a:pt x="0" y="0"/>
                    <a:pt x="0" y="0"/>
                  </a:cubicBezTo>
                  <a:lnTo>
                    <a:pt x="0" y="1593"/>
                  </a:lnTo>
                  <a:close/>
                  <a:moveTo>
                    <a:pt x="29" y="94"/>
                  </a:moveTo>
                  <a:cubicBezTo>
                    <a:pt x="180" y="141"/>
                    <a:pt x="180" y="141"/>
                    <a:pt x="180" y="141"/>
                  </a:cubicBezTo>
                  <a:cubicBezTo>
                    <a:pt x="180" y="179"/>
                    <a:pt x="180" y="179"/>
                    <a:pt x="180" y="179"/>
                  </a:cubicBezTo>
                  <a:cubicBezTo>
                    <a:pt x="29" y="135"/>
                    <a:pt x="29" y="135"/>
                    <a:pt x="29" y="135"/>
                  </a:cubicBezTo>
                  <a:lnTo>
                    <a:pt x="29" y="94"/>
                  </a:lnTo>
                  <a:close/>
                  <a:moveTo>
                    <a:pt x="29" y="200"/>
                  </a:moveTo>
                  <a:cubicBezTo>
                    <a:pt x="79" y="214"/>
                    <a:pt x="130" y="228"/>
                    <a:pt x="180" y="241"/>
                  </a:cubicBezTo>
                  <a:cubicBezTo>
                    <a:pt x="180" y="254"/>
                    <a:pt x="180" y="266"/>
                    <a:pt x="180" y="279"/>
                  </a:cubicBezTo>
                  <a:cubicBezTo>
                    <a:pt x="130" y="266"/>
                    <a:pt x="79" y="254"/>
                    <a:pt x="29" y="241"/>
                  </a:cubicBezTo>
                  <a:cubicBezTo>
                    <a:pt x="29" y="228"/>
                    <a:pt x="29" y="214"/>
                    <a:pt x="29" y="200"/>
                  </a:cubicBezTo>
                  <a:close/>
                  <a:moveTo>
                    <a:pt x="29" y="306"/>
                  </a:moveTo>
                  <a:cubicBezTo>
                    <a:pt x="79" y="318"/>
                    <a:pt x="130" y="330"/>
                    <a:pt x="180" y="341"/>
                  </a:cubicBezTo>
                  <a:cubicBezTo>
                    <a:pt x="180" y="354"/>
                    <a:pt x="180" y="366"/>
                    <a:pt x="180" y="378"/>
                  </a:cubicBezTo>
                  <a:cubicBezTo>
                    <a:pt x="130" y="368"/>
                    <a:pt x="79" y="358"/>
                    <a:pt x="29" y="348"/>
                  </a:cubicBezTo>
                  <a:cubicBezTo>
                    <a:pt x="29" y="334"/>
                    <a:pt x="29" y="320"/>
                    <a:pt x="29" y="306"/>
                  </a:cubicBezTo>
                  <a:close/>
                  <a:moveTo>
                    <a:pt x="29" y="413"/>
                  </a:moveTo>
                  <a:cubicBezTo>
                    <a:pt x="79" y="422"/>
                    <a:pt x="130" y="432"/>
                    <a:pt x="180" y="441"/>
                  </a:cubicBezTo>
                  <a:cubicBezTo>
                    <a:pt x="180" y="453"/>
                    <a:pt x="180" y="466"/>
                    <a:pt x="180" y="478"/>
                  </a:cubicBezTo>
                  <a:cubicBezTo>
                    <a:pt x="130" y="470"/>
                    <a:pt x="79" y="462"/>
                    <a:pt x="29" y="454"/>
                  </a:cubicBezTo>
                  <a:cubicBezTo>
                    <a:pt x="29" y="440"/>
                    <a:pt x="29" y="426"/>
                    <a:pt x="29" y="413"/>
                  </a:cubicBezTo>
                  <a:close/>
                  <a:moveTo>
                    <a:pt x="29" y="519"/>
                  </a:moveTo>
                  <a:cubicBezTo>
                    <a:pt x="79" y="526"/>
                    <a:pt x="130" y="534"/>
                    <a:pt x="180" y="541"/>
                  </a:cubicBezTo>
                  <a:cubicBezTo>
                    <a:pt x="180" y="553"/>
                    <a:pt x="180" y="565"/>
                    <a:pt x="180" y="578"/>
                  </a:cubicBezTo>
                  <a:cubicBezTo>
                    <a:pt x="130" y="572"/>
                    <a:pt x="79" y="566"/>
                    <a:pt x="29" y="560"/>
                  </a:cubicBezTo>
                  <a:cubicBezTo>
                    <a:pt x="29" y="546"/>
                    <a:pt x="29" y="532"/>
                    <a:pt x="29" y="519"/>
                  </a:cubicBezTo>
                  <a:close/>
                  <a:moveTo>
                    <a:pt x="29" y="625"/>
                  </a:moveTo>
                  <a:cubicBezTo>
                    <a:pt x="79" y="630"/>
                    <a:pt x="130" y="636"/>
                    <a:pt x="180" y="641"/>
                  </a:cubicBezTo>
                  <a:cubicBezTo>
                    <a:pt x="180" y="653"/>
                    <a:pt x="180" y="665"/>
                    <a:pt x="180" y="677"/>
                  </a:cubicBezTo>
                  <a:cubicBezTo>
                    <a:pt x="130" y="674"/>
                    <a:pt x="79" y="670"/>
                    <a:pt x="29" y="666"/>
                  </a:cubicBezTo>
                  <a:cubicBezTo>
                    <a:pt x="29" y="652"/>
                    <a:pt x="29" y="639"/>
                    <a:pt x="29" y="625"/>
                  </a:cubicBezTo>
                  <a:close/>
                  <a:moveTo>
                    <a:pt x="29" y="731"/>
                  </a:moveTo>
                  <a:cubicBezTo>
                    <a:pt x="79" y="734"/>
                    <a:pt x="130" y="738"/>
                    <a:pt x="180" y="741"/>
                  </a:cubicBezTo>
                  <a:cubicBezTo>
                    <a:pt x="180" y="753"/>
                    <a:pt x="180" y="765"/>
                    <a:pt x="180" y="777"/>
                  </a:cubicBezTo>
                  <a:cubicBezTo>
                    <a:pt x="130" y="775"/>
                    <a:pt x="79" y="774"/>
                    <a:pt x="29" y="772"/>
                  </a:cubicBezTo>
                  <a:cubicBezTo>
                    <a:pt x="29" y="759"/>
                    <a:pt x="29" y="745"/>
                    <a:pt x="29" y="731"/>
                  </a:cubicBezTo>
                  <a:close/>
                  <a:moveTo>
                    <a:pt x="29" y="837"/>
                  </a:moveTo>
                  <a:cubicBezTo>
                    <a:pt x="79" y="838"/>
                    <a:pt x="130" y="840"/>
                    <a:pt x="180" y="841"/>
                  </a:cubicBezTo>
                  <a:cubicBezTo>
                    <a:pt x="180" y="853"/>
                    <a:pt x="180" y="865"/>
                    <a:pt x="180" y="876"/>
                  </a:cubicBezTo>
                  <a:cubicBezTo>
                    <a:pt x="130" y="877"/>
                    <a:pt x="79" y="878"/>
                    <a:pt x="29" y="878"/>
                  </a:cubicBezTo>
                  <a:cubicBezTo>
                    <a:pt x="29" y="865"/>
                    <a:pt x="29" y="851"/>
                    <a:pt x="29" y="837"/>
                  </a:cubicBezTo>
                  <a:close/>
                  <a:moveTo>
                    <a:pt x="29" y="943"/>
                  </a:moveTo>
                  <a:cubicBezTo>
                    <a:pt x="79" y="943"/>
                    <a:pt x="130" y="942"/>
                    <a:pt x="180" y="941"/>
                  </a:cubicBezTo>
                  <a:cubicBezTo>
                    <a:pt x="180" y="953"/>
                    <a:pt x="180" y="964"/>
                    <a:pt x="180" y="976"/>
                  </a:cubicBezTo>
                  <a:cubicBezTo>
                    <a:pt x="130" y="979"/>
                    <a:pt x="79" y="982"/>
                    <a:pt x="29" y="985"/>
                  </a:cubicBezTo>
                  <a:cubicBezTo>
                    <a:pt x="29" y="971"/>
                    <a:pt x="29" y="957"/>
                    <a:pt x="29" y="943"/>
                  </a:cubicBezTo>
                  <a:close/>
                  <a:moveTo>
                    <a:pt x="29" y="1049"/>
                  </a:moveTo>
                  <a:cubicBezTo>
                    <a:pt x="79" y="1047"/>
                    <a:pt x="130" y="1044"/>
                    <a:pt x="180" y="1041"/>
                  </a:cubicBezTo>
                  <a:cubicBezTo>
                    <a:pt x="180" y="1053"/>
                    <a:pt x="180" y="1064"/>
                    <a:pt x="180" y="1076"/>
                  </a:cubicBezTo>
                  <a:cubicBezTo>
                    <a:pt x="130" y="1081"/>
                    <a:pt x="79" y="1086"/>
                    <a:pt x="29" y="1091"/>
                  </a:cubicBezTo>
                  <a:cubicBezTo>
                    <a:pt x="29" y="1077"/>
                    <a:pt x="29" y="1063"/>
                    <a:pt x="29" y="1049"/>
                  </a:cubicBezTo>
                  <a:close/>
                  <a:moveTo>
                    <a:pt x="29" y="1156"/>
                  </a:moveTo>
                  <a:cubicBezTo>
                    <a:pt x="79" y="1151"/>
                    <a:pt x="130" y="1146"/>
                    <a:pt x="180" y="1141"/>
                  </a:cubicBezTo>
                  <a:cubicBezTo>
                    <a:pt x="180" y="1152"/>
                    <a:pt x="180" y="1164"/>
                    <a:pt x="180" y="1175"/>
                  </a:cubicBezTo>
                  <a:cubicBezTo>
                    <a:pt x="130" y="1183"/>
                    <a:pt x="79" y="1190"/>
                    <a:pt x="29" y="1197"/>
                  </a:cubicBezTo>
                  <a:cubicBezTo>
                    <a:pt x="29" y="1183"/>
                    <a:pt x="29" y="1169"/>
                    <a:pt x="29" y="1156"/>
                  </a:cubicBezTo>
                  <a:close/>
                  <a:moveTo>
                    <a:pt x="29" y="1262"/>
                  </a:moveTo>
                  <a:cubicBezTo>
                    <a:pt x="79" y="1255"/>
                    <a:pt x="130" y="1248"/>
                    <a:pt x="180" y="1241"/>
                  </a:cubicBezTo>
                  <a:cubicBezTo>
                    <a:pt x="180" y="1252"/>
                    <a:pt x="180" y="1264"/>
                    <a:pt x="180" y="1275"/>
                  </a:cubicBezTo>
                  <a:cubicBezTo>
                    <a:pt x="130" y="1284"/>
                    <a:pt x="79" y="1294"/>
                    <a:pt x="29" y="1303"/>
                  </a:cubicBezTo>
                  <a:cubicBezTo>
                    <a:pt x="29" y="1289"/>
                    <a:pt x="29" y="1276"/>
                    <a:pt x="29" y="1262"/>
                  </a:cubicBezTo>
                  <a:close/>
                  <a:moveTo>
                    <a:pt x="29" y="1368"/>
                  </a:moveTo>
                  <a:cubicBezTo>
                    <a:pt x="79" y="1359"/>
                    <a:pt x="130" y="1350"/>
                    <a:pt x="180" y="1341"/>
                  </a:cubicBezTo>
                  <a:cubicBezTo>
                    <a:pt x="180" y="1352"/>
                    <a:pt x="180" y="1363"/>
                    <a:pt x="180" y="1375"/>
                  </a:cubicBezTo>
                  <a:cubicBezTo>
                    <a:pt x="130" y="1386"/>
                    <a:pt x="79" y="1398"/>
                    <a:pt x="29" y="1409"/>
                  </a:cubicBezTo>
                  <a:cubicBezTo>
                    <a:pt x="29" y="1395"/>
                    <a:pt x="29" y="1382"/>
                    <a:pt x="29" y="1368"/>
                  </a:cubicBezTo>
                  <a:close/>
                  <a:moveTo>
                    <a:pt x="29" y="1474"/>
                  </a:moveTo>
                  <a:cubicBezTo>
                    <a:pt x="180" y="1441"/>
                    <a:pt x="180" y="1441"/>
                    <a:pt x="180" y="1441"/>
                  </a:cubicBezTo>
                  <a:cubicBezTo>
                    <a:pt x="180" y="1474"/>
                    <a:pt x="180" y="1474"/>
                    <a:pt x="180" y="1474"/>
                  </a:cubicBezTo>
                  <a:cubicBezTo>
                    <a:pt x="29" y="1515"/>
                    <a:pt x="29" y="1515"/>
                    <a:pt x="29" y="1515"/>
                  </a:cubicBezTo>
                  <a:lnTo>
                    <a:pt x="29" y="1474"/>
                  </a:ln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35" name="Freeform: Shape 64"/>
            <p:cNvSpPr>
              <a:spLocks/>
            </p:cNvSpPr>
            <p:nvPr/>
          </p:nvSpPr>
          <p:spPr bwMode="auto">
            <a:xfrm>
              <a:off x="5227178" y="2377376"/>
              <a:ext cx="759812" cy="3036635"/>
            </a:xfrm>
            <a:custGeom>
              <a:avLst/>
              <a:gdLst>
                <a:gd name="T0" fmla="*/ 329 w 398"/>
                <a:gd name="T1" fmla="*/ 1511 h 1590"/>
                <a:gd name="T2" fmla="*/ 263 w 398"/>
                <a:gd name="T3" fmla="*/ 1423 h 1590"/>
                <a:gd name="T4" fmla="*/ 263 w 398"/>
                <a:gd name="T5" fmla="*/ 1299 h 1590"/>
                <a:gd name="T6" fmla="*/ 329 w 398"/>
                <a:gd name="T7" fmla="*/ 1222 h 1590"/>
                <a:gd name="T8" fmla="*/ 329 w 398"/>
                <a:gd name="T9" fmla="*/ 1189 h 1590"/>
                <a:gd name="T10" fmla="*/ 329 w 398"/>
                <a:gd name="T11" fmla="*/ 1029 h 1590"/>
                <a:gd name="T12" fmla="*/ 263 w 398"/>
                <a:gd name="T13" fmla="*/ 950 h 1590"/>
                <a:gd name="T14" fmla="*/ 263 w 398"/>
                <a:gd name="T15" fmla="*/ 827 h 1590"/>
                <a:gd name="T16" fmla="*/ 329 w 398"/>
                <a:gd name="T17" fmla="*/ 740 h 1590"/>
                <a:gd name="T18" fmla="*/ 329 w 398"/>
                <a:gd name="T19" fmla="*/ 707 h 1590"/>
                <a:gd name="T20" fmla="*/ 329 w 398"/>
                <a:gd name="T21" fmla="*/ 627 h 1590"/>
                <a:gd name="T22" fmla="*/ 263 w 398"/>
                <a:gd name="T23" fmla="*/ 478 h 1590"/>
                <a:gd name="T24" fmla="*/ 263 w 398"/>
                <a:gd name="T25" fmla="*/ 355 h 1590"/>
                <a:gd name="T26" fmla="*/ 329 w 398"/>
                <a:gd name="T27" fmla="*/ 258 h 1590"/>
                <a:gd name="T28" fmla="*/ 329 w 398"/>
                <a:gd name="T29" fmla="*/ 225 h 1590"/>
                <a:gd name="T30" fmla="*/ 177 w 398"/>
                <a:gd name="T31" fmla="*/ 145 h 1590"/>
                <a:gd name="T32" fmla="*/ 219 w 398"/>
                <a:gd name="T33" fmla="*/ 209 h 1590"/>
                <a:gd name="T34" fmla="*/ 219 w 398"/>
                <a:gd name="T35" fmla="*/ 330 h 1590"/>
                <a:gd name="T36" fmla="*/ 176 w 398"/>
                <a:gd name="T37" fmla="*/ 416 h 1590"/>
                <a:gd name="T38" fmla="*/ 176 w 398"/>
                <a:gd name="T39" fmla="*/ 452 h 1590"/>
                <a:gd name="T40" fmla="*/ 176 w 398"/>
                <a:gd name="T41" fmla="*/ 605 h 1590"/>
                <a:gd name="T42" fmla="*/ 218 w 398"/>
                <a:gd name="T43" fmla="*/ 675 h 1590"/>
                <a:gd name="T44" fmla="*/ 218 w 398"/>
                <a:gd name="T45" fmla="*/ 795 h 1590"/>
                <a:gd name="T46" fmla="*/ 175 w 398"/>
                <a:gd name="T47" fmla="*/ 875 h 1590"/>
                <a:gd name="T48" fmla="*/ 175 w 398"/>
                <a:gd name="T49" fmla="*/ 911 h 1590"/>
                <a:gd name="T50" fmla="*/ 175 w 398"/>
                <a:gd name="T51" fmla="*/ 1064 h 1590"/>
                <a:gd name="T52" fmla="*/ 217 w 398"/>
                <a:gd name="T53" fmla="*/ 1141 h 1590"/>
                <a:gd name="T54" fmla="*/ 217 w 398"/>
                <a:gd name="T55" fmla="*/ 1261 h 1590"/>
                <a:gd name="T56" fmla="*/ 174 w 398"/>
                <a:gd name="T57" fmla="*/ 1335 h 1590"/>
                <a:gd name="T58" fmla="*/ 174 w 398"/>
                <a:gd name="T59" fmla="*/ 1371 h 1590"/>
                <a:gd name="T60" fmla="*/ 139 w 398"/>
                <a:gd name="T61" fmla="*/ 1485 h 1590"/>
                <a:gd name="T62" fmla="*/ 109 w 398"/>
                <a:gd name="T63" fmla="*/ 1405 h 1590"/>
                <a:gd name="T64" fmla="*/ 139 w 398"/>
                <a:gd name="T65" fmla="*/ 1294 h 1590"/>
                <a:gd name="T66" fmla="*/ 139 w 398"/>
                <a:gd name="T67" fmla="*/ 1218 h 1590"/>
                <a:gd name="T68" fmla="*/ 109 w 398"/>
                <a:gd name="T69" fmla="*/ 1180 h 1590"/>
                <a:gd name="T70" fmla="*/ 109 w 398"/>
                <a:gd name="T71" fmla="*/ 1030 h 1590"/>
                <a:gd name="T72" fmla="*/ 109 w 398"/>
                <a:gd name="T73" fmla="*/ 955 h 1590"/>
                <a:gd name="T74" fmla="*/ 109 w 398"/>
                <a:gd name="T75" fmla="*/ 842 h 1590"/>
                <a:gd name="T76" fmla="*/ 139 w 398"/>
                <a:gd name="T77" fmla="*/ 763 h 1590"/>
                <a:gd name="T78" fmla="*/ 139 w 398"/>
                <a:gd name="T79" fmla="*/ 727 h 1590"/>
                <a:gd name="T80" fmla="*/ 139 w 398"/>
                <a:gd name="T81" fmla="*/ 575 h 1590"/>
                <a:gd name="T82" fmla="*/ 109 w 398"/>
                <a:gd name="T83" fmla="*/ 505 h 1590"/>
                <a:gd name="T84" fmla="*/ 109 w 398"/>
                <a:gd name="T85" fmla="*/ 392 h 1590"/>
                <a:gd name="T86" fmla="*/ 139 w 398"/>
                <a:gd name="T87" fmla="*/ 348 h 1590"/>
                <a:gd name="T88" fmla="*/ 139 w 398"/>
                <a:gd name="T89" fmla="*/ 272 h 1590"/>
                <a:gd name="T90" fmla="*/ 81 w 398"/>
                <a:gd name="T91" fmla="*/ 1478 h 1590"/>
                <a:gd name="T92" fmla="*/ 54 w 398"/>
                <a:gd name="T93" fmla="*/ 1400 h 1590"/>
                <a:gd name="T94" fmla="*/ 54 w 398"/>
                <a:gd name="T95" fmla="*/ 1291 h 1590"/>
                <a:gd name="T96" fmla="*/ 80 w 398"/>
                <a:gd name="T97" fmla="*/ 1218 h 1590"/>
                <a:gd name="T98" fmla="*/ 80 w 398"/>
                <a:gd name="T99" fmla="*/ 1180 h 1590"/>
                <a:gd name="T100" fmla="*/ 79 w 398"/>
                <a:gd name="T101" fmla="*/ 1031 h 1590"/>
                <a:gd name="T102" fmla="*/ 53 w 398"/>
                <a:gd name="T103" fmla="*/ 958 h 1590"/>
                <a:gd name="T104" fmla="*/ 52 w 398"/>
                <a:gd name="T105" fmla="*/ 848 h 1590"/>
                <a:gd name="T106" fmla="*/ 79 w 398"/>
                <a:gd name="T107" fmla="*/ 771 h 1590"/>
                <a:gd name="T108" fmla="*/ 79 w 398"/>
                <a:gd name="T109" fmla="*/ 734 h 1590"/>
                <a:gd name="T110" fmla="*/ 78 w 398"/>
                <a:gd name="T111" fmla="*/ 585 h 1590"/>
                <a:gd name="T112" fmla="*/ 51 w 398"/>
                <a:gd name="T113" fmla="*/ 515 h 1590"/>
                <a:gd name="T114" fmla="*/ 51 w 398"/>
                <a:gd name="T115" fmla="*/ 406 h 1590"/>
                <a:gd name="T116" fmla="*/ 78 w 398"/>
                <a:gd name="T117" fmla="*/ 325 h 1590"/>
                <a:gd name="T118" fmla="*/ 77 w 398"/>
                <a:gd name="T119" fmla="*/ 287 h 1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98" h="1590">
                  <a:moveTo>
                    <a:pt x="0" y="1529"/>
                  </a:moveTo>
                  <a:cubicBezTo>
                    <a:pt x="398" y="1590"/>
                    <a:pt x="398" y="1590"/>
                    <a:pt x="398" y="1590"/>
                  </a:cubicBezTo>
                  <a:cubicBezTo>
                    <a:pt x="398" y="0"/>
                    <a:pt x="398" y="0"/>
                    <a:pt x="398" y="0"/>
                  </a:cubicBezTo>
                  <a:cubicBezTo>
                    <a:pt x="0" y="137"/>
                    <a:pt x="0" y="137"/>
                    <a:pt x="0" y="137"/>
                  </a:cubicBezTo>
                  <a:lnTo>
                    <a:pt x="0" y="1529"/>
                  </a:lnTo>
                  <a:close/>
                  <a:moveTo>
                    <a:pt x="329" y="1511"/>
                  </a:moveTo>
                  <a:cubicBezTo>
                    <a:pt x="263" y="1501"/>
                    <a:pt x="263" y="1501"/>
                    <a:pt x="263" y="1501"/>
                  </a:cubicBezTo>
                  <a:cubicBezTo>
                    <a:pt x="263" y="1457"/>
                    <a:pt x="263" y="1457"/>
                    <a:pt x="263" y="1457"/>
                  </a:cubicBezTo>
                  <a:cubicBezTo>
                    <a:pt x="329" y="1463"/>
                    <a:pt x="329" y="1463"/>
                    <a:pt x="329" y="1463"/>
                  </a:cubicBezTo>
                  <a:lnTo>
                    <a:pt x="329" y="1511"/>
                  </a:lnTo>
                  <a:close/>
                  <a:moveTo>
                    <a:pt x="329" y="1430"/>
                  </a:moveTo>
                  <a:cubicBezTo>
                    <a:pt x="307" y="1428"/>
                    <a:pt x="285" y="1425"/>
                    <a:pt x="263" y="1423"/>
                  </a:cubicBezTo>
                  <a:cubicBezTo>
                    <a:pt x="263" y="1408"/>
                    <a:pt x="263" y="1393"/>
                    <a:pt x="263" y="1378"/>
                  </a:cubicBezTo>
                  <a:cubicBezTo>
                    <a:pt x="285" y="1380"/>
                    <a:pt x="307" y="1381"/>
                    <a:pt x="329" y="1382"/>
                  </a:cubicBezTo>
                  <a:cubicBezTo>
                    <a:pt x="329" y="1398"/>
                    <a:pt x="329" y="1414"/>
                    <a:pt x="329" y="1430"/>
                  </a:cubicBezTo>
                  <a:close/>
                  <a:moveTo>
                    <a:pt x="329" y="1350"/>
                  </a:moveTo>
                  <a:cubicBezTo>
                    <a:pt x="307" y="1348"/>
                    <a:pt x="285" y="1346"/>
                    <a:pt x="263" y="1344"/>
                  </a:cubicBezTo>
                  <a:cubicBezTo>
                    <a:pt x="263" y="1329"/>
                    <a:pt x="263" y="1314"/>
                    <a:pt x="263" y="1299"/>
                  </a:cubicBezTo>
                  <a:cubicBezTo>
                    <a:pt x="285" y="1300"/>
                    <a:pt x="307" y="1301"/>
                    <a:pt x="329" y="1302"/>
                  </a:cubicBezTo>
                  <a:cubicBezTo>
                    <a:pt x="329" y="1318"/>
                    <a:pt x="329" y="1334"/>
                    <a:pt x="329" y="1350"/>
                  </a:cubicBezTo>
                  <a:close/>
                  <a:moveTo>
                    <a:pt x="329" y="1270"/>
                  </a:moveTo>
                  <a:cubicBezTo>
                    <a:pt x="307" y="1268"/>
                    <a:pt x="285" y="1267"/>
                    <a:pt x="263" y="1265"/>
                  </a:cubicBezTo>
                  <a:cubicBezTo>
                    <a:pt x="263" y="1250"/>
                    <a:pt x="263" y="1236"/>
                    <a:pt x="263" y="1221"/>
                  </a:cubicBezTo>
                  <a:cubicBezTo>
                    <a:pt x="285" y="1221"/>
                    <a:pt x="307" y="1221"/>
                    <a:pt x="329" y="1222"/>
                  </a:cubicBezTo>
                  <a:cubicBezTo>
                    <a:pt x="329" y="1238"/>
                    <a:pt x="329" y="1254"/>
                    <a:pt x="329" y="1270"/>
                  </a:cubicBezTo>
                  <a:close/>
                  <a:moveTo>
                    <a:pt x="329" y="1189"/>
                  </a:moveTo>
                  <a:cubicBezTo>
                    <a:pt x="307" y="1188"/>
                    <a:pt x="285" y="1187"/>
                    <a:pt x="263" y="1186"/>
                  </a:cubicBezTo>
                  <a:cubicBezTo>
                    <a:pt x="263" y="1172"/>
                    <a:pt x="263" y="1157"/>
                    <a:pt x="263" y="1142"/>
                  </a:cubicBezTo>
                  <a:cubicBezTo>
                    <a:pt x="285" y="1142"/>
                    <a:pt x="307" y="1142"/>
                    <a:pt x="329" y="1141"/>
                  </a:cubicBezTo>
                  <a:cubicBezTo>
                    <a:pt x="329" y="1157"/>
                    <a:pt x="329" y="1173"/>
                    <a:pt x="329" y="1189"/>
                  </a:cubicBezTo>
                  <a:close/>
                  <a:moveTo>
                    <a:pt x="329" y="1109"/>
                  </a:moveTo>
                  <a:cubicBezTo>
                    <a:pt x="307" y="1108"/>
                    <a:pt x="285" y="1108"/>
                    <a:pt x="263" y="1108"/>
                  </a:cubicBezTo>
                  <a:cubicBezTo>
                    <a:pt x="263" y="1093"/>
                    <a:pt x="263" y="1078"/>
                    <a:pt x="263" y="1063"/>
                  </a:cubicBezTo>
                  <a:cubicBezTo>
                    <a:pt x="285" y="1063"/>
                    <a:pt x="307" y="1062"/>
                    <a:pt x="329" y="1061"/>
                  </a:cubicBezTo>
                  <a:cubicBezTo>
                    <a:pt x="329" y="1077"/>
                    <a:pt x="329" y="1093"/>
                    <a:pt x="329" y="1109"/>
                  </a:cubicBezTo>
                  <a:close/>
                  <a:moveTo>
                    <a:pt x="329" y="1029"/>
                  </a:moveTo>
                  <a:cubicBezTo>
                    <a:pt x="307" y="1029"/>
                    <a:pt x="285" y="1029"/>
                    <a:pt x="263" y="1029"/>
                  </a:cubicBezTo>
                  <a:cubicBezTo>
                    <a:pt x="263" y="1014"/>
                    <a:pt x="263" y="999"/>
                    <a:pt x="263" y="984"/>
                  </a:cubicBezTo>
                  <a:cubicBezTo>
                    <a:pt x="285" y="983"/>
                    <a:pt x="307" y="982"/>
                    <a:pt x="329" y="981"/>
                  </a:cubicBezTo>
                  <a:cubicBezTo>
                    <a:pt x="329" y="997"/>
                    <a:pt x="329" y="1013"/>
                    <a:pt x="329" y="1029"/>
                  </a:cubicBezTo>
                  <a:close/>
                  <a:moveTo>
                    <a:pt x="329" y="948"/>
                  </a:moveTo>
                  <a:cubicBezTo>
                    <a:pt x="307" y="949"/>
                    <a:pt x="285" y="950"/>
                    <a:pt x="263" y="950"/>
                  </a:cubicBezTo>
                  <a:cubicBezTo>
                    <a:pt x="263" y="935"/>
                    <a:pt x="263" y="921"/>
                    <a:pt x="263" y="906"/>
                  </a:cubicBezTo>
                  <a:cubicBezTo>
                    <a:pt x="285" y="904"/>
                    <a:pt x="307" y="902"/>
                    <a:pt x="329" y="900"/>
                  </a:cubicBezTo>
                  <a:cubicBezTo>
                    <a:pt x="329" y="916"/>
                    <a:pt x="329" y="932"/>
                    <a:pt x="329" y="948"/>
                  </a:cubicBezTo>
                  <a:close/>
                  <a:moveTo>
                    <a:pt x="329" y="868"/>
                  </a:moveTo>
                  <a:cubicBezTo>
                    <a:pt x="307" y="869"/>
                    <a:pt x="285" y="870"/>
                    <a:pt x="263" y="872"/>
                  </a:cubicBezTo>
                  <a:cubicBezTo>
                    <a:pt x="263" y="857"/>
                    <a:pt x="263" y="842"/>
                    <a:pt x="263" y="827"/>
                  </a:cubicBezTo>
                  <a:cubicBezTo>
                    <a:pt x="285" y="825"/>
                    <a:pt x="307" y="822"/>
                    <a:pt x="329" y="820"/>
                  </a:cubicBezTo>
                  <a:cubicBezTo>
                    <a:pt x="329" y="836"/>
                    <a:pt x="329" y="852"/>
                    <a:pt x="329" y="868"/>
                  </a:cubicBezTo>
                  <a:close/>
                  <a:moveTo>
                    <a:pt x="329" y="788"/>
                  </a:moveTo>
                  <a:cubicBezTo>
                    <a:pt x="307" y="789"/>
                    <a:pt x="285" y="791"/>
                    <a:pt x="263" y="793"/>
                  </a:cubicBezTo>
                  <a:cubicBezTo>
                    <a:pt x="263" y="778"/>
                    <a:pt x="263" y="763"/>
                    <a:pt x="263" y="748"/>
                  </a:cubicBezTo>
                  <a:cubicBezTo>
                    <a:pt x="285" y="745"/>
                    <a:pt x="307" y="743"/>
                    <a:pt x="329" y="740"/>
                  </a:cubicBezTo>
                  <a:cubicBezTo>
                    <a:pt x="329" y="756"/>
                    <a:pt x="329" y="772"/>
                    <a:pt x="329" y="788"/>
                  </a:cubicBezTo>
                  <a:close/>
                  <a:moveTo>
                    <a:pt x="329" y="707"/>
                  </a:moveTo>
                  <a:cubicBezTo>
                    <a:pt x="307" y="710"/>
                    <a:pt x="285" y="712"/>
                    <a:pt x="263" y="714"/>
                  </a:cubicBezTo>
                  <a:cubicBezTo>
                    <a:pt x="263" y="699"/>
                    <a:pt x="263" y="684"/>
                    <a:pt x="263" y="670"/>
                  </a:cubicBezTo>
                  <a:cubicBezTo>
                    <a:pt x="285" y="666"/>
                    <a:pt x="307" y="663"/>
                    <a:pt x="329" y="660"/>
                  </a:cubicBezTo>
                  <a:cubicBezTo>
                    <a:pt x="329" y="675"/>
                    <a:pt x="329" y="691"/>
                    <a:pt x="329" y="707"/>
                  </a:cubicBezTo>
                  <a:close/>
                  <a:moveTo>
                    <a:pt x="263" y="557"/>
                  </a:moveTo>
                  <a:cubicBezTo>
                    <a:pt x="263" y="542"/>
                    <a:pt x="263" y="527"/>
                    <a:pt x="263" y="512"/>
                  </a:cubicBezTo>
                  <a:cubicBezTo>
                    <a:pt x="285" y="508"/>
                    <a:pt x="307" y="503"/>
                    <a:pt x="329" y="499"/>
                  </a:cubicBezTo>
                  <a:cubicBezTo>
                    <a:pt x="329" y="515"/>
                    <a:pt x="329" y="531"/>
                    <a:pt x="329" y="547"/>
                  </a:cubicBezTo>
                  <a:cubicBezTo>
                    <a:pt x="307" y="550"/>
                    <a:pt x="285" y="553"/>
                    <a:pt x="263" y="557"/>
                  </a:cubicBezTo>
                  <a:close/>
                  <a:moveTo>
                    <a:pt x="329" y="627"/>
                  </a:moveTo>
                  <a:cubicBezTo>
                    <a:pt x="307" y="630"/>
                    <a:pt x="285" y="633"/>
                    <a:pt x="263" y="635"/>
                  </a:cubicBezTo>
                  <a:cubicBezTo>
                    <a:pt x="263" y="620"/>
                    <a:pt x="263" y="606"/>
                    <a:pt x="263" y="591"/>
                  </a:cubicBezTo>
                  <a:cubicBezTo>
                    <a:pt x="285" y="587"/>
                    <a:pt x="307" y="583"/>
                    <a:pt x="329" y="579"/>
                  </a:cubicBezTo>
                  <a:cubicBezTo>
                    <a:pt x="329" y="595"/>
                    <a:pt x="329" y="611"/>
                    <a:pt x="329" y="627"/>
                  </a:cubicBezTo>
                  <a:close/>
                  <a:moveTo>
                    <a:pt x="329" y="466"/>
                  </a:moveTo>
                  <a:cubicBezTo>
                    <a:pt x="307" y="470"/>
                    <a:pt x="285" y="474"/>
                    <a:pt x="263" y="478"/>
                  </a:cubicBezTo>
                  <a:cubicBezTo>
                    <a:pt x="263" y="463"/>
                    <a:pt x="263" y="448"/>
                    <a:pt x="263" y="433"/>
                  </a:cubicBezTo>
                  <a:cubicBezTo>
                    <a:pt x="285" y="428"/>
                    <a:pt x="307" y="423"/>
                    <a:pt x="329" y="419"/>
                  </a:cubicBezTo>
                  <a:cubicBezTo>
                    <a:pt x="329" y="434"/>
                    <a:pt x="329" y="450"/>
                    <a:pt x="329" y="466"/>
                  </a:cubicBezTo>
                  <a:close/>
                  <a:moveTo>
                    <a:pt x="329" y="386"/>
                  </a:moveTo>
                  <a:cubicBezTo>
                    <a:pt x="307" y="390"/>
                    <a:pt x="285" y="395"/>
                    <a:pt x="263" y="399"/>
                  </a:cubicBezTo>
                  <a:cubicBezTo>
                    <a:pt x="263" y="384"/>
                    <a:pt x="263" y="369"/>
                    <a:pt x="263" y="355"/>
                  </a:cubicBezTo>
                  <a:cubicBezTo>
                    <a:pt x="285" y="349"/>
                    <a:pt x="307" y="344"/>
                    <a:pt x="329" y="338"/>
                  </a:cubicBezTo>
                  <a:cubicBezTo>
                    <a:pt x="329" y="354"/>
                    <a:pt x="329" y="370"/>
                    <a:pt x="329" y="386"/>
                  </a:cubicBezTo>
                  <a:close/>
                  <a:moveTo>
                    <a:pt x="329" y="306"/>
                  </a:moveTo>
                  <a:cubicBezTo>
                    <a:pt x="307" y="311"/>
                    <a:pt x="285" y="315"/>
                    <a:pt x="263" y="320"/>
                  </a:cubicBezTo>
                  <a:cubicBezTo>
                    <a:pt x="263" y="306"/>
                    <a:pt x="263" y="291"/>
                    <a:pt x="263" y="276"/>
                  </a:cubicBezTo>
                  <a:cubicBezTo>
                    <a:pt x="285" y="270"/>
                    <a:pt x="307" y="264"/>
                    <a:pt x="329" y="258"/>
                  </a:cubicBezTo>
                  <a:cubicBezTo>
                    <a:pt x="329" y="274"/>
                    <a:pt x="329" y="290"/>
                    <a:pt x="329" y="306"/>
                  </a:cubicBezTo>
                  <a:close/>
                  <a:moveTo>
                    <a:pt x="329" y="225"/>
                  </a:moveTo>
                  <a:cubicBezTo>
                    <a:pt x="307" y="231"/>
                    <a:pt x="285" y="236"/>
                    <a:pt x="263" y="242"/>
                  </a:cubicBezTo>
                  <a:cubicBezTo>
                    <a:pt x="263" y="227"/>
                    <a:pt x="263" y="212"/>
                    <a:pt x="263" y="197"/>
                  </a:cubicBezTo>
                  <a:cubicBezTo>
                    <a:pt x="285" y="191"/>
                    <a:pt x="307" y="184"/>
                    <a:pt x="329" y="178"/>
                  </a:cubicBezTo>
                  <a:cubicBezTo>
                    <a:pt x="329" y="193"/>
                    <a:pt x="329" y="209"/>
                    <a:pt x="329" y="225"/>
                  </a:cubicBezTo>
                  <a:close/>
                  <a:moveTo>
                    <a:pt x="263" y="118"/>
                  </a:moveTo>
                  <a:cubicBezTo>
                    <a:pt x="329" y="97"/>
                    <a:pt x="329" y="97"/>
                    <a:pt x="329" y="97"/>
                  </a:cubicBezTo>
                  <a:cubicBezTo>
                    <a:pt x="329" y="145"/>
                    <a:pt x="329" y="145"/>
                    <a:pt x="329" y="145"/>
                  </a:cubicBezTo>
                  <a:cubicBezTo>
                    <a:pt x="263" y="163"/>
                    <a:pt x="263" y="163"/>
                    <a:pt x="263" y="163"/>
                  </a:cubicBezTo>
                  <a:lnTo>
                    <a:pt x="263" y="118"/>
                  </a:lnTo>
                  <a:close/>
                  <a:moveTo>
                    <a:pt x="177" y="145"/>
                  </a:moveTo>
                  <a:cubicBezTo>
                    <a:pt x="219" y="131"/>
                    <a:pt x="219" y="131"/>
                    <a:pt x="219" y="131"/>
                  </a:cubicBezTo>
                  <a:cubicBezTo>
                    <a:pt x="219" y="174"/>
                    <a:pt x="219" y="174"/>
                    <a:pt x="219" y="174"/>
                  </a:cubicBezTo>
                  <a:cubicBezTo>
                    <a:pt x="177" y="186"/>
                    <a:pt x="177" y="186"/>
                    <a:pt x="177" y="186"/>
                  </a:cubicBezTo>
                  <a:lnTo>
                    <a:pt x="177" y="145"/>
                  </a:lnTo>
                  <a:close/>
                  <a:moveTo>
                    <a:pt x="176" y="222"/>
                  </a:moveTo>
                  <a:cubicBezTo>
                    <a:pt x="191" y="217"/>
                    <a:pt x="205" y="213"/>
                    <a:pt x="219" y="209"/>
                  </a:cubicBezTo>
                  <a:cubicBezTo>
                    <a:pt x="219" y="223"/>
                    <a:pt x="219" y="238"/>
                    <a:pt x="219" y="252"/>
                  </a:cubicBezTo>
                  <a:cubicBezTo>
                    <a:pt x="205" y="255"/>
                    <a:pt x="191" y="259"/>
                    <a:pt x="176" y="262"/>
                  </a:cubicBezTo>
                  <a:cubicBezTo>
                    <a:pt x="176" y="249"/>
                    <a:pt x="176" y="235"/>
                    <a:pt x="176" y="222"/>
                  </a:cubicBezTo>
                  <a:close/>
                  <a:moveTo>
                    <a:pt x="176" y="298"/>
                  </a:moveTo>
                  <a:cubicBezTo>
                    <a:pt x="190" y="294"/>
                    <a:pt x="205" y="291"/>
                    <a:pt x="219" y="287"/>
                  </a:cubicBezTo>
                  <a:cubicBezTo>
                    <a:pt x="219" y="301"/>
                    <a:pt x="219" y="315"/>
                    <a:pt x="219" y="330"/>
                  </a:cubicBezTo>
                  <a:cubicBezTo>
                    <a:pt x="205" y="333"/>
                    <a:pt x="190" y="336"/>
                    <a:pt x="176" y="339"/>
                  </a:cubicBezTo>
                  <a:cubicBezTo>
                    <a:pt x="176" y="325"/>
                    <a:pt x="176" y="312"/>
                    <a:pt x="176" y="298"/>
                  </a:cubicBezTo>
                  <a:close/>
                  <a:moveTo>
                    <a:pt x="176" y="375"/>
                  </a:moveTo>
                  <a:cubicBezTo>
                    <a:pt x="190" y="371"/>
                    <a:pt x="204" y="368"/>
                    <a:pt x="219" y="364"/>
                  </a:cubicBezTo>
                  <a:cubicBezTo>
                    <a:pt x="219" y="379"/>
                    <a:pt x="219" y="393"/>
                    <a:pt x="219" y="407"/>
                  </a:cubicBezTo>
                  <a:cubicBezTo>
                    <a:pt x="204" y="410"/>
                    <a:pt x="190" y="413"/>
                    <a:pt x="176" y="416"/>
                  </a:cubicBezTo>
                  <a:cubicBezTo>
                    <a:pt x="176" y="402"/>
                    <a:pt x="176" y="388"/>
                    <a:pt x="176" y="375"/>
                  </a:cubicBezTo>
                  <a:close/>
                  <a:moveTo>
                    <a:pt x="176" y="452"/>
                  </a:moveTo>
                  <a:cubicBezTo>
                    <a:pt x="190" y="448"/>
                    <a:pt x="204" y="445"/>
                    <a:pt x="218" y="442"/>
                  </a:cubicBezTo>
                  <a:cubicBezTo>
                    <a:pt x="218" y="456"/>
                    <a:pt x="218" y="471"/>
                    <a:pt x="218" y="485"/>
                  </a:cubicBezTo>
                  <a:cubicBezTo>
                    <a:pt x="204" y="487"/>
                    <a:pt x="190" y="490"/>
                    <a:pt x="176" y="492"/>
                  </a:cubicBezTo>
                  <a:cubicBezTo>
                    <a:pt x="176" y="479"/>
                    <a:pt x="176" y="465"/>
                    <a:pt x="176" y="452"/>
                  </a:cubicBezTo>
                  <a:close/>
                  <a:moveTo>
                    <a:pt x="176" y="528"/>
                  </a:moveTo>
                  <a:cubicBezTo>
                    <a:pt x="190" y="525"/>
                    <a:pt x="204" y="522"/>
                    <a:pt x="218" y="520"/>
                  </a:cubicBezTo>
                  <a:cubicBezTo>
                    <a:pt x="218" y="534"/>
                    <a:pt x="218" y="548"/>
                    <a:pt x="218" y="562"/>
                  </a:cubicBezTo>
                  <a:cubicBezTo>
                    <a:pt x="204" y="565"/>
                    <a:pt x="190" y="567"/>
                    <a:pt x="176" y="569"/>
                  </a:cubicBezTo>
                  <a:cubicBezTo>
                    <a:pt x="176" y="555"/>
                    <a:pt x="176" y="542"/>
                    <a:pt x="176" y="528"/>
                  </a:cubicBezTo>
                  <a:close/>
                  <a:moveTo>
                    <a:pt x="176" y="605"/>
                  </a:moveTo>
                  <a:cubicBezTo>
                    <a:pt x="190" y="602"/>
                    <a:pt x="204" y="600"/>
                    <a:pt x="218" y="597"/>
                  </a:cubicBezTo>
                  <a:cubicBezTo>
                    <a:pt x="218" y="612"/>
                    <a:pt x="218" y="626"/>
                    <a:pt x="218" y="640"/>
                  </a:cubicBezTo>
                  <a:cubicBezTo>
                    <a:pt x="204" y="642"/>
                    <a:pt x="190" y="644"/>
                    <a:pt x="176" y="645"/>
                  </a:cubicBezTo>
                  <a:cubicBezTo>
                    <a:pt x="176" y="632"/>
                    <a:pt x="176" y="618"/>
                    <a:pt x="176" y="605"/>
                  </a:cubicBezTo>
                  <a:close/>
                  <a:moveTo>
                    <a:pt x="176" y="681"/>
                  </a:moveTo>
                  <a:cubicBezTo>
                    <a:pt x="190" y="679"/>
                    <a:pt x="204" y="677"/>
                    <a:pt x="218" y="675"/>
                  </a:cubicBezTo>
                  <a:cubicBezTo>
                    <a:pt x="218" y="689"/>
                    <a:pt x="218" y="703"/>
                    <a:pt x="218" y="718"/>
                  </a:cubicBezTo>
                  <a:cubicBezTo>
                    <a:pt x="204" y="719"/>
                    <a:pt x="190" y="721"/>
                    <a:pt x="176" y="722"/>
                  </a:cubicBezTo>
                  <a:cubicBezTo>
                    <a:pt x="176" y="709"/>
                    <a:pt x="176" y="695"/>
                    <a:pt x="176" y="681"/>
                  </a:cubicBezTo>
                  <a:close/>
                  <a:moveTo>
                    <a:pt x="175" y="758"/>
                  </a:moveTo>
                  <a:cubicBezTo>
                    <a:pt x="190" y="756"/>
                    <a:pt x="204" y="754"/>
                    <a:pt x="218" y="753"/>
                  </a:cubicBezTo>
                  <a:cubicBezTo>
                    <a:pt x="218" y="767"/>
                    <a:pt x="218" y="781"/>
                    <a:pt x="218" y="795"/>
                  </a:cubicBezTo>
                  <a:cubicBezTo>
                    <a:pt x="204" y="796"/>
                    <a:pt x="190" y="798"/>
                    <a:pt x="175" y="799"/>
                  </a:cubicBezTo>
                  <a:cubicBezTo>
                    <a:pt x="175" y="785"/>
                    <a:pt x="175" y="772"/>
                    <a:pt x="175" y="758"/>
                  </a:cubicBezTo>
                  <a:close/>
                  <a:moveTo>
                    <a:pt x="175" y="835"/>
                  </a:moveTo>
                  <a:cubicBezTo>
                    <a:pt x="189" y="833"/>
                    <a:pt x="204" y="832"/>
                    <a:pt x="218" y="830"/>
                  </a:cubicBezTo>
                  <a:cubicBezTo>
                    <a:pt x="218" y="844"/>
                    <a:pt x="218" y="859"/>
                    <a:pt x="218" y="873"/>
                  </a:cubicBezTo>
                  <a:cubicBezTo>
                    <a:pt x="204" y="874"/>
                    <a:pt x="189" y="875"/>
                    <a:pt x="175" y="875"/>
                  </a:cubicBezTo>
                  <a:cubicBezTo>
                    <a:pt x="175" y="862"/>
                    <a:pt x="175" y="848"/>
                    <a:pt x="175" y="835"/>
                  </a:cubicBezTo>
                  <a:close/>
                  <a:moveTo>
                    <a:pt x="175" y="911"/>
                  </a:moveTo>
                  <a:cubicBezTo>
                    <a:pt x="189" y="910"/>
                    <a:pt x="203" y="909"/>
                    <a:pt x="218" y="908"/>
                  </a:cubicBezTo>
                  <a:cubicBezTo>
                    <a:pt x="218" y="922"/>
                    <a:pt x="218" y="936"/>
                    <a:pt x="218" y="951"/>
                  </a:cubicBezTo>
                  <a:cubicBezTo>
                    <a:pt x="203" y="951"/>
                    <a:pt x="189" y="951"/>
                    <a:pt x="175" y="952"/>
                  </a:cubicBezTo>
                  <a:cubicBezTo>
                    <a:pt x="175" y="938"/>
                    <a:pt x="175" y="925"/>
                    <a:pt x="175" y="911"/>
                  </a:cubicBezTo>
                  <a:close/>
                  <a:moveTo>
                    <a:pt x="175" y="988"/>
                  </a:moveTo>
                  <a:cubicBezTo>
                    <a:pt x="189" y="987"/>
                    <a:pt x="203" y="986"/>
                    <a:pt x="217" y="985"/>
                  </a:cubicBezTo>
                  <a:cubicBezTo>
                    <a:pt x="217" y="1000"/>
                    <a:pt x="217" y="1014"/>
                    <a:pt x="217" y="1028"/>
                  </a:cubicBezTo>
                  <a:cubicBezTo>
                    <a:pt x="203" y="1028"/>
                    <a:pt x="189" y="1028"/>
                    <a:pt x="175" y="1029"/>
                  </a:cubicBezTo>
                  <a:cubicBezTo>
                    <a:pt x="175" y="1015"/>
                    <a:pt x="175" y="1001"/>
                    <a:pt x="175" y="988"/>
                  </a:cubicBezTo>
                  <a:close/>
                  <a:moveTo>
                    <a:pt x="175" y="1064"/>
                  </a:moveTo>
                  <a:cubicBezTo>
                    <a:pt x="189" y="1064"/>
                    <a:pt x="203" y="1064"/>
                    <a:pt x="217" y="1063"/>
                  </a:cubicBezTo>
                  <a:cubicBezTo>
                    <a:pt x="217" y="1077"/>
                    <a:pt x="217" y="1092"/>
                    <a:pt x="217" y="1106"/>
                  </a:cubicBezTo>
                  <a:cubicBezTo>
                    <a:pt x="203" y="1106"/>
                    <a:pt x="189" y="1105"/>
                    <a:pt x="175" y="1105"/>
                  </a:cubicBezTo>
                  <a:cubicBezTo>
                    <a:pt x="175" y="1092"/>
                    <a:pt x="175" y="1078"/>
                    <a:pt x="175" y="1064"/>
                  </a:cubicBezTo>
                  <a:close/>
                  <a:moveTo>
                    <a:pt x="175" y="1141"/>
                  </a:moveTo>
                  <a:cubicBezTo>
                    <a:pt x="189" y="1141"/>
                    <a:pt x="203" y="1141"/>
                    <a:pt x="217" y="1141"/>
                  </a:cubicBezTo>
                  <a:cubicBezTo>
                    <a:pt x="217" y="1155"/>
                    <a:pt x="217" y="1169"/>
                    <a:pt x="217" y="1184"/>
                  </a:cubicBezTo>
                  <a:cubicBezTo>
                    <a:pt x="203" y="1183"/>
                    <a:pt x="189" y="1182"/>
                    <a:pt x="175" y="1182"/>
                  </a:cubicBezTo>
                  <a:cubicBezTo>
                    <a:pt x="175" y="1168"/>
                    <a:pt x="175" y="1155"/>
                    <a:pt x="175" y="1141"/>
                  </a:cubicBezTo>
                  <a:close/>
                  <a:moveTo>
                    <a:pt x="175" y="1218"/>
                  </a:moveTo>
                  <a:cubicBezTo>
                    <a:pt x="189" y="1218"/>
                    <a:pt x="203" y="1218"/>
                    <a:pt x="217" y="1218"/>
                  </a:cubicBezTo>
                  <a:cubicBezTo>
                    <a:pt x="217" y="1233"/>
                    <a:pt x="217" y="1247"/>
                    <a:pt x="217" y="1261"/>
                  </a:cubicBezTo>
                  <a:cubicBezTo>
                    <a:pt x="203" y="1260"/>
                    <a:pt x="189" y="1259"/>
                    <a:pt x="175" y="1258"/>
                  </a:cubicBezTo>
                  <a:cubicBezTo>
                    <a:pt x="175" y="1245"/>
                    <a:pt x="175" y="1231"/>
                    <a:pt x="175" y="1218"/>
                  </a:cubicBezTo>
                  <a:close/>
                  <a:moveTo>
                    <a:pt x="174" y="1294"/>
                  </a:moveTo>
                  <a:cubicBezTo>
                    <a:pt x="189" y="1295"/>
                    <a:pt x="203" y="1295"/>
                    <a:pt x="217" y="1296"/>
                  </a:cubicBezTo>
                  <a:cubicBezTo>
                    <a:pt x="217" y="1310"/>
                    <a:pt x="217" y="1325"/>
                    <a:pt x="217" y="1339"/>
                  </a:cubicBezTo>
                  <a:cubicBezTo>
                    <a:pt x="203" y="1338"/>
                    <a:pt x="189" y="1336"/>
                    <a:pt x="174" y="1335"/>
                  </a:cubicBezTo>
                  <a:cubicBezTo>
                    <a:pt x="174" y="1321"/>
                    <a:pt x="174" y="1308"/>
                    <a:pt x="174" y="1294"/>
                  </a:cubicBezTo>
                  <a:close/>
                  <a:moveTo>
                    <a:pt x="174" y="1371"/>
                  </a:moveTo>
                  <a:cubicBezTo>
                    <a:pt x="188" y="1372"/>
                    <a:pt x="203" y="1373"/>
                    <a:pt x="217" y="1374"/>
                  </a:cubicBezTo>
                  <a:cubicBezTo>
                    <a:pt x="217" y="1388"/>
                    <a:pt x="217" y="1402"/>
                    <a:pt x="217" y="1416"/>
                  </a:cubicBezTo>
                  <a:cubicBezTo>
                    <a:pt x="203" y="1415"/>
                    <a:pt x="188" y="1413"/>
                    <a:pt x="174" y="1412"/>
                  </a:cubicBezTo>
                  <a:cubicBezTo>
                    <a:pt x="174" y="1398"/>
                    <a:pt x="174" y="1385"/>
                    <a:pt x="174" y="1371"/>
                  </a:cubicBezTo>
                  <a:close/>
                  <a:moveTo>
                    <a:pt x="174" y="1448"/>
                  </a:moveTo>
                  <a:cubicBezTo>
                    <a:pt x="217" y="1451"/>
                    <a:pt x="217" y="1451"/>
                    <a:pt x="217" y="1451"/>
                  </a:cubicBezTo>
                  <a:cubicBezTo>
                    <a:pt x="217" y="1494"/>
                    <a:pt x="217" y="1494"/>
                    <a:pt x="217" y="1494"/>
                  </a:cubicBezTo>
                  <a:cubicBezTo>
                    <a:pt x="174" y="1488"/>
                    <a:pt x="174" y="1488"/>
                    <a:pt x="174" y="1488"/>
                  </a:cubicBezTo>
                  <a:lnTo>
                    <a:pt x="174" y="1448"/>
                  </a:lnTo>
                  <a:close/>
                  <a:moveTo>
                    <a:pt x="139" y="1485"/>
                  </a:moveTo>
                  <a:cubicBezTo>
                    <a:pt x="109" y="1480"/>
                    <a:pt x="109" y="1480"/>
                    <a:pt x="109" y="1480"/>
                  </a:cubicBezTo>
                  <a:cubicBezTo>
                    <a:pt x="109" y="1443"/>
                    <a:pt x="109" y="1443"/>
                    <a:pt x="109" y="1443"/>
                  </a:cubicBezTo>
                  <a:cubicBezTo>
                    <a:pt x="139" y="1445"/>
                    <a:pt x="139" y="1445"/>
                    <a:pt x="139" y="1445"/>
                  </a:cubicBezTo>
                  <a:lnTo>
                    <a:pt x="139" y="1485"/>
                  </a:lnTo>
                  <a:close/>
                  <a:moveTo>
                    <a:pt x="139" y="1409"/>
                  </a:moveTo>
                  <a:cubicBezTo>
                    <a:pt x="129" y="1408"/>
                    <a:pt x="119" y="1406"/>
                    <a:pt x="109" y="1405"/>
                  </a:cubicBezTo>
                  <a:cubicBezTo>
                    <a:pt x="109" y="1393"/>
                    <a:pt x="109" y="1380"/>
                    <a:pt x="109" y="1367"/>
                  </a:cubicBezTo>
                  <a:cubicBezTo>
                    <a:pt x="119" y="1368"/>
                    <a:pt x="129" y="1369"/>
                    <a:pt x="139" y="1369"/>
                  </a:cubicBezTo>
                  <a:cubicBezTo>
                    <a:pt x="139" y="1383"/>
                    <a:pt x="139" y="1396"/>
                    <a:pt x="139" y="1409"/>
                  </a:cubicBezTo>
                  <a:close/>
                  <a:moveTo>
                    <a:pt x="109" y="1330"/>
                  </a:moveTo>
                  <a:cubicBezTo>
                    <a:pt x="109" y="1318"/>
                    <a:pt x="109" y="1305"/>
                    <a:pt x="109" y="1292"/>
                  </a:cubicBezTo>
                  <a:cubicBezTo>
                    <a:pt x="119" y="1293"/>
                    <a:pt x="129" y="1293"/>
                    <a:pt x="139" y="1294"/>
                  </a:cubicBezTo>
                  <a:cubicBezTo>
                    <a:pt x="139" y="1307"/>
                    <a:pt x="139" y="1320"/>
                    <a:pt x="139" y="1333"/>
                  </a:cubicBezTo>
                  <a:cubicBezTo>
                    <a:pt x="129" y="1332"/>
                    <a:pt x="119" y="1331"/>
                    <a:pt x="109" y="1330"/>
                  </a:cubicBezTo>
                  <a:close/>
                  <a:moveTo>
                    <a:pt x="139" y="1257"/>
                  </a:moveTo>
                  <a:cubicBezTo>
                    <a:pt x="129" y="1257"/>
                    <a:pt x="119" y="1256"/>
                    <a:pt x="109" y="1255"/>
                  </a:cubicBezTo>
                  <a:cubicBezTo>
                    <a:pt x="109" y="1243"/>
                    <a:pt x="109" y="1230"/>
                    <a:pt x="109" y="1217"/>
                  </a:cubicBezTo>
                  <a:cubicBezTo>
                    <a:pt x="119" y="1217"/>
                    <a:pt x="129" y="1218"/>
                    <a:pt x="139" y="1218"/>
                  </a:cubicBezTo>
                  <a:cubicBezTo>
                    <a:pt x="139" y="1231"/>
                    <a:pt x="139" y="1244"/>
                    <a:pt x="139" y="1257"/>
                  </a:cubicBezTo>
                  <a:close/>
                  <a:moveTo>
                    <a:pt x="109" y="1180"/>
                  </a:moveTo>
                  <a:cubicBezTo>
                    <a:pt x="109" y="1167"/>
                    <a:pt x="109" y="1155"/>
                    <a:pt x="109" y="1142"/>
                  </a:cubicBezTo>
                  <a:cubicBezTo>
                    <a:pt x="119" y="1142"/>
                    <a:pt x="129" y="1142"/>
                    <a:pt x="139" y="1142"/>
                  </a:cubicBezTo>
                  <a:cubicBezTo>
                    <a:pt x="139" y="1155"/>
                    <a:pt x="139" y="1168"/>
                    <a:pt x="139" y="1181"/>
                  </a:cubicBezTo>
                  <a:cubicBezTo>
                    <a:pt x="129" y="1181"/>
                    <a:pt x="119" y="1181"/>
                    <a:pt x="109" y="1180"/>
                  </a:cubicBezTo>
                  <a:close/>
                  <a:moveTo>
                    <a:pt x="139" y="1106"/>
                  </a:moveTo>
                  <a:cubicBezTo>
                    <a:pt x="129" y="1105"/>
                    <a:pt x="119" y="1105"/>
                    <a:pt x="109" y="1105"/>
                  </a:cubicBezTo>
                  <a:cubicBezTo>
                    <a:pt x="109" y="1092"/>
                    <a:pt x="109" y="1080"/>
                    <a:pt x="109" y="1067"/>
                  </a:cubicBezTo>
                  <a:cubicBezTo>
                    <a:pt x="119" y="1067"/>
                    <a:pt x="129" y="1067"/>
                    <a:pt x="139" y="1066"/>
                  </a:cubicBezTo>
                  <a:cubicBezTo>
                    <a:pt x="139" y="1079"/>
                    <a:pt x="139" y="1092"/>
                    <a:pt x="139" y="1106"/>
                  </a:cubicBezTo>
                  <a:close/>
                  <a:moveTo>
                    <a:pt x="109" y="1030"/>
                  </a:moveTo>
                  <a:cubicBezTo>
                    <a:pt x="109" y="1017"/>
                    <a:pt x="109" y="1005"/>
                    <a:pt x="109" y="992"/>
                  </a:cubicBezTo>
                  <a:cubicBezTo>
                    <a:pt x="119" y="992"/>
                    <a:pt x="129" y="991"/>
                    <a:pt x="139" y="990"/>
                  </a:cubicBezTo>
                  <a:cubicBezTo>
                    <a:pt x="139" y="1004"/>
                    <a:pt x="139" y="1017"/>
                    <a:pt x="139" y="1030"/>
                  </a:cubicBezTo>
                  <a:cubicBezTo>
                    <a:pt x="129" y="1030"/>
                    <a:pt x="119" y="1030"/>
                    <a:pt x="109" y="1030"/>
                  </a:cubicBezTo>
                  <a:close/>
                  <a:moveTo>
                    <a:pt x="139" y="954"/>
                  </a:moveTo>
                  <a:cubicBezTo>
                    <a:pt x="129" y="954"/>
                    <a:pt x="119" y="955"/>
                    <a:pt x="109" y="955"/>
                  </a:cubicBezTo>
                  <a:cubicBezTo>
                    <a:pt x="109" y="942"/>
                    <a:pt x="109" y="930"/>
                    <a:pt x="109" y="917"/>
                  </a:cubicBezTo>
                  <a:cubicBezTo>
                    <a:pt x="119" y="916"/>
                    <a:pt x="129" y="915"/>
                    <a:pt x="139" y="915"/>
                  </a:cubicBezTo>
                  <a:cubicBezTo>
                    <a:pt x="139" y="928"/>
                    <a:pt x="139" y="941"/>
                    <a:pt x="139" y="954"/>
                  </a:cubicBezTo>
                  <a:close/>
                  <a:moveTo>
                    <a:pt x="139" y="878"/>
                  </a:moveTo>
                  <a:cubicBezTo>
                    <a:pt x="129" y="879"/>
                    <a:pt x="119" y="879"/>
                    <a:pt x="109" y="880"/>
                  </a:cubicBezTo>
                  <a:cubicBezTo>
                    <a:pt x="109" y="867"/>
                    <a:pt x="109" y="855"/>
                    <a:pt x="109" y="842"/>
                  </a:cubicBezTo>
                  <a:cubicBezTo>
                    <a:pt x="119" y="841"/>
                    <a:pt x="129" y="840"/>
                    <a:pt x="139" y="839"/>
                  </a:cubicBezTo>
                  <a:cubicBezTo>
                    <a:pt x="139" y="852"/>
                    <a:pt x="139" y="865"/>
                    <a:pt x="139" y="878"/>
                  </a:cubicBezTo>
                  <a:close/>
                  <a:moveTo>
                    <a:pt x="139" y="802"/>
                  </a:moveTo>
                  <a:cubicBezTo>
                    <a:pt x="129" y="803"/>
                    <a:pt x="119" y="804"/>
                    <a:pt x="109" y="805"/>
                  </a:cubicBezTo>
                  <a:cubicBezTo>
                    <a:pt x="109" y="792"/>
                    <a:pt x="109" y="780"/>
                    <a:pt x="109" y="767"/>
                  </a:cubicBezTo>
                  <a:cubicBezTo>
                    <a:pt x="119" y="766"/>
                    <a:pt x="129" y="764"/>
                    <a:pt x="139" y="763"/>
                  </a:cubicBezTo>
                  <a:cubicBezTo>
                    <a:pt x="139" y="776"/>
                    <a:pt x="139" y="789"/>
                    <a:pt x="139" y="802"/>
                  </a:cubicBezTo>
                  <a:close/>
                  <a:moveTo>
                    <a:pt x="139" y="727"/>
                  </a:moveTo>
                  <a:cubicBezTo>
                    <a:pt x="129" y="728"/>
                    <a:pt x="119" y="729"/>
                    <a:pt x="109" y="730"/>
                  </a:cubicBezTo>
                  <a:cubicBezTo>
                    <a:pt x="109" y="717"/>
                    <a:pt x="109" y="704"/>
                    <a:pt x="109" y="692"/>
                  </a:cubicBezTo>
                  <a:cubicBezTo>
                    <a:pt x="119" y="690"/>
                    <a:pt x="129" y="689"/>
                    <a:pt x="139" y="687"/>
                  </a:cubicBezTo>
                  <a:cubicBezTo>
                    <a:pt x="139" y="700"/>
                    <a:pt x="139" y="713"/>
                    <a:pt x="139" y="727"/>
                  </a:cubicBezTo>
                  <a:close/>
                  <a:moveTo>
                    <a:pt x="139" y="651"/>
                  </a:moveTo>
                  <a:cubicBezTo>
                    <a:pt x="129" y="652"/>
                    <a:pt x="119" y="653"/>
                    <a:pt x="109" y="655"/>
                  </a:cubicBezTo>
                  <a:cubicBezTo>
                    <a:pt x="109" y="642"/>
                    <a:pt x="109" y="629"/>
                    <a:pt x="109" y="617"/>
                  </a:cubicBezTo>
                  <a:cubicBezTo>
                    <a:pt x="119" y="615"/>
                    <a:pt x="129" y="613"/>
                    <a:pt x="139" y="611"/>
                  </a:cubicBezTo>
                  <a:cubicBezTo>
                    <a:pt x="139" y="625"/>
                    <a:pt x="139" y="638"/>
                    <a:pt x="139" y="651"/>
                  </a:cubicBezTo>
                  <a:close/>
                  <a:moveTo>
                    <a:pt x="139" y="575"/>
                  </a:moveTo>
                  <a:cubicBezTo>
                    <a:pt x="129" y="577"/>
                    <a:pt x="119" y="578"/>
                    <a:pt x="109" y="580"/>
                  </a:cubicBezTo>
                  <a:cubicBezTo>
                    <a:pt x="109" y="567"/>
                    <a:pt x="109" y="554"/>
                    <a:pt x="109" y="542"/>
                  </a:cubicBezTo>
                  <a:cubicBezTo>
                    <a:pt x="119" y="540"/>
                    <a:pt x="129" y="538"/>
                    <a:pt x="139" y="536"/>
                  </a:cubicBezTo>
                  <a:cubicBezTo>
                    <a:pt x="139" y="549"/>
                    <a:pt x="139" y="562"/>
                    <a:pt x="139" y="575"/>
                  </a:cubicBezTo>
                  <a:close/>
                  <a:moveTo>
                    <a:pt x="139" y="499"/>
                  </a:moveTo>
                  <a:cubicBezTo>
                    <a:pt x="129" y="501"/>
                    <a:pt x="119" y="503"/>
                    <a:pt x="109" y="505"/>
                  </a:cubicBezTo>
                  <a:cubicBezTo>
                    <a:pt x="109" y="492"/>
                    <a:pt x="109" y="479"/>
                    <a:pt x="109" y="467"/>
                  </a:cubicBezTo>
                  <a:cubicBezTo>
                    <a:pt x="119" y="464"/>
                    <a:pt x="129" y="462"/>
                    <a:pt x="139" y="460"/>
                  </a:cubicBezTo>
                  <a:cubicBezTo>
                    <a:pt x="139" y="473"/>
                    <a:pt x="139" y="486"/>
                    <a:pt x="139" y="499"/>
                  </a:cubicBezTo>
                  <a:close/>
                  <a:moveTo>
                    <a:pt x="139" y="423"/>
                  </a:moveTo>
                  <a:cubicBezTo>
                    <a:pt x="129" y="425"/>
                    <a:pt x="119" y="427"/>
                    <a:pt x="109" y="429"/>
                  </a:cubicBezTo>
                  <a:cubicBezTo>
                    <a:pt x="109" y="417"/>
                    <a:pt x="109" y="404"/>
                    <a:pt x="109" y="392"/>
                  </a:cubicBezTo>
                  <a:cubicBezTo>
                    <a:pt x="119" y="389"/>
                    <a:pt x="129" y="387"/>
                    <a:pt x="139" y="384"/>
                  </a:cubicBezTo>
                  <a:cubicBezTo>
                    <a:pt x="139" y="397"/>
                    <a:pt x="139" y="410"/>
                    <a:pt x="139" y="423"/>
                  </a:cubicBezTo>
                  <a:close/>
                  <a:moveTo>
                    <a:pt x="109" y="354"/>
                  </a:moveTo>
                  <a:cubicBezTo>
                    <a:pt x="109" y="342"/>
                    <a:pt x="109" y="329"/>
                    <a:pt x="109" y="317"/>
                  </a:cubicBezTo>
                  <a:cubicBezTo>
                    <a:pt x="119" y="314"/>
                    <a:pt x="129" y="311"/>
                    <a:pt x="139" y="308"/>
                  </a:cubicBezTo>
                  <a:cubicBezTo>
                    <a:pt x="139" y="321"/>
                    <a:pt x="139" y="334"/>
                    <a:pt x="139" y="348"/>
                  </a:cubicBezTo>
                  <a:cubicBezTo>
                    <a:pt x="129" y="350"/>
                    <a:pt x="119" y="352"/>
                    <a:pt x="109" y="354"/>
                  </a:cubicBezTo>
                  <a:close/>
                  <a:moveTo>
                    <a:pt x="139" y="272"/>
                  </a:moveTo>
                  <a:cubicBezTo>
                    <a:pt x="129" y="274"/>
                    <a:pt x="119" y="277"/>
                    <a:pt x="109" y="279"/>
                  </a:cubicBezTo>
                  <a:cubicBezTo>
                    <a:pt x="109" y="267"/>
                    <a:pt x="109" y="254"/>
                    <a:pt x="109" y="241"/>
                  </a:cubicBezTo>
                  <a:cubicBezTo>
                    <a:pt x="119" y="238"/>
                    <a:pt x="129" y="235"/>
                    <a:pt x="139" y="232"/>
                  </a:cubicBezTo>
                  <a:cubicBezTo>
                    <a:pt x="139" y="245"/>
                    <a:pt x="139" y="259"/>
                    <a:pt x="139" y="272"/>
                  </a:cubicBezTo>
                  <a:close/>
                  <a:moveTo>
                    <a:pt x="109" y="166"/>
                  </a:moveTo>
                  <a:cubicBezTo>
                    <a:pt x="139" y="157"/>
                    <a:pt x="139" y="157"/>
                    <a:pt x="139" y="157"/>
                  </a:cubicBezTo>
                  <a:cubicBezTo>
                    <a:pt x="139" y="196"/>
                    <a:pt x="139" y="196"/>
                    <a:pt x="139" y="196"/>
                  </a:cubicBezTo>
                  <a:cubicBezTo>
                    <a:pt x="109" y="204"/>
                    <a:pt x="109" y="204"/>
                    <a:pt x="109" y="204"/>
                  </a:cubicBezTo>
                  <a:lnTo>
                    <a:pt x="109" y="166"/>
                  </a:lnTo>
                  <a:close/>
                  <a:moveTo>
                    <a:pt x="81" y="1478"/>
                  </a:moveTo>
                  <a:cubicBezTo>
                    <a:pt x="54" y="1474"/>
                    <a:pt x="54" y="1474"/>
                    <a:pt x="54" y="1474"/>
                  </a:cubicBezTo>
                  <a:cubicBezTo>
                    <a:pt x="54" y="1438"/>
                    <a:pt x="54" y="1438"/>
                    <a:pt x="54" y="1438"/>
                  </a:cubicBezTo>
                  <a:cubicBezTo>
                    <a:pt x="81" y="1441"/>
                    <a:pt x="81" y="1441"/>
                    <a:pt x="81" y="1441"/>
                  </a:cubicBezTo>
                  <a:lnTo>
                    <a:pt x="81" y="1478"/>
                  </a:lnTo>
                  <a:close/>
                  <a:moveTo>
                    <a:pt x="80" y="1403"/>
                  </a:moveTo>
                  <a:cubicBezTo>
                    <a:pt x="72" y="1402"/>
                    <a:pt x="63" y="1401"/>
                    <a:pt x="54" y="1400"/>
                  </a:cubicBezTo>
                  <a:cubicBezTo>
                    <a:pt x="54" y="1388"/>
                    <a:pt x="54" y="1377"/>
                    <a:pt x="54" y="1365"/>
                  </a:cubicBezTo>
                  <a:cubicBezTo>
                    <a:pt x="63" y="1365"/>
                    <a:pt x="72" y="1366"/>
                    <a:pt x="80" y="1366"/>
                  </a:cubicBezTo>
                  <a:cubicBezTo>
                    <a:pt x="80" y="1379"/>
                    <a:pt x="80" y="1391"/>
                    <a:pt x="80" y="1403"/>
                  </a:cubicBezTo>
                  <a:close/>
                  <a:moveTo>
                    <a:pt x="80" y="1329"/>
                  </a:moveTo>
                  <a:cubicBezTo>
                    <a:pt x="71" y="1328"/>
                    <a:pt x="62" y="1327"/>
                    <a:pt x="54" y="1326"/>
                  </a:cubicBezTo>
                  <a:cubicBezTo>
                    <a:pt x="54" y="1315"/>
                    <a:pt x="54" y="1303"/>
                    <a:pt x="54" y="1291"/>
                  </a:cubicBezTo>
                  <a:cubicBezTo>
                    <a:pt x="62" y="1291"/>
                    <a:pt x="71" y="1292"/>
                    <a:pt x="80" y="1292"/>
                  </a:cubicBezTo>
                  <a:cubicBezTo>
                    <a:pt x="80" y="1304"/>
                    <a:pt x="80" y="1317"/>
                    <a:pt x="80" y="1329"/>
                  </a:cubicBezTo>
                  <a:close/>
                  <a:moveTo>
                    <a:pt x="80" y="1254"/>
                  </a:moveTo>
                  <a:cubicBezTo>
                    <a:pt x="71" y="1254"/>
                    <a:pt x="62" y="1253"/>
                    <a:pt x="53" y="1253"/>
                  </a:cubicBezTo>
                  <a:cubicBezTo>
                    <a:pt x="53" y="1241"/>
                    <a:pt x="53" y="1229"/>
                    <a:pt x="53" y="1217"/>
                  </a:cubicBezTo>
                  <a:cubicBezTo>
                    <a:pt x="62" y="1217"/>
                    <a:pt x="71" y="1217"/>
                    <a:pt x="80" y="1218"/>
                  </a:cubicBezTo>
                  <a:cubicBezTo>
                    <a:pt x="80" y="1230"/>
                    <a:pt x="80" y="1242"/>
                    <a:pt x="80" y="1254"/>
                  </a:cubicBezTo>
                  <a:close/>
                  <a:moveTo>
                    <a:pt x="80" y="1180"/>
                  </a:moveTo>
                  <a:cubicBezTo>
                    <a:pt x="71" y="1180"/>
                    <a:pt x="62" y="1179"/>
                    <a:pt x="53" y="1179"/>
                  </a:cubicBezTo>
                  <a:cubicBezTo>
                    <a:pt x="53" y="1167"/>
                    <a:pt x="53" y="1155"/>
                    <a:pt x="53" y="1143"/>
                  </a:cubicBezTo>
                  <a:cubicBezTo>
                    <a:pt x="62" y="1143"/>
                    <a:pt x="71" y="1143"/>
                    <a:pt x="80" y="1143"/>
                  </a:cubicBezTo>
                  <a:cubicBezTo>
                    <a:pt x="80" y="1155"/>
                    <a:pt x="80" y="1168"/>
                    <a:pt x="80" y="1180"/>
                  </a:cubicBezTo>
                  <a:close/>
                  <a:moveTo>
                    <a:pt x="80" y="1106"/>
                  </a:moveTo>
                  <a:cubicBezTo>
                    <a:pt x="71" y="1105"/>
                    <a:pt x="62" y="1105"/>
                    <a:pt x="53" y="1105"/>
                  </a:cubicBezTo>
                  <a:cubicBezTo>
                    <a:pt x="53" y="1093"/>
                    <a:pt x="53" y="1081"/>
                    <a:pt x="53" y="1070"/>
                  </a:cubicBezTo>
                  <a:cubicBezTo>
                    <a:pt x="62" y="1069"/>
                    <a:pt x="71" y="1069"/>
                    <a:pt x="80" y="1069"/>
                  </a:cubicBezTo>
                  <a:cubicBezTo>
                    <a:pt x="80" y="1081"/>
                    <a:pt x="80" y="1093"/>
                    <a:pt x="80" y="1106"/>
                  </a:cubicBezTo>
                  <a:close/>
                  <a:moveTo>
                    <a:pt x="79" y="1031"/>
                  </a:moveTo>
                  <a:cubicBezTo>
                    <a:pt x="71" y="1031"/>
                    <a:pt x="62" y="1031"/>
                    <a:pt x="53" y="1031"/>
                  </a:cubicBezTo>
                  <a:cubicBezTo>
                    <a:pt x="53" y="1019"/>
                    <a:pt x="53" y="1008"/>
                    <a:pt x="53" y="996"/>
                  </a:cubicBezTo>
                  <a:cubicBezTo>
                    <a:pt x="62" y="995"/>
                    <a:pt x="71" y="995"/>
                    <a:pt x="79" y="994"/>
                  </a:cubicBezTo>
                  <a:cubicBezTo>
                    <a:pt x="79" y="1007"/>
                    <a:pt x="79" y="1019"/>
                    <a:pt x="79" y="1031"/>
                  </a:cubicBezTo>
                  <a:close/>
                  <a:moveTo>
                    <a:pt x="79" y="957"/>
                  </a:moveTo>
                  <a:cubicBezTo>
                    <a:pt x="70" y="957"/>
                    <a:pt x="61" y="957"/>
                    <a:pt x="53" y="958"/>
                  </a:cubicBezTo>
                  <a:cubicBezTo>
                    <a:pt x="53" y="946"/>
                    <a:pt x="53" y="934"/>
                    <a:pt x="53" y="922"/>
                  </a:cubicBezTo>
                  <a:cubicBezTo>
                    <a:pt x="61" y="921"/>
                    <a:pt x="70" y="921"/>
                    <a:pt x="79" y="920"/>
                  </a:cubicBezTo>
                  <a:cubicBezTo>
                    <a:pt x="79" y="932"/>
                    <a:pt x="79" y="944"/>
                    <a:pt x="79" y="957"/>
                  </a:cubicBezTo>
                  <a:close/>
                  <a:moveTo>
                    <a:pt x="79" y="882"/>
                  </a:moveTo>
                  <a:cubicBezTo>
                    <a:pt x="70" y="883"/>
                    <a:pt x="61" y="883"/>
                    <a:pt x="52" y="884"/>
                  </a:cubicBezTo>
                  <a:cubicBezTo>
                    <a:pt x="52" y="872"/>
                    <a:pt x="52" y="860"/>
                    <a:pt x="52" y="848"/>
                  </a:cubicBezTo>
                  <a:cubicBezTo>
                    <a:pt x="61" y="847"/>
                    <a:pt x="70" y="846"/>
                    <a:pt x="79" y="846"/>
                  </a:cubicBezTo>
                  <a:cubicBezTo>
                    <a:pt x="79" y="858"/>
                    <a:pt x="79" y="870"/>
                    <a:pt x="79" y="882"/>
                  </a:cubicBezTo>
                  <a:close/>
                  <a:moveTo>
                    <a:pt x="79" y="808"/>
                  </a:moveTo>
                  <a:cubicBezTo>
                    <a:pt x="70" y="809"/>
                    <a:pt x="61" y="809"/>
                    <a:pt x="52" y="810"/>
                  </a:cubicBezTo>
                  <a:cubicBezTo>
                    <a:pt x="52" y="798"/>
                    <a:pt x="52" y="786"/>
                    <a:pt x="52" y="774"/>
                  </a:cubicBezTo>
                  <a:cubicBezTo>
                    <a:pt x="61" y="773"/>
                    <a:pt x="70" y="772"/>
                    <a:pt x="79" y="771"/>
                  </a:cubicBezTo>
                  <a:cubicBezTo>
                    <a:pt x="79" y="783"/>
                    <a:pt x="79" y="796"/>
                    <a:pt x="79" y="808"/>
                  </a:cubicBezTo>
                  <a:close/>
                  <a:moveTo>
                    <a:pt x="79" y="734"/>
                  </a:moveTo>
                  <a:cubicBezTo>
                    <a:pt x="70" y="734"/>
                    <a:pt x="61" y="735"/>
                    <a:pt x="52" y="736"/>
                  </a:cubicBezTo>
                  <a:cubicBezTo>
                    <a:pt x="52" y="724"/>
                    <a:pt x="52" y="713"/>
                    <a:pt x="52" y="701"/>
                  </a:cubicBezTo>
                  <a:cubicBezTo>
                    <a:pt x="61" y="699"/>
                    <a:pt x="70" y="698"/>
                    <a:pt x="79" y="697"/>
                  </a:cubicBezTo>
                  <a:cubicBezTo>
                    <a:pt x="79" y="709"/>
                    <a:pt x="79" y="721"/>
                    <a:pt x="79" y="734"/>
                  </a:cubicBezTo>
                  <a:close/>
                  <a:moveTo>
                    <a:pt x="78" y="659"/>
                  </a:moveTo>
                  <a:cubicBezTo>
                    <a:pt x="70" y="660"/>
                    <a:pt x="61" y="661"/>
                    <a:pt x="52" y="662"/>
                  </a:cubicBezTo>
                  <a:cubicBezTo>
                    <a:pt x="52" y="651"/>
                    <a:pt x="52" y="639"/>
                    <a:pt x="52" y="627"/>
                  </a:cubicBezTo>
                  <a:cubicBezTo>
                    <a:pt x="61" y="625"/>
                    <a:pt x="70" y="624"/>
                    <a:pt x="78" y="622"/>
                  </a:cubicBezTo>
                  <a:cubicBezTo>
                    <a:pt x="78" y="635"/>
                    <a:pt x="78" y="647"/>
                    <a:pt x="78" y="659"/>
                  </a:cubicBezTo>
                  <a:close/>
                  <a:moveTo>
                    <a:pt x="78" y="585"/>
                  </a:moveTo>
                  <a:cubicBezTo>
                    <a:pt x="69" y="586"/>
                    <a:pt x="60" y="587"/>
                    <a:pt x="52" y="589"/>
                  </a:cubicBezTo>
                  <a:cubicBezTo>
                    <a:pt x="52" y="577"/>
                    <a:pt x="52" y="565"/>
                    <a:pt x="52" y="553"/>
                  </a:cubicBezTo>
                  <a:cubicBezTo>
                    <a:pt x="60" y="551"/>
                    <a:pt x="69" y="550"/>
                    <a:pt x="78" y="548"/>
                  </a:cubicBezTo>
                  <a:cubicBezTo>
                    <a:pt x="78" y="560"/>
                    <a:pt x="78" y="572"/>
                    <a:pt x="78" y="585"/>
                  </a:cubicBezTo>
                  <a:close/>
                  <a:moveTo>
                    <a:pt x="78" y="510"/>
                  </a:moveTo>
                  <a:cubicBezTo>
                    <a:pt x="69" y="512"/>
                    <a:pt x="60" y="513"/>
                    <a:pt x="51" y="515"/>
                  </a:cubicBezTo>
                  <a:cubicBezTo>
                    <a:pt x="51" y="503"/>
                    <a:pt x="51" y="491"/>
                    <a:pt x="51" y="479"/>
                  </a:cubicBezTo>
                  <a:cubicBezTo>
                    <a:pt x="60" y="477"/>
                    <a:pt x="69" y="475"/>
                    <a:pt x="78" y="473"/>
                  </a:cubicBezTo>
                  <a:cubicBezTo>
                    <a:pt x="78" y="486"/>
                    <a:pt x="78" y="498"/>
                    <a:pt x="78" y="510"/>
                  </a:cubicBezTo>
                  <a:close/>
                  <a:moveTo>
                    <a:pt x="78" y="436"/>
                  </a:moveTo>
                  <a:cubicBezTo>
                    <a:pt x="69" y="438"/>
                    <a:pt x="60" y="439"/>
                    <a:pt x="51" y="441"/>
                  </a:cubicBezTo>
                  <a:cubicBezTo>
                    <a:pt x="51" y="429"/>
                    <a:pt x="51" y="417"/>
                    <a:pt x="51" y="406"/>
                  </a:cubicBezTo>
                  <a:cubicBezTo>
                    <a:pt x="60" y="403"/>
                    <a:pt x="69" y="401"/>
                    <a:pt x="78" y="399"/>
                  </a:cubicBezTo>
                  <a:cubicBezTo>
                    <a:pt x="78" y="411"/>
                    <a:pt x="78" y="424"/>
                    <a:pt x="78" y="436"/>
                  </a:cubicBezTo>
                  <a:close/>
                  <a:moveTo>
                    <a:pt x="78" y="361"/>
                  </a:moveTo>
                  <a:cubicBezTo>
                    <a:pt x="69" y="363"/>
                    <a:pt x="60" y="365"/>
                    <a:pt x="51" y="367"/>
                  </a:cubicBezTo>
                  <a:cubicBezTo>
                    <a:pt x="51" y="356"/>
                    <a:pt x="51" y="344"/>
                    <a:pt x="51" y="332"/>
                  </a:cubicBezTo>
                  <a:cubicBezTo>
                    <a:pt x="60" y="329"/>
                    <a:pt x="69" y="327"/>
                    <a:pt x="78" y="325"/>
                  </a:cubicBezTo>
                  <a:cubicBezTo>
                    <a:pt x="78" y="337"/>
                    <a:pt x="78" y="349"/>
                    <a:pt x="78" y="361"/>
                  </a:cubicBezTo>
                  <a:close/>
                  <a:moveTo>
                    <a:pt x="77" y="287"/>
                  </a:moveTo>
                  <a:cubicBezTo>
                    <a:pt x="69" y="289"/>
                    <a:pt x="60" y="291"/>
                    <a:pt x="51" y="294"/>
                  </a:cubicBezTo>
                  <a:cubicBezTo>
                    <a:pt x="51" y="282"/>
                    <a:pt x="51" y="270"/>
                    <a:pt x="51" y="258"/>
                  </a:cubicBezTo>
                  <a:cubicBezTo>
                    <a:pt x="60" y="255"/>
                    <a:pt x="69" y="253"/>
                    <a:pt x="77" y="250"/>
                  </a:cubicBezTo>
                  <a:cubicBezTo>
                    <a:pt x="77" y="262"/>
                    <a:pt x="77" y="275"/>
                    <a:pt x="77" y="287"/>
                  </a:cubicBezTo>
                  <a:close/>
                  <a:moveTo>
                    <a:pt x="51" y="184"/>
                  </a:moveTo>
                  <a:cubicBezTo>
                    <a:pt x="77" y="176"/>
                    <a:pt x="77" y="176"/>
                    <a:pt x="77" y="176"/>
                  </a:cubicBezTo>
                  <a:cubicBezTo>
                    <a:pt x="77" y="213"/>
                    <a:pt x="77" y="213"/>
                    <a:pt x="77" y="213"/>
                  </a:cubicBezTo>
                  <a:cubicBezTo>
                    <a:pt x="51" y="220"/>
                    <a:pt x="51" y="220"/>
                    <a:pt x="51" y="220"/>
                  </a:cubicBezTo>
                  <a:lnTo>
                    <a:pt x="51" y="184"/>
                  </a:ln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36" name="Freeform: Shape 65"/>
            <p:cNvSpPr>
              <a:spLocks/>
            </p:cNvSpPr>
            <p:nvPr/>
          </p:nvSpPr>
          <p:spPr bwMode="auto">
            <a:xfrm>
              <a:off x="4359009" y="3199852"/>
              <a:ext cx="283297" cy="2184132"/>
            </a:xfrm>
            <a:custGeom>
              <a:avLst/>
              <a:gdLst>
                <a:gd name="T0" fmla="*/ 0 w 148"/>
                <a:gd name="T1" fmla="*/ 1107 h 1143"/>
                <a:gd name="T2" fmla="*/ 148 w 148"/>
                <a:gd name="T3" fmla="*/ 0 h 1143"/>
                <a:gd name="T4" fmla="*/ 19 w 148"/>
                <a:gd name="T5" fmla="*/ 1034 h 1143"/>
                <a:gd name="T6" fmla="*/ 127 w 148"/>
                <a:gd name="T7" fmla="*/ 1087 h 1143"/>
                <a:gd name="T8" fmla="*/ 19 w 148"/>
                <a:gd name="T9" fmla="*/ 1034 h 1143"/>
                <a:gd name="T10" fmla="*/ 127 w 148"/>
                <a:gd name="T11" fmla="*/ 981 h 1143"/>
                <a:gd name="T12" fmla="*/ 19 w 148"/>
                <a:gd name="T13" fmla="*/ 986 h 1143"/>
                <a:gd name="T14" fmla="*/ 19 w 148"/>
                <a:gd name="T15" fmla="*/ 890 h 1143"/>
                <a:gd name="T16" fmla="*/ 127 w 148"/>
                <a:gd name="T17" fmla="*/ 935 h 1143"/>
                <a:gd name="T18" fmla="*/ 19 w 148"/>
                <a:gd name="T19" fmla="*/ 890 h 1143"/>
                <a:gd name="T20" fmla="*/ 127 w 148"/>
                <a:gd name="T21" fmla="*/ 829 h 1143"/>
                <a:gd name="T22" fmla="*/ 19 w 148"/>
                <a:gd name="T23" fmla="*/ 843 h 1143"/>
                <a:gd name="T24" fmla="*/ 19 w 148"/>
                <a:gd name="T25" fmla="*/ 747 h 1143"/>
                <a:gd name="T26" fmla="*/ 127 w 148"/>
                <a:gd name="T27" fmla="*/ 783 h 1143"/>
                <a:gd name="T28" fmla="*/ 19 w 148"/>
                <a:gd name="T29" fmla="*/ 747 h 1143"/>
                <a:gd name="T30" fmla="*/ 127 w 148"/>
                <a:gd name="T31" fmla="*/ 677 h 1143"/>
                <a:gd name="T32" fmla="*/ 19 w 148"/>
                <a:gd name="T33" fmla="*/ 700 h 1143"/>
                <a:gd name="T34" fmla="*/ 19 w 148"/>
                <a:gd name="T35" fmla="*/ 603 h 1143"/>
                <a:gd name="T36" fmla="*/ 127 w 148"/>
                <a:gd name="T37" fmla="*/ 630 h 1143"/>
                <a:gd name="T38" fmla="*/ 19 w 148"/>
                <a:gd name="T39" fmla="*/ 603 h 1143"/>
                <a:gd name="T40" fmla="*/ 127 w 148"/>
                <a:gd name="T41" fmla="*/ 524 h 1143"/>
                <a:gd name="T42" fmla="*/ 19 w 148"/>
                <a:gd name="T43" fmla="*/ 557 h 1143"/>
                <a:gd name="T44" fmla="*/ 19 w 148"/>
                <a:gd name="T45" fmla="*/ 460 h 1143"/>
                <a:gd name="T46" fmla="*/ 127 w 148"/>
                <a:gd name="T47" fmla="*/ 478 h 1143"/>
                <a:gd name="T48" fmla="*/ 19 w 148"/>
                <a:gd name="T49" fmla="*/ 460 h 1143"/>
                <a:gd name="T50" fmla="*/ 127 w 148"/>
                <a:gd name="T51" fmla="*/ 372 h 1143"/>
                <a:gd name="T52" fmla="*/ 19 w 148"/>
                <a:gd name="T53" fmla="*/ 414 h 1143"/>
                <a:gd name="T54" fmla="*/ 19 w 148"/>
                <a:gd name="T55" fmla="*/ 317 h 1143"/>
                <a:gd name="T56" fmla="*/ 127 w 148"/>
                <a:gd name="T57" fmla="*/ 326 h 1143"/>
                <a:gd name="T58" fmla="*/ 19 w 148"/>
                <a:gd name="T59" fmla="*/ 317 h 1143"/>
                <a:gd name="T60" fmla="*/ 127 w 148"/>
                <a:gd name="T61" fmla="*/ 220 h 1143"/>
                <a:gd name="T62" fmla="*/ 19 w 148"/>
                <a:gd name="T63" fmla="*/ 272 h 1143"/>
                <a:gd name="T64" fmla="*/ 19 w 148"/>
                <a:gd name="T65" fmla="*/ 173 h 1143"/>
                <a:gd name="T66" fmla="*/ 127 w 148"/>
                <a:gd name="T67" fmla="*/ 173 h 1143"/>
                <a:gd name="T68" fmla="*/ 19 w 148"/>
                <a:gd name="T69" fmla="*/ 173 h 1143"/>
                <a:gd name="T70" fmla="*/ 127 w 148"/>
                <a:gd name="T71" fmla="*/ 68 h 1143"/>
                <a:gd name="T72" fmla="*/ 19 w 148"/>
                <a:gd name="T73" fmla="*/ 129 h 1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8" h="1143">
                  <a:moveTo>
                    <a:pt x="0" y="49"/>
                  </a:moveTo>
                  <a:cubicBezTo>
                    <a:pt x="0" y="1107"/>
                    <a:pt x="0" y="1107"/>
                    <a:pt x="0" y="1107"/>
                  </a:cubicBezTo>
                  <a:cubicBezTo>
                    <a:pt x="148" y="1143"/>
                    <a:pt x="148" y="1143"/>
                    <a:pt x="148" y="1143"/>
                  </a:cubicBezTo>
                  <a:cubicBezTo>
                    <a:pt x="148" y="0"/>
                    <a:pt x="148" y="0"/>
                    <a:pt x="148" y="0"/>
                  </a:cubicBezTo>
                  <a:lnTo>
                    <a:pt x="0" y="49"/>
                  </a:lnTo>
                  <a:close/>
                  <a:moveTo>
                    <a:pt x="19" y="1034"/>
                  </a:moveTo>
                  <a:cubicBezTo>
                    <a:pt x="127" y="1058"/>
                    <a:pt x="127" y="1058"/>
                    <a:pt x="127" y="1058"/>
                  </a:cubicBezTo>
                  <a:cubicBezTo>
                    <a:pt x="127" y="1087"/>
                    <a:pt x="127" y="1087"/>
                    <a:pt x="127" y="1087"/>
                  </a:cubicBezTo>
                  <a:cubicBezTo>
                    <a:pt x="19" y="1058"/>
                    <a:pt x="19" y="1058"/>
                    <a:pt x="19" y="1058"/>
                  </a:cubicBezTo>
                  <a:lnTo>
                    <a:pt x="19" y="1034"/>
                  </a:lnTo>
                  <a:close/>
                  <a:moveTo>
                    <a:pt x="19" y="962"/>
                  </a:moveTo>
                  <a:cubicBezTo>
                    <a:pt x="55" y="968"/>
                    <a:pt x="91" y="975"/>
                    <a:pt x="127" y="981"/>
                  </a:cubicBezTo>
                  <a:cubicBezTo>
                    <a:pt x="127" y="991"/>
                    <a:pt x="127" y="1001"/>
                    <a:pt x="127" y="1011"/>
                  </a:cubicBezTo>
                  <a:cubicBezTo>
                    <a:pt x="91" y="1003"/>
                    <a:pt x="55" y="994"/>
                    <a:pt x="19" y="986"/>
                  </a:cubicBezTo>
                  <a:cubicBezTo>
                    <a:pt x="19" y="978"/>
                    <a:pt x="19" y="970"/>
                    <a:pt x="19" y="962"/>
                  </a:cubicBezTo>
                  <a:close/>
                  <a:moveTo>
                    <a:pt x="19" y="890"/>
                  </a:moveTo>
                  <a:cubicBezTo>
                    <a:pt x="55" y="895"/>
                    <a:pt x="91" y="900"/>
                    <a:pt x="127" y="905"/>
                  </a:cubicBezTo>
                  <a:cubicBezTo>
                    <a:pt x="127" y="915"/>
                    <a:pt x="127" y="925"/>
                    <a:pt x="127" y="935"/>
                  </a:cubicBezTo>
                  <a:cubicBezTo>
                    <a:pt x="91" y="928"/>
                    <a:pt x="55" y="921"/>
                    <a:pt x="19" y="915"/>
                  </a:cubicBezTo>
                  <a:cubicBezTo>
                    <a:pt x="19" y="907"/>
                    <a:pt x="19" y="898"/>
                    <a:pt x="19" y="890"/>
                  </a:cubicBezTo>
                  <a:close/>
                  <a:moveTo>
                    <a:pt x="19" y="819"/>
                  </a:moveTo>
                  <a:cubicBezTo>
                    <a:pt x="55" y="822"/>
                    <a:pt x="91" y="826"/>
                    <a:pt x="127" y="829"/>
                  </a:cubicBezTo>
                  <a:cubicBezTo>
                    <a:pt x="127" y="839"/>
                    <a:pt x="127" y="849"/>
                    <a:pt x="127" y="859"/>
                  </a:cubicBezTo>
                  <a:cubicBezTo>
                    <a:pt x="91" y="854"/>
                    <a:pt x="55" y="848"/>
                    <a:pt x="19" y="843"/>
                  </a:cubicBezTo>
                  <a:cubicBezTo>
                    <a:pt x="19" y="835"/>
                    <a:pt x="19" y="827"/>
                    <a:pt x="19" y="819"/>
                  </a:cubicBezTo>
                  <a:close/>
                  <a:moveTo>
                    <a:pt x="19" y="747"/>
                  </a:moveTo>
                  <a:cubicBezTo>
                    <a:pt x="55" y="749"/>
                    <a:pt x="91" y="751"/>
                    <a:pt x="127" y="753"/>
                  </a:cubicBezTo>
                  <a:cubicBezTo>
                    <a:pt x="127" y="763"/>
                    <a:pt x="127" y="773"/>
                    <a:pt x="127" y="783"/>
                  </a:cubicBezTo>
                  <a:cubicBezTo>
                    <a:pt x="91" y="779"/>
                    <a:pt x="55" y="775"/>
                    <a:pt x="19" y="772"/>
                  </a:cubicBezTo>
                  <a:cubicBezTo>
                    <a:pt x="19" y="763"/>
                    <a:pt x="19" y="755"/>
                    <a:pt x="19" y="747"/>
                  </a:cubicBezTo>
                  <a:close/>
                  <a:moveTo>
                    <a:pt x="19" y="675"/>
                  </a:moveTo>
                  <a:cubicBezTo>
                    <a:pt x="55" y="676"/>
                    <a:pt x="91" y="676"/>
                    <a:pt x="127" y="677"/>
                  </a:cubicBezTo>
                  <a:cubicBezTo>
                    <a:pt x="127" y="687"/>
                    <a:pt x="127" y="697"/>
                    <a:pt x="127" y="706"/>
                  </a:cubicBezTo>
                  <a:cubicBezTo>
                    <a:pt x="91" y="704"/>
                    <a:pt x="55" y="702"/>
                    <a:pt x="19" y="700"/>
                  </a:cubicBezTo>
                  <a:cubicBezTo>
                    <a:pt x="19" y="692"/>
                    <a:pt x="19" y="684"/>
                    <a:pt x="19" y="675"/>
                  </a:cubicBezTo>
                  <a:close/>
                  <a:moveTo>
                    <a:pt x="19" y="603"/>
                  </a:moveTo>
                  <a:cubicBezTo>
                    <a:pt x="55" y="602"/>
                    <a:pt x="91" y="602"/>
                    <a:pt x="127" y="601"/>
                  </a:cubicBezTo>
                  <a:cubicBezTo>
                    <a:pt x="127" y="610"/>
                    <a:pt x="127" y="620"/>
                    <a:pt x="127" y="630"/>
                  </a:cubicBezTo>
                  <a:cubicBezTo>
                    <a:pt x="91" y="630"/>
                    <a:pt x="55" y="629"/>
                    <a:pt x="19" y="629"/>
                  </a:cubicBezTo>
                  <a:cubicBezTo>
                    <a:pt x="19" y="620"/>
                    <a:pt x="19" y="612"/>
                    <a:pt x="19" y="603"/>
                  </a:cubicBezTo>
                  <a:close/>
                  <a:moveTo>
                    <a:pt x="19" y="532"/>
                  </a:moveTo>
                  <a:cubicBezTo>
                    <a:pt x="55" y="529"/>
                    <a:pt x="91" y="527"/>
                    <a:pt x="127" y="524"/>
                  </a:cubicBezTo>
                  <a:cubicBezTo>
                    <a:pt x="127" y="534"/>
                    <a:pt x="127" y="544"/>
                    <a:pt x="127" y="554"/>
                  </a:cubicBezTo>
                  <a:cubicBezTo>
                    <a:pt x="91" y="555"/>
                    <a:pt x="55" y="556"/>
                    <a:pt x="19" y="557"/>
                  </a:cubicBezTo>
                  <a:cubicBezTo>
                    <a:pt x="19" y="549"/>
                    <a:pt x="19" y="540"/>
                    <a:pt x="19" y="532"/>
                  </a:cubicBezTo>
                  <a:close/>
                  <a:moveTo>
                    <a:pt x="19" y="460"/>
                  </a:moveTo>
                  <a:cubicBezTo>
                    <a:pt x="55" y="456"/>
                    <a:pt x="91" y="452"/>
                    <a:pt x="127" y="448"/>
                  </a:cubicBezTo>
                  <a:cubicBezTo>
                    <a:pt x="127" y="458"/>
                    <a:pt x="127" y="468"/>
                    <a:pt x="127" y="478"/>
                  </a:cubicBezTo>
                  <a:cubicBezTo>
                    <a:pt x="91" y="481"/>
                    <a:pt x="55" y="483"/>
                    <a:pt x="19" y="486"/>
                  </a:cubicBezTo>
                  <a:cubicBezTo>
                    <a:pt x="19" y="477"/>
                    <a:pt x="19" y="469"/>
                    <a:pt x="19" y="460"/>
                  </a:cubicBezTo>
                  <a:close/>
                  <a:moveTo>
                    <a:pt x="19" y="388"/>
                  </a:moveTo>
                  <a:cubicBezTo>
                    <a:pt x="55" y="383"/>
                    <a:pt x="91" y="378"/>
                    <a:pt x="127" y="372"/>
                  </a:cubicBezTo>
                  <a:cubicBezTo>
                    <a:pt x="127" y="382"/>
                    <a:pt x="127" y="392"/>
                    <a:pt x="127" y="402"/>
                  </a:cubicBezTo>
                  <a:cubicBezTo>
                    <a:pt x="91" y="406"/>
                    <a:pt x="55" y="410"/>
                    <a:pt x="19" y="414"/>
                  </a:cubicBezTo>
                  <a:cubicBezTo>
                    <a:pt x="19" y="406"/>
                    <a:pt x="19" y="397"/>
                    <a:pt x="19" y="388"/>
                  </a:cubicBezTo>
                  <a:close/>
                  <a:moveTo>
                    <a:pt x="19" y="317"/>
                  </a:moveTo>
                  <a:cubicBezTo>
                    <a:pt x="55" y="310"/>
                    <a:pt x="91" y="303"/>
                    <a:pt x="127" y="296"/>
                  </a:cubicBezTo>
                  <a:cubicBezTo>
                    <a:pt x="127" y="306"/>
                    <a:pt x="127" y="316"/>
                    <a:pt x="127" y="326"/>
                  </a:cubicBezTo>
                  <a:cubicBezTo>
                    <a:pt x="91" y="331"/>
                    <a:pt x="55" y="337"/>
                    <a:pt x="19" y="343"/>
                  </a:cubicBezTo>
                  <a:cubicBezTo>
                    <a:pt x="19" y="334"/>
                    <a:pt x="19" y="325"/>
                    <a:pt x="19" y="317"/>
                  </a:cubicBezTo>
                  <a:close/>
                  <a:moveTo>
                    <a:pt x="19" y="245"/>
                  </a:moveTo>
                  <a:cubicBezTo>
                    <a:pt x="55" y="236"/>
                    <a:pt x="91" y="228"/>
                    <a:pt x="127" y="220"/>
                  </a:cubicBezTo>
                  <a:cubicBezTo>
                    <a:pt x="127" y="230"/>
                    <a:pt x="127" y="240"/>
                    <a:pt x="127" y="249"/>
                  </a:cubicBezTo>
                  <a:cubicBezTo>
                    <a:pt x="91" y="257"/>
                    <a:pt x="55" y="264"/>
                    <a:pt x="19" y="272"/>
                  </a:cubicBezTo>
                  <a:cubicBezTo>
                    <a:pt x="19" y="263"/>
                    <a:pt x="19" y="254"/>
                    <a:pt x="19" y="245"/>
                  </a:cubicBezTo>
                  <a:close/>
                  <a:moveTo>
                    <a:pt x="19" y="173"/>
                  </a:moveTo>
                  <a:cubicBezTo>
                    <a:pt x="55" y="163"/>
                    <a:pt x="91" y="154"/>
                    <a:pt x="127" y="144"/>
                  </a:cubicBezTo>
                  <a:cubicBezTo>
                    <a:pt x="127" y="154"/>
                    <a:pt x="127" y="163"/>
                    <a:pt x="127" y="173"/>
                  </a:cubicBezTo>
                  <a:cubicBezTo>
                    <a:pt x="91" y="182"/>
                    <a:pt x="55" y="191"/>
                    <a:pt x="19" y="200"/>
                  </a:cubicBezTo>
                  <a:cubicBezTo>
                    <a:pt x="19" y="191"/>
                    <a:pt x="19" y="182"/>
                    <a:pt x="19" y="173"/>
                  </a:cubicBezTo>
                  <a:close/>
                  <a:moveTo>
                    <a:pt x="19" y="101"/>
                  </a:moveTo>
                  <a:cubicBezTo>
                    <a:pt x="127" y="68"/>
                    <a:pt x="127" y="68"/>
                    <a:pt x="127" y="68"/>
                  </a:cubicBezTo>
                  <a:cubicBezTo>
                    <a:pt x="127" y="97"/>
                    <a:pt x="127" y="97"/>
                    <a:pt x="127" y="97"/>
                  </a:cubicBezTo>
                  <a:cubicBezTo>
                    <a:pt x="19" y="129"/>
                    <a:pt x="19" y="129"/>
                    <a:pt x="19" y="129"/>
                  </a:cubicBezTo>
                  <a:lnTo>
                    <a:pt x="19" y="101"/>
                  </a:ln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37" name="Freeform: Shape 66"/>
            <p:cNvSpPr>
              <a:spLocks/>
            </p:cNvSpPr>
            <p:nvPr/>
          </p:nvSpPr>
          <p:spPr bwMode="auto">
            <a:xfrm>
              <a:off x="4664500" y="3203768"/>
              <a:ext cx="544401" cy="2177604"/>
            </a:xfrm>
            <a:custGeom>
              <a:avLst/>
              <a:gdLst>
                <a:gd name="T0" fmla="*/ 49 w 285"/>
                <a:gd name="T1" fmla="*/ 1049 h 1140"/>
                <a:gd name="T2" fmla="*/ 97 w 285"/>
                <a:gd name="T3" fmla="*/ 988 h 1140"/>
                <a:gd name="T4" fmla="*/ 97 w 285"/>
                <a:gd name="T5" fmla="*/ 964 h 1140"/>
                <a:gd name="T6" fmla="*/ 49 w 285"/>
                <a:gd name="T7" fmla="*/ 910 h 1140"/>
                <a:gd name="T8" fmla="*/ 49 w 285"/>
                <a:gd name="T9" fmla="*/ 818 h 1140"/>
                <a:gd name="T10" fmla="*/ 49 w 285"/>
                <a:gd name="T11" fmla="*/ 703 h 1140"/>
                <a:gd name="T12" fmla="*/ 97 w 285"/>
                <a:gd name="T13" fmla="*/ 649 h 1140"/>
                <a:gd name="T14" fmla="*/ 97 w 285"/>
                <a:gd name="T15" fmla="*/ 625 h 1140"/>
                <a:gd name="T16" fmla="*/ 49 w 285"/>
                <a:gd name="T17" fmla="*/ 565 h 1140"/>
                <a:gd name="T18" fmla="*/ 49 w 285"/>
                <a:gd name="T19" fmla="*/ 473 h 1140"/>
                <a:gd name="T20" fmla="*/ 49 w 285"/>
                <a:gd name="T21" fmla="*/ 415 h 1140"/>
                <a:gd name="T22" fmla="*/ 97 w 285"/>
                <a:gd name="T23" fmla="*/ 310 h 1140"/>
                <a:gd name="T24" fmla="*/ 97 w 285"/>
                <a:gd name="T25" fmla="*/ 286 h 1140"/>
                <a:gd name="T26" fmla="*/ 49 w 285"/>
                <a:gd name="T27" fmla="*/ 219 h 1140"/>
                <a:gd name="T28" fmla="*/ 49 w 285"/>
                <a:gd name="T29" fmla="*/ 127 h 1140"/>
                <a:gd name="T30" fmla="*/ 159 w 285"/>
                <a:gd name="T31" fmla="*/ 133 h 1140"/>
                <a:gd name="T32" fmla="*/ 129 w 285"/>
                <a:gd name="T33" fmla="*/ 180 h 1140"/>
                <a:gd name="T34" fmla="*/ 129 w 285"/>
                <a:gd name="T35" fmla="*/ 205 h 1140"/>
                <a:gd name="T36" fmla="*/ 159 w 285"/>
                <a:gd name="T37" fmla="*/ 268 h 1140"/>
                <a:gd name="T38" fmla="*/ 159 w 285"/>
                <a:gd name="T39" fmla="*/ 353 h 1140"/>
                <a:gd name="T40" fmla="*/ 160 w 285"/>
                <a:gd name="T41" fmla="*/ 463 h 1140"/>
                <a:gd name="T42" fmla="*/ 129 w 285"/>
                <a:gd name="T43" fmla="*/ 514 h 1140"/>
                <a:gd name="T44" fmla="*/ 129 w 285"/>
                <a:gd name="T45" fmla="*/ 539 h 1140"/>
                <a:gd name="T46" fmla="*/ 160 w 285"/>
                <a:gd name="T47" fmla="*/ 598 h 1140"/>
                <a:gd name="T48" fmla="*/ 160 w 285"/>
                <a:gd name="T49" fmla="*/ 682 h 1140"/>
                <a:gd name="T50" fmla="*/ 160 w 285"/>
                <a:gd name="T51" fmla="*/ 792 h 1140"/>
                <a:gd name="T52" fmla="*/ 130 w 285"/>
                <a:gd name="T53" fmla="*/ 849 h 1140"/>
                <a:gd name="T54" fmla="*/ 130 w 285"/>
                <a:gd name="T55" fmla="*/ 874 h 1140"/>
                <a:gd name="T56" fmla="*/ 160 w 285"/>
                <a:gd name="T57" fmla="*/ 928 h 1140"/>
                <a:gd name="T58" fmla="*/ 161 w 285"/>
                <a:gd name="T59" fmla="*/ 1012 h 1140"/>
                <a:gd name="T60" fmla="*/ 186 w 285"/>
                <a:gd name="T61" fmla="*/ 1036 h 1140"/>
                <a:gd name="T62" fmla="*/ 208 w 285"/>
                <a:gd name="T63" fmla="*/ 980 h 1140"/>
                <a:gd name="T64" fmla="*/ 208 w 285"/>
                <a:gd name="T65" fmla="*/ 927 h 1140"/>
                <a:gd name="T66" fmla="*/ 186 w 285"/>
                <a:gd name="T67" fmla="*/ 901 h 1140"/>
                <a:gd name="T68" fmla="*/ 186 w 285"/>
                <a:gd name="T69" fmla="*/ 847 h 1140"/>
                <a:gd name="T70" fmla="*/ 186 w 285"/>
                <a:gd name="T71" fmla="*/ 738 h 1140"/>
                <a:gd name="T72" fmla="*/ 208 w 285"/>
                <a:gd name="T73" fmla="*/ 657 h 1140"/>
                <a:gd name="T74" fmla="*/ 208 w 285"/>
                <a:gd name="T75" fmla="*/ 631 h 1140"/>
                <a:gd name="T76" fmla="*/ 186 w 285"/>
                <a:gd name="T77" fmla="*/ 575 h 1140"/>
                <a:gd name="T78" fmla="*/ 186 w 285"/>
                <a:gd name="T79" fmla="*/ 492 h 1140"/>
                <a:gd name="T80" fmla="*/ 186 w 285"/>
                <a:gd name="T81" fmla="*/ 384 h 1140"/>
                <a:gd name="T82" fmla="*/ 208 w 285"/>
                <a:gd name="T83" fmla="*/ 334 h 1140"/>
                <a:gd name="T84" fmla="*/ 208 w 285"/>
                <a:gd name="T85" fmla="*/ 308 h 1140"/>
                <a:gd name="T86" fmla="*/ 208 w 285"/>
                <a:gd name="T87" fmla="*/ 254 h 1140"/>
                <a:gd name="T88" fmla="*/ 186 w 285"/>
                <a:gd name="T89" fmla="*/ 166 h 1140"/>
                <a:gd name="T90" fmla="*/ 228 w 285"/>
                <a:gd name="T91" fmla="*/ 1033 h 1140"/>
                <a:gd name="T92" fmla="*/ 247 w 285"/>
                <a:gd name="T93" fmla="*/ 978 h 1140"/>
                <a:gd name="T94" fmla="*/ 247 w 285"/>
                <a:gd name="T95" fmla="*/ 951 h 1140"/>
                <a:gd name="T96" fmla="*/ 228 w 285"/>
                <a:gd name="T97" fmla="*/ 899 h 1140"/>
                <a:gd name="T98" fmla="*/ 228 w 285"/>
                <a:gd name="T99" fmla="*/ 820 h 1140"/>
                <a:gd name="T100" fmla="*/ 229 w 285"/>
                <a:gd name="T101" fmla="*/ 713 h 1140"/>
                <a:gd name="T102" fmla="*/ 248 w 285"/>
                <a:gd name="T103" fmla="*/ 661 h 1140"/>
                <a:gd name="T104" fmla="*/ 248 w 285"/>
                <a:gd name="T105" fmla="*/ 634 h 1140"/>
                <a:gd name="T106" fmla="*/ 229 w 285"/>
                <a:gd name="T107" fmla="*/ 579 h 1140"/>
                <a:gd name="T108" fmla="*/ 229 w 285"/>
                <a:gd name="T109" fmla="*/ 499 h 1140"/>
                <a:gd name="T110" fmla="*/ 230 w 285"/>
                <a:gd name="T111" fmla="*/ 393 h 1140"/>
                <a:gd name="T112" fmla="*/ 249 w 285"/>
                <a:gd name="T113" fmla="*/ 343 h 1140"/>
                <a:gd name="T114" fmla="*/ 249 w 285"/>
                <a:gd name="T115" fmla="*/ 316 h 1140"/>
                <a:gd name="T116" fmla="*/ 230 w 285"/>
                <a:gd name="T117" fmla="*/ 259 h 1140"/>
                <a:gd name="T118" fmla="*/ 230 w 285"/>
                <a:gd name="T119" fmla="*/ 179 h 1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5" h="1140">
                  <a:moveTo>
                    <a:pt x="285" y="98"/>
                  </a:moveTo>
                  <a:cubicBezTo>
                    <a:pt x="0" y="0"/>
                    <a:pt x="0" y="0"/>
                    <a:pt x="0" y="0"/>
                  </a:cubicBezTo>
                  <a:cubicBezTo>
                    <a:pt x="0" y="1140"/>
                    <a:pt x="0" y="1140"/>
                    <a:pt x="0" y="1140"/>
                  </a:cubicBezTo>
                  <a:cubicBezTo>
                    <a:pt x="285" y="1097"/>
                    <a:pt x="285" y="1097"/>
                    <a:pt x="285" y="1097"/>
                  </a:cubicBezTo>
                  <a:lnTo>
                    <a:pt x="285" y="98"/>
                  </a:lnTo>
                  <a:close/>
                  <a:moveTo>
                    <a:pt x="49" y="1049"/>
                  </a:moveTo>
                  <a:cubicBezTo>
                    <a:pt x="97" y="1045"/>
                    <a:pt x="97" y="1045"/>
                    <a:pt x="97" y="1045"/>
                  </a:cubicBezTo>
                  <a:cubicBezTo>
                    <a:pt x="97" y="1077"/>
                    <a:pt x="97" y="1077"/>
                    <a:pt x="97" y="1077"/>
                  </a:cubicBezTo>
                  <a:cubicBezTo>
                    <a:pt x="49" y="1083"/>
                    <a:pt x="49" y="1083"/>
                    <a:pt x="49" y="1083"/>
                  </a:cubicBezTo>
                  <a:lnTo>
                    <a:pt x="49" y="1049"/>
                  </a:lnTo>
                  <a:close/>
                  <a:moveTo>
                    <a:pt x="49" y="991"/>
                  </a:moveTo>
                  <a:cubicBezTo>
                    <a:pt x="65" y="990"/>
                    <a:pt x="81" y="989"/>
                    <a:pt x="97" y="988"/>
                  </a:cubicBezTo>
                  <a:cubicBezTo>
                    <a:pt x="97" y="999"/>
                    <a:pt x="97" y="1009"/>
                    <a:pt x="97" y="1020"/>
                  </a:cubicBezTo>
                  <a:cubicBezTo>
                    <a:pt x="81" y="1022"/>
                    <a:pt x="65" y="1024"/>
                    <a:pt x="49" y="1025"/>
                  </a:cubicBezTo>
                  <a:cubicBezTo>
                    <a:pt x="49" y="1014"/>
                    <a:pt x="49" y="1003"/>
                    <a:pt x="49" y="991"/>
                  </a:cubicBezTo>
                  <a:close/>
                  <a:moveTo>
                    <a:pt x="49" y="934"/>
                  </a:moveTo>
                  <a:cubicBezTo>
                    <a:pt x="65" y="933"/>
                    <a:pt x="81" y="932"/>
                    <a:pt x="97" y="932"/>
                  </a:cubicBezTo>
                  <a:cubicBezTo>
                    <a:pt x="97" y="942"/>
                    <a:pt x="97" y="953"/>
                    <a:pt x="97" y="964"/>
                  </a:cubicBezTo>
                  <a:cubicBezTo>
                    <a:pt x="81" y="965"/>
                    <a:pt x="65" y="966"/>
                    <a:pt x="49" y="968"/>
                  </a:cubicBezTo>
                  <a:cubicBezTo>
                    <a:pt x="49" y="956"/>
                    <a:pt x="49" y="945"/>
                    <a:pt x="49" y="934"/>
                  </a:cubicBezTo>
                  <a:close/>
                  <a:moveTo>
                    <a:pt x="49" y="876"/>
                  </a:moveTo>
                  <a:cubicBezTo>
                    <a:pt x="65" y="876"/>
                    <a:pt x="81" y="875"/>
                    <a:pt x="97" y="875"/>
                  </a:cubicBezTo>
                  <a:cubicBezTo>
                    <a:pt x="97" y="886"/>
                    <a:pt x="97" y="896"/>
                    <a:pt x="97" y="907"/>
                  </a:cubicBezTo>
                  <a:cubicBezTo>
                    <a:pt x="81" y="908"/>
                    <a:pt x="65" y="909"/>
                    <a:pt x="49" y="910"/>
                  </a:cubicBezTo>
                  <a:cubicBezTo>
                    <a:pt x="49" y="899"/>
                    <a:pt x="49" y="887"/>
                    <a:pt x="49" y="876"/>
                  </a:cubicBezTo>
                  <a:close/>
                  <a:moveTo>
                    <a:pt x="49" y="818"/>
                  </a:moveTo>
                  <a:cubicBezTo>
                    <a:pt x="65" y="818"/>
                    <a:pt x="81" y="819"/>
                    <a:pt x="97" y="819"/>
                  </a:cubicBezTo>
                  <a:cubicBezTo>
                    <a:pt x="97" y="829"/>
                    <a:pt x="97" y="840"/>
                    <a:pt x="97" y="851"/>
                  </a:cubicBezTo>
                  <a:cubicBezTo>
                    <a:pt x="81" y="851"/>
                    <a:pt x="65" y="852"/>
                    <a:pt x="49" y="853"/>
                  </a:cubicBezTo>
                  <a:cubicBezTo>
                    <a:pt x="49" y="841"/>
                    <a:pt x="49" y="830"/>
                    <a:pt x="49" y="818"/>
                  </a:cubicBezTo>
                  <a:close/>
                  <a:moveTo>
                    <a:pt x="49" y="761"/>
                  </a:moveTo>
                  <a:cubicBezTo>
                    <a:pt x="65" y="761"/>
                    <a:pt x="81" y="762"/>
                    <a:pt x="97" y="762"/>
                  </a:cubicBezTo>
                  <a:cubicBezTo>
                    <a:pt x="97" y="773"/>
                    <a:pt x="97" y="783"/>
                    <a:pt x="97" y="794"/>
                  </a:cubicBezTo>
                  <a:cubicBezTo>
                    <a:pt x="81" y="794"/>
                    <a:pt x="65" y="795"/>
                    <a:pt x="49" y="795"/>
                  </a:cubicBezTo>
                  <a:cubicBezTo>
                    <a:pt x="49" y="784"/>
                    <a:pt x="49" y="772"/>
                    <a:pt x="49" y="761"/>
                  </a:cubicBezTo>
                  <a:close/>
                  <a:moveTo>
                    <a:pt x="49" y="703"/>
                  </a:moveTo>
                  <a:cubicBezTo>
                    <a:pt x="65" y="704"/>
                    <a:pt x="81" y="705"/>
                    <a:pt x="97" y="706"/>
                  </a:cubicBezTo>
                  <a:cubicBezTo>
                    <a:pt x="97" y="716"/>
                    <a:pt x="97" y="727"/>
                    <a:pt x="97" y="738"/>
                  </a:cubicBezTo>
                  <a:cubicBezTo>
                    <a:pt x="81" y="738"/>
                    <a:pt x="65" y="737"/>
                    <a:pt x="49" y="737"/>
                  </a:cubicBezTo>
                  <a:cubicBezTo>
                    <a:pt x="49" y="726"/>
                    <a:pt x="49" y="715"/>
                    <a:pt x="49" y="703"/>
                  </a:cubicBezTo>
                  <a:close/>
                  <a:moveTo>
                    <a:pt x="49" y="645"/>
                  </a:moveTo>
                  <a:cubicBezTo>
                    <a:pt x="65" y="647"/>
                    <a:pt x="81" y="648"/>
                    <a:pt x="97" y="649"/>
                  </a:cubicBezTo>
                  <a:cubicBezTo>
                    <a:pt x="97" y="660"/>
                    <a:pt x="97" y="671"/>
                    <a:pt x="97" y="681"/>
                  </a:cubicBezTo>
                  <a:cubicBezTo>
                    <a:pt x="81" y="681"/>
                    <a:pt x="65" y="680"/>
                    <a:pt x="49" y="680"/>
                  </a:cubicBezTo>
                  <a:cubicBezTo>
                    <a:pt x="49" y="668"/>
                    <a:pt x="49" y="657"/>
                    <a:pt x="49" y="645"/>
                  </a:cubicBezTo>
                  <a:close/>
                  <a:moveTo>
                    <a:pt x="49" y="588"/>
                  </a:moveTo>
                  <a:cubicBezTo>
                    <a:pt x="65" y="590"/>
                    <a:pt x="81" y="591"/>
                    <a:pt x="97" y="593"/>
                  </a:cubicBezTo>
                  <a:cubicBezTo>
                    <a:pt x="97" y="603"/>
                    <a:pt x="97" y="614"/>
                    <a:pt x="97" y="625"/>
                  </a:cubicBezTo>
                  <a:cubicBezTo>
                    <a:pt x="81" y="624"/>
                    <a:pt x="65" y="623"/>
                    <a:pt x="49" y="622"/>
                  </a:cubicBezTo>
                  <a:cubicBezTo>
                    <a:pt x="49" y="611"/>
                    <a:pt x="49" y="599"/>
                    <a:pt x="49" y="588"/>
                  </a:cubicBezTo>
                  <a:close/>
                  <a:moveTo>
                    <a:pt x="49" y="530"/>
                  </a:moveTo>
                  <a:cubicBezTo>
                    <a:pt x="65" y="532"/>
                    <a:pt x="81" y="534"/>
                    <a:pt x="97" y="536"/>
                  </a:cubicBezTo>
                  <a:cubicBezTo>
                    <a:pt x="97" y="547"/>
                    <a:pt x="97" y="558"/>
                    <a:pt x="97" y="568"/>
                  </a:cubicBezTo>
                  <a:cubicBezTo>
                    <a:pt x="81" y="567"/>
                    <a:pt x="65" y="566"/>
                    <a:pt x="49" y="565"/>
                  </a:cubicBezTo>
                  <a:cubicBezTo>
                    <a:pt x="49" y="553"/>
                    <a:pt x="49" y="542"/>
                    <a:pt x="49" y="530"/>
                  </a:cubicBezTo>
                  <a:close/>
                  <a:moveTo>
                    <a:pt x="49" y="473"/>
                  </a:moveTo>
                  <a:cubicBezTo>
                    <a:pt x="65" y="475"/>
                    <a:pt x="81" y="477"/>
                    <a:pt x="97" y="480"/>
                  </a:cubicBezTo>
                  <a:cubicBezTo>
                    <a:pt x="97" y="490"/>
                    <a:pt x="97" y="501"/>
                    <a:pt x="97" y="512"/>
                  </a:cubicBezTo>
                  <a:cubicBezTo>
                    <a:pt x="81" y="510"/>
                    <a:pt x="65" y="508"/>
                    <a:pt x="49" y="507"/>
                  </a:cubicBezTo>
                  <a:cubicBezTo>
                    <a:pt x="49" y="495"/>
                    <a:pt x="49" y="484"/>
                    <a:pt x="49" y="473"/>
                  </a:cubicBezTo>
                  <a:close/>
                  <a:moveTo>
                    <a:pt x="49" y="392"/>
                  </a:moveTo>
                  <a:cubicBezTo>
                    <a:pt x="49" y="380"/>
                    <a:pt x="49" y="369"/>
                    <a:pt x="49" y="357"/>
                  </a:cubicBezTo>
                  <a:cubicBezTo>
                    <a:pt x="65" y="361"/>
                    <a:pt x="81" y="364"/>
                    <a:pt x="97" y="367"/>
                  </a:cubicBezTo>
                  <a:cubicBezTo>
                    <a:pt x="97" y="378"/>
                    <a:pt x="97" y="388"/>
                    <a:pt x="97" y="399"/>
                  </a:cubicBezTo>
                  <a:cubicBezTo>
                    <a:pt x="81" y="396"/>
                    <a:pt x="65" y="394"/>
                    <a:pt x="49" y="392"/>
                  </a:cubicBezTo>
                  <a:close/>
                  <a:moveTo>
                    <a:pt x="49" y="415"/>
                  </a:moveTo>
                  <a:cubicBezTo>
                    <a:pt x="65" y="418"/>
                    <a:pt x="81" y="421"/>
                    <a:pt x="97" y="423"/>
                  </a:cubicBezTo>
                  <a:cubicBezTo>
                    <a:pt x="97" y="434"/>
                    <a:pt x="97" y="445"/>
                    <a:pt x="97" y="455"/>
                  </a:cubicBezTo>
                  <a:cubicBezTo>
                    <a:pt x="81" y="453"/>
                    <a:pt x="65" y="451"/>
                    <a:pt x="49" y="449"/>
                  </a:cubicBezTo>
                  <a:cubicBezTo>
                    <a:pt x="49" y="438"/>
                    <a:pt x="49" y="426"/>
                    <a:pt x="49" y="415"/>
                  </a:cubicBezTo>
                  <a:close/>
                  <a:moveTo>
                    <a:pt x="49" y="300"/>
                  </a:moveTo>
                  <a:cubicBezTo>
                    <a:pt x="65" y="303"/>
                    <a:pt x="81" y="307"/>
                    <a:pt x="97" y="310"/>
                  </a:cubicBezTo>
                  <a:cubicBezTo>
                    <a:pt x="97" y="321"/>
                    <a:pt x="97" y="332"/>
                    <a:pt x="97" y="342"/>
                  </a:cubicBezTo>
                  <a:cubicBezTo>
                    <a:pt x="81" y="340"/>
                    <a:pt x="65" y="337"/>
                    <a:pt x="49" y="334"/>
                  </a:cubicBezTo>
                  <a:cubicBezTo>
                    <a:pt x="49" y="323"/>
                    <a:pt x="49" y="311"/>
                    <a:pt x="49" y="300"/>
                  </a:cubicBezTo>
                  <a:close/>
                  <a:moveTo>
                    <a:pt x="49" y="242"/>
                  </a:moveTo>
                  <a:cubicBezTo>
                    <a:pt x="65" y="246"/>
                    <a:pt x="81" y="250"/>
                    <a:pt x="97" y="254"/>
                  </a:cubicBezTo>
                  <a:cubicBezTo>
                    <a:pt x="97" y="265"/>
                    <a:pt x="97" y="275"/>
                    <a:pt x="97" y="286"/>
                  </a:cubicBezTo>
                  <a:cubicBezTo>
                    <a:pt x="81" y="283"/>
                    <a:pt x="65" y="280"/>
                    <a:pt x="49" y="276"/>
                  </a:cubicBezTo>
                  <a:cubicBezTo>
                    <a:pt x="49" y="265"/>
                    <a:pt x="49" y="254"/>
                    <a:pt x="49" y="242"/>
                  </a:cubicBezTo>
                  <a:close/>
                  <a:moveTo>
                    <a:pt x="49" y="185"/>
                  </a:moveTo>
                  <a:cubicBezTo>
                    <a:pt x="65" y="189"/>
                    <a:pt x="81" y="193"/>
                    <a:pt x="97" y="197"/>
                  </a:cubicBezTo>
                  <a:cubicBezTo>
                    <a:pt x="97" y="208"/>
                    <a:pt x="97" y="219"/>
                    <a:pt x="97" y="229"/>
                  </a:cubicBezTo>
                  <a:cubicBezTo>
                    <a:pt x="81" y="226"/>
                    <a:pt x="65" y="222"/>
                    <a:pt x="49" y="219"/>
                  </a:cubicBezTo>
                  <a:cubicBezTo>
                    <a:pt x="49" y="207"/>
                    <a:pt x="49" y="196"/>
                    <a:pt x="49" y="185"/>
                  </a:cubicBezTo>
                  <a:close/>
                  <a:moveTo>
                    <a:pt x="49" y="127"/>
                  </a:moveTo>
                  <a:cubicBezTo>
                    <a:pt x="65" y="132"/>
                    <a:pt x="81" y="136"/>
                    <a:pt x="97" y="141"/>
                  </a:cubicBezTo>
                  <a:cubicBezTo>
                    <a:pt x="97" y="152"/>
                    <a:pt x="97" y="162"/>
                    <a:pt x="97" y="173"/>
                  </a:cubicBezTo>
                  <a:cubicBezTo>
                    <a:pt x="81" y="169"/>
                    <a:pt x="65" y="165"/>
                    <a:pt x="49" y="161"/>
                  </a:cubicBezTo>
                  <a:cubicBezTo>
                    <a:pt x="49" y="150"/>
                    <a:pt x="49" y="138"/>
                    <a:pt x="49" y="127"/>
                  </a:cubicBezTo>
                  <a:close/>
                  <a:moveTo>
                    <a:pt x="97" y="116"/>
                  </a:moveTo>
                  <a:cubicBezTo>
                    <a:pt x="49" y="104"/>
                    <a:pt x="49" y="104"/>
                    <a:pt x="49" y="104"/>
                  </a:cubicBezTo>
                  <a:cubicBezTo>
                    <a:pt x="49" y="69"/>
                    <a:pt x="49" y="69"/>
                    <a:pt x="49" y="69"/>
                  </a:cubicBezTo>
                  <a:cubicBezTo>
                    <a:pt x="97" y="85"/>
                    <a:pt x="97" y="85"/>
                    <a:pt x="97" y="85"/>
                  </a:cubicBezTo>
                  <a:lnTo>
                    <a:pt x="97" y="116"/>
                  </a:lnTo>
                  <a:close/>
                  <a:moveTo>
                    <a:pt x="159" y="133"/>
                  </a:moveTo>
                  <a:cubicBezTo>
                    <a:pt x="129" y="125"/>
                    <a:pt x="129" y="125"/>
                    <a:pt x="129" y="125"/>
                  </a:cubicBezTo>
                  <a:cubicBezTo>
                    <a:pt x="129" y="94"/>
                    <a:pt x="129" y="94"/>
                    <a:pt x="129" y="94"/>
                  </a:cubicBezTo>
                  <a:cubicBezTo>
                    <a:pt x="159" y="104"/>
                    <a:pt x="159" y="104"/>
                    <a:pt x="159" y="104"/>
                  </a:cubicBezTo>
                  <a:lnTo>
                    <a:pt x="159" y="133"/>
                  </a:lnTo>
                  <a:close/>
                  <a:moveTo>
                    <a:pt x="159" y="188"/>
                  </a:moveTo>
                  <a:cubicBezTo>
                    <a:pt x="149" y="185"/>
                    <a:pt x="139" y="183"/>
                    <a:pt x="129" y="180"/>
                  </a:cubicBezTo>
                  <a:cubicBezTo>
                    <a:pt x="129" y="170"/>
                    <a:pt x="129" y="160"/>
                    <a:pt x="129" y="150"/>
                  </a:cubicBezTo>
                  <a:cubicBezTo>
                    <a:pt x="139" y="153"/>
                    <a:pt x="149" y="156"/>
                    <a:pt x="159" y="159"/>
                  </a:cubicBezTo>
                  <a:cubicBezTo>
                    <a:pt x="159" y="168"/>
                    <a:pt x="159" y="178"/>
                    <a:pt x="159" y="188"/>
                  </a:cubicBezTo>
                  <a:close/>
                  <a:moveTo>
                    <a:pt x="159" y="243"/>
                  </a:moveTo>
                  <a:cubicBezTo>
                    <a:pt x="149" y="240"/>
                    <a:pt x="139" y="238"/>
                    <a:pt x="129" y="236"/>
                  </a:cubicBezTo>
                  <a:cubicBezTo>
                    <a:pt x="129" y="226"/>
                    <a:pt x="129" y="215"/>
                    <a:pt x="129" y="205"/>
                  </a:cubicBezTo>
                  <a:cubicBezTo>
                    <a:pt x="139" y="208"/>
                    <a:pt x="149" y="211"/>
                    <a:pt x="159" y="213"/>
                  </a:cubicBezTo>
                  <a:cubicBezTo>
                    <a:pt x="159" y="223"/>
                    <a:pt x="159" y="233"/>
                    <a:pt x="159" y="243"/>
                  </a:cubicBezTo>
                  <a:close/>
                  <a:moveTo>
                    <a:pt x="159" y="298"/>
                  </a:moveTo>
                  <a:cubicBezTo>
                    <a:pt x="149" y="296"/>
                    <a:pt x="139" y="294"/>
                    <a:pt x="129" y="292"/>
                  </a:cubicBezTo>
                  <a:cubicBezTo>
                    <a:pt x="129" y="281"/>
                    <a:pt x="129" y="271"/>
                    <a:pt x="129" y="261"/>
                  </a:cubicBezTo>
                  <a:cubicBezTo>
                    <a:pt x="139" y="263"/>
                    <a:pt x="149" y="266"/>
                    <a:pt x="159" y="268"/>
                  </a:cubicBezTo>
                  <a:cubicBezTo>
                    <a:pt x="159" y="278"/>
                    <a:pt x="159" y="288"/>
                    <a:pt x="159" y="298"/>
                  </a:cubicBezTo>
                  <a:close/>
                  <a:moveTo>
                    <a:pt x="159" y="353"/>
                  </a:moveTo>
                  <a:cubicBezTo>
                    <a:pt x="149" y="351"/>
                    <a:pt x="139" y="349"/>
                    <a:pt x="129" y="347"/>
                  </a:cubicBezTo>
                  <a:cubicBezTo>
                    <a:pt x="129" y="337"/>
                    <a:pt x="129" y="327"/>
                    <a:pt x="129" y="317"/>
                  </a:cubicBezTo>
                  <a:cubicBezTo>
                    <a:pt x="139" y="319"/>
                    <a:pt x="149" y="321"/>
                    <a:pt x="159" y="323"/>
                  </a:cubicBezTo>
                  <a:cubicBezTo>
                    <a:pt x="159" y="333"/>
                    <a:pt x="159" y="343"/>
                    <a:pt x="159" y="353"/>
                  </a:cubicBezTo>
                  <a:close/>
                  <a:moveTo>
                    <a:pt x="159" y="408"/>
                  </a:moveTo>
                  <a:cubicBezTo>
                    <a:pt x="149" y="406"/>
                    <a:pt x="139" y="405"/>
                    <a:pt x="129" y="403"/>
                  </a:cubicBezTo>
                  <a:cubicBezTo>
                    <a:pt x="129" y="393"/>
                    <a:pt x="129" y="383"/>
                    <a:pt x="129" y="372"/>
                  </a:cubicBezTo>
                  <a:cubicBezTo>
                    <a:pt x="139" y="374"/>
                    <a:pt x="149" y="376"/>
                    <a:pt x="159" y="378"/>
                  </a:cubicBezTo>
                  <a:cubicBezTo>
                    <a:pt x="159" y="388"/>
                    <a:pt x="159" y="398"/>
                    <a:pt x="159" y="408"/>
                  </a:cubicBezTo>
                  <a:close/>
                  <a:moveTo>
                    <a:pt x="160" y="463"/>
                  </a:moveTo>
                  <a:cubicBezTo>
                    <a:pt x="149" y="461"/>
                    <a:pt x="139" y="460"/>
                    <a:pt x="129" y="459"/>
                  </a:cubicBezTo>
                  <a:cubicBezTo>
                    <a:pt x="129" y="448"/>
                    <a:pt x="129" y="438"/>
                    <a:pt x="129" y="428"/>
                  </a:cubicBezTo>
                  <a:cubicBezTo>
                    <a:pt x="139" y="430"/>
                    <a:pt x="149" y="432"/>
                    <a:pt x="160" y="433"/>
                  </a:cubicBezTo>
                  <a:cubicBezTo>
                    <a:pt x="160" y="443"/>
                    <a:pt x="160" y="453"/>
                    <a:pt x="160" y="463"/>
                  </a:cubicBezTo>
                  <a:close/>
                  <a:moveTo>
                    <a:pt x="160" y="518"/>
                  </a:moveTo>
                  <a:cubicBezTo>
                    <a:pt x="149" y="516"/>
                    <a:pt x="139" y="515"/>
                    <a:pt x="129" y="514"/>
                  </a:cubicBezTo>
                  <a:cubicBezTo>
                    <a:pt x="129" y="504"/>
                    <a:pt x="129" y="494"/>
                    <a:pt x="129" y="484"/>
                  </a:cubicBezTo>
                  <a:cubicBezTo>
                    <a:pt x="139" y="485"/>
                    <a:pt x="149" y="487"/>
                    <a:pt x="160" y="488"/>
                  </a:cubicBezTo>
                  <a:cubicBezTo>
                    <a:pt x="160" y="498"/>
                    <a:pt x="160" y="508"/>
                    <a:pt x="160" y="518"/>
                  </a:cubicBezTo>
                  <a:close/>
                  <a:moveTo>
                    <a:pt x="160" y="572"/>
                  </a:moveTo>
                  <a:cubicBezTo>
                    <a:pt x="150" y="572"/>
                    <a:pt x="139" y="571"/>
                    <a:pt x="129" y="570"/>
                  </a:cubicBezTo>
                  <a:cubicBezTo>
                    <a:pt x="129" y="560"/>
                    <a:pt x="129" y="550"/>
                    <a:pt x="129" y="539"/>
                  </a:cubicBezTo>
                  <a:cubicBezTo>
                    <a:pt x="139" y="541"/>
                    <a:pt x="150" y="542"/>
                    <a:pt x="160" y="543"/>
                  </a:cubicBezTo>
                  <a:cubicBezTo>
                    <a:pt x="160" y="553"/>
                    <a:pt x="160" y="563"/>
                    <a:pt x="160" y="572"/>
                  </a:cubicBezTo>
                  <a:close/>
                  <a:moveTo>
                    <a:pt x="160" y="627"/>
                  </a:moveTo>
                  <a:cubicBezTo>
                    <a:pt x="150" y="627"/>
                    <a:pt x="140" y="626"/>
                    <a:pt x="129" y="626"/>
                  </a:cubicBezTo>
                  <a:cubicBezTo>
                    <a:pt x="129" y="616"/>
                    <a:pt x="129" y="605"/>
                    <a:pt x="129" y="595"/>
                  </a:cubicBezTo>
                  <a:cubicBezTo>
                    <a:pt x="140" y="596"/>
                    <a:pt x="150" y="597"/>
                    <a:pt x="160" y="598"/>
                  </a:cubicBezTo>
                  <a:cubicBezTo>
                    <a:pt x="160" y="608"/>
                    <a:pt x="160" y="618"/>
                    <a:pt x="160" y="627"/>
                  </a:cubicBezTo>
                  <a:close/>
                  <a:moveTo>
                    <a:pt x="160" y="682"/>
                  </a:moveTo>
                  <a:cubicBezTo>
                    <a:pt x="150" y="682"/>
                    <a:pt x="140" y="682"/>
                    <a:pt x="130" y="681"/>
                  </a:cubicBezTo>
                  <a:cubicBezTo>
                    <a:pt x="130" y="671"/>
                    <a:pt x="130" y="661"/>
                    <a:pt x="130" y="651"/>
                  </a:cubicBezTo>
                  <a:cubicBezTo>
                    <a:pt x="140" y="652"/>
                    <a:pt x="150" y="652"/>
                    <a:pt x="160" y="653"/>
                  </a:cubicBezTo>
                  <a:cubicBezTo>
                    <a:pt x="160" y="663"/>
                    <a:pt x="160" y="673"/>
                    <a:pt x="160" y="682"/>
                  </a:cubicBezTo>
                  <a:close/>
                  <a:moveTo>
                    <a:pt x="160" y="737"/>
                  </a:moveTo>
                  <a:cubicBezTo>
                    <a:pt x="150" y="737"/>
                    <a:pt x="140" y="737"/>
                    <a:pt x="130" y="737"/>
                  </a:cubicBezTo>
                  <a:cubicBezTo>
                    <a:pt x="130" y="727"/>
                    <a:pt x="130" y="717"/>
                    <a:pt x="130" y="706"/>
                  </a:cubicBezTo>
                  <a:cubicBezTo>
                    <a:pt x="140" y="707"/>
                    <a:pt x="150" y="708"/>
                    <a:pt x="160" y="708"/>
                  </a:cubicBezTo>
                  <a:cubicBezTo>
                    <a:pt x="160" y="718"/>
                    <a:pt x="160" y="728"/>
                    <a:pt x="160" y="737"/>
                  </a:cubicBezTo>
                  <a:close/>
                  <a:moveTo>
                    <a:pt x="160" y="792"/>
                  </a:moveTo>
                  <a:cubicBezTo>
                    <a:pt x="150" y="793"/>
                    <a:pt x="140" y="793"/>
                    <a:pt x="130" y="793"/>
                  </a:cubicBezTo>
                  <a:cubicBezTo>
                    <a:pt x="130" y="783"/>
                    <a:pt x="130" y="772"/>
                    <a:pt x="130" y="762"/>
                  </a:cubicBezTo>
                  <a:cubicBezTo>
                    <a:pt x="140" y="762"/>
                    <a:pt x="150" y="763"/>
                    <a:pt x="160" y="763"/>
                  </a:cubicBezTo>
                  <a:cubicBezTo>
                    <a:pt x="160" y="773"/>
                    <a:pt x="160" y="783"/>
                    <a:pt x="160" y="792"/>
                  </a:cubicBezTo>
                  <a:close/>
                  <a:moveTo>
                    <a:pt x="160" y="847"/>
                  </a:moveTo>
                  <a:cubicBezTo>
                    <a:pt x="150" y="848"/>
                    <a:pt x="140" y="848"/>
                    <a:pt x="130" y="849"/>
                  </a:cubicBezTo>
                  <a:cubicBezTo>
                    <a:pt x="130" y="838"/>
                    <a:pt x="130" y="828"/>
                    <a:pt x="130" y="818"/>
                  </a:cubicBezTo>
                  <a:cubicBezTo>
                    <a:pt x="140" y="818"/>
                    <a:pt x="150" y="818"/>
                    <a:pt x="160" y="818"/>
                  </a:cubicBezTo>
                  <a:cubicBezTo>
                    <a:pt x="160" y="828"/>
                    <a:pt x="160" y="838"/>
                    <a:pt x="160" y="847"/>
                  </a:cubicBezTo>
                  <a:close/>
                  <a:moveTo>
                    <a:pt x="160" y="902"/>
                  </a:moveTo>
                  <a:cubicBezTo>
                    <a:pt x="150" y="903"/>
                    <a:pt x="140" y="904"/>
                    <a:pt x="130" y="904"/>
                  </a:cubicBezTo>
                  <a:cubicBezTo>
                    <a:pt x="130" y="894"/>
                    <a:pt x="130" y="884"/>
                    <a:pt x="130" y="874"/>
                  </a:cubicBezTo>
                  <a:cubicBezTo>
                    <a:pt x="140" y="873"/>
                    <a:pt x="150" y="873"/>
                    <a:pt x="160" y="873"/>
                  </a:cubicBezTo>
                  <a:cubicBezTo>
                    <a:pt x="160" y="883"/>
                    <a:pt x="160" y="893"/>
                    <a:pt x="160" y="902"/>
                  </a:cubicBezTo>
                  <a:close/>
                  <a:moveTo>
                    <a:pt x="160" y="957"/>
                  </a:moveTo>
                  <a:cubicBezTo>
                    <a:pt x="150" y="958"/>
                    <a:pt x="140" y="959"/>
                    <a:pt x="130" y="960"/>
                  </a:cubicBezTo>
                  <a:cubicBezTo>
                    <a:pt x="130" y="950"/>
                    <a:pt x="130" y="939"/>
                    <a:pt x="130" y="929"/>
                  </a:cubicBezTo>
                  <a:cubicBezTo>
                    <a:pt x="140" y="929"/>
                    <a:pt x="150" y="928"/>
                    <a:pt x="160" y="928"/>
                  </a:cubicBezTo>
                  <a:cubicBezTo>
                    <a:pt x="160" y="938"/>
                    <a:pt x="160" y="947"/>
                    <a:pt x="160" y="957"/>
                  </a:cubicBezTo>
                  <a:close/>
                  <a:moveTo>
                    <a:pt x="161" y="1012"/>
                  </a:moveTo>
                  <a:cubicBezTo>
                    <a:pt x="150" y="1013"/>
                    <a:pt x="140" y="1014"/>
                    <a:pt x="130" y="1016"/>
                  </a:cubicBezTo>
                  <a:cubicBezTo>
                    <a:pt x="130" y="1005"/>
                    <a:pt x="130" y="995"/>
                    <a:pt x="130" y="985"/>
                  </a:cubicBezTo>
                  <a:cubicBezTo>
                    <a:pt x="140" y="984"/>
                    <a:pt x="150" y="984"/>
                    <a:pt x="161" y="983"/>
                  </a:cubicBezTo>
                  <a:cubicBezTo>
                    <a:pt x="161" y="993"/>
                    <a:pt x="161" y="1002"/>
                    <a:pt x="161" y="1012"/>
                  </a:cubicBezTo>
                  <a:close/>
                  <a:moveTo>
                    <a:pt x="161" y="1067"/>
                  </a:moveTo>
                  <a:cubicBezTo>
                    <a:pt x="130" y="1071"/>
                    <a:pt x="130" y="1071"/>
                    <a:pt x="130" y="1071"/>
                  </a:cubicBezTo>
                  <a:cubicBezTo>
                    <a:pt x="130" y="1041"/>
                    <a:pt x="130" y="1041"/>
                    <a:pt x="130" y="1041"/>
                  </a:cubicBezTo>
                  <a:cubicBezTo>
                    <a:pt x="161" y="1038"/>
                    <a:pt x="161" y="1038"/>
                    <a:pt x="161" y="1038"/>
                  </a:cubicBezTo>
                  <a:lnTo>
                    <a:pt x="161" y="1067"/>
                  </a:lnTo>
                  <a:close/>
                  <a:moveTo>
                    <a:pt x="186" y="1036"/>
                  </a:moveTo>
                  <a:cubicBezTo>
                    <a:pt x="208" y="1034"/>
                    <a:pt x="208" y="1034"/>
                    <a:pt x="208" y="1034"/>
                  </a:cubicBezTo>
                  <a:cubicBezTo>
                    <a:pt x="208" y="1061"/>
                    <a:pt x="208" y="1061"/>
                    <a:pt x="208" y="1061"/>
                  </a:cubicBezTo>
                  <a:cubicBezTo>
                    <a:pt x="186" y="1065"/>
                    <a:pt x="186" y="1065"/>
                    <a:pt x="186" y="1065"/>
                  </a:cubicBezTo>
                  <a:lnTo>
                    <a:pt x="186" y="1036"/>
                  </a:lnTo>
                  <a:close/>
                  <a:moveTo>
                    <a:pt x="186" y="982"/>
                  </a:moveTo>
                  <a:cubicBezTo>
                    <a:pt x="193" y="981"/>
                    <a:pt x="200" y="981"/>
                    <a:pt x="208" y="980"/>
                  </a:cubicBezTo>
                  <a:cubicBezTo>
                    <a:pt x="208" y="990"/>
                    <a:pt x="208" y="999"/>
                    <a:pt x="208" y="1008"/>
                  </a:cubicBezTo>
                  <a:cubicBezTo>
                    <a:pt x="200" y="1008"/>
                    <a:pt x="193" y="1009"/>
                    <a:pt x="186" y="1010"/>
                  </a:cubicBezTo>
                  <a:cubicBezTo>
                    <a:pt x="186" y="1001"/>
                    <a:pt x="186" y="991"/>
                    <a:pt x="186" y="982"/>
                  </a:cubicBezTo>
                  <a:close/>
                  <a:moveTo>
                    <a:pt x="186" y="956"/>
                  </a:moveTo>
                  <a:cubicBezTo>
                    <a:pt x="186" y="946"/>
                    <a:pt x="186" y="937"/>
                    <a:pt x="186" y="928"/>
                  </a:cubicBezTo>
                  <a:cubicBezTo>
                    <a:pt x="193" y="927"/>
                    <a:pt x="200" y="927"/>
                    <a:pt x="208" y="927"/>
                  </a:cubicBezTo>
                  <a:cubicBezTo>
                    <a:pt x="208" y="936"/>
                    <a:pt x="208" y="945"/>
                    <a:pt x="208" y="954"/>
                  </a:cubicBezTo>
                  <a:cubicBezTo>
                    <a:pt x="200" y="954"/>
                    <a:pt x="193" y="955"/>
                    <a:pt x="186" y="956"/>
                  </a:cubicBezTo>
                  <a:close/>
                  <a:moveTo>
                    <a:pt x="186" y="873"/>
                  </a:moveTo>
                  <a:cubicBezTo>
                    <a:pt x="193" y="873"/>
                    <a:pt x="200" y="873"/>
                    <a:pt x="208" y="873"/>
                  </a:cubicBezTo>
                  <a:cubicBezTo>
                    <a:pt x="208" y="882"/>
                    <a:pt x="208" y="891"/>
                    <a:pt x="208" y="900"/>
                  </a:cubicBezTo>
                  <a:cubicBezTo>
                    <a:pt x="200" y="900"/>
                    <a:pt x="193" y="901"/>
                    <a:pt x="186" y="901"/>
                  </a:cubicBezTo>
                  <a:cubicBezTo>
                    <a:pt x="186" y="892"/>
                    <a:pt x="186" y="883"/>
                    <a:pt x="186" y="873"/>
                  </a:cubicBezTo>
                  <a:close/>
                  <a:moveTo>
                    <a:pt x="186" y="847"/>
                  </a:moveTo>
                  <a:cubicBezTo>
                    <a:pt x="186" y="838"/>
                    <a:pt x="186" y="828"/>
                    <a:pt x="186" y="819"/>
                  </a:cubicBezTo>
                  <a:cubicBezTo>
                    <a:pt x="193" y="819"/>
                    <a:pt x="200" y="819"/>
                    <a:pt x="208" y="819"/>
                  </a:cubicBezTo>
                  <a:cubicBezTo>
                    <a:pt x="208" y="828"/>
                    <a:pt x="208" y="837"/>
                    <a:pt x="208" y="846"/>
                  </a:cubicBezTo>
                  <a:cubicBezTo>
                    <a:pt x="200" y="846"/>
                    <a:pt x="193" y="847"/>
                    <a:pt x="186" y="847"/>
                  </a:cubicBezTo>
                  <a:close/>
                  <a:moveTo>
                    <a:pt x="186" y="764"/>
                  </a:moveTo>
                  <a:cubicBezTo>
                    <a:pt x="193" y="765"/>
                    <a:pt x="200" y="765"/>
                    <a:pt x="208" y="765"/>
                  </a:cubicBezTo>
                  <a:cubicBezTo>
                    <a:pt x="208" y="774"/>
                    <a:pt x="208" y="783"/>
                    <a:pt x="208" y="792"/>
                  </a:cubicBezTo>
                  <a:cubicBezTo>
                    <a:pt x="200" y="792"/>
                    <a:pt x="193" y="792"/>
                    <a:pt x="186" y="793"/>
                  </a:cubicBezTo>
                  <a:cubicBezTo>
                    <a:pt x="186" y="783"/>
                    <a:pt x="186" y="774"/>
                    <a:pt x="186" y="764"/>
                  </a:cubicBezTo>
                  <a:close/>
                  <a:moveTo>
                    <a:pt x="186" y="738"/>
                  </a:moveTo>
                  <a:cubicBezTo>
                    <a:pt x="186" y="729"/>
                    <a:pt x="186" y="719"/>
                    <a:pt x="186" y="710"/>
                  </a:cubicBezTo>
                  <a:cubicBezTo>
                    <a:pt x="193" y="710"/>
                    <a:pt x="200" y="711"/>
                    <a:pt x="208" y="711"/>
                  </a:cubicBezTo>
                  <a:cubicBezTo>
                    <a:pt x="208" y="720"/>
                    <a:pt x="208" y="729"/>
                    <a:pt x="208" y="738"/>
                  </a:cubicBezTo>
                  <a:cubicBezTo>
                    <a:pt x="200" y="738"/>
                    <a:pt x="193" y="738"/>
                    <a:pt x="186" y="738"/>
                  </a:cubicBezTo>
                  <a:close/>
                  <a:moveTo>
                    <a:pt x="186" y="656"/>
                  </a:moveTo>
                  <a:cubicBezTo>
                    <a:pt x="193" y="656"/>
                    <a:pt x="200" y="657"/>
                    <a:pt x="208" y="657"/>
                  </a:cubicBezTo>
                  <a:cubicBezTo>
                    <a:pt x="208" y="666"/>
                    <a:pt x="208" y="675"/>
                    <a:pt x="208" y="685"/>
                  </a:cubicBezTo>
                  <a:cubicBezTo>
                    <a:pt x="200" y="684"/>
                    <a:pt x="193" y="684"/>
                    <a:pt x="186" y="684"/>
                  </a:cubicBezTo>
                  <a:cubicBezTo>
                    <a:pt x="186" y="674"/>
                    <a:pt x="186" y="665"/>
                    <a:pt x="186" y="656"/>
                  </a:cubicBezTo>
                  <a:close/>
                  <a:moveTo>
                    <a:pt x="186" y="601"/>
                  </a:moveTo>
                  <a:cubicBezTo>
                    <a:pt x="193" y="602"/>
                    <a:pt x="200" y="603"/>
                    <a:pt x="208" y="604"/>
                  </a:cubicBezTo>
                  <a:cubicBezTo>
                    <a:pt x="208" y="613"/>
                    <a:pt x="208" y="622"/>
                    <a:pt x="208" y="631"/>
                  </a:cubicBezTo>
                  <a:cubicBezTo>
                    <a:pt x="200" y="630"/>
                    <a:pt x="193" y="630"/>
                    <a:pt x="186" y="629"/>
                  </a:cubicBezTo>
                  <a:cubicBezTo>
                    <a:pt x="186" y="620"/>
                    <a:pt x="186" y="611"/>
                    <a:pt x="186" y="601"/>
                  </a:cubicBezTo>
                  <a:close/>
                  <a:moveTo>
                    <a:pt x="186" y="547"/>
                  </a:moveTo>
                  <a:cubicBezTo>
                    <a:pt x="193" y="548"/>
                    <a:pt x="200" y="549"/>
                    <a:pt x="208" y="550"/>
                  </a:cubicBezTo>
                  <a:cubicBezTo>
                    <a:pt x="208" y="559"/>
                    <a:pt x="208" y="568"/>
                    <a:pt x="208" y="577"/>
                  </a:cubicBezTo>
                  <a:cubicBezTo>
                    <a:pt x="200" y="576"/>
                    <a:pt x="193" y="576"/>
                    <a:pt x="186" y="575"/>
                  </a:cubicBezTo>
                  <a:cubicBezTo>
                    <a:pt x="186" y="566"/>
                    <a:pt x="186" y="556"/>
                    <a:pt x="186" y="547"/>
                  </a:cubicBezTo>
                  <a:close/>
                  <a:moveTo>
                    <a:pt x="186" y="492"/>
                  </a:moveTo>
                  <a:cubicBezTo>
                    <a:pt x="193" y="494"/>
                    <a:pt x="200" y="495"/>
                    <a:pt x="208" y="496"/>
                  </a:cubicBezTo>
                  <a:cubicBezTo>
                    <a:pt x="208" y="505"/>
                    <a:pt x="208" y="514"/>
                    <a:pt x="208" y="523"/>
                  </a:cubicBezTo>
                  <a:cubicBezTo>
                    <a:pt x="200" y="522"/>
                    <a:pt x="193" y="521"/>
                    <a:pt x="186" y="521"/>
                  </a:cubicBezTo>
                  <a:cubicBezTo>
                    <a:pt x="186" y="511"/>
                    <a:pt x="186" y="502"/>
                    <a:pt x="186" y="492"/>
                  </a:cubicBezTo>
                  <a:close/>
                  <a:moveTo>
                    <a:pt x="186" y="438"/>
                  </a:moveTo>
                  <a:cubicBezTo>
                    <a:pt x="193" y="439"/>
                    <a:pt x="200" y="441"/>
                    <a:pt x="208" y="442"/>
                  </a:cubicBezTo>
                  <a:cubicBezTo>
                    <a:pt x="208" y="451"/>
                    <a:pt x="208" y="460"/>
                    <a:pt x="208" y="469"/>
                  </a:cubicBezTo>
                  <a:cubicBezTo>
                    <a:pt x="200" y="468"/>
                    <a:pt x="193" y="467"/>
                    <a:pt x="186" y="466"/>
                  </a:cubicBezTo>
                  <a:cubicBezTo>
                    <a:pt x="186" y="457"/>
                    <a:pt x="186" y="448"/>
                    <a:pt x="186" y="438"/>
                  </a:cubicBezTo>
                  <a:close/>
                  <a:moveTo>
                    <a:pt x="186" y="384"/>
                  </a:moveTo>
                  <a:cubicBezTo>
                    <a:pt x="193" y="385"/>
                    <a:pt x="200" y="387"/>
                    <a:pt x="208" y="388"/>
                  </a:cubicBezTo>
                  <a:cubicBezTo>
                    <a:pt x="208" y="397"/>
                    <a:pt x="208" y="406"/>
                    <a:pt x="208" y="415"/>
                  </a:cubicBezTo>
                  <a:cubicBezTo>
                    <a:pt x="200" y="414"/>
                    <a:pt x="193" y="413"/>
                    <a:pt x="186" y="412"/>
                  </a:cubicBezTo>
                  <a:cubicBezTo>
                    <a:pt x="186" y="403"/>
                    <a:pt x="186" y="393"/>
                    <a:pt x="186" y="384"/>
                  </a:cubicBezTo>
                  <a:close/>
                  <a:moveTo>
                    <a:pt x="186" y="329"/>
                  </a:moveTo>
                  <a:cubicBezTo>
                    <a:pt x="193" y="331"/>
                    <a:pt x="200" y="333"/>
                    <a:pt x="208" y="334"/>
                  </a:cubicBezTo>
                  <a:cubicBezTo>
                    <a:pt x="208" y="343"/>
                    <a:pt x="208" y="352"/>
                    <a:pt x="208" y="361"/>
                  </a:cubicBezTo>
                  <a:cubicBezTo>
                    <a:pt x="200" y="360"/>
                    <a:pt x="193" y="359"/>
                    <a:pt x="186" y="358"/>
                  </a:cubicBezTo>
                  <a:cubicBezTo>
                    <a:pt x="186" y="348"/>
                    <a:pt x="186" y="339"/>
                    <a:pt x="186" y="329"/>
                  </a:cubicBezTo>
                  <a:close/>
                  <a:moveTo>
                    <a:pt x="186" y="275"/>
                  </a:moveTo>
                  <a:cubicBezTo>
                    <a:pt x="193" y="277"/>
                    <a:pt x="200" y="279"/>
                    <a:pt x="208" y="280"/>
                  </a:cubicBezTo>
                  <a:cubicBezTo>
                    <a:pt x="208" y="289"/>
                    <a:pt x="208" y="299"/>
                    <a:pt x="208" y="308"/>
                  </a:cubicBezTo>
                  <a:cubicBezTo>
                    <a:pt x="200" y="306"/>
                    <a:pt x="193" y="305"/>
                    <a:pt x="186" y="303"/>
                  </a:cubicBezTo>
                  <a:cubicBezTo>
                    <a:pt x="186" y="294"/>
                    <a:pt x="186" y="284"/>
                    <a:pt x="186" y="275"/>
                  </a:cubicBezTo>
                  <a:close/>
                  <a:moveTo>
                    <a:pt x="186" y="249"/>
                  </a:moveTo>
                  <a:cubicBezTo>
                    <a:pt x="186" y="239"/>
                    <a:pt x="186" y="230"/>
                    <a:pt x="186" y="221"/>
                  </a:cubicBezTo>
                  <a:cubicBezTo>
                    <a:pt x="193" y="223"/>
                    <a:pt x="200" y="225"/>
                    <a:pt x="208" y="227"/>
                  </a:cubicBezTo>
                  <a:cubicBezTo>
                    <a:pt x="208" y="236"/>
                    <a:pt x="208" y="245"/>
                    <a:pt x="208" y="254"/>
                  </a:cubicBezTo>
                  <a:cubicBezTo>
                    <a:pt x="200" y="252"/>
                    <a:pt x="193" y="250"/>
                    <a:pt x="186" y="249"/>
                  </a:cubicBezTo>
                  <a:close/>
                  <a:moveTo>
                    <a:pt x="186" y="166"/>
                  </a:moveTo>
                  <a:cubicBezTo>
                    <a:pt x="193" y="168"/>
                    <a:pt x="200" y="171"/>
                    <a:pt x="208" y="173"/>
                  </a:cubicBezTo>
                  <a:cubicBezTo>
                    <a:pt x="208" y="182"/>
                    <a:pt x="208" y="191"/>
                    <a:pt x="208" y="200"/>
                  </a:cubicBezTo>
                  <a:cubicBezTo>
                    <a:pt x="200" y="198"/>
                    <a:pt x="193" y="196"/>
                    <a:pt x="186" y="194"/>
                  </a:cubicBezTo>
                  <a:cubicBezTo>
                    <a:pt x="186" y="185"/>
                    <a:pt x="186" y="176"/>
                    <a:pt x="186" y="166"/>
                  </a:cubicBezTo>
                  <a:close/>
                  <a:moveTo>
                    <a:pt x="208" y="146"/>
                  </a:moveTo>
                  <a:cubicBezTo>
                    <a:pt x="186" y="140"/>
                    <a:pt x="186" y="140"/>
                    <a:pt x="186" y="140"/>
                  </a:cubicBezTo>
                  <a:cubicBezTo>
                    <a:pt x="186" y="112"/>
                    <a:pt x="186" y="112"/>
                    <a:pt x="186" y="112"/>
                  </a:cubicBezTo>
                  <a:cubicBezTo>
                    <a:pt x="208" y="119"/>
                    <a:pt x="208" y="119"/>
                    <a:pt x="208" y="119"/>
                  </a:cubicBezTo>
                  <a:lnTo>
                    <a:pt x="208" y="146"/>
                  </a:lnTo>
                  <a:close/>
                  <a:moveTo>
                    <a:pt x="228" y="1033"/>
                  </a:moveTo>
                  <a:cubicBezTo>
                    <a:pt x="247" y="1031"/>
                    <a:pt x="247" y="1031"/>
                    <a:pt x="247" y="1031"/>
                  </a:cubicBezTo>
                  <a:cubicBezTo>
                    <a:pt x="247" y="1057"/>
                    <a:pt x="247" y="1057"/>
                    <a:pt x="247" y="1057"/>
                  </a:cubicBezTo>
                  <a:cubicBezTo>
                    <a:pt x="228" y="1060"/>
                    <a:pt x="228" y="1060"/>
                    <a:pt x="228" y="1060"/>
                  </a:cubicBezTo>
                  <a:lnTo>
                    <a:pt x="228" y="1033"/>
                  </a:lnTo>
                  <a:close/>
                  <a:moveTo>
                    <a:pt x="228" y="980"/>
                  </a:moveTo>
                  <a:cubicBezTo>
                    <a:pt x="234" y="979"/>
                    <a:pt x="241" y="979"/>
                    <a:pt x="247" y="978"/>
                  </a:cubicBezTo>
                  <a:cubicBezTo>
                    <a:pt x="247" y="987"/>
                    <a:pt x="247" y="995"/>
                    <a:pt x="247" y="1004"/>
                  </a:cubicBezTo>
                  <a:cubicBezTo>
                    <a:pt x="241" y="1005"/>
                    <a:pt x="234" y="1005"/>
                    <a:pt x="228" y="1006"/>
                  </a:cubicBezTo>
                  <a:cubicBezTo>
                    <a:pt x="228" y="997"/>
                    <a:pt x="228" y="989"/>
                    <a:pt x="228" y="980"/>
                  </a:cubicBezTo>
                  <a:close/>
                  <a:moveTo>
                    <a:pt x="228" y="926"/>
                  </a:moveTo>
                  <a:cubicBezTo>
                    <a:pt x="234" y="926"/>
                    <a:pt x="241" y="926"/>
                    <a:pt x="247" y="926"/>
                  </a:cubicBezTo>
                  <a:cubicBezTo>
                    <a:pt x="247" y="934"/>
                    <a:pt x="247" y="943"/>
                    <a:pt x="247" y="951"/>
                  </a:cubicBezTo>
                  <a:cubicBezTo>
                    <a:pt x="241" y="952"/>
                    <a:pt x="234" y="952"/>
                    <a:pt x="228" y="953"/>
                  </a:cubicBezTo>
                  <a:cubicBezTo>
                    <a:pt x="228" y="944"/>
                    <a:pt x="228" y="935"/>
                    <a:pt x="228" y="926"/>
                  </a:cubicBezTo>
                  <a:close/>
                  <a:moveTo>
                    <a:pt x="228" y="873"/>
                  </a:moveTo>
                  <a:cubicBezTo>
                    <a:pt x="235" y="873"/>
                    <a:pt x="241" y="873"/>
                    <a:pt x="247" y="873"/>
                  </a:cubicBezTo>
                  <a:cubicBezTo>
                    <a:pt x="247" y="881"/>
                    <a:pt x="247" y="890"/>
                    <a:pt x="247" y="898"/>
                  </a:cubicBezTo>
                  <a:cubicBezTo>
                    <a:pt x="241" y="899"/>
                    <a:pt x="235" y="899"/>
                    <a:pt x="228" y="899"/>
                  </a:cubicBezTo>
                  <a:cubicBezTo>
                    <a:pt x="228" y="891"/>
                    <a:pt x="228" y="882"/>
                    <a:pt x="228" y="873"/>
                  </a:cubicBezTo>
                  <a:close/>
                  <a:moveTo>
                    <a:pt x="228" y="820"/>
                  </a:moveTo>
                  <a:cubicBezTo>
                    <a:pt x="235" y="820"/>
                    <a:pt x="241" y="820"/>
                    <a:pt x="247" y="820"/>
                  </a:cubicBezTo>
                  <a:cubicBezTo>
                    <a:pt x="247" y="828"/>
                    <a:pt x="247" y="837"/>
                    <a:pt x="247" y="845"/>
                  </a:cubicBezTo>
                  <a:cubicBezTo>
                    <a:pt x="241" y="845"/>
                    <a:pt x="235" y="846"/>
                    <a:pt x="228" y="846"/>
                  </a:cubicBezTo>
                  <a:cubicBezTo>
                    <a:pt x="228" y="837"/>
                    <a:pt x="228" y="828"/>
                    <a:pt x="228" y="820"/>
                  </a:cubicBezTo>
                  <a:close/>
                  <a:moveTo>
                    <a:pt x="228" y="766"/>
                  </a:moveTo>
                  <a:cubicBezTo>
                    <a:pt x="235" y="766"/>
                    <a:pt x="241" y="767"/>
                    <a:pt x="248" y="767"/>
                  </a:cubicBezTo>
                  <a:cubicBezTo>
                    <a:pt x="248" y="775"/>
                    <a:pt x="248" y="784"/>
                    <a:pt x="248" y="792"/>
                  </a:cubicBezTo>
                  <a:cubicBezTo>
                    <a:pt x="241" y="792"/>
                    <a:pt x="235" y="792"/>
                    <a:pt x="228" y="793"/>
                  </a:cubicBezTo>
                  <a:cubicBezTo>
                    <a:pt x="228" y="784"/>
                    <a:pt x="228" y="775"/>
                    <a:pt x="228" y="766"/>
                  </a:cubicBezTo>
                  <a:close/>
                  <a:moveTo>
                    <a:pt x="229" y="713"/>
                  </a:moveTo>
                  <a:cubicBezTo>
                    <a:pt x="235" y="713"/>
                    <a:pt x="241" y="714"/>
                    <a:pt x="248" y="714"/>
                  </a:cubicBezTo>
                  <a:cubicBezTo>
                    <a:pt x="248" y="722"/>
                    <a:pt x="248" y="731"/>
                    <a:pt x="248" y="739"/>
                  </a:cubicBezTo>
                  <a:cubicBezTo>
                    <a:pt x="241" y="739"/>
                    <a:pt x="235" y="739"/>
                    <a:pt x="229" y="739"/>
                  </a:cubicBezTo>
                  <a:cubicBezTo>
                    <a:pt x="229" y="730"/>
                    <a:pt x="229" y="722"/>
                    <a:pt x="229" y="713"/>
                  </a:cubicBezTo>
                  <a:close/>
                  <a:moveTo>
                    <a:pt x="229" y="659"/>
                  </a:moveTo>
                  <a:cubicBezTo>
                    <a:pt x="235" y="660"/>
                    <a:pt x="241" y="660"/>
                    <a:pt x="248" y="661"/>
                  </a:cubicBezTo>
                  <a:cubicBezTo>
                    <a:pt x="248" y="669"/>
                    <a:pt x="248" y="678"/>
                    <a:pt x="248" y="686"/>
                  </a:cubicBezTo>
                  <a:cubicBezTo>
                    <a:pt x="241" y="686"/>
                    <a:pt x="235" y="686"/>
                    <a:pt x="229" y="686"/>
                  </a:cubicBezTo>
                  <a:cubicBezTo>
                    <a:pt x="229" y="677"/>
                    <a:pt x="229" y="668"/>
                    <a:pt x="229" y="659"/>
                  </a:cubicBezTo>
                  <a:close/>
                  <a:moveTo>
                    <a:pt x="229" y="606"/>
                  </a:moveTo>
                  <a:cubicBezTo>
                    <a:pt x="235" y="607"/>
                    <a:pt x="242" y="607"/>
                    <a:pt x="248" y="608"/>
                  </a:cubicBezTo>
                  <a:cubicBezTo>
                    <a:pt x="248" y="617"/>
                    <a:pt x="248" y="625"/>
                    <a:pt x="248" y="634"/>
                  </a:cubicBezTo>
                  <a:cubicBezTo>
                    <a:pt x="242" y="633"/>
                    <a:pt x="235" y="633"/>
                    <a:pt x="229" y="632"/>
                  </a:cubicBezTo>
                  <a:cubicBezTo>
                    <a:pt x="229" y="624"/>
                    <a:pt x="229" y="615"/>
                    <a:pt x="229" y="606"/>
                  </a:cubicBezTo>
                  <a:close/>
                  <a:moveTo>
                    <a:pt x="229" y="553"/>
                  </a:moveTo>
                  <a:cubicBezTo>
                    <a:pt x="235" y="553"/>
                    <a:pt x="242" y="554"/>
                    <a:pt x="248" y="555"/>
                  </a:cubicBezTo>
                  <a:cubicBezTo>
                    <a:pt x="248" y="564"/>
                    <a:pt x="248" y="572"/>
                    <a:pt x="248" y="581"/>
                  </a:cubicBezTo>
                  <a:cubicBezTo>
                    <a:pt x="242" y="580"/>
                    <a:pt x="235" y="580"/>
                    <a:pt x="229" y="579"/>
                  </a:cubicBezTo>
                  <a:cubicBezTo>
                    <a:pt x="229" y="570"/>
                    <a:pt x="229" y="561"/>
                    <a:pt x="229" y="553"/>
                  </a:cubicBezTo>
                  <a:close/>
                  <a:moveTo>
                    <a:pt x="229" y="499"/>
                  </a:moveTo>
                  <a:cubicBezTo>
                    <a:pt x="236" y="500"/>
                    <a:pt x="242" y="501"/>
                    <a:pt x="248" y="502"/>
                  </a:cubicBezTo>
                  <a:cubicBezTo>
                    <a:pt x="248" y="511"/>
                    <a:pt x="248" y="519"/>
                    <a:pt x="248" y="528"/>
                  </a:cubicBezTo>
                  <a:cubicBezTo>
                    <a:pt x="242" y="527"/>
                    <a:pt x="236" y="526"/>
                    <a:pt x="229" y="526"/>
                  </a:cubicBezTo>
                  <a:cubicBezTo>
                    <a:pt x="229" y="517"/>
                    <a:pt x="229" y="508"/>
                    <a:pt x="229" y="499"/>
                  </a:cubicBezTo>
                  <a:close/>
                  <a:moveTo>
                    <a:pt x="229" y="446"/>
                  </a:moveTo>
                  <a:cubicBezTo>
                    <a:pt x="236" y="447"/>
                    <a:pt x="242" y="448"/>
                    <a:pt x="248" y="449"/>
                  </a:cubicBezTo>
                  <a:cubicBezTo>
                    <a:pt x="248" y="458"/>
                    <a:pt x="248" y="466"/>
                    <a:pt x="248" y="475"/>
                  </a:cubicBezTo>
                  <a:cubicBezTo>
                    <a:pt x="242" y="474"/>
                    <a:pt x="236" y="473"/>
                    <a:pt x="229" y="472"/>
                  </a:cubicBezTo>
                  <a:cubicBezTo>
                    <a:pt x="229" y="464"/>
                    <a:pt x="229" y="455"/>
                    <a:pt x="229" y="446"/>
                  </a:cubicBezTo>
                  <a:close/>
                  <a:moveTo>
                    <a:pt x="230" y="393"/>
                  </a:moveTo>
                  <a:cubicBezTo>
                    <a:pt x="236" y="394"/>
                    <a:pt x="242" y="395"/>
                    <a:pt x="249" y="396"/>
                  </a:cubicBezTo>
                  <a:cubicBezTo>
                    <a:pt x="249" y="405"/>
                    <a:pt x="249" y="413"/>
                    <a:pt x="249" y="422"/>
                  </a:cubicBezTo>
                  <a:cubicBezTo>
                    <a:pt x="242" y="421"/>
                    <a:pt x="236" y="420"/>
                    <a:pt x="230" y="419"/>
                  </a:cubicBezTo>
                  <a:cubicBezTo>
                    <a:pt x="230" y="410"/>
                    <a:pt x="230" y="401"/>
                    <a:pt x="230" y="393"/>
                  </a:cubicBezTo>
                  <a:close/>
                  <a:moveTo>
                    <a:pt x="230" y="339"/>
                  </a:moveTo>
                  <a:cubicBezTo>
                    <a:pt x="236" y="341"/>
                    <a:pt x="242" y="342"/>
                    <a:pt x="249" y="343"/>
                  </a:cubicBezTo>
                  <a:cubicBezTo>
                    <a:pt x="249" y="352"/>
                    <a:pt x="249" y="360"/>
                    <a:pt x="249" y="369"/>
                  </a:cubicBezTo>
                  <a:cubicBezTo>
                    <a:pt x="242" y="368"/>
                    <a:pt x="236" y="367"/>
                    <a:pt x="230" y="366"/>
                  </a:cubicBezTo>
                  <a:cubicBezTo>
                    <a:pt x="230" y="357"/>
                    <a:pt x="230" y="348"/>
                    <a:pt x="230" y="339"/>
                  </a:cubicBezTo>
                  <a:close/>
                  <a:moveTo>
                    <a:pt x="230" y="286"/>
                  </a:moveTo>
                  <a:cubicBezTo>
                    <a:pt x="236" y="287"/>
                    <a:pt x="242" y="289"/>
                    <a:pt x="249" y="291"/>
                  </a:cubicBezTo>
                  <a:cubicBezTo>
                    <a:pt x="249" y="299"/>
                    <a:pt x="249" y="307"/>
                    <a:pt x="249" y="316"/>
                  </a:cubicBezTo>
                  <a:cubicBezTo>
                    <a:pt x="242" y="315"/>
                    <a:pt x="236" y="313"/>
                    <a:pt x="230" y="312"/>
                  </a:cubicBezTo>
                  <a:cubicBezTo>
                    <a:pt x="230" y="303"/>
                    <a:pt x="230" y="295"/>
                    <a:pt x="230" y="286"/>
                  </a:cubicBezTo>
                  <a:close/>
                  <a:moveTo>
                    <a:pt x="230" y="232"/>
                  </a:moveTo>
                  <a:cubicBezTo>
                    <a:pt x="236" y="234"/>
                    <a:pt x="243" y="236"/>
                    <a:pt x="249" y="238"/>
                  </a:cubicBezTo>
                  <a:cubicBezTo>
                    <a:pt x="249" y="246"/>
                    <a:pt x="249" y="255"/>
                    <a:pt x="249" y="263"/>
                  </a:cubicBezTo>
                  <a:cubicBezTo>
                    <a:pt x="243" y="262"/>
                    <a:pt x="236" y="260"/>
                    <a:pt x="230" y="259"/>
                  </a:cubicBezTo>
                  <a:cubicBezTo>
                    <a:pt x="230" y="250"/>
                    <a:pt x="230" y="241"/>
                    <a:pt x="230" y="232"/>
                  </a:cubicBezTo>
                  <a:close/>
                  <a:moveTo>
                    <a:pt x="230" y="179"/>
                  </a:moveTo>
                  <a:cubicBezTo>
                    <a:pt x="236" y="181"/>
                    <a:pt x="243" y="183"/>
                    <a:pt x="249" y="185"/>
                  </a:cubicBezTo>
                  <a:cubicBezTo>
                    <a:pt x="249" y="193"/>
                    <a:pt x="249" y="202"/>
                    <a:pt x="249" y="210"/>
                  </a:cubicBezTo>
                  <a:cubicBezTo>
                    <a:pt x="243" y="209"/>
                    <a:pt x="236" y="207"/>
                    <a:pt x="230" y="205"/>
                  </a:cubicBezTo>
                  <a:cubicBezTo>
                    <a:pt x="230" y="197"/>
                    <a:pt x="230" y="188"/>
                    <a:pt x="230" y="179"/>
                  </a:cubicBezTo>
                  <a:close/>
                  <a:moveTo>
                    <a:pt x="249" y="157"/>
                  </a:moveTo>
                  <a:cubicBezTo>
                    <a:pt x="230" y="152"/>
                    <a:pt x="230" y="152"/>
                    <a:pt x="230" y="152"/>
                  </a:cubicBezTo>
                  <a:cubicBezTo>
                    <a:pt x="230" y="126"/>
                    <a:pt x="230" y="126"/>
                    <a:pt x="230" y="126"/>
                  </a:cubicBezTo>
                  <a:cubicBezTo>
                    <a:pt x="249" y="132"/>
                    <a:pt x="249" y="132"/>
                    <a:pt x="249" y="132"/>
                  </a:cubicBezTo>
                  <a:lnTo>
                    <a:pt x="249" y="157"/>
                  </a:ln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38" name="Freeform: Shape 67"/>
            <p:cNvSpPr>
              <a:spLocks/>
            </p:cNvSpPr>
            <p:nvPr/>
          </p:nvSpPr>
          <p:spPr bwMode="auto">
            <a:xfrm>
              <a:off x="7591471" y="3637200"/>
              <a:ext cx="211494" cy="1631898"/>
            </a:xfrm>
            <a:custGeom>
              <a:avLst/>
              <a:gdLst>
                <a:gd name="T0" fmla="*/ 0 w 111"/>
                <a:gd name="T1" fmla="*/ 854 h 854"/>
                <a:gd name="T2" fmla="*/ 111 w 111"/>
                <a:gd name="T3" fmla="*/ 36 h 854"/>
                <a:gd name="T4" fmla="*/ 97 w 111"/>
                <a:gd name="T5" fmla="*/ 791 h 854"/>
                <a:gd name="T6" fmla="*/ 16 w 111"/>
                <a:gd name="T7" fmla="*/ 791 h 854"/>
                <a:gd name="T8" fmla="*/ 97 w 111"/>
                <a:gd name="T9" fmla="*/ 791 h 854"/>
                <a:gd name="T10" fmla="*/ 16 w 111"/>
                <a:gd name="T11" fmla="*/ 756 h 854"/>
                <a:gd name="T12" fmla="*/ 97 w 111"/>
                <a:gd name="T13" fmla="*/ 719 h 854"/>
                <a:gd name="T14" fmla="*/ 97 w 111"/>
                <a:gd name="T15" fmla="*/ 684 h 854"/>
                <a:gd name="T16" fmla="*/ 16 w 111"/>
                <a:gd name="T17" fmla="*/ 677 h 854"/>
                <a:gd name="T18" fmla="*/ 97 w 111"/>
                <a:gd name="T19" fmla="*/ 684 h 854"/>
                <a:gd name="T20" fmla="*/ 16 w 111"/>
                <a:gd name="T21" fmla="*/ 642 h 854"/>
                <a:gd name="T22" fmla="*/ 97 w 111"/>
                <a:gd name="T23" fmla="*/ 612 h 854"/>
                <a:gd name="T24" fmla="*/ 97 w 111"/>
                <a:gd name="T25" fmla="*/ 577 h 854"/>
                <a:gd name="T26" fmla="*/ 16 w 111"/>
                <a:gd name="T27" fmla="*/ 563 h 854"/>
                <a:gd name="T28" fmla="*/ 97 w 111"/>
                <a:gd name="T29" fmla="*/ 577 h 854"/>
                <a:gd name="T30" fmla="*/ 16 w 111"/>
                <a:gd name="T31" fmla="*/ 528 h 854"/>
                <a:gd name="T32" fmla="*/ 97 w 111"/>
                <a:gd name="T33" fmla="*/ 505 h 854"/>
                <a:gd name="T34" fmla="*/ 97 w 111"/>
                <a:gd name="T35" fmla="*/ 470 h 854"/>
                <a:gd name="T36" fmla="*/ 16 w 111"/>
                <a:gd name="T37" fmla="*/ 449 h 854"/>
                <a:gd name="T38" fmla="*/ 97 w 111"/>
                <a:gd name="T39" fmla="*/ 470 h 854"/>
                <a:gd name="T40" fmla="*/ 16 w 111"/>
                <a:gd name="T41" fmla="*/ 414 h 854"/>
                <a:gd name="T42" fmla="*/ 97 w 111"/>
                <a:gd name="T43" fmla="*/ 397 h 854"/>
                <a:gd name="T44" fmla="*/ 97 w 111"/>
                <a:gd name="T45" fmla="*/ 363 h 854"/>
                <a:gd name="T46" fmla="*/ 16 w 111"/>
                <a:gd name="T47" fmla="*/ 335 h 854"/>
                <a:gd name="T48" fmla="*/ 97 w 111"/>
                <a:gd name="T49" fmla="*/ 363 h 854"/>
                <a:gd name="T50" fmla="*/ 16 w 111"/>
                <a:gd name="T51" fmla="*/ 300 h 854"/>
                <a:gd name="T52" fmla="*/ 97 w 111"/>
                <a:gd name="T53" fmla="*/ 290 h 854"/>
                <a:gd name="T54" fmla="*/ 97 w 111"/>
                <a:gd name="T55" fmla="*/ 256 h 854"/>
                <a:gd name="T56" fmla="*/ 16 w 111"/>
                <a:gd name="T57" fmla="*/ 221 h 854"/>
                <a:gd name="T58" fmla="*/ 97 w 111"/>
                <a:gd name="T59" fmla="*/ 256 h 854"/>
                <a:gd name="T60" fmla="*/ 16 w 111"/>
                <a:gd name="T61" fmla="*/ 186 h 854"/>
                <a:gd name="T62" fmla="*/ 97 w 111"/>
                <a:gd name="T63" fmla="*/ 183 h 854"/>
                <a:gd name="T64" fmla="*/ 97 w 111"/>
                <a:gd name="T65" fmla="*/ 149 h 854"/>
                <a:gd name="T66" fmla="*/ 16 w 111"/>
                <a:gd name="T67" fmla="*/ 107 h 854"/>
                <a:gd name="T68" fmla="*/ 97 w 111"/>
                <a:gd name="T69" fmla="*/ 149 h 854"/>
                <a:gd name="T70" fmla="*/ 16 w 111"/>
                <a:gd name="T71" fmla="*/ 73 h 854"/>
                <a:gd name="T72" fmla="*/ 97 w 111"/>
                <a:gd name="T73" fmla="*/ 76 h 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1" h="854">
                  <a:moveTo>
                    <a:pt x="0" y="0"/>
                  </a:moveTo>
                  <a:cubicBezTo>
                    <a:pt x="0" y="854"/>
                    <a:pt x="0" y="854"/>
                    <a:pt x="0" y="854"/>
                  </a:cubicBezTo>
                  <a:cubicBezTo>
                    <a:pt x="111" y="827"/>
                    <a:pt x="111" y="827"/>
                    <a:pt x="111" y="827"/>
                  </a:cubicBezTo>
                  <a:cubicBezTo>
                    <a:pt x="111" y="36"/>
                    <a:pt x="111" y="36"/>
                    <a:pt x="111" y="36"/>
                  </a:cubicBezTo>
                  <a:lnTo>
                    <a:pt x="0" y="0"/>
                  </a:lnTo>
                  <a:close/>
                  <a:moveTo>
                    <a:pt x="97" y="791"/>
                  </a:moveTo>
                  <a:cubicBezTo>
                    <a:pt x="16" y="813"/>
                    <a:pt x="16" y="813"/>
                    <a:pt x="16" y="813"/>
                  </a:cubicBezTo>
                  <a:cubicBezTo>
                    <a:pt x="16" y="791"/>
                    <a:pt x="16" y="791"/>
                    <a:pt x="16" y="791"/>
                  </a:cubicBezTo>
                  <a:cubicBezTo>
                    <a:pt x="97" y="773"/>
                    <a:pt x="97" y="773"/>
                    <a:pt x="97" y="773"/>
                  </a:cubicBezTo>
                  <a:lnTo>
                    <a:pt x="97" y="791"/>
                  </a:lnTo>
                  <a:close/>
                  <a:moveTo>
                    <a:pt x="97" y="737"/>
                  </a:moveTo>
                  <a:cubicBezTo>
                    <a:pt x="70" y="743"/>
                    <a:pt x="43" y="750"/>
                    <a:pt x="16" y="756"/>
                  </a:cubicBezTo>
                  <a:cubicBezTo>
                    <a:pt x="16" y="748"/>
                    <a:pt x="16" y="741"/>
                    <a:pt x="16" y="734"/>
                  </a:cubicBezTo>
                  <a:cubicBezTo>
                    <a:pt x="43" y="729"/>
                    <a:pt x="70" y="724"/>
                    <a:pt x="97" y="719"/>
                  </a:cubicBezTo>
                  <a:cubicBezTo>
                    <a:pt x="97" y="725"/>
                    <a:pt x="97" y="731"/>
                    <a:pt x="97" y="737"/>
                  </a:cubicBezTo>
                  <a:close/>
                  <a:moveTo>
                    <a:pt x="97" y="684"/>
                  </a:moveTo>
                  <a:cubicBezTo>
                    <a:pt x="70" y="689"/>
                    <a:pt x="43" y="694"/>
                    <a:pt x="16" y="699"/>
                  </a:cubicBezTo>
                  <a:cubicBezTo>
                    <a:pt x="16" y="691"/>
                    <a:pt x="16" y="684"/>
                    <a:pt x="16" y="677"/>
                  </a:cubicBezTo>
                  <a:cubicBezTo>
                    <a:pt x="43" y="673"/>
                    <a:pt x="70" y="669"/>
                    <a:pt x="97" y="666"/>
                  </a:cubicBezTo>
                  <a:cubicBezTo>
                    <a:pt x="97" y="672"/>
                    <a:pt x="97" y="678"/>
                    <a:pt x="97" y="684"/>
                  </a:cubicBezTo>
                  <a:close/>
                  <a:moveTo>
                    <a:pt x="97" y="630"/>
                  </a:moveTo>
                  <a:cubicBezTo>
                    <a:pt x="70" y="634"/>
                    <a:pt x="43" y="638"/>
                    <a:pt x="16" y="642"/>
                  </a:cubicBezTo>
                  <a:cubicBezTo>
                    <a:pt x="16" y="635"/>
                    <a:pt x="16" y="627"/>
                    <a:pt x="16" y="620"/>
                  </a:cubicBezTo>
                  <a:cubicBezTo>
                    <a:pt x="43" y="617"/>
                    <a:pt x="70" y="615"/>
                    <a:pt x="97" y="612"/>
                  </a:cubicBezTo>
                  <a:cubicBezTo>
                    <a:pt x="97" y="618"/>
                    <a:pt x="97" y="624"/>
                    <a:pt x="97" y="630"/>
                  </a:cubicBezTo>
                  <a:close/>
                  <a:moveTo>
                    <a:pt x="97" y="577"/>
                  </a:moveTo>
                  <a:cubicBezTo>
                    <a:pt x="70" y="580"/>
                    <a:pt x="43" y="582"/>
                    <a:pt x="16" y="585"/>
                  </a:cubicBezTo>
                  <a:cubicBezTo>
                    <a:pt x="16" y="578"/>
                    <a:pt x="16" y="570"/>
                    <a:pt x="16" y="563"/>
                  </a:cubicBezTo>
                  <a:cubicBezTo>
                    <a:pt x="43" y="561"/>
                    <a:pt x="70" y="560"/>
                    <a:pt x="97" y="558"/>
                  </a:cubicBezTo>
                  <a:cubicBezTo>
                    <a:pt x="97" y="564"/>
                    <a:pt x="97" y="571"/>
                    <a:pt x="97" y="577"/>
                  </a:cubicBezTo>
                  <a:close/>
                  <a:moveTo>
                    <a:pt x="97" y="523"/>
                  </a:moveTo>
                  <a:cubicBezTo>
                    <a:pt x="70" y="525"/>
                    <a:pt x="43" y="526"/>
                    <a:pt x="16" y="528"/>
                  </a:cubicBezTo>
                  <a:cubicBezTo>
                    <a:pt x="16" y="521"/>
                    <a:pt x="16" y="513"/>
                    <a:pt x="16" y="506"/>
                  </a:cubicBezTo>
                  <a:cubicBezTo>
                    <a:pt x="43" y="505"/>
                    <a:pt x="70" y="505"/>
                    <a:pt x="97" y="505"/>
                  </a:cubicBezTo>
                  <a:cubicBezTo>
                    <a:pt x="97" y="511"/>
                    <a:pt x="97" y="517"/>
                    <a:pt x="97" y="523"/>
                  </a:cubicBezTo>
                  <a:close/>
                  <a:moveTo>
                    <a:pt x="97" y="470"/>
                  </a:moveTo>
                  <a:cubicBezTo>
                    <a:pt x="70" y="470"/>
                    <a:pt x="43" y="471"/>
                    <a:pt x="16" y="471"/>
                  </a:cubicBezTo>
                  <a:cubicBezTo>
                    <a:pt x="16" y="464"/>
                    <a:pt x="16" y="456"/>
                    <a:pt x="16" y="449"/>
                  </a:cubicBezTo>
                  <a:cubicBezTo>
                    <a:pt x="43" y="450"/>
                    <a:pt x="70" y="450"/>
                    <a:pt x="97" y="451"/>
                  </a:cubicBezTo>
                  <a:cubicBezTo>
                    <a:pt x="97" y="457"/>
                    <a:pt x="97" y="464"/>
                    <a:pt x="97" y="470"/>
                  </a:cubicBezTo>
                  <a:close/>
                  <a:moveTo>
                    <a:pt x="97" y="417"/>
                  </a:moveTo>
                  <a:cubicBezTo>
                    <a:pt x="70" y="416"/>
                    <a:pt x="43" y="415"/>
                    <a:pt x="16" y="414"/>
                  </a:cubicBezTo>
                  <a:cubicBezTo>
                    <a:pt x="16" y="407"/>
                    <a:pt x="16" y="399"/>
                    <a:pt x="16" y="392"/>
                  </a:cubicBezTo>
                  <a:cubicBezTo>
                    <a:pt x="43" y="394"/>
                    <a:pt x="70" y="396"/>
                    <a:pt x="97" y="397"/>
                  </a:cubicBezTo>
                  <a:cubicBezTo>
                    <a:pt x="97" y="404"/>
                    <a:pt x="97" y="410"/>
                    <a:pt x="97" y="417"/>
                  </a:cubicBezTo>
                  <a:close/>
                  <a:moveTo>
                    <a:pt x="97" y="363"/>
                  </a:moveTo>
                  <a:cubicBezTo>
                    <a:pt x="70" y="361"/>
                    <a:pt x="43" y="359"/>
                    <a:pt x="16" y="357"/>
                  </a:cubicBezTo>
                  <a:cubicBezTo>
                    <a:pt x="16" y="350"/>
                    <a:pt x="16" y="342"/>
                    <a:pt x="16" y="335"/>
                  </a:cubicBezTo>
                  <a:cubicBezTo>
                    <a:pt x="43" y="338"/>
                    <a:pt x="70" y="341"/>
                    <a:pt x="97" y="344"/>
                  </a:cubicBezTo>
                  <a:cubicBezTo>
                    <a:pt x="97" y="350"/>
                    <a:pt x="97" y="357"/>
                    <a:pt x="97" y="363"/>
                  </a:cubicBezTo>
                  <a:close/>
                  <a:moveTo>
                    <a:pt x="97" y="310"/>
                  </a:moveTo>
                  <a:cubicBezTo>
                    <a:pt x="70" y="307"/>
                    <a:pt x="43" y="303"/>
                    <a:pt x="16" y="300"/>
                  </a:cubicBezTo>
                  <a:cubicBezTo>
                    <a:pt x="16" y="293"/>
                    <a:pt x="16" y="286"/>
                    <a:pt x="16" y="278"/>
                  </a:cubicBezTo>
                  <a:cubicBezTo>
                    <a:pt x="43" y="282"/>
                    <a:pt x="70" y="286"/>
                    <a:pt x="97" y="290"/>
                  </a:cubicBezTo>
                  <a:cubicBezTo>
                    <a:pt x="97" y="297"/>
                    <a:pt x="97" y="303"/>
                    <a:pt x="97" y="310"/>
                  </a:cubicBezTo>
                  <a:close/>
                  <a:moveTo>
                    <a:pt x="97" y="256"/>
                  </a:moveTo>
                  <a:cubicBezTo>
                    <a:pt x="70" y="252"/>
                    <a:pt x="43" y="248"/>
                    <a:pt x="16" y="243"/>
                  </a:cubicBezTo>
                  <a:cubicBezTo>
                    <a:pt x="16" y="236"/>
                    <a:pt x="16" y="229"/>
                    <a:pt x="16" y="221"/>
                  </a:cubicBezTo>
                  <a:cubicBezTo>
                    <a:pt x="43" y="226"/>
                    <a:pt x="70" y="231"/>
                    <a:pt x="97" y="237"/>
                  </a:cubicBezTo>
                  <a:cubicBezTo>
                    <a:pt x="97" y="243"/>
                    <a:pt x="97" y="250"/>
                    <a:pt x="97" y="256"/>
                  </a:cubicBezTo>
                  <a:close/>
                  <a:moveTo>
                    <a:pt x="97" y="203"/>
                  </a:moveTo>
                  <a:cubicBezTo>
                    <a:pt x="70" y="197"/>
                    <a:pt x="43" y="192"/>
                    <a:pt x="16" y="186"/>
                  </a:cubicBezTo>
                  <a:cubicBezTo>
                    <a:pt x="16" y="179"/>
                    <a:pt x="16" y="172"/>
                    <a:pt x="16" y="164"/>
                  </a:cubicBezTo>
                  <a:cubicBezTo>
                    <a:pt x="43" y="171"/>
                    <a:pt x="70" y="177"/>
                    <a:pt x="97" y="183"/>
                  </a:cubicBezTo>
                  <a:cubicBezTo>
                    <a:pt x="97" y="190"/>
                    <a:pt x="97" y="196"/>
                    <a:pt x="97" y="203"/>
                  </a:cubicBezTo>
                  <a:close/>
                  <a:moveTo>
                    <a:pt x="97" y="149"/>
                  </a:moveTo>
                  <a:cubicBezTo>
                    <a:pt x="70" y="143"/>
                    <a:pt x="43" y="136"/>
                    <a:pt x="16" y="129"/>
                  </a:cubicBezTo>
                  <a:cubicBezTo>
                    <a:pt x="16" y="122"/>
                    <a:pt x="16" y="115"/>
                    <a:pt x="16" y="107"/>
                  </a:cubicBezTo>
                  <a:cubicBezTo>
                    <a:pt x="43" y="115"/>
                    <a:pt x="70" y="122"/>
                    <a:pt x="97" y="129"/>
                  </a:cubicBezTo>
                  <a:cubicBezTo>
                    <a:pt x="97" y="136"/>
                    <a:pt x="97" y="143"/>
                    <a:pt x="97" y="149"/>
                  </a:cubicBezTo>
                  <a:close/>
                  <a:moveTo>
                    <a:pt x="97" y="96"/>
                  </a:moveTo>
                  <a:cubicBezTo>
                    <a:pt x="16" y="73"/>
                    <a:pt x="16" y="73"/>
                    <a:pt x="16" y="73"/>
                  </a:cubicBezTo>
                  <a:cubicBezTo>
                    <a:pt x="16" y="50"/>
                    <a:pt x="16" y="50"/>
                    <a:pt x="16" y="50"/>
                  </a:cubicBezTo>
                  <a:cubicBezTo>
                    <a:pt x="97" y="76"/>
                    <a:pt x="97" y="76"/>
                    <a:pt x="97" y="76"/>
                  </a:cubicBezTo>
                  <a:lnTo>
                    <a:pt x="97" y="96"/>
                  </a:ln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39" name="Freeform: Shape 68"/>
            <p:cNvSpPr>
              <a:spLocks/>
            </p:cNvSpPr>
            <p:nvPr/>
          </p:nvSpPr>
          <p:spPr bwMode="auto">
            <a:xfrm>
              <a:off x="7167178" y="3639812"/>
              <a:ext cx="407322" cy="1629287"/>
            </a:xfrm>
            <a:custGeom>
              <a:avLst/>
              <a:gdLst>
                <a:gd name="T0" fmla="*/ 176 w 213"/>
                <a:gd name="T1" fmla="*/ 810 h 853"/>
                <a:gd name="T2" fmla="*/ 141 w 213"/>
                <a:gd name="T3" fmla="*/ 763 h 853"/>
                <a:gd name="T4" fmla="*/ 141 w 213"/>
                <a:gd name="T5" fmla="*/ 697 h 853"/>
                <a:gd name="T6" fmla="*/ 176 w 213"/>
                <a:gd name="T7" fmla="*/ 655 h 853"/>
                <a:gd name="T8" fmla="*/ 176 w 213"/>
                <a:gd name="T9" fmla="*/ 638 h 853"/>
                <a:gd name="T10" fmla="*/ 176 w 213"/>
                <a:gd name="T11" fmla="*/ 552 h 853"/>
                <a:gd name="T12" fmla="*/ 141 w 213"/>
                <a:gd name="T13" fmla="*/ 510 h 853"/>
                <a:gd name="T14" fmla="*/ 141 w 213"/>
                <a:gd name="T15" fmla="*/ 444 h 853"/>
                <a:gd name="T16" fmla="*/ 176 w 213"/>
                <a:gd name="T17" fmla="*/ 397 h 853"/>
                <a:gd name="T18" fmla="*/ 176 w 213"/>
                <a:gd name="T19" fmla="*/ 379 h 853"/>
                <a:gd name="T20" fmla="*/ 176 w 213"/>
                <a:gd name="T21" fmla="*/ 336 h 853"/>
                <a:gd name="T22" fmla="*/ 141 w 213"/>
                <a:gd name="T23" fmla="*/ 256 h 853"/>
                <a:gd name="T24" fmla="*/ 141 w 213"/>
                <a:gd name="T25" fmla="*/ 190 h 853"/>
                <a:gd name="T26" fmla="*/ 176 w 213"/>
                <a:gd name="T27" fmla="*/ 138 h 853"/>
                <a:gd name="T28" fmla="*/ 176 w 213"/>
                <a:gd name="T29" fmla="*/ 121 h 853"/>
                <a:gd name="T30" fmla="*/ 94 w 213"/>
                <a:gd name="T31" fmla="*/ 78 h 853"/>
                <a:gd name="T32" fmla="*/ 117 w 213"/>
                <a:gd name="T33" fmla="*/ 112 h 853"/>
                <a:gd name="T34" fmla="*/ 117 w 213"/>
                <a:gd name="T35" fmla="*/ 177 h 853"/>
                <a:gd name="T36" fmla="*/ 94 w 213"/>
                <a:gd name="T37" fmla="*/ 223 h 853"/>
                <a:gd name="T38" fmla="*/ 94 w 213"/>
                <a:gd name="T39" fmla="*/ 242 h 853"/>
                <a:gd name="T40" fmla="*/ 94 w 213"/>
                <a:gd name="T41" fmla="*/ 324 h 853"/>
                <a:gd name="T42" fmla="*/ 116 w 213"/>
                <a:gd name="T43" fmla="*/ 362 h 853"/>
                <a:gd name="T44" fmla="*/ 116 w 213"/>
                <a:gd name="T45" fmla="*/ 427 h 853"/>
                <a:gd name="T46" fmla="*/ 94 w 213"/>
                <a:gd name="T47" fmla="*/ 469 h 853"/>
                <a:gd name="T48" fmla="*/ 94 w 213"/>
                <a:gd name="T49" fmla="*/ 489 h 853"/>
                <a:gd name="T50" fmla="*/ 93 w 213"/>
                <a:gd name="T51" fmla="*/ 571 h 853"/>
                <a:gd name="T52" fmla="*/ 116 w 213"/>
                <a:gd name="T53" fmla="*/ 612 h 853"/>
                <a:gd name="T54" fmla="*/ 116 w 213"/>
                <a:gd name="T55" fmla="*/ 676 h 853"/>
                <a:gd name="T56" fmla="*/ 93 w 213"/>
                <a:gd name="T57" fmla="*/ 716 h 853"/>
                <a:gd name="T58" fmla="*/ 93 w 213"/>
                <a:gd name="T59" fmla="*/ 735 h 853"/>
                <a:gd name="T60" fmla="*/ 74 w 213"/>
                <a:gd name="T61" fmla="*/ 796 h 853"/>
                <a:gd name="T62" fmla="*/ 58 w 213"/>
                <a:gd name="T63" fmla="*/ 754 h 853"/>
                <a:gd name="T64" fmla="*/ 74 w 213"/>
                <a:gd name="T65" fmla="*/ 694 h 853"/>
                <a:gd name="T66" fmla="*/ 74 w 213"/>
                <a:gd name="T67" fmla="*/ 653 h 853"/>
                <a:gd name="T68" fmla="*/ 58 w 213"/>
                <a:gd name="T69" fmla="*/ 633 h 853"/>
                <a:gd name="T70" fmla="*/ 58 w 213"/>
                <a:gd name="T71" fmla="*/ 552 h 853"/>
                <a:gd name="T72" fmla="*/ 58 w 213"/>
                <a:gd name="T73" fmla="*/ 512 h 853"/>
                <a:gd name="T74" fmla="*/ 58 w 213"/>
                <a:gd name="T75" fmla="*/ 452 h 853"/>
                <a:gd name="T76" fmla="*/ 74 w 213"/>
                <a:gd name="T77" fmla="*/ 409 h 853"/>
                <a:gd name="T78" fmla="*/ 74 w 213"/>
                <a:gd name="T79" fmla="*/ 390 h 853"/>
                <a:gd name="T80" fmla="*/ 74 w 213"/>
                <a:gd name="T81" fmla="*/ 308 h 853"/>
                <a:gd name="T82" fmla="*/ 58 w 213"/>
                <a:gd name="T83" fmla="*/ 271 h 853"/>
                <a:gd name="T84" fmla="*/ 58 w 213"/>
                <a:gd name="T85" fmla="*/ 210 h 853"/>
                <a:gd name="T86" fmla="*/ 74 w 213"/>
                <a:gd name="T87" fmla="*/ 186 h 853"/>
                <a:gd name="T88" fmla="*/ 74 w 213"/>
                <a:gd name="T89" fmla="*/ 146 h 853"/>
                <a:gd name="T90" fmla="*/ 43 w 213"/>
                <a:gd name="T91" fmla="*/ 793 h 853"/>
                <a:gd name="T92" fmla="*/ 28 w 213"/>
                <a:gd name="T93" fmla="*/ 751 h 853"/>
                <a:gd name="T94" fmla="*/ 28 w 213"/>
                <a:gd name="T95" fmla="*/ 692 h 853"/>
                <a:gd name="T96" fmla="*/ 43 w 213"/>
                <a:gd name="T97" fmla="*/ 653 h 853"/>
                <a:gd name="T98" fmla="*/ 42 w 213"/>
                <a:gd name="T99" fmla="*/ 633 h 853"/>
                <a:gd name="T100" fmla="*/ 42 w 213"/>
                <a:gd name="T101" fmla="*/ 553 h 853"/>
                <a:gd name="T102" fmla="*/ 28 w 213"/>
                <a:gd name="T103" fmla="*/ 514 h 853"/>
                <a:gd name="T104" fmla="*/ 28 w 213"/>
                <a:gd name="T105" fmla="*/ 455 h 853"/>
                <a:gd name="T106" fmla="*/ 42 w 213"/>
                <a:gd name="T107" fmla="*/ 414 h 853"/>
                <a:gd name="T108" fmla="*/ 42 w 213"/>
                <a:gd name="T109" fmla="*/ 393 h 853"/>
                <a:gd name="T110" fmla="*/ 42 w 213"/>
                <a:gd name="T111" fmla="*/ 314 h 853"/>
                <a:gd name="T112" fmla="*/ 27 w 213"/>
                <a:gd name="T113" fmla="*/ 276 h 853"/>
                <a:gd name="T114" fmla="*/ 27 w 213"/>
                <a:gd name="T115" fmla="*/ 218 h 853"/>
                <a:gd name="T116" fmla="*/ 41 w 213"/>
                <a:gd name="T117" fmla="*/ 174 h 853"/>
                <a:gd name="T118" fmla="*/ 41 w 213"/>
                <a:gd name="T119" fmla="*/ 154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3" h="853">
                  <a:moveTo>
                    <a:pt x="0" y="820"/>
                  </a:moveTo>
                  <a:cubicBezTo>
                    <a:pt x="213" y="853"/>
                    <a:pt x="213" y="853"/>
                    <a:pt x="213" y="853"/>
                  </a:cubicBezTo>
                  <a:cubicBezTo>
                    <a:pt x="213" y="0"/>
                    <a:pt x="213" y="0"/>
                    <a:pt x="213" y="0"/>
                  </a:cubicBezTo>
                  <a:cubicBezTo>
                    <a:pt x="0" y="73"/>
                    <a:pt x="0" y="73"/>
                    <a:pt x="0" y="73"/>
                  </a:cubicBezTo>
                  <a:lnTo>
                    <a:pt x="0" y="820"/>
                  </a:lnTo>
                  <a:close/>
                  <a:moveTo>
                    <a:pt x="176" y="810"/>
                  </a:moveTo>
                  <a:cubicBezTo>
                    <a:pt x="141" y="805"/>
                    <a:pt x="141" y="805"/>
                    <a:pt x="141" y="805"/>
                  </a:cubicBezTo>
                  <a:cubicBezTo>
                    <a:pt x="141" y="781"/>
                    <a:pt x="141" y="781"/>
                    <a:pt x="141" y="781"/>
                  </a:cubicBezTo>
                  <a:cubicBezTo>
                    <a:pt x="176" y="785"/>
                    <a:pt x="176" y="785"/>
                    <a:pt x="176" y="785"/>
                  </a:cubicBezTo>
                  <a:lnTo>
                    <a:pt x="176" y="810"/>
                  </a:lnTo>
                  <a:close/>
                  <a:moveTo>
                    <a:pt x="176" y="767"/>
                  </a:moveTo>
                  <a:cubicBezTo>
                    <a:pt x="164" y="766"/>
                    <a:pt x="152" y="764"/>
                    <a:pt x="141" y="763"/>
                  </a:cubicBezTo>
                  <a:cubicBezTo>
                    <a:pt x="141" y="755"/>
                    <a:pt x="141" y="747"/>
                    <a:pt x="141" y="739"/>
                  </a:cubicBezTo>
                  <a:cubicBezTo>
                    <a:pt x="152" y="740"/>
                    <a:pt x="164" y="741"/>
                    <a:pt x="176" y="741"/>
                  </a:cubicBezTo>
                  <a:cubicBezTo>
                    <a:pt x="176" y="750"/>
                    <a:pt x="176" y="759"/>
                    <a:pt x="176" y="767"/>
                  </a:cubicBezTo>
                  <a:close/>
                  <a:moveTo>
                    <a:pt x="176" y="724"/>
                  </a:moveTo>
                  <a:cubicBezTo>
                    <a:pt x="164" y="723"/>
                    <a:pt x="152" y="722"/>
                    <a:pt x="141" y="721"/>
                  </a:cubicBezTo>
                  <a:cubicBezTo>
                    <a:pt x="141" y="713"/>
                    <a:pt x="141" y="705"/>
                    <a:pt x="141" y="697"/>
                  </a:cubicBezTo>
                  <a:cubicBezTo>
                    <a:pt x="152" y="697"/>
                    <a:pt x="164" y="698"/>
                    <a:pt x="176" y="698"/>
                  </a:cubicBezTo>
                  <a:cubicBezTo>
                    <a:pt x="176" y="707"/>
                    <a:pt x="176" y="715"/>
                    <a:pt x="176" y="724"/>
                  </a:cubicBezTo>
                  <a:close/>
                  <a:moveTo>
                    <a:pt x="176" y="681"/>
                  </a:moveTo>
                  <a:cubicBezTo>
                    <a:pt x="164" y="680"/>
                    <a:pt x="152" y="679"/>
                    <a:pt x="141" y="679"/>
                  </a:cubicBezTo>
                  <a:cubicBezTo>
                    <a:pt x="141" y="671"/>
                    <a:pt x="141" y="663"/>
                    <a:pt x="141" y="655"/>
                  </a:cubicBezTo>
                  <a:cubicBezTo>
                    <a:pt x="152" y="655"/>
                    <a:pt x="164" y="655"/>
                    <a:pt x="176" y="655"/>
                  </a:cubicBezTo>
                  <a:cubicBezTo>
                    <a:pt x="176" y="664"/>
                    <a:pt x="176" y="672"/>
                    <a:pt x="176" y="681"/>
                  </a:cubicBezTo>
                  <a:close/>
                  <a:moveTo>
                    <a:pt x="176" y="638"/>
                  </a:moveTo>
                  <a:cubicBezTo>
                    <a:pt x="164" y="637"/>
                    <a:pt x="152" y="637"/>
                    <a:pt x="141" y="636"/>
                  </a:cubicBezTo>
                  <a:cubicBezTo>
                    <a:pt x="141" y="628"/>
                    <a:pt x="141" y="620"/>
                    <a:pt x="141" y="613"/>
                  </a:cubicBezTo>
                  <a:cubicBezTo>
                    <a:pt x="152" y="612"/>
                    <a:pt x="164" y="612"/>
                    <a:pt x="176" y="612"/>
                  </a:cubicBezTo>
                  <a:cubicBezTo>
                    <a:pt x="176" y="621"/>
                    <a:pt x="176" y="629"/>
                    <a:pt x="176" y="638"/>
                  </a:cubicBezTo>
                  <a:close/>
                  <a:moveTo>
                    <a:pt x="176" y="595"/>
                  </a:moveTo>
                  <a:cubicBezTo>
                    <a:pt x="164" y="595"/>
                    <a:pt x="152" y="594"/>
                    <a:pt x="141" y="594"/>
                  </a:cubicBezTo>
                  <a:cubicBezTo>
                    <a:pt x="141" y="586"/>
                    <a:pt x="141" y="578"/>
                    <a:pt x="141" y="570"/>
                  </a:cubicBezTo>
                  <a:cubicBezTo>
                    <a:pt x="152" y="570"/>
                    <a:pt x="164" y="570"/>
                    <a:pt x="176" y="569"/>
                  </a:cubicBezTo>
                  <a:cubicBezTo>
                    <a:pt x="176" y="578"/>
                    <a:pt x="176" y="586"/>
                    <a:pt x="176" y="595"/>
                  </a:cubicBezTo>
                  <a:close/>
                  <a:moveTo>
                    <a:pt x="176" y="552"/>
                  </a:moveTo>
                  <a:cubicBezTo>
                    <a:pt x="164" y="552"/>
                    <a:pt x="152" y="552"/>
                    <a:pt x="141" y="552"/>
                  </a:cubicBezTo>
                  <a:cubicBezTo>
                    <a:pt x="141" y="544"/>
                    <a:pt x="141" y="536"/>
                    <a:pt x="141" y="528"/>
                  </a:cubicBezTo>
                  <a:cubicBezTo>
                    <a:pt x="152" y="527"/>
                    <a:pt x="164" y="527"/>
                    <a:pt x="176" y="526"/>
                  </a:cubicBezTo>
                  <a:cubicBezTo>
                    <a:pt x="176" y="535"/>
                    <a:pt x="176" y="543"/>
                    <a:pt x="176" y="552"/>
                  </a:cubicBezTo>
                  <a:close/>
                  <a:moveTo>
                    <a:pt x="176" y="509"/>
                  </a:moveTo>
                  <a:cubicBezTo>
                    <a:pt x="164" y="509"/>
                    <a:pt x="152" y="509"/>
                    <a:pt x="141" y="510"/>
                  </a:cubicBezTo>
                  <a:cubicBezTo>
                    <a:pt x="141" y="502"/>
                    <a:pt x="141" y="494"/>
                    <a:pt x="141" y="486"/>
                  </a:cubicBezTo>
                  <a:cubicBezTo>
                    <a:pt x="152" y="485"/>
                    <a:pt x="164" y="484"/>
                    <a:pt x="176" y="483"/>
                  </a:cubicBezTo>
                  <a:cubicBezTo>
                    <a:pt x="176" y="492"/>
                    <a:pt x="176" y="500"/>
                    <a:pt x="176" y="509"/>
                  </a:cubicBezTo>
                  <a:close/>
                  <a:moveTo>
                    <a:pt x="176" y="466"/>
                  </a:moveTo>
                  <a:cubicBezTo>
                    <a:pt x="164" y="466"/>
                    <a:pt x="152" y="467"/>
                    <a:pt x="141" y="467"/>
                  </a:cubicBezTo>
                  <a:cubicBezTo>
                    <a:pt x="141" y="460"/>
                    <a:pt x="141" y="452"/>
                    <a:pt x="141" y="444"/>
                  </a:cubicBezTo>
                  <a:cubicBezTo>
                    <a:pt x="152" y="442"/>
                    <a:pt x="164" y="441"/>
                    <a:pt x="176" y="440"/>
                  </a:cubicBezTo>
                  <a:cubicBezTo>
                    <a:pt x="176" y="448"/>
                    <a:pt x="176" y="457"/>
                    <a:pt x="176" y="466"/>
                  </a:cubicBezTo>
                  <a:close/>
                  <a:moveTo>
                    <a:pt x="176" y="422"/>
                  </a:moveTo>
                  <a:cubicBezTo>
                    <a:pt x="164" y="423"/>
                    <a:pt x="152" y="424"/>
                    <a:pt x="141" y="425"/>
                  </a:cubicBezTo>
                  <a:cubicBezTo>
                    <a:pt x="141" y="417"/>
                    <a:pt x="141" y="409"/>
                    <a:pt x="141" y="401"/>
                  </a:cubicBezTo>
                  <a:cubicBezTo>
                    <a:pt x="152" y="400"/>
                    <a:pt x="164" y="398"/>
                    <a:pt x="176" y="397"/>
                  </a:cubicBezTo>
                  <a:cubicBezTo>
                    <a:pt x="176" y="405"/>
                    <a:pt x="176" y="414"/>
                    <a:pt x="176" y="422"/>
                  </a:cubicBezTo>
                  <a:close/>
                  <a:moveTo>
                    <a:pt x="176" y="379"/>
                  </a:moveTo>
                  <a:cubicBezTo>
                    <a:pt x="164" y="381"/>
                    <a:pt x="152" y="382"/>
                    <a:pt x="141" y="383"/>
                  </a:cubicBezTo>
                  <a:cubicBezTo>
                    <a:pt x="141" y="375"/>
                    <a:pt x="141" y="367"/>
                    <a:pt x="141" y="359"/>
                  </a:cubicBezTo>
                  <a:cubicBezTo>
                    <a:pt x="152" y="357"/>
                    <a:pt x="164" y="356"/>
                    <a:pt x="176" y="354"/>
                  </a:cubicBezTo>
                  <a:cubicBezTo>
                    <a:pt x="176" y="362"/>
                    <a:pt x="176" y="371"/>
                    <a:pt x="176" y="379"/>
                  </a:cubicBezTo>
                  <a:close/>
                  <a:moveTo>
                    <a:pt x="141" y="299"/>
                  </a:moveTo>
                  <a:cubicBezTo>
                    <a:pt x="141" y="291"/>
                    <a:pt x="141" y="283"/>
                    <a:pt x="141" y="275"/>
                  </a:cubicBezTo>
                  <a:cubicBezTo>
                    <a:pt x="152" y="272"/>
                    <a:pt x="164" y="270"/>
                    <a:pt x="176" y="268"/>
                  </a:cubicBezTo>
                  <a:cubicBezTo>
                    <a:pt x="176" y="276"/>
                    <a:pt x="176" y="285"/>
                    <a:pt x="176" y="293"/>
                  </a:cubicBezTo>
                  <a:cubicBezTo>
                    <a:pt x="164" y="295"/>
                    <a:pt x="152" y="297"/>
                    <a:pt x="141" y="299"/>
                  </a:cubicBezTo>
                  <a:close/>
                  <a:moveTo>
                    <a:pt x="176" y="336"/>
                  </a:moveTo>
                  <a:cubicBezTo>
                    <a:pt x="164" y="338"/>
                    <a:pt x="152" y="339"/>
                    <a:pt x="141" y="341"/>
                  </a:cubicBezTo>
                  <a:cubicBezTo>
                    <a:pt x="141" y="333"/>
                    <a:pt x="141" y="325"/>
                    <a:pt x="141" y="317"/>
                  </a:cubicBezTo>
                  <a:cubicBezTo>
                    <a:pt x="152" y="315"/>
                    <a:pt x="164" y="313"/>
                    <a:pt x="176" y="311"/>
                  </a:cubicBezTo>
                  <a:cubicBezTo>
                    <a:pt x="176" y="319"/>
                    <a:pt x="176" y="328"/>
                    <a:pt x="176" y="336"/>
                  </a:cubicBezTo>
                  <a:close/>
                  <a:moveTo>
                    <a:pt x="176" y="250"/>
                  </a:moveTo>
                  <a:cubicBezTo>
                    <a:pt x="164" y="252"/>
                    <a:pt x="152" y="254"/>
                    <a:pt x="141" y="256"/>
                  </a:cubicBezTo>
                  <a:cubicBezTo>
                    <a:pt x="141" y="248"/>
                    <a:pt x="141" y="240"/>
                    <a:pt x="141" y="232"/>
                  </a:cubicBezTo>
                  <a:cubicBezTo>
                    <a:pt x="152" y="230"/>
                    <a:pt x="164" y="227"/>
                    <a:pt x="176" y="224"/>
                  </a:cubicBezTo>
                  <a:cubicBezTo>
                    <a:pt x="176" y="233"/>
                    <a:pt x="176" y="242"/>
                    <a:pt x="176" y="250"/>
                  </a:cubicBezTo>
                  <a:close/>
                  <a:moveTo>
                    <a:pt x="176" y="207"/>
                  </a:moveTo>
                  <a:cubicBezTo>
                    <a:pt x="164" y="209"/>
                    <a:pt x="152" y="212"/>
                    <a:pt x="141" y="214"/>
                  </a:cubicBezTo>
                  <a:cubicBezTo>
                    <a:pt x="141" y="206"/>
                    <a:pt x="141" y="198"/>
                    <a:pt x="141" y="190"/>
                  </a:cubicBezTo>
                  <a:cubicBezTo>
                    <a:pt x="152" y="187"/>
                    <a:pt x="164" y="184"/>
                    <a:pt x="176" y="181"/>
                  </a:cubicBezTo>
                  <a:cubicBezTo>
                    <a:pt x="176" y="190"/>
                    <a:pt x="176" y="198"/>
                    <a:pt x="176" y="207"/>
                  </a:cubicBezTo>
                  <a:close/>
                  <a:moveTo>
                    <a:pt x="176" y="164"/>
                  </a:moveTo>
                  <a:cubicBezTo>
                    <a:pt x="164" y="167"/>
                    <a:pt x="152" y="169"/>
                    <a:pt x="141" y="172"/>
                  </a:cubicBezTo>
                  <a:cubicBezTo>
                    <a:pt x="141" y="164"/>
                    <a:pt x="141" y="156"/>
                    <a:pt x="141" y="148"/>
                  </a:cubicBezTo>
                  <a:cubicBezTo>
                    <a:pt x="152" y="145"/>
                    <a:pt x="164" y="142"/>
                    <a:pt x="176" y="138"/>
                  </a:cubicBezTo>
                  <a:cubicBezTo>
                    <a:pt x="176" y="147"/>
                    <a:pt x="176" y="155"/>
                    <a:pt x="176" y="164"/>
                  </a:cubicBezTo>
                  <a:close/>
                  <a:moveTo>
                    <a:pt x="176" y="121"/>
                  </a:moveTo>
                  <a:cubicBezTo>
                    <a:pt x="164" y="124"/>
                    <a:pt x="152" y="127"/>
                    <a:pt x="141" y="130"/>
                  </a:cubicBezTo>
                  <a:cubicBezTo>
                    <a:pt x="141" y="122"/>
                    <a:pt x="141" y="114"/>
                    <a:pt x="141" y="106"/>
                  </a:cubicBezTo>
                  <a:cubicBezTo>
                    <a:pt x="152" y="102"/>
                    <a:pt x="164" y="99"/>
                    <a:pt x="176" y="95"/>
                  </a:cubicBezTo>
                  <a:cubicBezTo>
                    <a:pt x="176" y="104"/>
                    <a:pt x="176" y="112"/>
                    <a:pt x="176" y="121"/>
                  </a:cubicBezTo>
                  <a:close/>
                  <a:moveTo>
                    <a:pt x="141" y="64"/>
                  </a:moveTo>
                  <a:cubicBezTo>
                    <a:pt x="176" y="52"/>
                    <a:pt x="176" y="52"/>
                    <a:pt x="176" y="52"/>
                  </a:cubicBezTo>
                  <a:cubicBezTo>
                    <a:pt x="176" y="78"/>
                    <a:pt x="176" y="78"/>
                    <a:pt x="176" y="78"/>
                  </a:cubicBezTo>
                  <a:cubicBezTo>
                    <a:pt x="141" y="87"/>
                    <a:pt x="141" y="87"/>
                    <a:pt x="141" y="87"/>
                  </a:cubicBezTo>
                  <a:lnTo>
                    <a:pt x="141" y="64"/>
                  </a:lnTo>
                  <a:close/>
                  <a:moveTo>
                    <a:pt x="94" y="78"/>
                  </a:moveTo>
                  <a:cubicBezTo>
                    <a:pt x="117" y="71"/>
                    <a:pt x="117" y="71"/>
                    <a:pt x="117" y="71"/>
                  </a:cubicBezTo>
                  <a:cubicBezTo>
                    <a:pt x="117" y="94"/>
                    <a:pt x="117" y="94"/>
                    <a:pt x="117" y="94"/>
                  </a:cubicBezTo>
                  <a:cubicBezTo>
                    <a:pt x="94" y="100"/>
                    <a:pt x="94" y="100"/>
                    <a:pt x="94" y="100"/>
                  </a:cubicBezTo>
                  <a:lnTo>
                    <a:pt x="94" y="78"/>
                  </a:lnTo>
                  <a:close/>
                  <a:moveTo>
                    <a:pt x="94" y="119"/>
                  </a:moveTo>
                  <a:cubicBezTo>
                    <a:pt x="102" y="117"/>
                    <a:pt x="109" y="114"/>
                    <a:pt x="117" y="112"/>
                  </a:cubicBezTo>
                  <a:cubicBezTo>
                    <a:pt x="117" y="120"/>
                    <a:pt x="117" y="127"/>
                    <a:pt x="117" y="135"/>
                  </a:cubicBezTo>
                  <a:cubicBezTo>
                    <a:pt x="109" y="137"/>
                    <a:pt x="102" y="139"/>
                    <a:pt x="94" y="141"/>
                  </a:cubicBezTo>
                  <a:cubicBezTo>
                    <a:pt x="94" y="133"/>
                    <a:pt x="94" y="126"/>
                    <a:pt x="94" y="119"/>
                  </a:cubicBezTo>
                  <a:close/>
                  <a:moveTo>
                    <a:pt x="94" y="160"/>
                  </a:moveTo>
                  <a:cubicBezTo>
                    <a:pt x="102" y="158"/>
                    <a:pt x="109" y="156"/>
                    <a:pt x="117" y="154"/>
                  </a:cubicBezTo>
                  <a:cubicBezTo>
                    <a:pt x="117" y="161"/>
                    <a:pt x="117" y="169"/>
                    <a:pt x="117" y="177"/>
                  </a:cubicBezTo>
                  <a:cubicBezTo>
                    <a:pt x="109" y="178"/>
                    <a:pt x="102" y="180"/>
                    <a:pt x="94" y="182"/>
                  </a:cubicBezTo>
                  <a:cubicBezTo>
                    <a:pt x="94" y="175"/>
                    <a:pt x="94" y="167"/>
                    <a:pt x="94" y="160"/>
                  </a:cubicBezTo>
                  <a:close/>
                  <a:moveTo>
                    <a:pt x="94" y="201"/>
                  </a:moveTo>
                  <a:cubicBezTo>
                    <a:pt x="102" y="199"/>
                    <a:pt x="109" y="197"/>
                    <a:pt x="117" y="195"/>
                  </a:cubicBezTo>
                  <a:cubicBezTo>
                    <a:pt x="117" y="203"/>
                    <a:pt x="117" y="211"/>
                    <a:pt x="117" y="218"/>
                  </a:cubicBezTo>
                  <a:cubicBezTo>
                    <a:pt x="109" y="220"/>
                    <a:pt x="102" y="221"/>
                    <a:pt x="94" y="223"/>
                  </a:cubicBezTo>
                  <a:cubicBezTo>
                    <a:pt x="94" y="216"/>
                    <a:pt x="94" y="208"/>
                    <a:pt x="94" y="201"/>
                  </a:cubicBezTo>
                  <a:close/>
                  <a:moveTo>
                    <a:pt x="94" y="242"/>
                  </a:moveTo>
                  <a:cubicBezTo>
                    <a:pt x="102" y="241"/>
                    <a:pt x="109" y="239"/>
                    <a:pt x="117" y="237"/>
                  </a:cubicBezTo>
                  <a:cubicBezTo>
                    <a:pt x="117" y="245"/>
                    <a:pt x="117" y="252"/>
                    <a:pt x="117" y="260"/>
                  </a:cubicBezTo>
                  <a:cubicBezTo>
                    <a:pt x="109" y="261"/>
                    <a:pt x="102" y="263"/>
                    <a:pt x="94" y="264"/>
                  </a:cubicBezTo>
                  <a:cubicBezTo>
                    <a:pt x="94" y="257"/>
                    <a:pt x="94" y="249"/>
                    <a:pt x="94" y="242"/>
                  </a:cubicBezTo>
                  <a:close/>
                  <a:moveTo>
                    <a:pt x="94" y="283"/>
                  </a:moveTo>
                  <a:cubicBezTo>
                    <a:pt x="101" y="282"/>
                    <a:pt x="109" y="280"/>
                    <a:pt x="117" y="279"/>
                  </a:cubicBezTo>
                  <a:cubicBezTo>
                    <a:pt x="117" y="286"/>
                    <a:pt x="117" y="294"/>
                    <a:pt x="117" y="302"/>
                  </a:cubicBezTo>
                  <a:cubicBezTo>
                    <a:pt x="109" y="303"/>
                    <a:pt x="101" y="304"/>
                    <a:pt x="94" y="305"/>
                  </a:cubicBezTo>
                  <a:cubicBezTo>
                    <a:pt x="94" y="298"/>
                    <a:pt x="94" y="291"/>
                    <a:pt x="94" y="283"/>
                  </a:cubicBezTo>
                  <a:close/>
                  <a:moveTo>
                    <a:pt x="94" y="324"/>
                  </a:moveTo>
                  <a:cubicBezTo>
                    <a:pt x="101" y="323"/>
                    <a:pt x="109" y="322"/>
                    <a:pt x="117" y="320"/>
                  </a:cubicBezTo>
                  <a:cubicBezTo>
                    <a:pt x="117" y="328"/>
                    <a:pt x="117" y="336"/>
                    <a:pt x="117" y="343"/>
                  </a:cubicBezTo>
                  <a:cubicBezTo>
                    <a:pt x="109" y="344"/>
                    <a:pt x="101" y="345"/>
                    <a:pt x="94" y="346"/>
                  </a:cubicBezTo>
                  <a:cubicBezTo>
                    <a:pt x="94" y="339"/>
                    <a:pt x="94" y="332"/>
                    <a:pt x="94" y="324"/>
                  </a:cubicBezTo>
                  <a:close/>
                  <a:moveTo>
                    <a:pt x="94" y="365"/>
                  </a:moveTo>
                  <a:cubicBezTo>
                    <a:pt x="101" y="364"/>
                    <a:pt x="109" y="363"/>
                    <a:pt x="116" y="362"/>
                  </a:cubicBezTo>
                  <a:cubicBezTo>
                    <a:pt x="116" y="370"/>
                    <a:pt x="116" y="377"/>
                    <a:pt x="116" y="385"/>
                  </a:cubicBezTo>
                  <a:cubicBezTo>
                    <a:pt x="109" y="386"/>
                    <a:pt x="101" y="387"/>
                    <a:pt x="94" y="387"/>
                  </a:cubicBezTo>
                  <a:cubicBezTo>
                    <a:pt x="94" y="380"/>
                    <a:pt x="94" y="373"/>
                    <a:pt x="94" y="365"/>
                  </a:cubicBezTo>
                  <a:close/>
                  <a:moveTo>
                    <a:pt x="94" y="407"/>
                  </a:moveTo>
                  <a:cubicBezTo>
                    <a:pt x="101" y="406"/>
                    <a:pt x="109" y="405"/>
                    <a:pt x="116" y="404"/>
                  </a:cubicBezTo>
                  <a:cubicBezTo>
                    <a:pt x="116" y="411"/>
                    <a:pt x="116" y="419"/>
                    <a:pt x="116" y="427"/>
                  </a:cubicBezTo>
                  <a:cubicBezTo>
                    <a:pt x="109" y="427"/>
                    <a:pt x="101" y="428"/>
                    <a:pt x="94" y="428"/>
                  </a:cubicBezTo>
                  <a:cubicBezTo>
                    <a:pt x="94" y="421"/>
                    <a:pt x="94" y="414"/>
                    <a:pt x="94" y="407"/>
                  </a:cubicBezTo>
                  <a:close/>
                  <a:moveTo>
                    <a:pt x="94" y="448"/>
                  </a:moveTo>
                  <a:cubicBezTo>
                    <a:pt x="101" y="447"/>
                    <a:pt x="109" y="446"/>
                    <a:pt x="116" y="445"/>
                  </a:cubicBezTo>
                  <a:cubicBezTo>
                    <a:pt x="116" y="453"/>
                    <a:pt x="116" y="461"/>
                    <a:pt x="116" y="468"/>
                  </a:cubicBezTo>
                  <a:cubicBezTo>
                    <a:pt x="109" y="469"/>
                    <a:pt x="101" y="469"/>
                    <a:pt x="94" y="469"/>
                  </a:cubicBezTo>
                  <a:cubicBezTo>
                    <a:pt x="94" y="462"/>
                    <a:pt x="94" y="455"/>
                    <a:pt x="94" y="448"/>
                  </a:cubicBezTo>
                  <a:close/>
                  <a:moveTo>
                    <a:pt x="94" y="489"/>
                  </a:moveTo>
                  <a:cubicBezTo>
                    <a:pt x="101" y="488"/>
                    <a:pt x="109" y="488"/>
                    <a:pt x="116" y="487"/>
                  </a:cubicBezTo>
                  <a:cubicBezTo>
                    <a:pt x="116" y="495"/>
                    <a:pt x="116" y="502"/>
                    <a:pt x="116" y="510"/>
                  </a:cubicBezTo>
                  <a:cubicBezTo>
                    <a:pt x="109" y="510"/>
                    <a:pt x="101" y="510"/>
                    <a:pt x="94" y="511"/>
                  </a:cubicBezTo>
                  <a:cubicBezTo>
                    <a:pt x="94" y="503"/>
                    <a:pt x="94" y="496"/>
                    <a:pt x="94" y="489"/>
                  </a:cubicBezTo>
                  <a:close/>
                  <a:moveTo>
                    <a:pt x="93" y="530"/>
                  </a:moveTo>
                  <a:cubicBezTo>
                    <a:pt x="101" y="529"/>
                    <a:pt x="109" y="529"/>
                    <a:pt x="116" y="529"/>
                  </a:cubicBezTo>
                  <a:cubicBezTo>
                    <a:pt x="116" y="536"/>
                    <a:pt x="116" y="544"/>
                    <a:pt x="116" y="552"/>
                  </a:cubicBezTo>
                  <a:cubicBezTo>
                    <a:pt x="109" y="552"/>
                    <a:pt x="101" y="552"/>
                    <a:pt x="93" y="552"/>
                  </a:cubicBezTo>
                  <a:cubicBezTo>
                    <a:pt x="93" y="544"/>
                    <a:pt x="93" y="537"/>
                    <a:pt x="93" y="530"/>
                  </a:cubicBezTo>
                  <a:close/>
                  <a:moveTo>
                    <a:pt x="93" y="571"/>
                  </a:moveTo>
                  <a:cubicBezTo>
                    <a:pt x="101" y="571"/>
                    <a:pt x="109" y="570"/>
                    <a:pt x="116" y="570"/>
                  </a:cubicBezTo>
                  <a:cubicBezTo>
                    <a:pt x="116" y="578"/>
                    <a:pt x="116" y="586"/>
                    <a:pt x="116" y="593"/>
                  </a:cubicBezTo>
                  <a:cubicBezTo>
                    <a:pt x="109" y="593"/>
                    <a:pt x="101" y="593"/>
                    <a:pt x="93" y="593"/>
                  </a:cubicBezTo>
                  <a:cubicBezTo>
                    <a:pt x="93" y="585"/>
                    <a:pt x="93" y="578"/>
                    <a:pt x="93" y="571"/>
                  </a:cubicBezTo>
                  <a:close/>
                  <a:moveTo>
                    <a:pt x="93" y="612"/>
                  </a:moveTo>
                  <a:cubicBezTo>
                    <a:pt x="101" y="612"/>
                    <a:pt x="108" y="612"/>
                    <a:pt x="116" y="612"/>
                  </a:cubicBezTo>
                  <a:cubicBezTo>
                    <a:pt x="116" y="620"/>
                    <a:pt x="116" y="627"/>
                    <a:pt x="116" y="635"/>
                  </a:cubicBezTo>
                  <a:cubicBezTo>
                    <a:pt x="108" y="635"/>
                    <a:pt x="101" y="634"/>
                    <a:pt x="93" y="634"/>
                  </a:cubicBezTo>
                  <a:cubicBezTo>
                    <a:pt x="93" y="627"/>
                    <a:pt x="93" y="619"/>
                    <a:pt x="93" y="612"/>
                  </a:cubicBezTo>
                  <a:close/>
                  <a:moveTo>
                    <a:pt x="93" y="653"/>
                  </a:moveTo>
                  <a:cubicBezTo>
                    <a:pt x="101" y="653"/>
                    <a:pt x="108" y="653"/>
                    <a:pt x="116" y="654"/>
                  </a:cubicBezTo>
                  <a:cubicBezTo>
                    <a:pt x="116" y="661"/>
                    <a:pt x="116" y="669"/>
                    <a:pt x="116" y="676"/>
                  </a:cubicBezTo>
                  <a:cubicBezTo>
                    <a:pt x="108" y="676"/>
                    <a:pt x="101" y="675"/>
                    <a:pt x="93" y="675"/>
                  </a:cubicBezTo>
                  <a:cubicBezTo>
                    <a:pt x="93" y="668"/>
                    <a:pt x="93" y="660"/>
                    <a:pt x="93" y="653"/>
                  </a:cubicBezTo>
                  <a:close/>
                  <a:moveTo>
                    <a:pt x="93" y="694"/>
                  </a:moveTo>
                  <a:cubicBezTo>
                    <a:pt x="101" y="695"/>
                    <a:pt x="108" y="695"/>
                    <a:pt x="116" y="695"/>
                  </a:cubicBezTo>
                  <a:cubicBezTo>
                    <a:pt x="116" y="703"/>
                    <a:pt x="116" y="710"/>
                    <a:pt x="116" y="718"/>
                  </a:cubicBezTo>
                  <a:cubicBezTo>
                    <a:pt x="108" y="717"/>
                    <a:pt x="101" y="717"/>
                    <a:pt x="93" y="716"/>
                  </a:cubicBezTo>
                  <a:cubicBezTo>
                    <a:pt x="93" y="709"/>
                    <a:pt x="93" y="702"/>
                    <a:pt x="93" y="694"/>
                  </a:cubicBezTo>
                  <a:close/>
                  <a:moveTo>
                    <a:pt x="93" y="735"/>
                  </a:moveTo>
                  <a:cubicBezTo>
                    <a:pt x="101" y="736"/>
                    <a:pt x="108" y="736"/>
                    <a:pt x="116" y="737"/>
                  </a:cubicBezTo>
                  <a:cubicBezTo>
                    <a:pt x="116" y="744"/>
                    <a:pt x="116" y="752"/>
                    <a:pt x="116" y="760"/>
                  </a:cubicBezTo>
                  <a:cubicBezTo>
                    <a:pt x="108" y="759"/>
                    <a:pt x="101" y="758"/>
                    <a:pt x="93" y="757"/>
                  </a:cubicBezTo>
                  <a:cubicBezTo>
                    <a:pt x="93" y="750"/>
                    <a:pt x="93" y="743"/>
                    <a:pt x="93" y="735"/>
                  </a:cubicBezTo>
                  <a:close/>
                  <a:moveTo>
                    <a:pt x="93" y="776"/>
                  </a:moveTo>
                  <a:cubicBezTo>
                    <a:pt x="116" y="778"/>
                    <a:pt x="116" y="778"/>
                    <a:pt x="116" y="778"/>
                  </a:cubicBezTo>
                  <a:cubicBezTo>
                    <a:pt x="116" y="801"/>
                    <a:pt x="116" y="801"/>
                    <a:pt x="116" y="801"/>
                  </a:cubicBezTo>
                  <a:cubicBezTo>
                    <a:pt x="93" y="798"/>
                    <a:pt x="93" y="798"/>
                    <a:pt x="93" y="798"/>
                  </a:cubicBezTo>
                  <a:lnTo>
                    <a:pt x="93" y="776"/>
                  </a:lnTo>
                  <a:close/>
                  <a:moveTo>
                    <a:pt x="74" y="796"/>
                  </a:moveTo>
                  <a:cubicBezTo>
                    <a:pt x="58" y="794"/>
                    <a:pt x="58" y="794"/>
                    <a:pt x="58" y="794"/>
                  </a:cubicBezTo>
                  <a:cubicBezTo>
                    <a:pt x="58" y="774"/>
                    <a:pt x="58" y="774"/>
                    <a:pt x="58" y="774"/>
                  </a:cubicBezTo>
                  <a:cubicBezTo>
                    <a:pt x="74" y="775"/>
                    <a:pt x="74" y="775"/>
                    <a:pt x="74" y="775"/>
                  </a:cubicBezTo>
                  <a:lnTo>
                    <a:pt x="74" y="796"/>
                  </a:lnTo>
                  <a:close/>
                  <a:moveTo>
                    <a:pt x="74" y="756"/>
                  </a:moveTo>
                  <a:cubicBezTo>
                    <a:pt x="69" y="755"/>
                    <a:pt x="63" y="754"/>
                    <a:pt x="58" y="754"/>
                  </a:cubicBezTo>
                  <a:cubicBezTo>
                    <a:pt x="58" y="747"/>
                    <a:pt x="58" y="740"/>
                    <a:pt x="58" y="733"/>
                  </a:cubicBezTo>
                  <a:cubicBezTo>
                    <a:pt x="63" y="734"/>
                    <a:pt x="69" y="734"/>
                    <a:pt x="74" y="735"/>
                  </a:cubicBezTo>
                  <a:cubicBezTo>
                    <a:pt x="74" y="742"/>
                    <a:pt x="74" y="749"/>
                    <a:pt x="74" y="756"/>
                  </a:cubicBezTo>
                  <a:close/>
                  <a:moveTo>
                    <a:pt x="58" y="713"/>
                  </a:moveTo>
                  <a:cubicBezTo>
                    <a:pt x="58" y="707"/>
                    <a:pt x="58" y="700"/>
                    <a:pt x="58" y="693"/>
                  </a:cubicBezTo>
                  <a:cubicBezTo>
                    <a:pt x="63" y="693"/>
                    <a:pt x="69" y="694"/>
                    <a:pt x="74" y="694"/>
                  </a:cubicBezTo>
                  <a:cubicBezTo>
                    <a:pt x="74" y="701"/>
                    <a:pt x="74" y="708"/>
                    <a:pt x="74" y="715"/>
                  </a:cubicBezTo>
                  <a:cubicBezTo>
                    <a:pt x="69" y="714"/>
                    <a:pt x="63" y="714"/>
                    <a:pt x="58" y="713"/>
                  </a:cubicBezTo>
                  <a:close/>
                  <a:moveTo>
                    <a:pt x="74" y="674"/>
                  </a:moveTo>
                  <a:cubicBezTo>
                    <a:pt x="69" y="674"/>
                    <a:pt x="63" y="674"/>
                    <a:pt x="58" y="673"/>
                  </a:cubicBezTo>
                  <a:cubicBezTo>
                    <a:pt x="58" y="666"/>
                    <a:pt x="58" y="660"/>
                    <a:pt x="58" y="653"/>
                  </a:cubicBezTo>
                  <a:cubicBezTo>
                    <a:pt x="63" y="653"/>
                    <a:pt x="69" y="653"/>
                    <a:pt x="74" y="653"/>
                  </a:cubicBezTo>
                  <a:cubicBezTo>
                    <a:pt x="74" y="660"/>
                    <a:pt x="74" y="667"/>
                    <a:pt x="74" y="674"/>
                  </a:cubicBezTo>
                  <a:close/>
                  <a:moveTo>
                    <a:pt x="58" y="633"/>
                  </a:moveTo>
                  <a:cubicBezTo>
                    <a:pt x="58" y="626"/>
                    <a:pt x="58" y="619"/>
                    <a:pt x="58" y="613"/>
                  </a:cubicBezTo>
                  <a:cubicBezTo>
                    <a:pt x="63" y="613"/>
                    <a:pt x="69" y="613"/>
                    <a:pt x="74" y="613"/>
                  </a:cubicBezTo>
                  <a:cubicBezTo>
                    <a:pt x="74" y="620"/>
                    <a:pt x="74" y="627"/>
                    <a:pt x="74" y="634"/>
                  </a:cubicBezTo>
                  <a:cubicBezTo>
                    <a:pt x="69" y="633"/>
                    <a:pt x="63" y="633"/>
                    <a:pt x="58" y="633"/>
                  </a:cubicBezTo>
                  <a:close/>
                  <a:moveTo>
                    <a:pt x="74" y="593"/>
                  </a:moveTo>
                  <a:cubicBezTo>
                    <a:pt x="69" y="593"/>
                    <a:pt x="63" y="593"/>
                    <a:pt x="58" y="593"/>
                  </a:cubicBezTo>
                  <a:cubicBezTo>
                    <a:pt x="58" y="586"/>
                    <a:pt x="58" y="579"/>
                    <a:pt x="58" y="572"/>
                  </a:cubicBezTo>
                  <a:cubicBezTo>
                    <a:pt x="63" y="572"/>
                    <a:pt x="69" y="572"/>
                    <a:pt x="74" y="572"/>
                  </a:cubicBezTo>
                  <a:cubicBezTo>
                    <a:pt x="74" y="579"/>
                    <a:pt x="74" y="586"/>
                    <a:pt x="74" y="593"/>
                  </a:cubicBezTo>
                  <a:close/>
                  <a:moveTo>
                    <a:pt x="58" y="552"/>
                  </a:moveTo>
                  <a:cubicBezTo>
                    <a:pt x="58" y="546"/>
                    <a:pt x="58" y="539"/>
                    <a:pt x="58" y="532"/>
                  </a:cubicBezTo>
                  <a:cubicBezTo>
                    <a:pt x="63" y="532"/>
                    <a:pt x="69" y="532"/>
                    <a:pt x="74" y="531"/>
                  </a:cubicBezTo>
                  <a:cubicBezTo>
                    <a:pt x="74" y="538"/>
                    <a:pt x="74" y="545"/>
                    <a:pt x="74" y="552"/>
                  </a:cubicBezTo>
                  <a:cubicBezTo>
                    <a:pt x="69" y="552"/>
                    <a:pt x="63" y="552"/>
                    <a:pt x="58" y="552"/>
                  </a:cubicBezTo>
                  <a:close/>
                  <a:moveTo>
                    <a:pt x="74" y="512"/>
                  </a:moveTo>
                  <a:cubicBezTo>
                    <a:pt x="69" y="512"/>
                    <a:pt x="63" y="512"/>
                    <a:pt x="58" y="512"/>
                  </a:cubicBezTo>
                  <a:cubicBezTo>
                    <a:pt x="58" y="505"/>
                    <a:pt x="58" y="499"/>
                    <a:pt x="58" y="492"/>
                  </a:cubicBezTo>
                  <a:cubicBezTo>
                    <a:pt x="63" y="491"/>
                    <a:pt x="69" y="491"/>
                    <a:pt x="74" y="491"/>
                  </a:cubicBezTo>
                  <a:cubicBezTo>
                    <a:pt x="74" y="498"/>
                    <a:pt x="74" y="505"/>
                    <a:pt x="74" y="512"/>
                  </a:cubicBezTo>
                  <a:close/>
                  <a:moveTo>
                    <a:pt x="74" y="471"/>
                  </a:moveTo>
                  <a:cubicBezTo>
                    <a:pt x="69" y="471"/>
                    <a:pt x="63" y="472"/>
                    <a:pt x="58" y="472"/>
                  </a:cubicBezTo>
                  <a:cubicBezTo>
                    <a:pt x="58" y="465"/>
                    <a:pt x="58" y="458"/>
                    <a:pt x="58" y="452"/>
                  </a:cubicBezTo>
                  <a:cubicBezTo>
                    <a:pt x="63" y="451"/>
                    <a:pt x="69" y="450"/>
                    <a:pt x="74" y="450"/>
                  </a:cubicBezTo>
                  <a:cubicBezTo>
                    <a:pt x="74" y="457"/>
                    <a:pt x="74" y="464"/>
                    <a:pt x="74" y="471"/>
                  </a:cubicBezTo>
                  <a:close/>
                  <a:moveTo>
                    <a:pt x="74" y="430"/>
                  </a:moveTo>
                  <a:cubicBezTo>
                    <a:pt x="69" y="431"/>
                    <a:pt x="63" y="431"/>
                    <a:pt x="58" y="432"/>
                  </a:cubicBezTo>
                  <a:cubicBezTo>
                    <a:pt x="58" y="425"/>
                    <a:pt x="58" y="418"/>
                    <a:pt x="58" y="411"/>
                  </a:cubicBezTo>
                  <a:cubicBezTo>
                    <a:pt x="63" y="411"/>
                    <a:pt x="69" y="410"/>
                    <a:pt x="74" y="409"/>
                  </a:cubicBezTo>
                  <a:cubicBezTo>
                    <a:pt x="74" y="416"/>
                    <a:pt x="74" y="423"/>
                    <a:pt x="74" y="430"/>
                  </a:cubicBezTo>
                  <a:close/>
                  <a:moveTo>
                    <a:pt x="74" y="390"/>
                  </a:moveTo>
                  <a:cubicBezTo>
                    <a:pt x="69" y="390"/>
                    <a:pt x="63" y="391"/>
                    <a:pt x="58" y="391"/>
                  </a:cubicBezTo>
                  <a:cubicBezTo>
                    <a:pt x="58" y="385"/>
                    <a:pt x="58" y="378"/>
                    <a:pt x="58" y="371"/>
                  </a:cubicBezTo>
                  <a:cubicBezTo>
                    <a:pt x="63" y="370"/>
                    <a:pt x="69" y="369"/>
                    <a:pt x="74" y="369"/>
                  </a:cubicBezTo>
                  <a:cubicBezTo>
                    <a:pt x="74" y="376"/>
                    <a:pt x="74" y="383"/>
                    <a:pt x="74" y="390"/>
                  </a:cubicBezTo>
                  <a:close/>
                  <a:moveTo>
                    <a:pt x="74" y="349"/>
                  </a:moveTo>
                  <a:cubicBezTo>
                    <a:pt x="69" y="350"/>
                    <a:pt x="63" y="350"/>
                    <a:pt x="58" y="351"/>
                  </a:cubicBezTo>
                  <a:cubicBezTo>
                    <a:pt x="58" y="344"/>
                    <a:pt x="58" y="338"/>
                    <a:pt x="58" y="331"/>
                  </a:cubicBezTo>
                  <a:cubicBezTo>
                    <a:pt x="63" y="330"/>
                    <a:pt x="69" y="329"/>
                    <a:pt x="74" y="328"/>
                  </a:cubicBezTo>
                  <a:cubicBezTo>
                    <a:pt x="74" y="335"/>
                    <a:pt x="74" y="342"/>
                    <a:pt x="74" y="349"/>
                  </a:cubicBezTo>
                  <a:close/>
                  <a:moveTo>
                    <a:pt x="74" y="308"/>
                  </a:moveTo>
                  <a:cubicBezTo>
                    <a:pt x="69" y="309"/>
                    <a:pt x="63" y="310"/>
                    <a:pt x="58" y="311"/>
                  </a:cubicBezTo>
                  <a:cubicBezTo>
                    <a:pt x="58" y="304"/>
                    <a:pt x="58" y="297"/>
                    <a:pt x="58" y="291"/>
                  </a:cubicBezTo>
                  <a:cubicBezTo>
                    <a:pt x="63" y="289"/>
                    <a:pt x="69" y="288"/>
                    <a:pt x="74" y="287"/>
                  </a:cubicBezTo>
                  <a:cubicBezTo>
                    <a:pt x="74" y="294"/>
                    <a:pt x="74" y="301"/>
                    <a:pt x="74" y="308"/>
                  </a:cubicBezTo>
                  <a:close/>
                  <a:moveTo>
                    <a:pt x="74" y="268"/>
                  </a:moveTo>
                  <a:cubicBezTo>
                    <a:pt x="69" y="269"/>
                    <a:pt x="63" y="270"/>
                    <a:pt x="58" y="271"/>
                  </a:cubicBezTo>
                  <a:cubicBezTo>
                    <a:pt x="58" y="264"/>
                    <a:pt x="58" y="257"/>
                    <a:pt x="58" y="250"/>
                  </a:cubicBezTo>
                  <a:cubicBezTo>
                    <a:pt x="63" y="249"/>
                    <a:pt x="69" y="248"/>
                    <a:pt x="74" y="247"/>
                  </a:cubicBezTo>
                  <a:cubicBezTo>
                    <a:pt x="74" y="254"/>
                    <a:pt x="74" y="261"/>
                    <a:pt x="74" y="268"/>
                  </a:cubicBezTo>
                  <a:close/>
                  <a:moveTo>
                    <a:pt x="74" y="227"/>
                  </a:moveTo>
                  <a:cubicBezTo>
                    <a:pt x="69" y="228"/>
                    <a:pt x="63" y="229"/>
                    <a:pt x="58" y="230"/>
                  </a:cubicBezTo>
                  <a:cubicBezTo>
                    <a:pt x="58" y="224"/>
                    <a:pt x="58" y="217"/>
                    <a:pt x="58" y="210"/>
                  </a:cubicBezTo>
                  <a:cubicBezTo>
                    <a:pt x="63" y="209"/>
                    <a:pt x="69" y="207"/>
                    <a:pt x="74" y="206"/>
                  </a:cubicBezTo>
                  <a:cubicBezTo>
                    <a:pt x="74" y="213"/>
                    <a:pt x="74" y="220"/>
                    <a:pt x="74" y="227"/>
                  </a:cubicBezTo>
                  <a:close/>
                  <a:moveTo>
                    <a:pt x="58" y="190"/>
                  </a:moveTo>
                  <a:cubicBezTo>
                    <a:pt x="58" y="183"/>
                    <a:pt x="58" y="177"/>
                    <a:pt x="58" y="170"/>
                  </a:cubicBezTo>
                  <a:cubicBezTo>
                    <a:pt x="63" y="168"/>
                    <a:pt x="69" y="167"/>
                    <a:pt x="74" y="165"/>
                  </a:cubicBezTo>
                  <a:cubicBezTo>
                    <a:pt x="74" y="172"/>
                    <a:pt x="74" y="179"/>
                    <a:pt x="74" y="186"/>
                  </a:cubicBezTo>
                  <a:cubicBezTo>
                    <a:pt x="69" y="188"/>
                    <a:pt x="63" y="189"/>
                    <a:pt x="58" y="190"/>
                  </a:cubicBezTo>
                  <a:close/>
                  <a:moveTo>
                    <a:pt x="74" y="146"/>
                  </a:moveTo>
                  <a:cubicBezTo>
                    <a:pt x="69" y="147"/>
                    <a:pt x="63" y="148"/>
                    <a:pt x="58" y="150"/>
                  </a:cubicBezTo>
                  <a:cubicBezTo>
                    <a:pt x="58" y="143"/>
                    <a:pt x="58" y="136"/>
                    <a:pt x="58" y="130"/>
                  </a:cubicBezTo>
                  <a:cubicBezTo>
                    <a:pt x="63" y="128"/>
                    <a:pt x="69" y="126"/>
                    <a:pt x="74" y="125"/>
                  </a:cubicBezTo>
                  <a:cubicBezTo>
                    <a:pt x="74" y="132"/>
                    <a:pt x="74" y="139"/>
                    <a:pt x="74" y="146"/>
                  </a:cubicBezTo>
                  <a:close/>
                  <a:moveTo>
                    <a:pt x="58" y="89"/>
                  </a:moveTo>
                  <a:cubicBezTo>
                    <a:pt x="74" y="84"/>
                    <a:pt x="74" y="84"/>
                    <a:pt x="74" y="84"/>
                  </a:cubicBezTo>
                  <a:cubicBezTo>
                    <a:pt x="74" y="105"/>
                    <a:pt x="74" y="105"/>
                    <a:pt x="74" y="105"/>
                  </a:cubicBezTo>
                  <a:cubicBezTo>
                    <a:pt x="58" y="110"/>
                    <a:pt x="58" y="110"/>
                    <a:pt x="58" y="110"/>
                  </a:cubicBezTo>
                  <a:lnTo>
                    <a:pt x="58" y="89"/>
                  </a:lnTo>
                  <a:close/>
                  <a:moveTo>
                    <a:pt x="43" y="793"/>
                  </a:moveTo>
                  <a:cubicBezTo>
                    <a:pt x="29" y="791"/>
                    <a:pt x="29" y="791"/>
                    <a:pt x="29" y="791"/>
                  </a:cubicBezTo>
                  <a:cubicBezTo>
                    <a:pt x="29" y="772"/>
                    <a:pt x="29" y="772"/>
                    <a:pt x="29" y="772"/>
                  </a:cubicBezTo>
                  <a:cubicBezTo>
                    <a:pt x="43" y="773"/>
                    <a:pt x="43" y="773"/>
                    <a:pt x="43" y="773"/>
                  </a:cubicBezTo>
                  <a:lnTo>
                    <a:pt x="43" y="793"/>
                  </a:lnTo>
                  <a:close/>
                  <a:moveTo>
                    <a:pt x="43" y="753"/>
                  </a:moveTo>
                  <a:cubicBezTo>
                    <a:pt x="38" y="752"/>
                    <a:pt x="33" y="752"/>
                    <a:pt x="28" y="751"/>
                  </a:cubicBezTo>
                  <a:cubicBezTo>
                    <a:pt x="28" y="745"/>
                    <a:pt x="28" y="738"/>
                    <a:pt x="28" y="732"/>
                  </a:cubicBezTo>
                  <a:cubicBezTo>
                    <a:pt x="33" y="732"/>
                    <a:pt x="38" y="733"/>
                    <a:pt x="43" y="733"/>
                  </a:cubicBezTo>
                  <a:cubicBezTo>
                    <a:pt x="43" y="739"/>
                    <a:pt x="43" y="746"/>
                    <a:pt x="43" y="753"/>
                  </a:cubicBezTo>
                  <a:close/>
                  <a:moveTo>
                    <a:pt x="43" y="713"/>
                  </a:moveTo>
                  <a:cubicBezTo>
                    <a:pt x="38" y="712"/>
                    <a:pt x="33" y="712"/>
                    <a:pt x="28" y="711"/>
                  </a:cubicBezTo>
                  <a:cubicBezTo>
                    <a:pt x="28" y="705"/>
                    <a:pt x="28" y="699"/>
                    <a:pt x="28" y="692"/>
                  </a:cubicBezTo>
                  <a:cubicBezTo>
                    <a:pt x="33" y="693"/>
                    <a:pt x="38" y="693"/>
                    <a:pt x="43" y="693"/>
                  </a:cubicBezTo>
                  <a:cubicBezTo>
                    <a:pt x="43" y="700"/>
                    <a:pt x="43" y="706"/>
                    <a:pt x="43" y="713"/>
                  </a:cubicBezTo>
                  <a:close/>
                  <a:moveTo>
                    <a:pt x="43" y="673"/>
                  </a:moveTo>
                  <a:cubicBezTo>
                    <a:pt x="38" y="673"/>
                    <a:pt x="33" y="672"/>
                    <a:pt x="28" y="672"/>
                  </a:cubicBezTo>
                  <a:cubicBezTo>
                    <a:pt x="28" y="666"/>
                    <a:pt x="28" y="659"/>
                    <a:pt x="28" y="653"/>
                  </a:cubicBezTo>
                  <a:cubicBezTo>
                    <a:pt x="33" y="653"/>
                    <a:pt x="38" y="653"/>
                    <a:pt x="43" y="653"/>
                  </a:cubicBezTo>
                  <a:cubicBezTo>
                    <a:pt x="43" y="660"/>
                    <a:pt x="43" y="666"/>
                    <a:pt x="43" y="673"/>
                  </a:cubicBezTo>
                  <a:close/>
                  <a:moveTo>
                    <a:pt x="42" y="633"/>
                  </a:moveTo>
                  <a:cubicBezTo>
                    <a:pt x="38" y="633"/>
                    <a:pt x="33" y="633"/>
                    <a:pt x="28" y="632"/>
                  </a:cubicBezTo>
                  <a:cubicBezTo>
                    <a:pt x="28" y="626"/>
                    <a:pt x="28" y="620"/>
                    <a:pt x="28" y="613"/>
                  </a:cubicBezTo>
                  <a:cubicBezTo>
                    <a:pt x="33" y="613"/>
                    <a:pt x="38" y="613"/>
                    <a:pt x="42" y="613"/>
                  </a:cubicBezTo>
                  <a:cubicBezTo>
                    <a:pt x="42" y="620"/>
                    <a:pt x="42" y="626"/>
                    <a:pt x="42" y="633"/>
                  </a:cubicBezTo>
                  <a:close/>
                  <a:moveTo>
                    <a:pt x="42" y="593"/>
                  </a:moveTo>
                  <a:cubicBezTo>
                    <a:pt x="38" y="593"/>
                    <a:pt x="33" y="593"/>
                    <a:pt x="28" y="593"/>
                  </a:cubicBezTo>
                  <a:cubicBezTo>
                    <a:pt x="28" y="586"/>
                    <a:pt x="28" y="580"/>
                    <a:pt x="28" y="574"/>
                  </a:cubicBezTo>
                  <a:cubicBezTo>
                    <a:pt x="33" y="574"/>
                    <a:pt x="38" y="573"/>
                    <a:pt x="42" y="573"/>
                  </a:cubicBezTo>
                  <a:cubicBezTo>
                    <a:pt x="42" y="580"/>
                    <a:pt x="42" y="586"/>
                    <a:pt x="42" y="593"/>
                  </a:cubicBezTo>
                  <a:close/>
                  <a:moveTo>
                    <a:pt x="42" y="553"/>
                  </a:moveTo>
                  <a:cubicBezTo>
                    <a:pt x="37" y="553"/>
                    <a:pt x="33" y="553"/>
                    <a:pt x="28" y="553"/>
                  </a:cubicBezTo>
                  <a:cubicBezTo>
                    <a:pt x="28" y="547"/>
                    <a:pt x="28" y="540"/>
                    <a:pt x="28" y="534"/>
                  </a:cubicBezTo>
                  <a:cubicBezTo>
                    <a:pt x="33" y="534"/>
                    <a:pt x="37" y="534"/>
                    <a:pt x="42" y="533"/>
                  </a:cubicBezTo>
                  <a:cubicBezTo>
                    <a:pt x="42" y="540"/>
                    <a:pt x="42" y="546"/>
                    <a:pt x="42" y="553"/>
                  </a:cubicBezTo>
                  <a:close/>
                  <a:moveTo>
                    <a:pt x="42" y="513"/>
                  </a:moveTo>
                  <a:cubicBezTo>
                    <a:pt x="37" y="513"/>
                    <a:pt x="33" y="513"/>
                    <a:pt x="28" y="514"/>
                  </a:cubicBezTo>
                  <a:cubicBezTo>
                    <a:pt x="28" y="507"/>
                    <a:pt x="28" y="501"/>
                    <a:pt x="28" y="495"/>
                  </a:cubicBezTo>
                  <a:cubicBezTo>
                    <a:pt x="33" y="494"/>
                    <a:pt x="37" y="494"/>
                    <a:pt x="42" y="493"/>
                  </a:cubicBezTo>
                  <a:cubicBezTo>
                    <a:pt x="42" y="500"/>
                    <a:pt x="42" y="507"/>
                    <a:pt x="42" y="513"/>
                  </a:cubicBezTo>
                  <a:close/>
                  <a:moveTo>
                    <a:pt x="42" y="473"/>
                  </a:moveTo>
                  <a:cubicBezTo>
                    <a:pt x="37" y="474"/>
                    <a:pt x="32" y="474"/>
                    <a:pt x="28" y="474"/>
                  </a:cubicBezTo>
                  <a:cubicBezTo>
                    <a:pt x="28" y="468"/>
                    <a:pt x="28" y="461"/>
                    <a:pt x="28" y="455"/>
                  </a:cubicBezTo>
                  <a:cubicBezTo>
                    <a:pt x="32" y="454"/>
                    <a:pt x="37" y="454"/>
                    <a:pt x="42" y="454"/>
                  </a:cubicBezTo>
                  <a:cubicBezTo>
                    <a:pt x="42" y="460"/>
                    <a:pt x="42" y="467"/>
                    <a:pt x="42" y="473"/>
                  </a:cubicBezTo>
                  <a:close/>
                  <a:moveTo>
                    <a:pt x="42" y="433"/>
                  </a:moveTo>
                  <a:cubicBezTo>
                    <a:pt x="37" y="434"/>
                    <a:pt x="32" y="434"/>
                    <a:pt x="28" y="434"/>
                  </a:cubicBezTo>
                  <a:cubicBezTo>
                    <a:pt x="28" y="428"/>
                    <a:pt x="28" y="422"/>
                    <a:pt x="28" y="415"/>
                  </a:cubicBezTo>
                  <a:cubicBezTo>
                    <a:pt x="32" y="415"/>
                    <a:pt x="37" y="414"/>
                    <a:pt x="42" y="414"/>
                  </a:cubicBezTo>
                  <a:cubicBezTo>
                    <a:pt x="42" y="420"/>
                    <a:pt x="42" y="427"/>
                    <a:pt x="42" y="433"/>
                  </a:cubicBezTo>
                  <a:close/>
                  <a:moveTo>
                    <a:pt x="42" y="393"/>
                  </a:moveTo>
                  <a:cubicBezTo>
                    <a:pt x="37" y="394"/>
                    <a:pt x="32" y="394"/>
                    <a:pt x="28" y="395"/>
                  </a:cubicBezTo>
                  <a:cubicBezTo>
                    <a:pt x="28" y="389"/>
                    <a:pt x="28" y="382"/>
                    <a:pt x="28" y="376"/>
                  </a:cubicBezTo>
                  <a:cubicBezTo>
                    <a:pt x="32" y="375"/>
                    <a:pt x="37" y="374"/>
                    <a:pt x="42" y="374"/>
                  </a:cubicBezTo>
                  <a:cubicBezTo>
                    <a:pt x="42" y="380"/>
                    <a:pt x="42" y="387"/>
                    <a:pt x="42" y="393"/>
                  </a:cubicBezTo>
                  <a:close/>
                  <a:moveTo>
                    <a:pt x="42" y="354"/>
                  </a:moveTo>
                  <a:cubicBezTo>
                    <a:pt x="37" y="354"/>
                    <a:pt x="32" y="355"/>
                    <a:pt x="27" y="355"/>
                  </a:cubicBezTo>
                  <a:cubicBezTo>
                    <a:pt x="27" y="349"/>
                    <a:pt x="27" y="343"/>
                    <a:pt x="27" y="336"/>
                  </a:cubicBezTo>
                  <a:cubicBezTo>
                    <a:pt x="32" y="335"/>
                    <a:pt x="37" y="335"/>
                    <a:pt x="42" y="334"/>
                  </a:cubicBezTo>
                  <a:cubicBezTo>
                    <a:pt x="42" y="340"/>
                    <a:pt x="42" y="347"/>
                    <a:pt x="42" y="354"/>
                  </a:cubicBezTo>
                  <a:close/>
                  <a:moveTo>
                    <a:pt x="42" y="314"/>
                  </a:moveTo>
                  <a:cubicBezTo>
                    <a:pt x="37" y="314"/>
                    <a:pt x="32" y="315"/>
                    <a:pt x="27" y="316"/>
                  </a:cubicBezTo>
                  <a:cubicBezTo>
                    <a:pt x="27" y="309"/>
                    <a:pt x="27" y="303"/>
                    <a:pt x="27" y="297"/>
                  </a:cubicBezTo>
                  <a:cubicBezTo>
                    <a:pt x="32" y="296"/>
                    <a:pt x="37" y="295"/>
                    <a:pt x="42" y="294"/>
                  </a:cubicBezTo>
                  <a:cubicBezTo>
                    <a:pt x="42" y="300"/>
                    <a:pt x="42" y="307"/>
                    <a:pt x="42" y="314"/>
                  </a:cubicBezTo>
                  <a:close/>
                  <a:moveTo>
                    <a:pt x="41" y="274"/>
                  </a:moveTo>
                  <a:cubicBezTo>
                    <a:pt x="37" y="275"/>
                    <a:pt x="32" y="275"/>
                    <a:pt x="27" y="276"/>
                  </a:cubicBezTo>
                  <a:cubicBezTo>
                    <a:pt x="27" y="270"/>
                    <a:pt x="27" y="263"/>
                    <a:pt x="27" y="257"/>
                  </a:cubicBezTo>
                  <a:cubicBezTo>
                    <a:pt x="32" y="256"/>
                    <a:pt x="37" y="255"/>
                    <a:pt x="41" y="254"/>
                  </a:cubicBezTo>
                  <a:cubicBezTo>
                    <a:pt x="41" y="261"/>
                    <a:pt x="41" y="267"/>
                    <a:pt x="41" y="274"/>
                  </a:cubicBezTo>
                  <a:close/>
                  <a:moveTo>
                    <a:pt x="41" y="234"/>
                  </a:moveTo>
                  <a:cubicBezTo>
                    <a:pt x="37" y="235"/>
                    <a:pt x="32" y="236"/>
                    <a:pt x="27" y="237"/>
                  </a:cubicBezTo>
                  <a:cubicBezTo>
                    <a:pt x="27" y="230"/>
                    <a:pt x="27" y="224"/>
                    <a:pt x="27" y="218"/>
                  </a:cubicBezTo>
                  <a:cubicBezTo>
                    <a:pt x="32" y="216"/>
                    <a:pt x="37" y="215"/>
                    <a:pt x="41" y="214"/>
                  </a:cubicBezTo>
                  <a:cubicBezTo>
                    <a:pt x="41" y="221"/>
                    <a:pt x="41" y="227"/>
                    <a:pt x="41" y="234"/>
                  </a:cubicBezTo>
                  <a:close/>
                  <a:moveTo>
                    <a:pt x="41" y="194"/>
                  </a:moveTo>
                  <a:cubicBezTo>
                    <a:pt x="36" y="195"/>
                    <a:pt x="32" y="196"/>
                    <a:pt x="27" y="197"/>
                  </a:cubicBezTo>
                  <a:cubicBezTo>
                    <a:pt x="27" y="191"/>
                    <a:pt x="27" y="184"/>
                    <a:pt x="27" y="178"/>
                  </a:cubicBezTo>
                  <a:cubicBezTo>
                    <a:pt x="32" y="177"/>
                    <a:pt x="36" y="175"/>
                    <a:pt x="41" y="174"/>
                  </a:cubicBezTo>
                  <a:cubicBezTo>
                    <a:pt x="41" y="181"/>
                    <a:pt x="41" y="187"/>
                    <a:pt x="41" y="194"/>
                  </a:cubicBezTo>
                  <a:close/>
                  <a:moveTo>
                    <a:pt x="41" y="154"/>
                  </a:moveTo>
                  <a:cubicBezTo>
                    <a:pt x="36" y="155"/>
                    <a:pt x="32" y="156"/>
                    <a:pt x="27" y="157"/>
                  </a:cubicBezTo>
                  <a:cubicBezTo>
                    <a:pt x="27" y="151"/>
                    <a:pt x="27" y="145"/>
                    <a:pt x="27" y="138"/>
                  </a:cubicBezTo>
                  <a:cubicBezTo>
                    <a:pt x="32" y="137"/>
                    <a:pt x="36" y="136"/>
                    <a:pt x="41" y="134"/>
                  </a:cubicBezTo>
                  <a:cubicBezTo>
                    <a:pt x="41" y="141"/>
                    <a:pt x="41" y="147"/>
                    <a:pt x="41" y="154"/>
                  </a:cubicBezTo>
                  <a:close/>
                  <a:moveTo>
                    <a:pt x="27" y="99"/>
                  </a:moveTo>
                  <a:cubicBezTo>
                    <a:pt x="41" y="94"/>
                    <a:pt x="41" y="94"/>
                    <a:pt x="41" y="94"/>
                  </a:cubicBezTo>
                  <a:cubicBezTo>
                    <a:pt x="41" y="114"/>
                    <a:pt x="41" y="114"/>
                    <a:pt x="41" y="114"/>
                  </a:cubicBezTo>
                  <a:cubicBezTo>
                    <a:pt x="27" y="118"/>
                    <a:pt x="27" y="118"/>
                    <a:pt x="27" y="118"/>
                  </a:cubicBezTo>
                  <a:lnTo>
                    <a:pt x="27" y="99"/>
                  </a:ln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grpSp>
      <p:grpSp>
        <p:nvGrpSpPr>
          <p:cNvPr id="67" name="组合 66"/>
          <p:cNvGrpSpPr/>
          <p:nvPr/>
        </p:nvGrpSpPr>
        <p:grpSpPr>
          <a:xfrm>
            <a:off x="3949699" y="286032"/>
            <a:ext cx="4318002" cy="644894"/>
            <a:chOff x="3949699" y="425732"/>
            <a:chExt cx="4318002" cy="644894"/>
          </a:xfrm>
        </p:grpSpPr>
        <p:sp>
          <p:nvSpPr>
            <p:cNvPr id="68" name="文本框 67"/>
            <p:cNvSpPr txBox="1"/>
            <p:nvPr/>
          </p:nvSpPr>
          <p:spPr>
            <a:xfrm>
              <a:off x="4785260" y="425732"/>
              <a:ext cx="2646878"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rPr>
                <a:t>标题文字添加</a:t>
              </a:r>
              <a:r>
                <a:rPr lang="zh-CN" altLang="en-US" sz="2400" b="1" dirty="0">
                  <a:solidFill>
                    <a:schemeClr val="tx1">
                      <a:lumMod val="75000"/>
                      <a:lumOff val="25000"/>
                    </a:schemeClr>
                  </a:solidFill>
                  <a:latin typeface="Arial"/>
                  <a:ea typeface="微软雅黑"/>
                </a:rPr>
                <a:t>此处</a:t>
              </a:r>
              <a:endPar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endParaRPr>
            </a:p>
          </p:txBody>
        </p:sp>
        <p:sp>
          <p:nvSpPr>
            <p:cNvPr id="69" name="文本框 68"/>
            <p:cNvSpPr txBox="1"/>
            <p:nvPr/>
          </p:nvSpPr>
          <p:spPr>
            <a:xfrm>
              <a:off x="3949699" y="785291"/>
              <a:ext cx="4318002"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wider field</a:t>
              </a:r>
            </a:p>
          </p:txBody>
        </p:sp>
      </p:grpSp>
      <p:cxnSp>
        <p:nvCxnSpPr>
          <p:cNvPr id="70" name="直接连接符 69"/>
          <p:cNvCxnSpPr/>
          <p:nvPr/>
        </p:nvCxnSpPr>
        <p:spPr>
          <a:xfrm>
            <a:off x="5734050" y="1069340"/>
            <a:ext cx="723900" cy="0"/>
          </a:xfrm>
          <a:prstGeom prst="line">
            <a:avLst/>
          </a:prstGeom>
          <a:ln w="50800" cap="rnd">
            <a:gradFill flip="none" rotWithShape="1">
              <a:gsLst>
                <a:gs pos="0">
                  <a:srgbClr val="00D1FE"/>
                </a:gs>
                <a:gs pos="100000">
                  <a:srgbClr val="397CD5"/>
                </a:gs>
              </a:gsLst>
              <a:lin ang="2700000" scaled="1"/>
              <a:tileRect/>
            </a:gradFill>
            <a:round/>
          </a:ln>
        </p:spPr>
        <p:style>
          <a:lnRef idx="1">
            <a:schemeClr val="accent1"/>
          </a:lnRef>
          <a:fillRef idx="0">
            <a:schemeClr val="accent1"/>
          </a:fillRef>
          <a:effectRef idx="0">
            <a:schemeClr val="accent1"/>
          </a:effectRef>
          <a:fontRef idx="minor">
            <a:schemeClr val="tx1"/>
          </a:fontRef>
        </p:style>
      </p:cxnSp>
      <p:grpSp>
        <p:nvGrpSpPr>
          <p:cNvPr id="71" name="组合 70"/>
          <p:cNvGrpSpPr/>
          <p:nvPr/>
        </p:nvGrpSpPr>
        <p:grpSpPr>
          <a:xfrm>
            <a:off x="5613400" y="2585228"/>
            <a:ext cx="5080000" cy="1824070"/>
            <a:chOff x="874712" y="3344238"/>
            <a:chExt cx="5080000" cy="1824070"/>
          </a:xfrm>
        </p:grpSpPr>
        <p:sp>
          <p:nvSpPr>
            <p:cNvPr id="72" name="矩形 71">
              <a:extLst>
                <a:ext uri="{FF2B5EF4-FFF2-40B4-BE49-F238E27FC236}">
                  <a16:creationId xmlns:a16="http://schemas.microsoft.com/office/drawing/2014/main" xmlns="" id="{E3EB1709-6D20-4440-8800-976CC5E9712E}"/>
                </a:ext>
              </a:extLst>
            </p:cNvPr>
            <p:cNvSpPr/>
            <p:nvPr/>
          </p:nvSpPr>
          <p:spPr>
            <a:xfrm>
              <a:off x="874712" y="3783313"/>
              <a:ext cx="5080000" cy="1384995"/>
            </a:xfrm>
            <a:prstGeom prst="rect">
              <a:avLst/>
            </a:prstGeom>
          </p:spPr>
          <p:txBody>
            <a:bodyPr wrap="square">
              <a:spAutoFit/>
              <a:scene3d>
                <a:camera prst="orthographicFront"/>
                <a:lightRig rig="threePt" dir="t"/>
              </a:scene3d>
              <a:sp3d contourW="12700"/>
            </a:bodyPr>
            <a:lstStyle/>
            <a:p>
              <a:pPr>
                <a:lnSpc>
                  <a:spcPct val="15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p:txBody>
        </p:sp>
        <p:sp>
          <p:nvSpPr>
            <p:cNvPr id="73" name="矩形 72">
              <a:extLst>
                <a:ext uri="{FF2B5EF4-FFF2-40B4-BE49-F238E27FC236}">
                  <a16:creationId xmlns:a16="http://schemas.microsoft.com/office/drawing/2014/main" xmlns="" id="{CBCE2F27-1948-4AAF-B7D2-B7B4F23C2784}"/>
                </a:ext>
              </a:extLst>
            </p:cNvPr>
            <p:cNvSpPr/>
            <p:nvPr/>
          </p:nvSpPr>
          <p:spPr>
            <a:xfrm>
              <a:off x="874712" y="3344238"/>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标题文字添加</a:t>
              </a:r>
            </a:p>
          </p:txBody>
        </p:sp>
      </p:grpSp>
      <p:sp>
        <p:nvSpPr>
          <p:cNvPr id="74" name="圆角矩形 73"/>
          <p:cNvSpPr/>
          <p:nvPr/>
        </p:nvSpPr>
        <p:spPr>
          <a:xfrm>
            <a:off x="9029700" y="4800129"/>
            <a:ext cx="406400" cy="406400"/>
          </a:xfrm>
          <a:prstGeom prst="roundRect">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圆角矩形 74"/>
          <p:cNvSpPr/>
          <p:nvPr/>
        </p:nvSpPr>
        <p:spPr>
          <a:xfrm>
            <a:off x="9550400" y="4800129"/>
            <a:ext cx="406400" cy="406400"/>
          </a:xfrm>
          <a:prstGeom prst="roundRect">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圆角矩形 75"/>
          <p:cNvSpPr/>
          <p:nvPr/>
        </p:nvSpPr>
        <p:spPr>
          <a:xfrm>
            <a:off x="10071100" y="4800129"/>
            <a:ext cx="406400" cy="406400"/>
          </a:xfrm>
          <a:prstGeom prst="roundRect">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圆角矩形 76"/>
          <p:cNvSpPr/>
          <p:nvPr/>
        </p:nvSpPr>
        <p:spPr>
          <a:xfrm>
            <a:off x="9131300" y="4910764"/>
            <a:ext cx="203200" cy="185130"/>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81" name="圆角矩形 77"/>
          <p:cNvSpPr/>
          <p:nvPr/>
        </p:nvSpPr>
        <p:spPr>
          <a:xfrm>
            <a:off x="9652000" y="4901729"/>
            <a:ext cx="203200" cy="203199"/>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82" name="圆角矩形 78"/>
          <p:cNvSpPr/>
          <p:nvPr/>
        </p:nvSpPr>
        <p:spPr>
          <a:xfrm>
            <a:off x="10172700" y="4901729"/>
            <a:ext cx="203200" cy="203200"/>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1180380374"/>
      </p:ext>
    </p:extLst>
  </p:cSld>
  <p:clrMapOvr>
    <a:masterClrMapping/>
  </p:clrMapOvr>
  <mc:AlternateContent xmlns:mc="http://schemas.openxmlformats.org/markup-compatibility/2006" xmlns:p14="http://schemas.microsoft.com/office/powerpoint/2010/main">
    <mc:Choice Requires="p14">
      <p:transition spd="slow" p14:dur="30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barn(inVertical)">
                                      <p:cBhvr>
                                        <p:cTn id="7" dur="500"/>
                                        <p:tgtEl>
                                          <p:spTgt spid="70"/>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 calcmode="lin" valueType="num">
                                      <p:cBhvr additive="base">
                                        <p:cTn id="11" dur="500"/>
                                        <p:tgtEl>
                                          <p:spTgt spid="67"/>
                                        </p:tgtEl>
                                        <p:attrNameLst>
                                          <p:attrName>ppt_y</p:attrName>
                                        </p:attrNameLst>
                                      </p:cBhvr>
                                      <p:tavLst>
                                        <p:tav tm="0">
                                          <p:val>
                                            <p:strVal val="#ppt_y+#ppt_h*1.125000"/>
                                          </p:val>
                                        </p:tav>
                                        <p:tav tm="100000">
                                          <p:val>
                                            <p:strVal val="#ppt_y"/>
                                          </p:val>
                                        </p:tav>
                                      </p:tavLst>
                                    </p:anim>
                                    <p:animEffect transition="in" filter="wipe(up)">
                                      <p:cBhvr>
                                        <p:cTn id="12" dur="500"/>
                                        <p:tgtEl>
                                          <p:spTgt spid="67"/>
                                        </p:tgtEl>
                                      </p:cBhvr>
                                    </p:animEffect>
                                  </p:childTnLst>
                                </p:cTn>
                              </p:par>
                            </p:childTnLst>
                          </p:cTn>
                        </p:par>
                        <p:par>
                          <p:cTn id="13" fill="hold">
                            <p:stCondLst>
                              <p:cond delay="1000"/>
                            </p:stCondLst>
                            <p:childTnLst>
                              <p:par>
                                <p:cTn id="14" presetID="42" presetClass="entr" presetSubtype="0" fill="hold" nodeType="after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1000"/>
                                        <p:tgtEl>
                                          <p:spTgt spid="30"/>
                                        </p:tgtEl>
                                      </p:cBhvr>
                                    </p:animEffect>
                                    <p:anim calcmode="lin" valueType="num">
                                      <p:cBhvr>
                                        <p:cTn id="17" dur="1000" fill="hold"/>
                                        <p:tgtEl>
                                          <p:spTgt spid="30"/>
                                        </p:tgtEl>
                                        <p:attrNameLst>
                                          <p:attrName>ppt_x</p:attrName>
                                        </p:attrNameLst>
                                      </p:cBhvr>
                                      <p:tavLst>
                                        <p:tav tm="0">
                                          <p:val>
                                            <p:strVal val="#ppt_x"/>
                                          </p:val>
                                        </p:tav>
                                        <p:tav tm="100000">
                                          <p:val>
                                            <p:strVal val="#ppt_x"/>
                                          </p:val>
                                        </p:tav>
                                      </p:tavLst>
                                    </p:anim>
                                    <p:anim calcmode="lin" valueType="num">
                                      <p:cBhvr>
                                        <p:cTn id="18" dur="1000" fill="hold"/>
                                        <p:tgtEl>
                                          <p:spTgt spid="30"/>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2" presetClass="entr" presetSubtype="2" decel="100000" fill="hold" nodeType="afterEffect">
                                  <p:stCondLst>
                                    <p:cond delay="0"/>
                                  </p:stCondLst>
                                  <p:childTnLst>
                                    <p:set>
                                      <p:cBhvr>
                                        <p:cTn id="21" dur="1" fill="hold">
                                          <p:stCondLst>
                                            <p:cond delay="0"/>
                                          </p:stCondLst>
                                        </p:cTn>
                                        <p:tgtEl>
                                          <p:spTgt spid="71"/>
                                        </p:tgtEl>
                                        <p:attrNameLst>
                                          <p:attrName>style.visibility</p:attrName>
                                        </p:attrNameLst>
                                      </p:cBhvr>
                                      <p:to>
                                        <p:strVal val="visible"/>
                                      </p:to>
                                    </p:set>
                                    <p:anim calcmode="lin" valueType="num">
                                      <p:cBhvr additive="base">
                                        <p:cTn id="22" dur="1000" fill="hold"/>
                                        <p:tgtEl>
                                          <p:spTgt spid="71"/>
                                        </p:tgtEl>
                                        <p:attrNameLst>
                                          <p:attrName>ppt_x</p:attrName>
                                        </p:attrNameLst>
                                      </p:cBhvr>
                                      <p:tavLst>
                                        <p:tav tm="0">
                                          <p:val>
                                            <p:strVal val="1+#ppt_w/2"/>
                                          </p:val>
                                        </p:tav>
                                        <p:tav tm="100000">
                                          <p:val>
                                            <p:strVal val="#ppt_x"/>
                                          </p:val>
                                        </p:tav>
                                      </p:tavLst>
                                    </p:anim>
                                    <p:anim calcmode="lin" valueType="num">
                                      <p:cBhvr additive="base">
                                        <p:cTn id="23" dur="1000" fill="hold"/>
                                        <p:tgtEl>
                                          <p:spTgt spid="71"/>
                                        </p:tgtEl>
                                        <p:attrNameLst>
                                          <p:attrName>ppt_y</p:attrName>
                                        </p:attrNameLst>
                                      </p:cBhvr>
                                      <p:tavLst>
                                        <p:tav tm="0">
                                          <p:val>
                                            <p:strVal val="#ppt_y"/>
                                          </p:val>
                                        </p:tav>
                                        <p:tav tm="100000">
                                          <p:val>
                                            <p:strVal val="#ppt_y"/>
                                          </p:val>
                                        </p:tav>
                                      </p:tavLst>
                                    </p:anim>
                                  </p:childTnLst>
                                </p:cTn>
                              </p:par>
                            </p:childTnLst>
                          </p:cTn>
                        </p:par>
                        <p:par>
                          <p:cTn id="24" fill="hold">
                            <p:stCondLst>
                              <p:cond delay="3000"/>
                            </p:stCondLst>
                            <p:childTnLst>
                              <p:par>
                                <p:cTn id="25" presetID="53" presetClass="entr" presetSubtype="16" fill="hold" grpId="0" nodeType="afterEffect">
                                  <p:stCondLst>
                                    <p:cond delay="0"/>
                                  </p:stCondLst>
                                  <p:childTnLst>
                                    <p:set>
                                      <p:cBhvr>
                                        <p:cTn id="26" dur="1" fill="hold">
                                          <p:stCondLst>
                                            <p:cond delay="0"/>
                                          </p:stCondLst>
                                        </p:cTn>
                                        <p:tgtEl>
                                          <p:spTgt spid="74"/>
                                        </p:tgtEl>
                                        <p:attrNameLst>
                                          <p:attrName>style.visibility</p:attrName>
                                        </p:attrNameLst>
                                      </p:cBhvr>
                                      <p:to>
                                        <p:strVal val="visible"/>
                                      </p:to>
                                    </p:set>
                                    <p:anim calcmode="lin" valueType="num">
                                      <p:cBhvr>
                                        <p:cTn id="27" dur="500" fill="hold"/>
                                        <p:tgtEl>
                                          <p:spTgt spid="74"/>
                                        </p:tgtEl>
                                        <p:attrNameLst>
                                          <p:attrName>ppt_w</p:attrName>
                                        </p:attrNameLst>
                                      </p:cBhvr>
                                      <p:tavLst>
                                        <p:tav tm="0">
                                          <p:val>
                                            <p:fltVal val="0"/>
                                          </p:val>
                                        </p:tav>
                                        <p:tav tm="100000">
                                          <p:val>
                                            <p:strVal val="#ppt_w"/>
                                          </p:val>
                                        </p:tav>
                                      </p:tavLst>
                                    </p:anim>
                                    <p:anim calcmode="lin" valueType="num">
                                      <p:cBhvr>
                                        <p:cTn id="28" dur="500" fill="hold"/>
                                        <p:tgtEl>
                                          <p:spTgt spid="74"/>
                                        </p:tgtEl>
                                        <p:attrNameLst>
                                          <p:attrName>ppt_h</p:attrName>
                                        </p:attrNameLst>
                                      </p:cBhvr>
                                      <p:tavLst>
                                        <p:tav tm="0">
                                          <p:val>
                                            <p:fltVal val="0"/>
                                          </p:val>
                                        </p:tav>
                                        <p:tav tm="100000">
                                          <p:val>
                                            <p:strVal val="#ppt_h"/>
                                          </p:val>
                                        </p:tav>
                                      </p:tavLst>
                                    </p:anim>
                                    <p:animEffect transition="in" filter="fade">
                                      <p:cBhvr>
                                        <p:cTn id="29" dur="500"/>
                                        <p:tgtEl>
                                          <p:spTgt spid="74"/>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75"/>
                                        </p:tgtEl>
                                        <p:attrNameLst>
                                          <p:attrName>style.visibility</p:attrName>
                                        </p:attrNameLst>
                                      </p:cBhvr>
                                      <p:to>
                                        <p:strVal val="visible"/>
                                      </p:to>
                                    </p:set>
                                    <p:anim calcmode="lin" valueType="num">
                                      <p:cBhvr>
                                        <p:cTn id="32" dur="500" fill="hold"/>
                                        <p:tgtEl>
                                          <p:spTgt spid="75"/>
                                        </p:tgtEl>
                                        <p:attrNameLst>
                                          <p:attrName>ppt_w</p:attrName>
                                        </p:attrNameLst>
                                      </p:cBhvr>
                                      <p:tavLst>
                                        <p:tav tm="0">
                                          <p:val>
                                            <p:fltVal val="0"/>
                                          </p:val>
                                        </p:tav>
                                        <p:tav tm="100000">
                                          <p:val>
                                            <p:strVal val="#ppt_w"/>
                                          </p:val>
                                        </p:tav>
                                      </p:tavLst>
                                    </p:anim>
                                    <p:anim calcmode="lin" valueType="num">
                                      <p:cBhvr>
                                        <p:cTn id="33" dur="500" fill="hold"/>
                                        <p:tgtEl>
                                          <p:spTgt spid="75"/>
                                        </p:tgtEl>
                                        <p:attrNameLst>
                                          <p:attrName>ppt_h</p:attrName>
                                        </p:attrNameLst>
                                      </p:cBhvr>
                                      <p:tavLst>
                                        <p:tav tm="0">
                                          <p:val>
                                            <p:fltVal val="0"/>
                                          </p:val>
                                        </p:tav>
                                        <p:tav tm="100000">
                                          <p:val>
                                            <p:strVal val="#ppt_h"/>
                                          </p:val>
                                        </p:tav>
                                      </p:tavLst>
                                    </p:anim>
                                    <p:animEffect transition="in" filter="fade">
                                      <p:cBhvr>
                                        <p:cTn id="34" dur="500"/>
                                        <p:tgtEl>
                                          <p:spTgt spid="7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76"/>
                                        </p:tgtEl>
                                        <p:attrNameLst>
                                          <p:attrName>style.visibility</p:attrName>
                                        </p:attrNameLst>
                                      </p:cBhvr>
                                      <p:to>
                                        <p:strVal val="visible"/>
                                      </p:to>
                                    </p:set>
                                    <p:anim calcmode="lin" valueType="num">
                                      <p:cBhvr>
                                        <p:cTn id="37" dur="500" fill="hold"/>
                                        <p:tgtEl>
                                          <p:spTgt spid="76"/>
                                        </p:tgtEl>
                                        <p:attrNameLst>
                                          <p:attrName>ppt_w</p:attrName>
                                        </p:attrNameLst>
                                      </p:cBhvr>
                                      <p:tavLst>
                                        <p:tav tm="0">
                                          <p:val>
                                            <p:fltVal val="0"/>
                                          </p:val>
                                        </p:tav>
                                        <p:tav tm="100000">
                                          <p:val>
                                            <p:strVal val="#ppt_w"/>
                                          </p:val>
                                        </p:tav>
                                      </p:tavLst>
                                    </p:anim>
                                    <p:anim calcmode="lin" valueType="num">
                                      <p:cBhvr>
                                        <p:cTn id="38" dur="500" fill="hold"/>
                                        <p:tgtEl>
                                          <p:spTgt spid="76"/>
                                        </p:tgtEl>
                                        <p:attrNameLst>
                                          <p:attrName>ppt_h</p:attrName>
                                        </p:attrNameLst>
                                      </p:cBhvr>
                                      <p:tavLst>
                                        <p:tav tm="0">
                                          <p:val>
                                            <p:fltVal val="0"/>
                                          </p:val>
                                        </p:tav>
                                        <p:tav tm="100000">
                                          <p:val>
                                            <p:strVal val="#ppt_h"/>
                                          </p:val>
                                        </p:tav>
                                      </p:tavLst>
                                    </p:anim>
                                    <p:animEffect transition="in" filter="fade">
                                      <p:cBhvr>
                                        <p:cTn id="39" dur="500"/>
                                        <p:tgtEl>
                                          <p:spTgt spid="76"/>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80"/>
                                        </p:tgtEl>
                                        <p:attrNameLst>
                                          <p:attrName>style.visibility</p:attrName>
                                        </p:attrNameLst>
                                      </p:cBhvr>
                                      <p:to>
                                        <p:strVal val="visible"/>
                                      </p:to>
                                    </p:set>
                                    <p:anim calcmode="lin" valueType="num">
                                      <p:cBhvr>
                                        <p:cTn id="42" dur="500" fill="hold"/>
                                        <p:tgtEl>
                                          <p:spTgt spid="80"/>
                                        </p:tgtEl>
                                        <p:attrNameLst>
                                          <p:attrName>ppt_w</p:attrName>
                                        </p:attrNameLst>
                                      </p:cBhvr>
                                      <p:tavLst>
                                        <p:tav tm="0">
                                          <p:val>
                                            <p:fltVal val="0"/>
                                          </p:val>
                                        </p:tav>
                                        <p:tav tm="100000">
                                          <p:val>
                                            <p:strVal val="#ppt_w"/>
                                          </p:val>
                                        </p:tav>
                                      </p:tavLst>
                                    </p:anim>
                                    <p:anim calcmode="lin" valueType="num">
                                      <p:cBhvr>
                                        <p:cTn id="43" dur="500" fill="hold"/>
                                        <p:tgtEl>
                                          <p:spTgt spid="80"/>
                                        </p:tgtEl>
                                        <p:attrNameLst>
                                          <p:attrName>ppt_h</p:attrName>
                                        </p:attrNameLst>
                                      </p:cBhvr>
                                      <p:tavLst>
                                        <p:tav tm="0">
                                          <p:val>
                                            <p:fltVal val="0"/>
                                          </p:val>
                                        </p:tav>
                                        <p:tav tm="100000">
                                          <p:val>
                                            <p:strVal val="#ppt_h"/>
                                          </p:val>
                                        </p:tav>
                                      </p:tavLst>
                                    </p:anim>
                                    <p:animEffect transition="in" filter="fade">
                                      <p:cBhvr>
                                        <p:cTn id="44" dur="500"/>
                                        <p:tgtEl>
                                          <p:spTgt spid="80"/>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81"/>
                                        </p:tgtEl>
                                        <p:attrNameLst>
                                          <p:attrName>style.visibility</p:attrName>
                                        </p:attrNameLst>
                                      </p:cBhvr>
                                      <p:to>
                                        <p:strVal val="visible"/>
                                      </p:to>
                                    </p:set>
                                    <p:anim calcmode="lin" valueType="num">
                                      <p:cBhvr>
                                        <p:cTn id="47" dur="500" fill="hold"/>
                                        <p:tgtEl>
                                          <p:spTgt spid="81"/>
                                        </p:tgtEl>
                                        <p:attrNameLst>
                                          <p:attrName>ppt_w</p:attrName>
                                        </p:attrNameLst>
                                      </p:cBhvr>
                                      <p:tavLst>
                                        <p:tav tm="0">
                                          <p:val>
                                            <p:fltVal val="0"/>
                                          </p:val>
                                        </p:tav>
                                        <p:tav tm="100000">
                                          <p:val>
                                            <p:strVal val="#ppt_w"/>
                                          </p:val>
                                        </p:tav>
                                      </p:tavLst>
                                    </p:anim>
                                    <p:anim calcmode="lin" valueType="num">
                                      <p:cBhvr>
                                        <p:cTn id="48" dur="500" fill="hold"/>
                                        <p:tgtEl>
                                          <p:spTgt spid="81"/>
                                        </p:tgtEl>
                                        <p:attrNameLst>
                                          <p:attrName>ppt_h</p:attrName>
                                        </p:attrNameLst>
                                      </p:cBhvr>
                                      <p:tavLst>
                                        <p:tav tm="0">
                                          <p:val>
                                            <p:fltVal val="0"/>
                                          </p:val>
                                        </p:tav>
                                        <p:tav tm="100000">
                                          <p:val>
                                            <p:strVal val="#ppt_h"/>
                                          </p:val>
                                        </p:tav>
                                      </p:tavLst>
                                    </p:anim>
                                    <p:animEffect transition="in" filter="fade">
                                      <p:cBhvr>
                                        <p:cTn id="49" dur="500"/>
                                        <p:tgtEl>
                                          <p:spTgt spid="81"/>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82"/>
                                        </p:tgtEl>
                                        <p:attrNameLst>
                                          <p:attrName>style.visibility</p:attrName>
                                        </p:attrNameLst>
                                      </p:cBhvr>
                                      <p:to>
                                        <p:strVal val="visible"/>
                                      </p:to>
                                    </p:set>
                                    <p:anim calcmode="lin" valueType="num">
                                      <p:cBhvr>
                                        <p:cTn id="52" dur="500" fill="hold"/>
                                        <p:tgtEl>
                                          <p:spTgt spid="82"/>
                                        </p:tgtEl>
                                        <p:attrNameLst>
                                          <p:attrName>ppt_w</p:attrName>
                                        </p:attrNameLst>
                                      </p:cBhvr>
                                      <p:tavLst>
                                        <p:tav tm="0">
                                          <p:val>
                                            <p:fltVal val="0"/>
                                          </p:val>
                                        </p:tav>
                                        <p:tav tm="100000">
                                          <p:val>
                                            <p:strVal val="#ppt_w"/>
                                          </p:val>
                                        </p:tav>
                                      </p:tavLst>
                                    </p:anim>
                                    <p:anim calcmode="lin" valueType="num">
                                      <p:cBhvr>
                                        <p:cTn id="53" dur="500" fill="hold"/>
                                        <p:tgtEl>
                                          <p:spTgt spid="82"/>
                                        </p:tgtEl>
                                        <p:attrNameLst>
                                          <p:attrName>ppt_h</p:attrName>
                                        </p:attrNameLst>
                                      </p:cBhvr>
                                      <p:tavLst>
                                        <p:tav tm="0">
                                          <p:val>
                                            <p:fltVal val="0"/>
                                          </p:val>
                                        </p:tav>
                                        <p:tav tm="100000">
                                          <p:val>
                                            <p:strVal val="#ppt_h"/>
                                          </p:val>
                                        </p:tav>
                                      </p:tavLst>
                                    </p:anim>
                                    <p:animEffect transition="in" filter="fade">
                                      <p:cBhvr>
                                        <p:cTn id="54"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5" grpId="0" animBg="1"/>
      <p:bldP spid="76" grpId="0" animBg="1"/>
      <p:bldP spid="80" grpId="0" animBg="1"/>
      <p:bldP spid="81" grpId="0" animBg="1"/>
      <p:bldP spid="8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图片占位符 53"/>
          <p:cNvPicPr>
            <a:picLocks noGrp="1" noChangeAspect="1"/>
          </p:cNvPicPr>
          <p:nvPr>
            <p:ph type="pic" sz="quarter" idx="11"/>
          </p:nvPr>
        </p:nvPicPr>
        <p:blipFill>
          <a:blip r:embed="rId3" cstate="email">
            <a:extLst>
              <a:ext uri="{BEBA8EAE-BF5A-486C-A8C5-ECC9F3942E4B}">
                <a14:imgProps xmlns:a14="http://schemas.microsoft.com/office/drawing/2010/main">
                  <a14:imgLayer r:embed="rId4">
                    <a14:imgEffect>
                      <a14:colorTemperature colorTemp="5300"/>
                    </a14:imgEffect>
                    <a14:imgEffect>
                      <a14:brightnessContrast contrast="40000"/>
                    </a14:imgEffect>
                  </a14:imgLayer>
                </a14:imgProps>
              </a:ext>
              <a:ext uri="{28A0092B-C50C-407E-A947-70E740481C1C}">
                <a14:useLocalDpi xmlns:a14="http://schemas.microsoft.com/office/drawing/2010/main"/>
              </a:ext>
            </a:extLst>
          </a:blip>
          <a:srcRect/>
          <a:stretch>
            <a:fillRect/>
          </a:stretch>
        </p:blipFill>
        <p:spPr/>
      </p:pic>
      <p:sp>
        <p:nvSpPr>
          <p:cNvPr id="3" name="灯片编号占位符 2"/>
          <p:cNvSpPr>
            <a:spLocks noGrp="1"/>
          </p:cNvSpPr>
          <p:nvPr>
            <p:ph type="sldNum" sz="quarter" idx="10"/>
          </p:nvPr>
        </p:nvSpPr>
        <p:spPr/>
        <p:txBody>
          <a:bodyPr/>
          <a:lstStyle/>
          <a:p>
            <a:fld id="{791C74C5-49C3-4B91-9805-E5C47E5A7A90}" type="slidenum">
              <a:rPr lang="zh-CN" altLang="en-US" smtClean="0"/>
              <a:pPr/>
              <a:t>16</a:t>
            </a:fld>
            <a:endParaRPr lang="zh-CN" altLang="en-US" dirty="0"/>
          </a:p>
        </p:txBody>
      </p:sp>
      <p:grpSp>
        <p:nvGrpSpPr>
          <p:cNvPr id="55" name="组合 54"/>
          <p:cNvGrpSpPr/>
          <p:nvPr/>
        </p:nvGrpSpPr>
        <p:grpSpPr>
          <a:xfrm>
            <a:off x="1565074" y="2073230"/>
            <a:ext cx="3921326" cy="3432266"/>
            <a:chOff x="1565074" y="2073230"/>
            <a:chExt cx="3921326" cy="3432266"/>
          </a:xfrm>
        </p:grpSpPr>
        <p:sp>
          <p:nvSpPr>
            <p:cNvPr id="5" name="Freeform: Shape 3"/>
            <p:cNvSpPr/>
            <p:nvPr/>
          </p:nvSpPr>
          <p:spPr>
            <a:xfrm>
              <a:off x="1673500" y="2073230"/>
              <a:ext cx="3812900" cy="3432266"/>
            </a:xfrm>
            <a:custGeom>
              <a:avLst/>
              <a:gdLst/>
              <a:ahLst/>
              <a:cxnLst>
                <a:cxn ang="0">
                  <a:pos x="wd2" y="hd2"/>
                </a:cxn>
                <a:cxn ang="5400000">
                  <a:pos x="wd2" y="hd2"/>
                </a:cxn>
                <a:cxn ang="10800000">
                  <a:pos x="wd2" y="hd2"/>
                </a:cxn>
                <a:cxn ang="16200000">
                  <a:pos x="wd2" y="hd2"/>
                </a:cxn>
              </a:cxnLst>
              <a:rect l="0" t="0" r="r" b="b"/>
              <a:pathLst>
                <a:path w="21600" h="21600" extrusionOk="0">
                  <a:moveTo>
                    <a:pt x="9691" y="0"/>
                  </a:moveTo>
                  <a:cubicBezTo>
                    <a:pt x="14962" y="0"/>
                    <a:pt x="19247" y="4690"/>
                    <a:pt x="19375" y="10530"/>
                  </a:cubicBezTo>
                  <a:lnTo>
                    <a:pt x="21600" y="10530"/>
                  </a:lnTo>
                  <a:lnTo>
                    <a:pt x="18065" y="16006"/>
                  </a:lnTo>
                  <a:lnTo>
                    <a:pt x="14627" y="10530"/>
                  </a:lnTo>
                  <a:lnTo>
                    <a:pt x="16952" y="10530"/>
                  </a:lnTo>
                  <a:cubicBezTo>
                    <a:pt x="16825" y="6181"/>
                    <a:pt x="13624" y="2699"/>
                    <a:pt x="9691" y="2699"/>
                  </a:cubicBezTo>
                  <a:cubicBezTo>
                    <a:pt x="5677" y="2699"/>
                    <a:pt x="2423" y="6327"/>
                    <a:pt x="2423" y="10799"/>
                  </a:cubicBezTo>
                  <a:cubicBezTo>
                    <a:pt x="2423" y="15273"/>
                    <a:pt x="5677" y="18901"/>
                    <a:pt x="9691" y="18901"/>
                  </a:cubicBezTo>
                  <a:cubicBezTo>
                    <a:pt x="11300" y="18901"/>
                    <a:pt x="12788" y="18315"/>
                    <a:pt x="13991" y="17329"/>
                  </a:cubicBezTo>
                  <a:lnTo>
                    <a:pt x="15657" y="19310"/>
                  </a:lnTo>
                  <a:cubicBezTo>
                    <a:pt x="14013" y="20745"/>
                    <a:pt x="11941" y="21600"/>
                    <a:pt x="9691" y="21600"/>
                  </a:cubicBezTo>
                  <a:cubicBezTo>
                    <a:pt x="4339" y="21600"/>
                    <a:pt x="0" y="16766"/>
                    <a:pt x="0" y="10799"/>
                  </a:cubicBezTo>
                  <a:cubicBezTo>
                    <a:pt x="0" y="4836"/>
                    <a:pt x="4339" y="0"/>
                    <a:pt x="9691" y="0"/>
                  </a:cubicBezTo>
                  <a:close/>
                </a:path>
              </a:pathLst>
            </a:custGeom>
            <a:solidFill>
              <a:schemeClr val="bg2"/>
            </a:solidFill>
            <a:ln w="12700">
              <a:miter lim="400000"/>
            </a:ln>
          </p:spPr>
          <p:txBody>
            <a:bodyPr anchor="ctr"/>
            <a:lstStyle/>
            <a:p>
              <a:pPr algn="ctr"/>
              <a:endParaRPr/>
            </a:p>
          </p:txBody>
        </p:sp>
        <p:sp>
          <p:nvSpPr>
            <p:cNvPr id="6" name="Oval 4"/>
            <p:cNvSpPr/>
            <p:nvPr/>
          </p:nvSpPr>
          <p:spPr>
            <a:xfrm>
              <a:off x="3924993" y="4660611"/>
              <a:ext cx="673675" cy="673674"/>
            </a:xfrm>
            <a:prstGeom prst="ellipse">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lt1"/>
                  </a:solidFill>
                </a:rPr>
                <a:t>01</a:t>
              </a:r>
            </a:p>
          </p:txBody>
        </p:sp>
        <p:sp>
          <p:nvSpPr>
            <p:cNvPr id="8" name="Oval 8"/>
            <p:cNvSpPr/>
            <p:nvPr/>
          </p:nvSpPr>
          <p:spPr>
            <a:xfrm>
              <a:off x="2196216" y="4676387"/>
              <a:ext cx="673675" cy="673674"/>
            </a:xfrm>
            <a:prstGeom prst="ellipse">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lt1"/>
                  </a:solidFill>
                </a:rPr>
                <a:t>02</a:t>
              </a:r>
            </a:p>
          </p:txBody>
        </p:sp>
        <p:sp>
          <p:nvSpPr>
            <p:cNvPr id="9" name="Oval 9"/>
            <p:cNvSpPr/>
            <p:nvPr/>
          </p:nvSpPr>
          <p:spPr>
            <a:xfrm>
              <a:off x="1565074" y="3348952"/>
              <a:ext cx="673675" cy="673674"/>
            </a:xfrm>
            <a:prstGeom prst="ellipse">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lt1"/>
                  </a:solidFill>
                </a:rPr>
                <a:t>03</a:t>
              </a:r>
            </a:p>
          </p:txBody>
        </p:sp>
        <p:sp>
          <p:nvSpPr>
            <p:cNvPr id="10" name="Oval 10"/>
            <p:cNvSpPr/>
            <p:nvPr/>
          </p:nvSpPr>
          <p:spPr>
            <a:xfrm>
              <a:off x="2447410" y="2087042"/>
              <a:ext cx="673675" cy="673674"/>
            </a:xfrm>
            <a:prstGeom prst="ellipse">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solidFill>
                    <a:schemeClr val="lt1"/>
                  </a:solidFill>
                </a:rPr>
                <a:t>04</a:t>
              </a:r>
            </a:p>
          </p:txBody>
        </p:sp>
        <p:sp>
          <p:nvSpPr>
            <p:cNvPr id="11" name="Oval 11"/>
            <p:cNvSpPr/>
            <p:nvPr/>
          </p:nvSpPr>
          <p:spPr>
            <a:xfrm>
              <a:off x="4169425" y="2434796"/>
              <a:ext cx="673675" cy="673674"/>
            </a:xfrm>
            <a:prstGeom prst="ellipse">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lt1"/>
                  </a:solidFill>
                </a:rPr>
                <a:t>05</a:t>
              </a:r>
            </a:p>
          </p:txBody>
        </p:sp>
      </p:grpSp>
      <p:grpSp>
        <p:nvGrpSpPr>
          <p:cNvPr id="34" name="组合 33"/>
          <p:cNvGrpSpPr/>
          <p:nvPr/>
        </p:nvGrpSpPr>
        <p:grpSpPr>
          <a:xfrm>
            <a:off x="3949699" y="286032"/>
            <a:ext cx="4318002" cy="644894"/>
            <a:chOff x="3949699" y="425732"/>
            <a:chExt cx="4318002" cy="644894"/>
          </a:xfrm>
        </p:grpSpPr>
        <p:sp>
          <p:nvSpPr>
            <p:cNvPr id="35" name="文本框 34"/>
            <p:cNvSpPr txBox="1"/>
            <p:nvPr/>
          </p:nvSpPr>
          <p:spPr>
            <a:xfrm>
              <a:off x="4785260" y="425732"/>
              <a:ext cx="2646878"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rPr>
                <a:t>标题文字添加</a:t>
              </a:r>
              <a:r>
                <a:rPr lang="zh-CN" altLang="en-US" sz="2400" b="1" dirty="0">
                  <a:solidFill>
                    <a:schemeClr val="tx1">
                      <a:lumMod val="75000"/>
                      <a:lumOff val="25000"/>
                    </a:schemeClr>
                  </a:solidFill>
                  <a:latin typeface="Arial"/>
                  <a:ea typeface="微软雅黑"/>
                </a:rPr>
                <a:t>此处</a:t>
              </a:r>
              <a:endPar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endParaRPr>
            </a:p>
          </p:txBody>
        </p:sp>
        <p:sp>
          <p:nvSpPr>
            <p:cNvPr id="36" name="文本框 35"/>
            <p:cNvSpPr txBox="1"/>
            <p:nvPr/>
          </p:nvSpPr>
          <p:spPr>
            <a:xfrm>
              <a:off x="3949699" y="785291"/>
              <a:ext cx="4318002"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wider field</a:t>
              </a:r>
            </a:p>
          </p:txBody>
        </p:sp>
      </p:grpSp>
      <p:cxnSp>
        <p:nvCxnSpPr>
          <p:cNvPr id="37" name="直接连接符 36"/>
          <p:cNvCxnSpPr/>
          <p:nvPr/>
        </p:nvCxnSpPr>
        <p:spPr>
          <a:xfrm>
            <a:off x="5734050" y="1069340"/>
            <a:ext cx="723900" cy="0"/>
          </a:xfrm>
          <a:prstGeom prst="line">
            <a:avLst/>
          </a:prstGeom>
          <a:ln w="50800" cap="rnd">
            <a:gradFill flip="none" rotWithShape="1">
              <a:gsLst>
                <a:gs pos="0">
                  <a:srgbClr val="00D1FE"/>
                </a:gs>
                <a:gs pos="100000">
                  <a:srgbClr val="397CD5"/>
                </a:gs>
              </a:gsLst>
              <a:lin ang="2700000" scaled="1"/>
              <a:tileRect/>
            </a:gradFill>
            <a:round/>
          </a:ln>
        </p:spPr>
        <p:style>
          <a:lnRef idx="1">
            <a:schemeClr val="accent1"/>
          </a:lnRef>
          <a:fillRef idx="0">
            <a:schemeClr val="accent1"/>
          </a:fillRef>
          <a:effectRef idx="0">
            <a:schemeClr val="accent1"/>
          </a:effectRef>
          <a:fontRef idx="minor">
            <a:schemeClr val="tx1"/>
          </a:fontRef>
        </p:style>
      </p:cxnSp>
      <p:grpSp>
        <p:nvGrpSpPr>
          <p:cNvPr id="38" name="组合 37"/>
          <p:cNvGrpSpPr/>
          <p:nvPr/>
        </p:nvGrpSpPr>
        <p:grpSpPr>
          <a:xfrm>
            <a:off x="5956300" y="1870127"/>
            <a:ext cx="5067300" cy="609406"/>
            <a:chOff x="874712" y="3344238"/>
            <a:chExt cx="5067300" cy="609406"/>
          </a:xfrm>
        </p:grpSpPr>
        <p:sp>
          <p:nvSpPr>
            <p:cNvPr id="39" name="矩形 38">
              <a:extLst>
                <a:ext uri="{FF2B5EF4-FFF2-40B4-BE49-F238E27FC236}">
                  <a16:creationId xmlns:a16="http://schemas.microsoft.com/office/drawing/2014/main" xmlns="" id="{E3EB1709-6D20-4440-8800-976CC5E9712E}"/>
                </a:ext>
              </a:extLst>
            </p:cNvPr>
            <p:cNvSpPr/>
            <p:nvPr/>
          </p:nvSpPr>
          <p:spPr>
            <a:xfrm>
              <a:off x="874712" y="3639712"/>
              <a:ext cx="5067300" cy="313932"/>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a:t>
              </a:r>
            </a:p>
          </p:txBody>
        </p:sp>
        <p:sp>
          <p:nvSpPr>
            <p:cNvPr id="40" name="矩形 39">
              <a:extLst>
                <a:ext uri="{FF2B5EF4-FFF2-40B4-BE49-F238E27FC236}">
                  <a16:creationId xmlns:a16="http://schemas.microsoft.com/office/drawing/2014/main" xmlns="" id="{CBCE2F27-1948-4AAF-B7D2-B7B4F23C2784}"/>
                </a:ext>
              </a:extLst>
            </p:cNvPr>
            <p:cNvSpPr/>
            <p:nvPr/>
          </p:nvSpPr>
          <p:spPr>
            <a:xfrm>
              <a:off x="874712" y="3344238"/>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nvGrpSpPr>
          <p:cNvPr id="41" name="组合 40"/>
          <p:cNvGrpSpPr/>
          <p:nvPr/>
        </p:nvGrpSpPr>
        <p:grpSpPr>
          <a:xfrm>
            <a:off x="5956300" y="2617071"/>
            <a:ext cx="5067300" cy="609406"/>
            <a:chOff x="874712" y="3344238"/>
            <a:chExt cx="5067300" cy="609406"/>
          </a:xfrm>
        </p:grpSpPr>
        <p:sp>
          <p:nvSpPr>
            <p:cNvPr id="42" name="矩形 41">
              <a:extLst>
                <a:ext uri="{FF2B5EF4-FFF2-40B4-BE49-F238E27FC236}">
                  <a16:creationId xmlns:a16="http://schemas.microsoft.com/office/drawing/2014/main" xmlns="" id="{E3EB1709-6D20-4440-8800-976CC5E9712E}"/>
                </a:ext>
              </a:extLst>
            </p:cNvPr>
            <p:cNvSpPr/>
            <p:nvPr/>
          </p:nvSpPr>
          <p:spPr>
            <a:xfrm>
              <a:off x="874712" y="3639712"/>
              <a:ext cx="5067300" cy="313932"/>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a:t>
              </a:r>
            </a:p>
          </p:txBody>
        </p:sp>
        <p:sp>
          <p:nvSpPr>
            <p:cNvPr id="43" name="矩形 42">
              <a:extLst>
                <a:ext uri="{FF2B5EF4-FFF2-40B4-BE49-F238E27FC236}">
                  <a16:creationId xmlns:a16="http://schemas.microsoft.com/office/drawing/2014/main" xmlns="" id="{CBCE2F27-1948-4AAF-B7D2-B7B4F23C2784}"/>
                </a:ext>
              </a:extLst>
            </p:cNvPr>
            <p:cNvSpPr/>
            <p:nvPr/>
          </p:nvSpPr>
          <p:spPr>
            <a:xfrm>
              <a:off x="874712" y="3344238"/>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nvGrpSpPr>
          <p:cNvPr id="44" name="组合 43"/>
          <p:cNvGrpSpPr/>
          <p:nvPr/>
        </p:nvGrpSpPr>
        <p:grpSpPr>
          <a:xfrm>
            <a:off x="5956300" y="3364015"/>
            <a:ext cx="5067300" cy="609406"/>
            <a:chOff x="874712" y="3344238"/>
            <a:chExt cx="5067300" cy="609406"/>
          </a:xfrm>
        </p:grpSpPr>
        <p:sp>
          <p:nvSpPr>
            <p:cNvPr id="45" name="矩形 44">
              <a:extLst>
                <a:ext uri="{FF2B5EF4-FFF2-40B4-BE49-F238E27FC236}">
                  <a16:creationId xmlns:a16="http://schemas.microsoft.com/office/drawing/2014/main" xmlns="" id="{E3EB1709-6D20-4440-8800-976CC5E9712E}"/>
                </a:ext>
              </a:extLst>
            </p:cNvPr>
            <p:cNvSpPr/>
            <p:nvPr/>
          </p:nvSpPr>
          <p:spPr>
            <a:xfrm>
              <a:off x="874712" y="3639712"/>
              <a:ext cx="5067300" cy="313932"/>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a:t>
              </a:r>
            </a:p>
          </p:txBody>
        </p:sp>
        <p:sp>
          <p:nvSpPr>
            <p:cNvPr id="46" name="矩形 45">
              <a:extLst>
                <a:ext uri="{FF2B5EF4-FFF2-40B4-BE49-F238E27FC236}">
                  <a16:creationId xmlns:a16="http://schemas.microsoft.com/office/drawing/2014/main" xmlns="" id="{CBCE2F27-1948-4AAF-B7D2-B7B4F23C2784}"/>
                </a:ext>
              </a:extLst>
            </p:cNvPr>
            <p:cNvSpPr/>
            <p:nvPr/>
          </p:nvSpPr>
          <p:spPr>
            <a:xfrm>
              <a:off x="874712" y="3344238"/>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nvGrpSpPr>
          <p:cNvPr id="47" name="组合 46"/>
          <p:cNvGrpSpPr/>
          <p:nvPr/>
        </p:nvGrpSpPr>
        <p:grpSpPr>
          <a:xfrm>
            <a:off x="5956300" y="4110959"/>
            <a:ext cx="5067300" cy="609406"/>
            <a:chOff x="874712" y="3344238"/>
            <a:chExt cx="5067300" cy="609406"/>
          </a:xfrm>
        </p:grpSpPr>
        <p:sp>
          <p:nvSpPr>
            <p:cNvPr id="48" name="矩形 47">
              <a:extLst>
                <a:ext uri="{FF2B5EF4-FFF2-40B4-BE49-F238E27FC236}">
                  <a16:creationId xmlns:a16="http://schemas.microsoft.com/office/drawing/2014/main" xmlns="" id="{E3EB1709-6D20-4440-8800-976CC5E9712E}"/>
                </a:ext>
              </a:extLst>
            </p:cNvPr>
            <p:cNvSpPr/>
            <p:nvPr/>
          </p:nvSpPr>
          <p:spPr>
            <a:xfrm>
              <a:off x="874712" y="3639712"/>
              <a:ext cx="5067300" cy="313932"/>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a:t>
              </a:r>
            </a:p>
          </p:txBody>
        </p:sp>
        <p:sp>
          <p:nvSpPr>
            <p:cNvPr id="49" name="矩形 48">
              <a:extLst>
                <a:ext uri="{FF2B5EF4-FFF2-40B4-BE49-F238E27FC236}">
                  <a16:creationId xmlns:a16="http://schemas.microsoft.com/office/drawing/2014/main" xmlns="" id="{CBCE2F27-1948-4AAF-B7D2-B7B4F23C2784}"/>
                </a:ext>
              </a:extLst>
            </p:cNvPr>
            <p:cNvSpPr/>
            <p:nvPr/>
          </p:nvSpPr>
          <p:spPr>
            <a:xfrm>
              <a:off x="874712" y="3344238"/>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nvGrpSpPr>
          <p:cNvPr id="50" name="组合 49"/>
          <p:cNvGrpSpPr/>
          <p:nvPr/>
        </p:nvGrpSpPr>
        <p:grpSpPr>
          <a:xfrm>
            <a:off x="5956300" y="4857904"/>
            <a:ext cx="5067300" cy="609406"/>
            <a:chOff x="874712" y="3344238"/>
            <a:chExt cx="5067300" cy="609406"/>
          </a:xfrm>
        </p:grpSpPr>
        <p:sp>
          <p:nvSpPr>
            <p:cNvPr id="51" name="矩形 50">
              <a:extLst>
                <a:ext uri="{FF2B5EF4-FFF2-40B4-BE49-F238E27FC236}">
                  <a16:creationId xmlns:a16="http://schemas.microsoft.com/office/drawing/2014/main" xmlns="" id="{E3EB1709-6D20-4440-8800-976CC5E9712E}"/>
                </a:ext>
              </a:extLst>
            </p:cNvPr>
            <p:cNvSpPr/>
            <p:nvPr/>
          </p:nvSpPr>
          <p:spPr>
            <a:xfrm>
              <a:off x="874712" y="3639712"/>
              <a:ext cx="5067300" cy="313932"/>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a:t>
              </a:r>
            </a:p>
          </p:txBody>
        </p:sp>
        <p:sp>
          <p:nvSpPr>
            <p:cNvPr id="52" name="矩形 51">
              <a:extLst>
                <a:ext uri="{FF2B5EF4-FFF2-40B4-BE49-F238E27FC236}">
                  <a16:creationId xmlns:a16="http://schemas.microsoft.com/office/drawing/2014/main" xmlns="" id="{CBCE2F27-1948-4AAF-B7D2-B7B4F23C2784}"/>
                </a:ext>
              </a:extLst>
            </p:cNvPr>
            <p:cNvSpPr/>
            <p:nvPr/>
          </p:nvSpPr>
          <p:spPr>
            <a:xfrm>
              <a:off x="874712" y="3344238"/>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spTree>
    <p:extLst>
      <p:ext uri="{BB962C8B-B14F-4D97-AF65-F5344CB8AC3E}">
        <p14:creationId xmlns:p14="http://schemas.microsoft.com/office/powerpoint/2010/main" val="272162524"/>
      </p:ext>
    </p:extLst>
  </p:cSld>
  <p:clrMapOvr>
    <a:masterClrMapping/>
  </p:clrMapOvr>
  <mc:AlternateContent xmlns:mc="http://schemas.openxmlformats.org/markup-compatibility/2006" xmlns:p14="http://schemas.microsoft.com/office/powerpoint/2010/main">
    <mc:Choice Requires="p14">
      <p:transition spd="slow" p14:dur="30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barn(inVertical)">
                                      <p:cBhvr>
                                        <p:cTn id="7" dur="500"/>
                                        <p:tgtEl>
                                          <p:spTgt spid="37"/>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p:tgtEl>
                                          <p:spTgt spid="34"/>
                                        </p:tgtEl>
                                        <p:attrNameLst>
                                          <p:attrName>ppt_y</p:attrName>
                                        </p:attrNameLst>
                                      </p:cBhvr>
                                      <p:tavLst>
                                        <p:tav tm="0">
                                          <p:val>
                                            <p:strVal val="#ppt_y+#ppt_h*1.125000"/>
                                          </p:val>
                                        </p:tav>
                                        <p:tav tm="100000">
                                          <p:val>
                                            <p:strVal val="#ppt_y"/>
                                          </p:val>
                                        </p:tav>
                                      </p:tavLst>
                                    </p:anim>
                                    <p:animEffect transition="in" filter="wipe(up)">
                                      <p:cBhvr>
                                        <p:cTn id="12" dur="500"/>
                                        <p:tgtEl>
                                          <p:spTgt spid="34"/>
                                        </p:tgtEl>
                                      </p:cBhvr>
                                    </p:animEffect>
                                  </p:childTnLst>
                                </p:cTn>
                              </p:par>
                            </p:childTnLst>
                          </p:cTn>
                        </p:par>
                        <p:par>
                          <p:cTn id="13" fill="hold">
                            <p:stCondLst>
                              <p:cond delay="1000"/>
                            </p:stCondLst>
                            <p:childTnLst>
                              <p:par>
                                <p:cTn id="14" presetID="31" presetClass="entr" presetSubtype="0" fill="hold" nodeType="afterEffect">
                                  <p:stCondLst>
                                    <p:cond delay="0"/>
                                  </p:stCondLst>
                                  <p:childTnLst>
                                    <p:set>
                                      <p:cBhvr>
                                        <p:cTn id="15" dur="1" fill="hold">
                                          <p:stCondLst>
                                            <p:cond delay="0"/>
                                          </p:stCondLst>
                                        </p:cTn>
                                        <p:tgtEl>
                                          <p:spTgt spid="55"/>
                                        </p:tgtEl>
                                        <p:attrNameLst>
                                          <p:attrName>style.visibility</p:attrName>
                                        </p:attrNameLst>
                                      </p:cBhvr>
                                      <p:to>
                                        <p:strVal val="visible"/>
                                      </p:to>
                                    </p:set>
                                    <p:anim calcmode="lin" valueType="num">
                                      <p:cBhvr>
                                        <p:cTn id="16" dur="1000" fill="hold"/>
                                        <p:tgtEl>
                                          <p:spTgt spid="55"/>
                                        </p:tgtEl>
                                        <p:attrNameLst>
                                          <p:attrName>ppt_w</p:attrName>
                                        </p:attrNameLst>
                                      </p:cBhvr>
                                      <p:tavLst>
                                        <p:tav tm="0">
                                          <p:val>
                                            <p:fltVal val="0"/>
                                          </p:val>
                                        </p:tav>
                                        <p:tav tm="100000">
                                          <p:val>
                                            <p:strVal val="#ppt_w"/>
                                          </p:val>
                                        </p:tav>
                                      </p:tavLst>
                                    </p:anim>
                                    <p:anim calcmode="lin" valueType="num">
                                      <p:cBhvr>
                                        <p:cTn id="17" dur="1000" fill="hold"/>
                                        <p:tgtEl>
                                          <p:spTgt spid="55"/>
                                        </p:tgtEl>
                                        <p:attrNameLst>
                                          <p:attrName>ppt_h</p:attrName>
                                        </p:attrNameLst>
                                      </p:cBhvr>
                                      <p:tavLst>
                                        <p:tav tm="0">
                                          <p:val>
                                            <p:fltVal val="0"/>
                                          </p:val>
                                        </p:tav>
                                        <p:tav tm="100000">
                                          <p:val>
                                            <p:strVal val="#ppt_h"/>
                                          </p:val>
                                        </p:tav>
                                      </p:tavLst>
                                    </p:anim>
                                    <p:anim calcmode="lin" valueType="num">
                                      <p:cBhvr>
                                        <p:cTn id="18" dur="1000" fill="hold"/>
                                        <p:tgtEl>
                                          <p:spTgt spid="55"/>
                                        </p:tgtEl>
                                        <p:attrNameLst>
                                          <p:attrName>style.rotation</p:attrName>
                                        </p:attrNameLst>
                                      </p:cBhvr>
                                      <p:tavLst>
                                        <p:tav tm="0">
                                          <p:val>
                                            <p:fltVal val="90"/>
                                          </p:val>
                                        </p:tav>
                                        <p:tav tm="100000">
                                          <p:val>
                                            <p:fltVal val="0"/>
                                          </p:val>
                                        </p:tav>
                                      </p:tavLst>
                                    </p:anim>
                                    <p:animEffect transition="in" filter="fade">
                                      <p:cBhvr>
                                        <p:cTn id="19" dur="1000"/>
                                        <p:tgtEl>
                                          <p:spTgt spid="55"/>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54"/>
                                        </p:tgtEl>
                                        <p:attrNameLst>
                                          <p:attrName>style.visibility</p:attrName>
                                        </p:attrNameLst>
                                      </p:cBhvr>
                                      <p:to>
                                        <p:strVal val="visible"/>
                                      </p:to>
                                    </p:set>
                                    <p:anim calcmode="lin" valueType="num">
                                      <p:cBhvr>
                                        <p:cTn id="23" dur="500" fill="hold"/>
                                        <p:tgtEl>
                                          <p:spTgt spid="54"/>
                                        </p:tgtEl>
                                        <p:attrNameLst>
                                          <p:attrName>ppt_w</p:attrName>
                                        </p:attrNameLst>
                                      </p:cBhvr>
                                      <p:tavLst>
                                        <p:tav tm="0">
                                          <p:val>
                                            <p:fltVal val="0"/>
                                          </p:val>
                                        </p:tav>
                                        <p:tav tm="100000">
                                          <p:val>
                                            <p:strVal val="#ppt_w"/>
                                          </p:val>
                                        </p:tav>
                                      </p:tavLst>
                                    </p:anim>
                                    <p:anim calcmode="lin" valueType="num">
                                      <p:cBhvr>
                                        <p:cTn id="24" dur="500" fill="hold"/>
                                        <p:tgtEl>
                                          <p:spTgt spid="54"/>
                                        </p:tgtEl>
                                        <p:attrNameLst>
                                          <p:attrName>ppt_h</p:attrName>
                                        </p:attrNameLst>
                                      </p:cBhvr>
                                      <p:tavLst>
                                        <p:tav tm="0">
                                          <p:val>
                                            <p:fltVal val="0"/>
                                          </p:val>
                                        </p:tav>
                                        <p:tav tm="100000">
                                          <p:val>
                                            <p:strVal val="#ppt_h"/>
                                          </p:val>
                                        </p:tav>
                                      </p:tavLst>
                                    </p:anim>
                                    <p:animEffect transition="in" filter="fade">
                                      <p:cBhvr>
                                        <p:cTn id="25" dur="500"/>
                                        <p:tgtEl>
                                          <p:spTgt spid="54"/>
                                        </p:tgtEl>
                                      </p:cBhvr>
                                    </p:animEffect>
                                  </p:childTnLst>
                                </p:cTn>
                              </p:par>
                            </p:childTnLst>
                          </p:cTn>
                        </p:par>
                        <p:par>
                          <p:cTn id="26" fill="hold">
                            <p:stCondLst>
                              <p:cond delay="2500"/>
                            </p:stCondLst>
                            <p:childTnLst>
                              <p:par>
                                <p:cTn id="27" presetID="2" presetClass="entr" presetSubtype="2" decel="100000" fill="hold" nodeType="afterEffect">
                                  <p:stCondLst>
                                    <p:cond delay="0"/>
                                  </p:stCondLst>
                                  <p:childTnLst>
                                    <p:set>
                                      <p:cBhvr>
                                        <p:cTn id="28" dur="1" fill="hold">
                                          <p:stCondLst>
                                            <p:cond delay="0"/>
                                          </p:stCondLst>
                                        </p:cTn>
                                        <p:tgtEl>
                                          <p:spTgt spid="38"/>
                                        </p:tgtEl>
                                        <p:attrNameLst>
                                          <p:attrName>style.visibility</p:attrName>
                                        </p:attrNameLst>
                                      </p:cBhvr>
                                      <p:to>
                                        <p:strVal val="visible"/>
                                      </p:to>
                                    </p:set>
                                    <p:anim calcmode="lin" valueType="num">
                                      <p:cBhvr additive="base">
                                        <p:cTn id="29" dur="1000" fill="hold"/>
                                        <p:tgtEl>
                                          <p:spTgt spid="38"/>
                                        </p:tgtEl>
                                        <p:attrNameLst>
                                          <p:attrName>ppt_x</p:attrName>
                                        </p:attrNameLst>
                                      </p:cBhvr>
                                      <p:tavLst>
                                        <p:tav tm="0">
                                          <p:val>
                                            <p:strVal val="1+#ppt_w/2"/>
                                          </p:val>
                                        </p:tav>
                                        <p:tav tm="100000">
                                          <p:val>
                                            <p:strVal val="#ppt_x"/>
                                          </p:val>
                                        </p:tav>
                                      </p:tavLst>
                                    </p:anim>
                                    <p:anim calcmode="lin" valueType="num">
                                      <p:cBhvr additive="base">
                                        <p:cTn id="30" dur="1000" fill="hold"/>
                                        <p:tgtEl>
                                          <p:spTgt spid="38"/>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100"/>
                                  </p:stCondLst>
                                  <p:childTnLst>
                                    <p:set>
                                      <p:cBhvr>
                                        <p:cTn id="32" dur="1" fill="hold">
                                          <p:stCondLst>
                                            <p:cond delay="0"/>
                                          </p:stCondLst>
                                        </p:cTn>
                                        <p:tgtEl>
                                          <p:spTgt spid="41"/>
                                        </p:tgtEl>
                                        <p:attrNameLst>
                                          <p:attrName>style.visibility</p:attrName>
                                        </p:attrNameLst>
                                      </p:cBhvr>
                                      <p:to>
                                        <p:strVal val="visible"/>
                                      </p:to>
                                    </p:set>
                                    <p:anim calcmode="lin" valueType="num">
                                      <p:cBhvr additive="base">
                                        <p:cTn id="33" dur="1000" fill="hold"/>
                                        <p:tgtEl>
                                          <p:spTgt spid="41"/>
                                        </p:tgtEl>
                                        <p:attrNameLst>
                                          <p:attrName>ppt_x</p:attrName>
                                        </p:attrNameLst>
                                      </p:cBhvr>
                                      <p:tavLst>
                                        <p:tav tm="0">
                                          <p:val>
                                            <p:strVal val="1+#ppt_w/2"/>
                                          </p:val>
                                        </p:tav>
                                        <p:tav tm="100000">
                                          <p:val>
                                            <p:strVal val="#ppt_x"/>
                                          </p:val>
                                        </p:tav>
                                      </p:tavLst>
                                    </p:anim>
                                    <p:anim calcmode="lin" valueType="num">
                                      <p:cBhvr additive="base">
                                        <p:cTn id="34" dur="1000" fill="hold"/>
                                        <p:tgtEl>
                                          <p:spTgt spid="41"/>
                                        </p:tgtEl>
                                        <p:attrNameLst>
                                          <p:attrName>ppt_y</p:attrName>
                                        </p:attrNameLst>
                                      </p:cBhvr>
                                      <p:tavLst>
                                        <p:tav tm="0">
                                          <p:val>
                                            <p:strVal val="#ppt_y"/>
                                          </p:val>
                                        </p:tav>
                                        <p:tav tm="100000">
                                          <p:val>
                                            <p:strVal val="#ppt_y"/>
                                          </p:val>
                                        </p:tav>
                                      </p:tavLst>
                                    </p:anim>
                                  </p:childTnLst>
                                </p:cTn>
                              </p:par>
                              <p:par>
                                <p:cTn id="35" presetID="2" presetClass="entr" presetSubtype="2" decel="100000" fill="hold" nodeType="withEffect">
                                  <p:stCondLst>
                                    <p:cond delay="200"/>
                                  </p:stCondLst>
                                  <p:childTnLst>
                                    <p:set>
                                      <p:cBhvr>
                                        <p:cTn id="36" dur="1" fill="hold">
                                          <p:stCondLst>
                                            <p:cond delay="0"/>
                                          </p:stCondLst>
                                        </p:cTn>
                                        <p:tgtEl>
                                          <p:spTgt spid="44"/>
                                        </p:tgtEl>
                                        <p:attrNameLst>
                                          <p:attrName>style.visibility</p:attrName>
                                        </p:attrNameLst>
                                      </p:cBhvr>
                                      <p:to>
                                        <p:strVal val="visible"/>
                                      </p:to>
                                    </p:set>
                                    <p:anim calcmode="lin" valueType="num">
                                      <p:cBhvr additive="base">
                                        <p:cTn id="37" dur="1000" fill="hold"/>
                                        <p:tgtEl>
                                          <p:spTgt spid="44"/>
                                        </p:tgtEl>
                                        <p:attrNameLst>
                                          <p:attrName>ppt_x</p:attrName>
                                        </p:attrNameLst>
                                      </p:cBhvr>
                                      <p:tavLst>
                                        <p:tav tm="0">
                                          <p:val>
                                            <p:strVal val="1+#ppt_w/2"/>
                                          </p:val>
                                        </p:tav>
                                        <p:tav tm="100000">
                                          <p:val>
                                            <p:strVal val="#ppt_x"/>
                                          </p:val>
                                        </p:tav>
                                      </p:tavLst>
                                    </p:anim>
                                    <p:anim calcmode="lin" valueType="num">
                                      <p:cBhvr additive="base">
                                        <p:cTn id="38" dur="1000" fill="hold"/>
                                        <p:tgtEl>
                                          <p:spTgt spid="44"/>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300"/>
                                  </p:stCondLst>
                                  <p:childTnLst>
                                    <p:set>
                                      <p:cBhvr>
                                        <p:cTn id="40" dur="1" fill="hold">
                                          <p:stCondLst>
                                            <p:cond delay="0"/>
                                          </p:stCondLst>
                                        </p:cTn>
                                        <p:tgtEl>
                                          <p:spTgt spid="47"/>
                                        </p:tgtEl>
                                        <p:attrNameLst>
                                          <p:attrName>style.visibility</p:attrName>
                                        </p:attrNameLst>
                                      </p:cBhvr>
                                      <p:to>
                                        <p:strVal val="visible"/>
                                      </p:to>
                                    </p:set>
                                    <p:anim calcmode="lin" valueType="num">
                                      <p:cBhvr additive="base">
                                        <p:cTn id="41" dur="1000" fill="hold"/>
                                        <p:tgtEl>
                                          <p:spTgt spid="47"/>
                                        </p:tgtEl>
                                        <p:attrNameLst>
                                          <p:attrName>ppt_x</p:attrName>
                                        </p:attrNameLst>
                                      </p:cBhvr>
                                      <p:tavLst>
                                        <p:tav tm="0">
                                          <p:val>
                                            <p:strVal val="1+#ppt_w/2"/>
                                          </p:val>
                                        </p:tav>
                                        <p:tav tm="100000">
                                          <p:val>
                                            <p:strVal val="#ppt_x"/>
                                          </p:val>
                                        </p:tav>
                                      </p:tavLst>
                                    </p:anim>
                                    <p:anim calcmode="lin" valueType="num">
                                      <p:cBhvr additive="base">
                                        <p:cTn id="42" dur="1000" fill="hold"/>
                                        <p:tgtEl>
                                          <p:spTgt spid="47"/>
                                        </p:tgtEl>
                                        <p:attrNameLst>
                                          <p:attrName>ppt_y</p:attrName>
                                        </p:attrNameLst>
                                      </p:cBhvr>
                                      <p:tavLst>
                                        <p:tav tm="0">
                                          <p:val>
                                            <p:strVal val="#ppt_y"/>
                                          </p:val>
                                        </p:tav>
                                        <p:tav tm="100000">
                                          <p:val>
                                            <p:strVal val="#ppt_y"/>
                                          </p:val>
                                        </p:tav>
                                      </p:tavLst>
                                    </p:anim>
                                  </p:childTnLst>
                                </p:cTn>
                              </p:par>
                              <p:par>
                                <p:cTn id="43" presetID="2" presetClass="entr" presetSubtype="2" decel="100000" fill="hold" nodeType="withEffect">
                                  <p:stCondLst>
                                    <p:cond delay="400"/>
                                  </p:stCondLst>
                                  <p:childTnLst>
                                    <p:set>
                                      <p:cBhvr>
                                        <p:cTn id="44" dur="1" fill="hold">
                                          <p:stCondLst>
                                            <p:cond delay="0"/>
                                          </p:stCondLst>
                                        </p:cTn>
                                        <p:tgtEl>
                                          <p:spTgt spid="50"/>
                                        </p:tgtEl>
                                        <p:attrNameLst>
                                          <p:attrName>style.visibility</p:attrName>
                                        </p:attrNameLst>
                                      </p:cBhvr>
                                      <p:to>
                                        <p:strVal val="visible"/>
                                      </p:to>
                                    </p:set>
                                    <p:anim calcmode="lin" valueType="num">
                                      <p:cBhvr additive="base">
                                        <p:cTn id="45" dur="1000" fill="hold"/>
                                        <p:tgtEl>
                                          <p:spTgt spid="50"/>
                                        </p:tgtEl>
                                        <p:attrNameLst>
                                          <p:attrName>ppt_x</p:attrName>
                                        </p:attrNameLst>
                                      </p:cBhvr>
                                      <p:tavLst>
                                        <p:tav tm="0">
                                          <p:val>
                                            <p:strVal val="1+#ppt_w/2"/>
                                          </p:val>
                                        </p:tav>
                                        <p:tav tm="100000">
                                          <p:val>
                                            <p:strVal val="#ppt_x"/>
                                          </p:val>
                                        </p:tav>
                                      </p:tavLst>
                                    </p:anim>
                                    <p:anim calcmode="lin" valueType="num">
                                      <p:cBhvr additive="base">
                                        <p:cTn id="46" dur="1000" fill="hold"/>
                                        <p:tgtEl>
                                          <p:spTgt spid="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4"/>
          </p:nvPr>
        </p:nvSpPr>
        <p:spPr/>
        <p:txBody>
          <a:bodyPr/>
          <a:lstStyle/>
          <a:p>
            <a:fld id="{791C74C5-49C3-4B91-9805-E5C47E5A7A90}" type="slidenum">
              <a:rPr lang="zh-CN" altLang="en-US" smtClean="0"/>
              <a:pPr/>
              <a:t>17</a:t>
            </a:fld>
            <a:endParaRPr lang="zh-CN" altLang="en-US" dirty="0"/>
          </a:p>
        </p:txBody>
      </p:sp>
      <p:grpSp>
        <p:nvGrpSpPr>
          <p:cNvPr id="198" name="组合 197"/>
          <p:cNvGrpSpPr/>
          <p:nvPr/>
        </p:nvGrpSpPr>
        <p:grpSpPr>
          <a:xfrm>
            <a:off x="3949699" y="286032"/>
            <a:ext cx="4318002" cy="644894"/>
            <a:chOff x="3949699" y="425732"/>
            <a:chExt cx="4318002" cy="644894"/>
          </a:xfrm>
        </p:grpSpPr>
        <p:sp>
          <p:nvSpPr>
            <p:cNvPr id="199" name="文本框 198"/>
            <p:cNvSpPr txBox="1"/>
            <p:nvPr/>
          </p:nvSpPr>
          <p:spPr>
            <a:xfrm>
              <a:off x="4785260" y="425732"/>
              <a:ext cx="2646878"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rPr>
                <a:t>标题文字添加</a:t>
              </a:r>
              <a:r>
                <a:rPr lang="zh-CN" altLang="en-US" sz="2400" b="1" dirty="0">
                  <a:solidFill>
                    <a:schemeClr val="tx1">
                      <a:lumMod val="75000"/>
                      <a:lumOff val="25000"/>
                    </a:schemeClr>
                  </a:solidFill>
                  <a:latin typeface="Arial"/>
                  <a:ea typeface="微软雅黑"/>
                </a:rPr>
                <a:t>此处</a:t>
              </a:r>
              <a:endPar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endParaRPr>
            </a:p>
          </p:txBody>
        </p:sp>
        <p:sp>
          <p:nvSpPr>
            <p:cNvPr id="200" name="文本框 199"/>
            <p:cNvSpPr txBox="1"/>
            <p:nvPr/>
          </p:nvSpPr>
          <p:spPr>
            <a:xfrm>
              <a:off x="3949699" y="785291"/>
              <a:ext cx="4318002"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wider field</a:t>
              </a:r>
            </a:p>
          </p:txBody>
        </p:sp>
      </p:grpSp>
      <p:cxnSp>
        <p:nvCxnSpPr>
          <p:cNvPr id="201" name="直接连接符 200"/>
          <p:cNvCxnSpPr/>
          <p:nvPr/>
        </p:nvCxnSpPr>
        <p:spPr>
          <a:xfrm>
            <a:off x="5734050" y="1069340"/>
            <a:ext cx="723900" cy="0"/>
          </a:xfrm>
          <a:prstGeom prst="line">
            <a:avLst/>
          </a:prstGeom>
          <a:ln w="50800" cap="rnd">
            <a:gradFill flip="none" rotWithShape="1">
              <a:gsLst>
                <a:gs pos="0">
                  <a:srgbClr val="00D1FE"/>
                </a:gs>
                <a:gs pos="100000">
                  <a:srgbClr val="397CD5"/>
                </a:gs>
              </a:gsLst>
              <a:lin ang="2700000" scaled="1"/>
              <a:tileRect/>
            </a:gradFill>
            <a:round/>
          </a:ln>
        </p:spPr>
        <p:style>
          <a:lnRef idx="1">
            <a:schemeClr val="accent1"/>
          </a:lnRef>
          <a:fillRef idx="0">
            <a:schemeClr val="accent1"/>
          </a:fillRef>
          <a:effectRef idx="0">
            <a:schemeClr val="accent1"/>
          </a:effectRef>
          <a:fontRef idx="minor">
            <a:schemeClr val="tx1"/>
          </a:fontRef>
        </p:style>
      </p:cxnSp>
      <p:grpSp>
        <p:nvGrpSpPr>
          <p:cNvPr id="205" name="组合 204"/>
          <p:cNvGrpSpPr/>
          <p:nvPr/>
        </p:nvGrpSpPr>
        <p:grpSpPr>
          <a:xfrm>
            <a:off x="1392014" y="4789974"/>
            <a:ext cx="9339486" cy="992605"/>
            <a:chOff x="874712" y="3331538"/>
            <a:chExt cx="9339486" cy="992605"/>
          </a:xfrm>
        </p:grpSpPr>
        <p:sp>
          <p:nvSpPr>
            <p:cNvPr id="206" name="矩形 205">
              <a:extLst>
                <a:ext uri="{FF2B5EF4-FFF2-40B4-BE49-F238E27FC236}">
                  <a16:creationId xmlns:a16="http://schemas.microsoft.com/office/drawing/2014/main" xmlns="" id="{E3EB1709-6D20-4440-8800-976CC5E9712E}"/>
                </a:ext>
              </a:extLst>
            </p:cNvPr>
            <p:cNvSpPr/>
            <p:nvPr/>
          </p:nvSpPr>
          <p:spPr>
            <a:xfrm>
              <a:off x="874712" y="3677812"/>
              <a:ext cx="9339486" cy="646331"/>
            </a:xfrm>
            <a:prstGeom prst="rect">
              <a:avLst/>
            </a:prstGeom>
          </p:spPr>
          <p:txBody>
            <a:bodyPr wrap="square">
              <a:spAutoFit/>
              <a:scene3d>
                <a:camera prst="orthographicFront"/>
                <a:lightRig rig="threePt" dir="t"/>
              </a:scene3d>
              <a:sp3d contourW="12700"/>
            </a:bodyPr>
            <a:lstStyle/>
            <a:p>
              <a:pPr>
                <a:lnSpc>
                  <a:spcPct val="15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p:txBody>
        </p:sp>
        <p:sp>
          <p:nvSpPr>
            <p:cNvPr id="207" name="矩形 206">
              <a:extLst>
                <a:ext uri="{FF2B5EF4-FFF2-40B4-BE49-F238E27FC236}">
                  <a16:creationId xmlns:a16="http://schemas.microsoft.com/office/drawing/2014/main" xmlns="" id="{CBCE2F27-1948-4AAF-B7D2-B7B4F23C2784}"/>
                </a:ext>
              </a:extLst>
            </p:cNvPr>
            <p:cNvSpPr/>
            <p:nvPr/>
          </p:nvSpPr>
          <p:spPr>
            <a:xfrm>
              <a:off x="874712" y="3331538"/>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标题文字添加</a:t>
              </a:r>
            </a:p>
          </p:txBody>
        </p:sp>
      </p:grpSp>
      <p:grpSp>
        <p:nvGrpSpPr>
          <p:cNvPr id="212" name="组合 211"/>
          <p:cNvGrpSpPr/>
          <p:nvPr/>
        </p:nvGrpSpPr>
        <p:grpSpPr>
          <a:xfrm>
            <a:off x="1962021" y="1683282"/>
            <a:ext cx="8280884" cy="2802881"/>
            <a:chOff x="1962021" y="1683282"/>
            <a:chExt cx="8280884" cy="2802881"/>
          </a:xfrm>
        </p:grpSpPr>
        <p:sp>
          <p:nvSpPr>
            <p:cNvPr id="165" name="ValueShape"/>
            <p:cNvSpPr>
              <a:spLocks/>
            </p:cNvSpPr>
            <p:nvPr/>
          </p:nvSpPr>
          <p:spPr bwMode="auto">
            <a:xfrm>
              <a:off x="1962021" y="3086100"/>
              <a:ext cx="2349759" cy="1400063"/>
            </a:xfrm>
            <a:custGeom>
              <a:avLst/>
              <a:gdLst>
                <a:gd name="connsiteX0" fmla="*/ 1093415 w 2188163"/>
                <a:gd name="connsiteY0" fmla="*/ 0 h 1498292"/>
                <a:gd name="connsiteX1" fmla="*/ 1137584 w 2188163"/>
                <a:gd name="connsiteY1" fmla="*/ 114812 h 1498292"/>
                <a:gd name="connsiteX2" fmla="*/ 2188163 w 2188163"/>
                <a:gd name="connsiteY2" fmla="*/ 1498292 h 1498292"/>
                <a:gd name="connsiteX3" fmla="*/ 1093415 w 2188163"/>
                <a:gd name="connsiteY3" fmla="*/ 1498292 h 1498292"/>
                <a:gd name="connsiteX4" fmla="*/ 0 w 2188163"/>
                <a:gd name="connsiteY4" fmla="*/ 1498292 h 1498292"/>
                <a:gd name="connsiteX5" fmla="*/ 1049300 w 2188163"/>
                <a:gd name="connsiteY5" fmla="*/ 114812 h 1498292"/>
                <a:gd name="connsiteX6" fmla="*/ 1093415 w 2188163"/>
                <a:gd name="connsiteY6" fmla="*/ 0 h 1498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88163" h="1498292">
                  <a:moveTo>
                    <a:pt x="1093415" y="0"/>
                  </a:moveTo>
                  <a:cubicBezTo>
                    <a:pt x="1102880" y="0"/>
                    <a:pt x="1121809" y="51665"/>
                    <a:pt x="1137584" y="114812"/>
                  </a:cubicBezTo>
                  <a:cubicBezTo>
                    <a:pt x="1424679" y="1156728"/>
                    <a:pt x="2188163" y="1498292"/>
                    <a:pt x="2188163" y="1498292"/>
                  </a:cubicBezTo>
                  <a:cubicBezTo>
                    <a:pt x="2188163" y="1498292"/>
                    <a:pt x="2188163" y="1498292"/>
                    <a:pt x="1093415" y="1498292"/>
                  </a:cubicBezTo>
                  <a:cubicBezTo>
                    <a:pt x="1093415" y="1498292"/>
                    <a:pt x="1093415" y="1498292"/>
                    <a:pt x="0" y="1498292"/>
                  </a:cubicBezTo>
                  <a:cubicBezTo>
                    <a:pt x="0" y="1498292"/>
                    <a:pt x="762555" y="1156728"/>
                    <a:pt x="1049300" y="114812"/>
                  </a:cubicBezTo>
                  <a:cubicBezTo>
                    <a:pt x="1065056" y="51665"/>
                    <a:pt x="1083962" y="0"/>
                    <a:pt x="1093415" y="0"/>
                  </a:cubicBez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187" name="ValueShape"/>
            <p:cNvSpPr>
              <a:spLocks/>
            </p:cNvSpPr>
            <p:nvPr/>
          </p:nvSpPr>
          <p:spPr bwMode="auto">
            <a:xfrm>
              <a:off x="3444802" y="2465878"/>
              <a:ext cx="2349759" cy="2020285"/>
            </a:xfrm>
            <a:custGeom>
              <a:avLst/>
              <a:gdLst>
                <a:gd name="connsiteX0" fmla="*/ 1093415 w 2188163"/>
                <a:gd name="connsiteY0" fmla="*/ 0 h 1498292"/>
                <a:gd name="connsiteX1" fmla="*/ 1137584 w 2188163"/>
                <a:gd name="connsiteY1" fmla="*/ 114812 h 1498292"/>
                <a:gd name="connsiteX2" fmla="*/ 2188163 w 2188163"/>
                <a:gd name="connsiteY2" fmla="*/ 1498292 h 1498292"/>
                <a:gd name="connsiteX3" fmla="*/ 1093415 w 2188163"/>
                <a:gd name="connsiteY3" fmla="*/ 1498292 h 1498292"/>
                <a:gd name="connsiteX4" fmla="*/ 0 w 2188163"/>
                <a:gd name="connsiteY4" fmla="*/ 1498292 h 1498292"/>
                <a:gd name="connsiteX5" fmla="*/ 1049300 w 2188163"/>
                <a:gd name="connsiteY5" fmla="*/ 114812 h 1498292"/>
                <a:gd name="connsiteX6" fmla="*/ 1093415 w 2188163"/>
                <a:gd name="connsiteY6" fmla="*/ 0 h 1498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88163" h="1498292">
                  <a:moveTo>
                    <a:pt x="1093415" y="0"/>
                  </a:moveTo>
                  <a:cubicBezTo>
                    <a:pt x="1102880" y="0"/>
                    <a:pt x="1121809" y="51665"/>
                    <a:pt x="1137584" y="114812"/>
                  </a:cubicBezTo>
                  <a:cubicBezTo>
                    <a:pt x="1424679" y="1156728"/>
                    <a:pt x="2188163" y="1498292"/>
                    <a:pt x="2188163" y="1498292"/>
                  </a:cubicBezTo>
                  <a:cubicBezTo>
                    <a:pt x="2188163" y="1498292"/>
                    <a:pt x="2188163" y="1498292"/>
                    <a:pt x="1093415" y="1498292"/>
                  </a:cubicBezTo>
                  <a:cubicBezTo>
                    <a:pt x="1093415" y="1498292"/>
                    <a:pt x="1093415" y="1498292"/>
                    <a:pt x="0" y="1498292"/>
                  </a:cubicBezTo>
                  <a:cubicBezTo>
                    <a:pt x="0" y="1498292"/>
                    <a:pt x="762555" y="1156728"/>
                    <a:pt x="1049300" y="114812"/>
                  </a:cubicBezTo>
                  <a:cubicBezTo>
                    <a:pt x="1065056" y="51665"/>
                    <a:pt x="1083962" y="0"/>
                    <a:pt x="1093415" y="0"/>
                  </a:cubicBez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190" name="ValueShape"/>
            <p:cNvSpPr>
              <a:spLocks/>
            </p:cNvSpPr>
            <p:nvPr/>
          </p:nvSpPr>
          <p:spPr bwMode="auto">
            <a:xfrm>
              <a:off x="4927583" y="2127574"/>
              <a:ext cx="2349759" cy="2358589"/>
            </a:xfrm>
            <a:custGeom>
              <a:avLst/>
              <a:gdLst>
                <a:gd name="connsiteX0" fmla="*/ 1093415 w 2188163"/>
                <a:gd name="connsiteY0" fmla="*/ 0 h 1498292"/>
                <a:gd name="connsiteX1" fmla="*/ 1137584 w 2188163"/>
                <a:gd name="connsiteY1" fmla="*/ 114812 h 1498292"/>
                <a:gd name="connsiteX2" fmla="*/ 2188163 w 2188163"/>
                <a:gd name="connsiteY2" fmla="*/ 1498292 h 1498292"/>
                <a:gd name="connsiteX3" fmla="*/ 1093415 w 2188163"/>
                <a:gd name="connsiteY3" fmla="*/ 1498292 h 1498292"/>
                <a:gd name="connsiteX4" fmla="*/ 0 w 2188163"/>
                <a:gd name="connsiteY4" fmla="*/ 1498292 h 1498292"/>
                <a:gd name="connsiteX5" fmla="*/ 1049300 w 2188163"/>
                <a:gd name="connsiteY5" fmla="*/ 114812 h 1498292"/>
                <a:gd name="connsiteX6" fmla="*/ 1093415 w 2188163"/>
                <a:gd name="connsiteY6" fmla="*/ 0 h 1498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88163" h="1498292">
                  <a:moveTo>
                    <a:pt x="1093415" y="0"/>
                  </a:moveTo>
                  <a:cubicBezTo>
                    <a:pt x="1102880" y="0"/>
                    <a:pt x="1121809" y="51665"/>
                    <a:pt x="1137584" y="114812"/>
                  </a:cubicBezTo>
                  <a:cubicBezTo>
                    <a:pt x="1424679" y="1156728"/>
                    <a:pt x="2188163" y="1498292"/>
                    <a:pt x="2188163" y="1498292"/>
                  </a:cubicBezTo>
                  <a:cubicBezTo>
                    <a:pt x="2188163" y="1498292"/>
                    <a:pt x="2188163" y="1498292"/>
                    <a:pt x="1093415" y="1498292"/>
                  </a:cubicBezTo>
                  <a:cubicBezTo>
                    <a:pt x="1093415" y="1498292"/>
                    <a:pt x="1093415" y="1498292"/>
                    <a:pt x="0" y="1498292"/>
                  </a:cubicBezTo>
                  <a:cubicBezTo>
                    <a:pt x="0" y="1498292"/>
                    <a:pt x="762555" y="1156728"/>
                    <a:pt x="1049300" y="114812"/>
                  </a:cubicBezTo>
                  <a:cubicBezTo>
                    <a:pt x="1065056" y="51665"/>
                    <a:pt x="1083962" y="0"/>
                    <a:pt x="1093415" y="0"/>
                  </a:cubicBez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193" name="ValueShape"/>
            <p:cNvSpPr>
              <a:spLocks/>
            </p:cNvSpPr>
            <p:nvPr/>
          </p:nvSpPr>
          <p:spPr bwMode="auto">
            <a:xfrm>
              <a:off x="6410364" y="3239475"/>
              <a:ext cx="2349759" cy="1246688"/>
            </a:xfrm>
            <a:custGeom>
              <a:avLst/>
              <a:gdLst>
                <a:gd name="connsiteX0" fmla="*/ 1093415 w 2188163"/>
                <a:gd name="connsiteY0" fmla="*/ 0 h 1498292"/>
                <a:gd name="connsiteX1" fmla="*/ 1137584 w 2188163"/>
                <a:gd name="connsiteY1" fmla="*/ 114812 h 1498292"/>
                <a:gd name="connsiteX2" fmla="*/ 2188163 w 2188163"/>
                <a:gd name="connsiteY2" fmla="*/ 1498292 h 1498292"/>
                <a:gd name="connsiteX3" fmla="*/ 1093415 w 2188163"/>
                <a:gd name="connsiteY3" fmla="*/ 1498292 h 1498292"/>
                <a:gd name="connsiteX4" fmla="*/ 0 w 2188163"/>
                <a:gd name="connsiteY4" fmla="*/ 1498292 h 1498292"/>
                <a:gd name="connsiteX5" fmla="*/ 1049300 w 2188163"/>
                <a:gd name="connsiteY5" fmla="*/ 114812 h 1498292"/>
                <a:gd name="connsiteX6" fmla="*/ 1093415 w 2188163"/>
                <a:gd name="connsiteY6" fmla="*/ 0 h 1498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88163" h="1498292">
                  <a:moveTo>
                    <a:pt x="1093415" y="0"/>
                  </a:moveTo>
                  <a:cubicBezTo>
                    <a:pt x="1102880" y="0"/>
                    <a:pt x="1121809" y="51665"/>
                    <a:pt x="1137584" y="114812"/>
                  </a:cubicBezTo>
                  <a:cubicBezTo>
                    <a:pt x="1424679" y="1156728"/>
                    <a:pt x="2188163" y="1498292"/>
                    <a:pt x="2188163" y="1498292"/>
                  </a:cubicBezTo>
                  <a:cubicBezTo>
                    <a:pt x="2188163" y="1498292"/>
                    <a:pt x="2188163" y="1498292"/>
                    <a:pt x="1093415" y="1498292"/>
                  </a:cubicBezTo>
                  <a:cubicBezTo>
                    <a:pt x="1093415" y="1498292"/>
                    <a:pt x="1093415" y="1498292"/>
                    <a:pt x="0" y="1498292"/>
                  </a:cubicBezTo>
                  <a:cubicBezTo>
                    <a:pt x="0" y="1498292"/>
                    <a:pt x="762555" y="1156728"/>
                    <a:pt x="1049300" y="114812"/>
                  </a:cubicBezTo>
                  <a:cubicBezTo>
                    <a:pt x="1065056" y="51665"/>
                    <a:pt x="1083962" y="0"/>
                    <a:pt x="1093415" y="0"/>
                  </a:cubicBez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196" name="ValueShape"/>
            <p:cNvSpPr>
              <a:spLocks/>
            </p:cNvSpPr>
            <p:nvPr/>
          </p:nvSpPr>
          <p:spPr bwMode="auto">
            <a:xfrm>
              <a:off x="7893146" y="2465877"/>
              <a:ext cx="2349759" cy="2020286"/>
            </a:xfrm>
            <a:custGeom>
              <a:avLst/>
              <a:gdLst>
                <a:gd name="connsiteX0" fmla="*/ 1093415 w 2188163"/>
                <a:gd name="connsiteY0" fmla="*/ 0 h 1498292"/>
                <a:gd name="connsiteX1" fmla="*/ 1137584 w 2188163"/>
                <a:gd name="connsiteY1" fmla="*/ 114812 h 1498292"/>
                <a:gd name="connsiteX2" fmla="*/ 2188163 w 2188163"/>
                <a:gd name="connsiteY2" fmla="*/ 1498292 h 1498292"/>
                <a:gd name="connsiteX3" fmla="*/ 1093415 w 2188163"/>
                <a:gd name="connsiteY3" fmla="*/ 1498292 h 1498292"/>
                <a:gd name="connsiteX4" fmla="*/ 0 w 2188163"/>
                <a:gd name="connsiteY4" fmla="*/ 1498292 h 1498292"/>
                <a:gd name="connsiteX5" fmla="*/ 1049300 w 2188163"/>
                <a:gd name="connsiteY5" fmla="*/ 114812 h 1498292"/>
                <a:gd name="connsiteX6" fmla="*/ 1093415 w 2188163"/>
                <a:gd name="connsiteY6" fmla="*/ 0 h 1498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88163" h="1498292">
                  <a:moveTo>
                    <a:pt x="1093415" y="0"/>
                  </a:moveTo>
                  <a:cubicBezTo>
                    <a:pt x="1102880" y="0"/>
                    <a:pt x="1121809" y="51665"/>
                    <a:pt x="1137584" y="114812"/>
                  </a:cubicBezTo>
                  <a:cubicBezTo>
                    <a:pt x="1424679" y="1156728"/>
                    <a:pt x="2188163" y="1498292"/>
                    <a:pt x="2188163" y="1498292"/>
                  </a:cubicBezTo>
                  <a:cubicBezTo>
                    <a:pt x="2188163" y="1498292"/>
                    <a:pt x="2188163" y="1498292"/>
                    <a:pt x="1093415" y="1498292"/>
                  </a:cubicBezTo>
                  <a:cubicBezTo>
                    <a:pt x="1093415" y="1498292"/>
                    <a:pt x="1093415" y="1498292"/>
                    <a:pt x="0" y="1498292"/>
                  </a:cubicBezTo>
                  <a:cubicBezTo>
                    <a:pt x="0" y="1498292"/>
                    <a:pt x="762555" y="1156728"/>
                    <a:pt x="1049300" y="114812"/>
                  </a:cubicBezTo>
                  <a:cubicBezTo>
                    <a:pt x="1065056" y="51665"/>
                    <a:pt x="1083962" y="0"/>
                    <a:pt x="1093415" y="0"/>
                  </a:cubicBez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204" name="矩形 203">
              <a:extLst>
                <a:ext uri="{FF2B5EF4-FFF2-40B4-BE49-F238E27FC236}">
                  <a16:creationId xmlns:a16="http://schemas.microsoft.com/office/drawing/2014/main" xmlns="" id="{CBCE2F27-1948-4AAF-B7D2-B7B4F23C2784}"/>
                </a:ext>
              </a:extLst>
            </p:cNvPr>
            <p:cNvSpPr/>
            <p:nvPr/>
          </p:nvSpPr>
          <p:spPr>
            <a:xfrm>
              <a:off x="2668441" y="2576468"/>
              <a:ext cx="936917" cy="427746"/>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000" dirty="0">
                  <a:solidFill>
                    <a:schemeClr val="tx1">
                      <a:lumMod val="75000"/>
                      <a:lumOff val="25000"/>
                    </a:schemeClr>
                  </a:solidFill>
                </a:rPr>
                <a:t>35%</a:t>
              </a:r>
              <a:endParaRPr lang="zh-CN" altLang="en-US" sz="2000" dirty="0">
                <a:solidFill>
                  <a:schemeClr val="tx1">
                    <a:lumMod val="75000"/>
                    <a:lumOff val="25000"/>
                  </a:schemeClr>
                </a:solidFill>
              </a:endParaRPr>
            </a:p>
          </p:txBody>
        </p:sp>
        <p:sp>
          <p:nvSpPr>
            <p:cNvPr id="208" name="矩形 207">
              <a:extLst>
                <a:ext uri="{FF2B5EF4-FFF2-40B4-BE49-F238E27FC236}">
                  <a16:creationId xmlns:a16="http://schemas.microsoft.com/office/drawing/2014/main" xmlns="" id="{CBCE2F27-1948-4AAF-B7D2-B7B4F23C2784}"/>
                </a:ext>
              </a:extLst>
            </p:cNvPr>
            <p:cNvSpPr/>
            <p:nvPr/>
          </p:nvSpPr>
          <p:spPr>
            <a:xfrm>
              <a:off x="4167025" y="2015454"/>
              <a:ext cx="936917" cy="427746"/>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000" dirty="0">
                  <a:solidFill>
                    <a:schemeClr val="tx1">
                      <a:lumMod val="75000"/>
                      <a:lumOff val="25000"/>
                    </a:schemeClr>
                  </a:solidFill>
                </a:rPr>
                <a:t>50%</a:t>
              </a:r>
              <a:endParaRPr lang="zh-CN" altLang="en-US" sz="2000" dirty="0">
                <a:solidFill>
                  <a:schemeClr val="tx1">
                    <a:lumMod val="75000"/>
                    <a:lumOff val="25000"/>
                  </a:schemeClr>
                </a:solidFill>
              </a:endParaRPr>
            </a:p>
          </p:txBody>
        </p:sp>
        <p:sp>
          <p:nvSpPr>
            <p:cNvPr id="209" name="矩形 208">
              <a:extLst>
                <a:ext uri="{FF2B5EF4-FFF2-40B4-BE49-F238E27FC236}">
                  <a16:creationId xmlns:a16="http://schemas.microsoft.com/office/drawing/2014/main" xmlns="" id="{CBCE2F27-1948-4AAF-B7D2-B7B4F23C2784}"/>
                </a:ext>
              </a:extLst>
            </p:cNvPr>
            <p:cNvSpPr/>
            <p:nvPr/>
          </p:nvSpPr>
          <p:spPr>
            <a:xfrm>
              <a:off x="5643343" y="1683282"/>
              <a:ext cx="936917" cy="427746"/>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000" dirty="0">
                  <a:solidFill>
                    <a:schemeClr val="tx1">
                      <a:lumMod val="75000"/>
                      <a:lumOff val="25000"/>
                    </a:schemeClr>
                  </a:solidFill>
                </a:rPr>
                <a:t>68%</a:t>
              </a:r>
              <a:endParaRPr lang="zh-CN" altLang="en-US" sz="2000" dirty="0">
                <a:solidFill>
                  <a:schemeClr val="tx1">
                    <a:lumMod val="75000"/>
                    <a:lumOff val="25000"/>
                  </a:schemeClr>
                </a:solidFill>
              </a:endParaRPr>
            </a:p>
          </p:txBody>
        </p:sp>
        <p:sp>
          <p:nvSpPr>
            <p:cNvPr id="210" name="矩形 209">
              <a:extLst>
                <a:ext uri="{FF2B5EF4-FFF2-40B4-BE49-F238E27FC236}">
                  <a16:creationId xmlns:a16="http://schemas.microsoft.com/office/drawing/2014/main" xmlns="" id="{CBCE2F27-1948-4AAF-B7D2-B7B4F23C2784}"/>
                </a:ext>
              </a:extLst>
            </p:cNvPr>
            <p:cNvSpPr/>
            <p:nvPr/>
          </p:nvSpPr>
          <p:spPr>
            <a:xfrm>
              <a:off x="7116784" y="2792368"/>
              <a:ext cx="936917" cy="427746"/>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000" dirty="0">
                  <a:solidFill>
                    <a:schemeClr val="tx1">
                      <a:lumMod val="75000"/>
                      <a:lumOff val="25000"/>
                    </a:schemeClr>
                  </a:solidFill>
                </a:rPr>
                <a:t>30%</a:t>
              </a:r>
              <a:endParaRPr lang="zh-CN" altLang="en-US" sz="2000" dirty="0">
                <a:solidFill>
                  <a:schemeClr val="tx1">
                    <a:lumMod val="75000"/>
                    <a:lumOff val="25000"/>
                  </a:schemeClr>
                </a:solidFill>
              </a:endParaRPr>
            </a:p>
          </p:txBody>
        </p:sp>
        <p:sp>
          <p:nvSpPr>
            <p:cNvPr id="211" name="矩形 210">
              <a:extLst>
                <a:ext uri="{FF2B5EF4-FFF2-40B4-BE49-F238E27FC236}">
                  <a16:creationId xmlns:a16="http://schemas.microsoft.com/office/drawing/2014/main" xmlns="" id="{CBCE2F27-1948-4AAF-B7D2-B7B4F23C2784}"/>
                </a:ext>
              </a:extLst>
            </p:cNvPr>
            <p:cNvSpPr/>
            <p:nvPr/>
          </p:nvSpPr>
          <p:spPr>
            <a:xfrm>
              <a:off x="8599567" y="2066167"/>
              <a:ext cx="936917" cy="427746"/>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000" dirty="0">
                  <a:solidFill>
                    <a:schemeClr val="tx1">
                      <a:lumMod val="75000"/>
                      <a:lumOff val="25000"/>
                    </a:schemeClr>
                  </a:solidFill>
                </a:rPr>
                <a:t>47%</a:t>
              </a:r>
              <a:endParaRPr lang="zh-CN" altLang="en-US" sz="2000" dirty="0">
                <a:solidFill>
                  <a:schemeClr val="tx1">
                    <a:lumMod val="75000"/>
                    <a:lumOff val="25000"/>
                  </a:schemeClr>
                </a:solidFill>
              </a:endParaRPr>
            </a:p>
          </p:txBody>
        </p:sp>
      </p:grpSp>
    </p:spTree>
    <p:extLst>
      <p:ext uri="{BB962C8B-B14F-4D97-AF65-F5344CB8AC3E}">
        <p14:creationId xmlns:p14="http://schemas.microsoft.com/office/powerpoint/2010/main" val="1099396218"/>
      </p:ext>
    </p:extLst>
  </p:cSld>
  <p:clrMapOvr>
    <a:masterClrMapping/>
  </p:clrMapOvr>
  <mc:AlternateContent xmlns:mc="http://schemas.openxmlformats.org/markup-compatibility/2006" xmlns:p14="http://schemas.microsoft.com/office/powerpoint/2010/main">
    <mc:Choice Requires="p14">
      <p:transition spd="slow" p14:dur="30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01"/>
                                        </p:tgtEl>
                                        <p:attrNameLst>
                                          <p:attrName>style.visibility</p:attrName>
                                        </p:attrNameLst>
                                      </p:cBhvr>
                                      <p:to>
                                        <p:strVal val="visible"/>
                                      </p:to>
                                    </p:set>
                                    <p:animEffect transition="in" filter="barn(inVertical)">
                                      <p:cBhvr>
                                        <p:cTn id="7" dur="500"/>
                                        <p:tgtEl>
                                          <p:spTgt spid="201"/>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198"/>
                                        </p:tgtEl>
                                        <p:attrNameLst>
                                          <p:attrName>style.visibility</p:attrName>
                                        </p:attrNameLst>
                                      </p:cBhvr>
                                      <p:to>
                                        <p:strVal val="visible"/>
                                      </p:to>
                                    </p:set>
                                    <p:anim calcmode="lin" valueType="num">
                                      <p:cBhvr additive="base">
                                        <p:cTn id="11" dur="500"/>
                                        <p:tgtEl>
                                          <p:spTgt spid="198"/>
                                        </p:tgtEl>
                                        <p:attrNameLst>
                                          <p:attrName>ppt_y</p:attrName>
                                        </p:attrNameLst>
                                      </p:cBhvr>
                                      <p:tavLst>
                                        <p:tav tm="0">
                                          <p:val>
                                            <p:strVal val="#ppt_y+#ppt_h*1.125000"/>
                                          </p:val>
                                        </p:tav>
                                        <p:tav tm="100000">
                                          <p:val>
                                            <p:strVal val="#ppt_y"/>
                                          </p:val>
                                        </p:tav>
                                      </p:tavLst>
                                    </p:anim>
                                    <p:animEffect transition="in" filter="wipe(up)">
                                      <p:cBhvr>
                                        <p:cTn id="12" dur="500"/>
                                        <p:tgtEl>
                                          <p:spTgt spid="198"/>
                                        </p:tgtEl>
                                      </p:cBhvr>
                                    </p:animEffect>
                                  </p:childTnLst>
                                </p:cTn>
                              </p:par>
                            </p:childTnLst>
                          </p:cTn>
                        </p:par>
                        <p:par>
                          <p:cTn id="13" fill="hold">
                            <p:stCondLst>
                              <p:cond delay="1000"/>
                            </p:stCondLst>
                            <p:childTnLst>
                              <p:par>
                                <p:cTn id="14" presetID="17" presetClass="entr" presetSubtype="4" fill="hold" nodeType="afterEffect">
                                  <p:stCondLst>
                                    <p:cond delay="0"/>
                                  </p:stCondLst>
                                  <p:childTnLst>
                                    <p:set>
                                      <p:cBhvr>
                                        <p:cTn id="15" dur="1" fill="hold">
                                          <p:stCondLst>
                                            <p:cond delay="0"/>
                                          </p:stCondLst>
                                        </p:cTn>
                                        <p:tgtEl>
                                          <p:spTgt spid="212"/>
                                        </p:tgtEl>
                                        <p:attrNameLst>
                                          <p:attrName>style.visibility</p:attrName>
                                        </p:attrNameLst>
                                      </p:cBhvr>
                                      <p:to>
                                        <p:strVal val="visible"/>
                                      </p:to>
                                    </p:set>
                                    <p:anim calcmode="lin" valueType="num">
                                      <p:cBhvr>
                                        <p:cTn id="16" dur="1000" fill="hold"/>
                                        <p:tgtEl>
                                          <p:spTgt spid="212"/>
                                        </p:tgtEl>
                                        <p:attrNameLst>
                                          <p:attrName>ppt_x</p:attrName>
                                        </p:attrNameLst>
                                      </p:cBhvr>
                                      <p:tavLst>
                                        <p:tav tm="0">
                                          <p:val>
                                            <p:strVal val="#ppt_x"/>
                                          </p:val>
                                        </p:tav>
                                        <p:tav tm="100000">
                                          <p:val>
                                            <p:strVal val="#ppt_x"/>
                                          </p:val>
                                        </p:tav>
                                      </p:tavLst>
                                    </p:anim>
                                    <p:anim calcmode="lin" valueType="num">
                                      <p:cBhvr>
                                        <p:cTn id="17" dur="1000" fill="hold"/>
                                        <p:tgtEl>
                                          <p:spTgt spid="212"/>
                                        </p:tgtEl>
                                        <p:attrNameLst>
                                          <p:attrName>ppt_y</p:attrName>
                                        </p:attrNameLst>
                                      </p:cBhvr>
                                      <p:tavLst>
                                        <p:tav tm="0">
                                          <p:val>
                                            <p:strVal val="#ppt_y+#ppt_h/2"/>
                                          </p:val>
                                        </p:tav>
                                        <p:tav tm="100000">
                                          <p:val>
                                            <p:strVal val="#ppt_y"/>
                                          </p:val>
                                        </p:tav>
                                      </p:tavLst>
                                    </p:anim>
                                    <p:anim calcmode="lin" valueType="num">
                                      <p:cBhvr>
                                        <p:cTn id="18" dur="1000" fill="hold"/>
                                        <p:tgtEl>
                                          <p:spTgt spid="212"/>
                                        </p:tgtEl>
                                        <p:attrNameLst>
                                          <p:attrName>ppt_w</p:attrName>
                                        </p:attrNameLst>
                                      </p:cBhvr>
                                      <p:tavLst>
                                        <p:tav tm="0">
                                          <p:val>
                                            <p:strVal val="#ppt_w"/>
                                          </p:val>
                                        </p:tav>
                                        <p:tav tm="100000">
                                          <p:val>
                                            <p:strVal val="#ppt_w"/>
                                          </p:val>
                                        </p:tav>
                                      </p:tavLst>
                                    </p:anim>
                                    <p:anim calcmode="lin" valueType="num">
                                      <p:cBhvr>
                                        <p:cTn id="19" dur="1000" fill="hold"/>
                                        <p:tgtEl>
                                          <p:spTgt spid="212"/>
                                        </p:tgtEl>
                                        <p:attrNameLst>
                                          <p:attrName>ppt_h</p:attrName>
                                        </p:attrNameLst>
                                      </p:cBhvr>
                                      <p:tavLst>
                                        <p:tav tm="0">
                                          <p:val>
                                            <p:fltVal val="0"/>
                                          </p:val>
                                        </p:tav>
                                        <p:tav tm="100000">
                                          <p:val>
                                            <p:strVal val="#ppt_h"/>
                                          </p:val>
                                        </p:tav>
                                      </p:tavLst>
                                    </p:anim>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205"/>
                                        </p:tgtEl>
                                        <p:attrNameLst>
                                          <p:attrName>style.visibility</p:attrName>
                                        </p:attrNameLst>
                                      </p:cBhvr>
                                      <p:to>
                                        <p:strVal val="visible"/>
                                      </p:to>
                                    </p:set>
                                    <p:animEffect transition="in" filter="wipe(left)">
                                      <p:cBhvr>
                                        <p:cTn id="23" dur="1000"/>
                                        <p:tgtEl>
                                          <p:spTgt spid="2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4"/>
          </p:nvPr>
        </p:nvSpPr>
        <p:spPr/>
        <p:txBody>
          <a:bodyPr/>
          <a:lstStyle/>
          <a:p>
            <a:fld id="{791C74C5-49C3-4B91-9805-E5C47E5A7A90}" type="slidenum">
              <a:rPr lang="zh-CN" altLang="en-US" smtClean="0"/>
              <a:pPr/>
              <a:t>18</a:t>
            </a:fld>
            <a:endParaRPr lang="zh-CN" altLang="en-US" dirty="0"/>
          </a:p>
        </p:txBody>
      </p:sp>
      <p:sp>
        <p:nvSpPr>
          <p:cNvPr id="5" name="空心弧 4"/>
          <p:cNvSpPr/>
          <p:nvPr/>
        </p:nvSpPr>
        <p:spPr>
          <a:xfrm>
            <a:off x="3326171" y="2208571"/>
            <a:ext cx="5539658" cy="5539658"/>
          </a:xfrm>
          <a:prstGeom prst="blockArc">
            <a:avLst>
              <a:gd name="adj1" fmla="val 12600000"/>
              <a:gd name="adj2" fmla="val 19800000"/>
              <a:gd name="adj3" fmla="val 5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空心弧 5"/>
          <p:cNvSpPr/>
          <p:nvPr/>
        </p:nvSpPr>
        <p:spPr>
          <a:xfrm>
            <a:off x="3829776" y="2712176"/>
            <a:ext cx="4532447" cy="4532447"/>
          </a:xfrm>
          <a:prstGeom prst="blockArc">
            <a:avLst>
              <a:gd name="adj1" fmla="val 12600000"/>
              <a:gd name="adj2" fmla="val 19800000"/>
              <a:gd name="adj3" fmla="val 6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空心弧 6"/>
          <p:cNvSpPr/>
          <p:nvPr/>
        </p:nvSpPr>
        <p:spPr>
          <a:xfrm>
            <a:off x="4333382" y="3215782"/>
            <a:ext cx="3525237" cy="3525237"/>
          </a:xfrm>
          <a:prstGeom prst="blockArc">
            <a:avLst>
              <a:gd name="adj1" fmla="val 12600000"/>
              <a:gd name="adj2" fmla="val 19800000"/>
              <a:gd name="adj3" fmla="val 7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空心弧 7"/>
          <p:cNvSpPr/>
          <p:nvPr/>
        </p:nvSpPr>
        <p:spPr>
          <a:xfrm>
            <a:off x="4836987" y="3719387"/>
            <a:ext cx="2518026" cy="2518026"/>
          </a:xfrm>
          <a:prstGeom prst="blockArc">
            <a:avLst>
              <a:gd name="adj1" fmla="val 12600000"/>
              <a:gd name="adj2" fmla="val 19800000"/>
              <a:gd name="adj3" fmla="val 8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空心弧 8"/>
          <p:cNvSpPr/>
          <p:nvPr/>
        </p:nvSpPr>
        <p:spPr>
          <a:xfrm>
            <a:off x="5340592" y="4222992"/>
            <a:ext cx="1510816" cy="1510816"/>
          </a:xfrm>
          <a:prstGeom prst="blockArc">
            <a:avLst>
              <a:gd name="adj1" fmla="val 12600000"/>
              <a:gd name="adj2" fmla="val 19800000"/>
              <a:gd name="adj3" fmla="val 12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ExtraShape"/>
          <p:cNvSpPr/>
          <p:nvPr/>
        </p:nvSpPr>
        <p:spPr>
          <a:xfrm>
            <a:off x="5856158" y="4738558"/>
            <a:ext cx="479684" cy="47968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ValueShape1"/>
          <p:cNvSpPr/>
          <p:nvPr/>
        </p:nvSpPr>
        <p:spPr>
          <a:xfrm>
            <a:off x="3326171" y="2208571"/>
            <a:ext cx="5539658" cy="5539658"/>
          </a:xfrm>
          <a:prstGeom prst="blockArc">
            <a:avLst>
              <a:gd name="adj1" fmla="val 12600000"/>
              <a:gd name="adj2" fmla="val 17712000"/>
              <a:gd name="adj3" fmla="val 5000"/>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2" name="ValueShape2"/>
          <p:cNvSpPr/>
          <p:nvPr/>
        </p:nvSpPr>
        <p:spPr>
          <a:xfrm>
            <a:off x="3829776" y="2712176"/>
            <a:ext cx="4532447" cy="4532447"/>
          </a:xfrm>
          <a:prstGeom prst="blockArc">
            <a:avLst>
              <a:gd name="adj1" fmla="val 12600000"/>
              <a:gd name="adj2" fmla="val 18360000"/>
              <a:gd name="adj3" fmla="val 6000"/>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3" name="ValueShape3"/>
          <p:cNvSpPr/>
          <p:nvPr/>
        </p:nvSpPr>
        <p:spPr>
          <a:xfrm>
            <a:off x="4333382" y="3215782"/>
            <a:ext cx="3525237" cy="3525237"/>
          </a:xfrm>
          <a:prstGeom prst="blockArc">
            <a:avLst>
              <a:gd name="adj1" fmla="val 12600000"/>
              <a:gd name="adj2" fmla="val 16632000"/>
              <a:gd name="adj3" fmla="val 7000"/>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4" name="ValueShape4"/>
          <p:cNvSpPr/>
          <p:nvPr/>
        </p:nvSpPr>
        <p:spPr>
          <a:xfrm>
            <a:off x="4836987" y="3719387"/>
            <a:ext cx="2518026" cy="2518026"/>
          </a:xfrm>
          <a:prstGeom prst="blockArc">
            <a:avLst>
              <a:gd name="adj1" fmla="val 12600000"/>
              <a:gd name="adj2" fmla="val 17856000"/>
              <a:gd name="adj3" fmla="val 8000"/>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5" name="ValueShape5"/>
          <p:cNvSpPr/>
          <p:nvPr/>
        </p:nvSpPr>
        <p:spPr>
          <a:xfrm>
            <a:off x="5340592" y="4222992"/>
            <a:ext cx="1510816" cy="1510816"/>
          </a:xfrm>
          <a:prstGeom prst="blockArc">
            <a:avLst>
              <a:gd name="adj1" fmla="val 12600000"/>
              <a:gd name="adj2" fmla="val 15480000"/>
              <a:gd name="adj3" fmla="val 12000"/>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grpSp>
        <p:nvGrpSpPr>
          <p:cNvPr id="18" name="组合 17"/>
          <p:cNvGrpSpPr/>
          <p:nvPr/>
        </p:nvGrpSpPr>
        <p:grpSpPr>
          <a:xfrm>
            <a:off x="3949699" y="286032"/>
            <a:ext cx="4318002" cy="644894"/>
            <a:chOff x="3949699" y="425732"/>
            <a:chExt cx="4318002" cy="644894"/>
          </a:xfrm>
        </p:grpSpPr>
        <p:sp>
          <p:nvSpPr>
            <p:cNvPr id="19" name="文本框 18"/>
            <p:cNvSpPr txBox="1"/>
            <p:nvPr/>
          </p:nvSpPr>
          <p:spPr>
            <a:xfrm>
              <a:off x="4785260" y="425732"/>
              <a:ext cx="2646878"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rPr>
                <a:t>标题文字添加</a:t>
              </a:r>
              <a:r>
                <a:rPr lang="zh-CN" altLang="en-US" sz="2400" b="1" dirty="0">
                  <a:solidFill>
                    <a:schemeClr val="tx1">
                      <a:lumMod val="75000"/>
                      <a:lumOff val="25000"/>
                    </a:schemeClr>
                  </a:solidFill>
                  <a:latin typeface="Arial"/>
                  <a:ea typeface="微软雅黑"/>
                </a:rPr>
                <a:t>此处</a:t>
              </a:r>
              <a:endPar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endParaRPr>
            </a:p>
          </p:txBody>
        </p:sp>
        <p:sp>
          <p:nvSpPr>
            <p:cNvPr id="20" name="文本框 19"/>
            <p:cNvSpPr txBox="1"/>
            <p:nvPr/>
          </p:nvSpPr>
          <p:spPr>
            <a:xfrm>
              <a:off x="3949699" y="785291"/>
              <a:ext cx="4318002"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wider field</a:t>
              </a:r>
            </a:p>
          </p:txBody>
        </p:sp>
      </p:grpSp>
      <p:cxnSp>
        <p:nvCxnSpPr>
          <p:cNvPr id="21" name="直接连接符 20"/>
          <p:cNvCxnSpPr/>
          <p:nvPr/>
        </p:nvCxnSpPr>
        <p:spPr>
          <a:xfrm>
            <a:off x="5734050" y="1069340"/>
            <a:ext cx="723900" cy="0"/>
          </a:xfrm>
          <a:prstGeom prst="line">
            <a:avLst/>
          </a:prstGeom>
          <a:ln w="50800" cap="rnd">
            <a:gradFill flip="none" rotWithShape="1">
              <a:gsLst>
                <a:gs pos="0">
                  <a:srgbClr val="00D1FE"/>
                </a:gs>
                <a:gs pos="100000">
                  <a:srgbClr val="397CD5"/>
                </a:gs>
              </a:gsLst>
              <a:lin ang="2700000" scaled="1"/>
              <a:tileRect/>
            </a:gradFill>
            <a:round/>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8362223" y="1915022"/>
            <a:ext cx="2856141" cy="1090704"/>
            <a:chOff x="874712" y="3344238"/>
            <a:chExt cx="2856141" cy="1090704"/>
          </a:xfrm>
        </p:grpSpPr>
        <p:sp>
          <p:nvSpPr>
            <p:cNvPr id="23" name="矩形 22">
              <a:extLst>
                <a:ext uri="{FF2B5EF4-FFF2-40B4-BE49-F238E27FC236}">
                  <a16:creationId xmlns:a16="http://schemas.microsoft.com/office/drawing/2014/main" xmlns="" id="{E3EB1709-6D20-4440-8800-976CC5E9712E}"/>
                </a:ext>
              </a:extLst>
            </p:cNvPr>
            <p:cNvSpPr/>
            <p:nvPr/>
          </p:nvSpPr>
          <p:spPr>
            <a:xfrm>
              <a:off x="874712" y="3677812"/>
              <a:ext cx="2856141"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4" name="矩形 23">
              <a:extLst>
                <a:ext uri="{FF2B5EF4-FFF2-40B4-BE49-F238E27FC236}">
                  <a16:creationId xmlns:a16="http://schemas.microsoft.com/office/drawing/2014/main" xmlns="" id="{CBCE2F27-1948-4AAF-B7D2-B7B4F23C2784}"/>
                </a:ext>
              </a:extLst>
            </p:cNvPr>
            <p:cNvSpPr/>
            <p:nvPr/>
          </p:nvSpPr>
          <p:spPr>
            <a:xfrm>
              <a:off x="874712" y="3344238"/>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nvGrpSpPr>
          <p:cNvPr id="25" name="组合 24"/>
          <p:cNvGrpSpPr/>
          <p:nvPr/>
        </p:nvGrpSpPr>
        <p:grpSpPr>
          <a:xfrm>
            <a:off x="8362223" y="4315322"/>
            <a:ext cx="2856141" cy="1090704"/>
            <a:chOff x="874712" y="3344238"/>
            <a:chExt cx="2856141" cy="1090704"/>
          </a:xfrm>
        </p:grpSpPr>
        <p:sp>
          <p:nvSpPr>
            <p:cNvPr id="26" name="矩形 25">
              <a:extLst>
                <a:ext uri="{FF2B5EF4-FFF2-40B4-BE49-F238E27FC236}">
                  <a16:creationId xmlns:a16="http://schemas.microsoft.com/office/drawing/2014/main" xmlns="" id="{E3EB1709-6D20-4440-8800-976CC5E9712E}"/>
                </a:ext>
              </a:extLst>
            </p:cNvPr>
            <p:cNvSpPr/>
            <p:nvPr/>
          </p:nvSpPr>
          <p:spPr>
            <a:xfrm>
              <a:off x="874712" y="3677812"/>
              <a:ext cx="2856141"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7" name="矩形 26">
              <a:extLst>
                <a:ext uri="{FF2B5EF4-FFF2-40B4-BE49-F238E27FC236}">
                  <a16:creationId xmlns:a16="http://schemas.microsoft.com/office/drawing/2014/main" xmlns="" id="{CBCE2F27-1948-4AAF-B7D2-B7B4F23C2784}"/>
                </a:ext>
              </a:extLst>
            </p:cNvPr>
            <p:cNvSpPr/>
            <p:nvPr/>
          </p:nvSpPr>
          <p:spPr>
            <a:xfrm>
              <a:off x="874712" y="3344238"/>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nvGrpSpPr>
          <p:cNvPr id="28" name="组合 27"/>
          <p:cNvGrpSpPr/>
          <p:nvPr/>
        </p:nvGrpSpPr>
        <p:grpSpPr>
          <a:xfrm>
            <a:off x="948975" y="1915022"/>
            <a:ext cx="2856141" cy="1090704"/>
            <a:chOff x="874712" y="3344238"/>
            <a:chExt cx="2856141" cy="1090704"/>
          </a:xfrm>
        </p:grpSpPr>
        <p:sp>
          <p:nvSpPr>
            <p:cNvPr id="29" name="矩形 28">
              <a:extLst>
                <a:ext uri="{FF2B5EF4-FFF2-40B4-BE49-F238E27FC236}">
                  <a16:creationId xmlns:a16="http://schemas.microsoft.com/office/drawing/2014/main" xmlns="" id="{E3EB1709-6D20-4440-8800-976CC5E9712E}"/>
                </a:ext>
              </a:extLst>
            </p:cNvPr>
            <p:cNvSpPr/>
            <p:nvPr/>
          </p:nvSpPr>
          <p:spPr>
            <a:xfrm>
              <a:off x="874712" y="3677812"/>
              <a:ext cx="2856141"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0" name="矩形 29">
              <a:extLst>
                <a:ext uri="{FF2B5EF4-FFF2-40B4-BE49-F238E27FC236}">
                  <a16:creationId xmlns:a16="http://schemas.microsoft.com/office/drawing/2014/main" xmlns="" id="{CBCE2F27-1948-4AAF-B7D2-B7B4F23C2784}"/>
                </a:ext>
              </a:extLst>
            </p:cNvPr>
            <p:cNvSpPr/>
            <p:nvPr/>
          </p:nvSpPr>
          <p:spPr>
            <a:xfrm>
              <a:off x="1488879" y="3344238"/>
              <a:ext cx="2241974" cy="3877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solidFill>
                    <a:schemeClr val="tx1">
                      <a:lumMod val="75000"/>
                      <a:lumOff val="25000"/>
                    </a:schemeClr>
                  </a:solidFill>
                </a:rPr>
                <a:t>标题文字添加</a:t>
              </a:r>
            </a:p>
          </p:txBody>
        </p:sp>
      </p:grpSp>
      <p:grpSp>
        <p:nvGrpSpPr>
          <p:cNvPr id="31" name="组合 30"/>
          <p:cNvGrpSpPr/>
          <p:nvPr/>
        </p:nvGrpSpPr>
        <p:grpSpPr>
          <a:xfrm>
            <a:off x="948975" y="4315322"/>
            <a:ext cx="2856141" cy="1090704"/>
            <a:chOff x="874712" y="3344238"/>
            <a:chExt cx="2856141" cy="1090704"/>
          </a:xfrm>
        </p:grpSpPr>
        <p:sp>
          <p:nvSpPr>
            <p:cNvPr id="32" name="矩形 31">
              <a:extLst>
                <a:ext uri="{FF2B5EF4-FFF2-40B4-BE49-F238E27FC236}">
                  <a16:creationId xmlns:a16="http://schemas.microsoft.com/office/drawing/2014/main" xmlns="" id="{E3EB1709-6D20-4440-8800-976CC5E9712E}"/>
                </a:ext>
              </a:extLst>
            </p:cNvPr>
            <p:cNvSpPr/>
            <p:nvPr/>
          </p:nvSpPr>
          <p:spPr>
            <a:xfrm>
              <a:off x="874712" y="3677812"/>
              <a:ext cx="2856141"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3" name="矩形 32">
              <a:extLst>
                <a:ext uri="{FF2B5EF4-FFF2-40B4-BE49-F238E27FC236}">
                  <a16:creationId xmlns:a16="http://schemas.microsoft.com/office/drawing/2014/main" xmlns="" id="{CBCE2F27-1948-4AAF-B7D2-B7B4F23C2784}"/>
                </a:ext>
              </a:extLst>
            </p:cNvPr>
            <p:cNvSpPr/>
            <p:nvPr/>
          </p:nvSpPr>
          <p:spPr>
            <a:xfrm>
              <a:off x="1488879" y="3344238"/>
              <a:ext cx="2241974" cy="3877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solidFill>
                    <a:schemeClr val="tx1">
                      <a:lumMod val="75000"/>
                      <a:lumOff val="25000"/>
                    </a:schemeClr>
                  </a:solidFill>
                </a:rPr>
                <a:t>标题文字添加</a:t>
              </a:r>
            </a:p>
          </p:txBody>
        </p:sp>
      </p:grpSp>
    </p:spTree>
    <p:extLst>
      <p:ext uri="{BB962C8B-B14F-4D97-AF65-F5344CB8AC3E}">
        <p14:creationId xmlns:p14="http://schemas.microsoft.com/office/powerpoint/2010/main" val="1098919303"/>
      </p:ext>
    </p:extLst>
  </p:cSld>
  <p:clrMapOvr>
    <a:masterClrMapping/>
  </p:clrMapOvr>
  <mc:AlternateContent xmlns:mc="http://schemas.openxmlformats.org/markup-compatibility/2006" xmlns:p14="http://schemas.microsoft.com/office/powerpoint/2010/main">
    <mc:Choice Requires="p14">
      <p:transition spd="slow" p14:dur="30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inVertical)">
                                      <p:cBhvr>
                                        <p:cTn id="7" dur="500"/>
                                        <p:tgtEl>
                                          <p:spTgt spid="21"/>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p:tgtEl>
                                          <p:spTgt spid="18"/>
                                        </p:tgtEl>
                                        <p:attrNameLst>
                                          <p:attrName>ppt_y</p:attrName>
                                        </p:attrNameLst>
                                      </p:cBhvr>
                                      <p:tavLst>
                                        <p:tav tm="0">
                                          <p:val>
                                            <p:strVal val="#ppt_y+#ppt_h*1.125000"/>
                                          </p:val>
                                        </p:tav>
                                        <p:tav tm="100000">
                                          <p:val>
                                            <p:strVal val="#ppt_y"/>
                                          </p:val>
                                        </p:tav>
                                      </p:tavLst>
                                    </p:anim>
                                    <p:animEffect transition="in" filter="wipe(up)">
                                      <p:cBhvr>
                                        <p:cTn id="12" dur="500"/>
                                        <p:tgtEl>
                                          <p:spTgt spid="18"/>
                                        </p:tgtEl>
                                      </p:cBhvr>
                                    </p:animEffect>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0"/>
                                        <p:tgtEl>
                                          <p:spTgt spid="8"/>
                                        </p:tgtEl>
                                      </p:cBhvr>
                                    </p:animEffect>
                                    <p:anim calcmode="lin" valueType="num">
                                      <p:cBhvr>
                                        <p:cTn id="27" dur="1000" fill="hold"/>
                                        <p:tgtEl>
                                          <p:spTgt spid="8"/>
                                        </p:tgtEl>
                                        <p:attrNameLst>
                                          <p:attrName>ppt_x</p:attrName>
                                        </p:attrNameLst>
                                      </p:cBhvr>
                                      <p:tavLst>
                                        <p:tav tm="0">
                                          <p:val>
                                            <p:strVal val="#ppt_x"/>
                                          </p:val>
                                        </p:tav>
                                        <p:tav tm="100000">
                                          <p:val>
                                            <p:strVal val="#ppt_x"/>
                                          </p:val>
                                        </p:tav>
                                      </p:tavLst>
                                    </p:anim>
                                    <p:anim calcmode="lin" valueType="num">
                                      <p:cBhvr>
                                        <p:cTn id="28" dur="1000" fill="hold"/>
                                        <p:tgtEl>
                                          <p:spTgt spid="8"/>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anim calcmode="lin" valueType="num">
                                      <p:cBhvr>
                                        <p:cTn id="32" dur="1000" fill="hold"/>
                                        <p:tgtEl>
                                          <p:spTgt spid="9"/>
                                        </p:tgtEl>
                                        <p:attrNameLst>
                                          <p:attrName>ppt_x</p:attrName>
                                        </p:attrNameLst>
                                      </p:cBhvr>
                                      <p:tavLst>
                                        <p:tav tm="0">
                                          <p:val>
                                            <p:strVal val="#ppt_x"/>
                                          </p:val>
                                        </p:tav>
                                        <p:tav tm="100000">
                                          <p:val>
                                            <p:strVal val="#ppt_x"/>
                                          </p:val>
                                        </p:tav>
                                      </p:tavLst>
                                    </p:anim>
                                    <p:anim calcmode="lin" valueType="num">
                                      <p:cBhvr>
                                        <p:cTn id="33" dur="1000" fill="hold"/>
                                        <p:tgtEl>
                                          <p:spTgt spid="9"/>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1000"/>
                                        <p:tgtEl>
                                          <p:spTgt spid="10"/>
                                        </p:tgtEl>
                                      </p:cBhvr>
                                    </p:animEffect>
                                    <p:anim calcmode="lin" valueType="num">
                                      <p:cBhvr>
                                        <p:cTn id="37" dur="1000" fill="hold"/>
                                        <p:tgtEl>
                                          <p:spTgt spid="10"/>
                                        </p:tgtEl>
                                        <p:attrNameLst>
                                          <p:attrName>ppt_x</p:attrName>
                                        </p:attrNameLst>
                                      </p:cBhvr>
                                      <p:tavLst>
                                        <p:tav tm="0">
                                          <p:val>
                                            <p:strVal val="#ppt_x"/>
                                          </p:val>
                                        </p:tav>
                                        <p:tav tm="100000">
                                          <p:val>
                                            <p:strVal val="#ppt_x"/>
                                          </p:val>
                                        </p:tav>
                                      </p:tavLst>
                                    </p:anim>
                                    <p:anim calcmode="lin" valueType="num">
                                      <p:cBhvr>
                                        <p:cTn id="38" dur="1000" fill="hold"/>
                                        <p:tgtEl>
                                          <p:spTgt spid="10"/>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1000"/>
                                        <p:tgtEl>
                                          <p:spTgt spid="12"/>
                                        </p:tgtEl>
                                      </p:cBhvr>
                                    </p:animEffect>
                                    <p:anim calcmode="lin" valueType="num">
                                      <p:cBhvr>
                                        <p:cTn id="42" dur="1000" fill="hold"/>
                                        <p:tgtEl>
                                          <p:spTgt spid="12"/>
                                        </p:tgtEl>
                                        <p:attrNameLst>
                                          <p:attrName>ppt_x</p:attrName>
                                        </p:attrNameLst>
                                      </p:cBhvr>
                                      <p:tavLst>
                                        <p:tav tm="0">
                                          <p:val>
                                            <p:strVal val="#ppt_x"/>
                                          </p:val>
                                        </p:tav>
                                        <p:tav tm="100000">
                                          <p:val>
                                            <p:strVal val="#ppt_x"/>
                                          </p:val>
                                        </p:tav>
                                      </p:tavLst>
                                    </p:anim>
                                    <p:anim calcmode="lin" valueType="num">
                                      <p:cBhvr>
                                        <p:cTn id="43" dur="1000" fill="hold"/>
                                        <p:tgtEl>
                                          <p:spTgt spid="12"/>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1000"/>
                                        <p:tgtEl>
                                          <p:spTgt spid="13"/>
                                        </p:tgtEl>
                                      </p:cBhvr>
                                    </p:animEffect>
                                    <p:anim calcmode="lin" valueType="num">
                                      <p:cBhvr>
                                        <p:cTn id="47" dur="1000" fill="hold"/>
                                        <p:tgtEl>
                                          <p:spTgt spid="13"/>
                                        </p:tgtEl>
                                        <p:attrNameLst>
                                          <p:attrName>ppt_x</p:attrName>
                                        </p:attrNameLst>
                                      </p:cBhvr>
                                      <p:tavLst>
                                        <p:tav tm="0">
                                          <p:val>
                                            <p:strVal val="#ppt_x"/>
                                          </p:val>
                                        </p:tav>
                                        <p:tav tm="100000">
                                          <p:val>
                                            <p:strVal val="#ppt_x"/>
                                          </p:val>
                                        </p:tav>
                                      </p:tavLst>
                                    </p:anim>
                                    <p:anim calcmode="lin" valueType="num">
                                      <p:cBhvr>
                                        <p:cTn id="48" dur="1000" fill="hold"/>
                                        <p:tgtEl>
                                          <p:spTgt spid="13"/>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1000"/>
                                        <p:tgtEl>
                                          <p:spTgt spid="14"/>
                                        </p:tgtEl>
                                      </p:cBhvr>
                                    </p:animEffect>
                                    <p:anim calcmode="lin" valueType="num">
                                      <p:cBhvr>
                                        <p:cTn id="52" dur="1000" fill="hold"/>
                                        <p:tgtEl>
                                          <p:spTgt spid="14"/>
                                        </p:tgtEl>
                                        <p:attrNameLst>
                                          <p:attrName>ppt_x</p:attrName>
                                        </p:attrNameLst>
                                      </p:cBhvr>
                                      <p:tavLst>
                                        <p:tav tm="0">
                                          <p:val>
                                            <p:strVal val="#ppt_x"/>
                                          </p:val>
                                        </p:tav>
                                        <p:tav tm="100000">
                                          <p:val>
                                            <p:strVal val="#ppt_x"/>
                                          </p:val>
                                        </p:tav>
                                      </p:tavLst>
                                    </p:anim>
                                    <p:anim calcmode="lin" valueType="num">
                                      <p:cBhvr>
                                        <p:cTn id="53" dur="1000" fill="hold"/>
                                        <p:tgtEl>
                                          <p:spTgt spid="14"/>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fade">
                                      <p:cBhvr>
                                        <p:cTn id="56" dur="1000"/>
                                        <p:tgtEl>
                                          <p:spTgt spid="15"/>
                                        </p:tgtEl>
                                      </p:cBhvr>
                                    </p:animEffect>
                                    <p:anim calcmode="lin" valueType="num">
                                      <p:cBhvr>
                                        <p:cTn id="57" dur="1000" fill="hold"/>
                                        <p:tgtEl>
                                          <p:spTgt spid="15"/>
                                        </p:tgtEl>
                                        <p:attrNameLst>
                                          <p:attrName>ppt_x</p:attrName>
                                        </p:attrNameLst>
                                      </p:cBhvr>
                                      <p:tavLst>
                                        <p:tav tm="0">
                                          <p:val>
                                            <p:strVal val="#ppt_x"/>
                                          </p:val>
                                        </p:tav>
                                        <p:tav tm="100000">
                                          <p:val>
                                            <p:strVal val="#ppt_x"/>
                                          </p:val>
                                        </p:tav>
                                      </p:tavLst>
                                    </p:anim>
                                    <p:anim calcmode="lin" valueType="num">
                                      <p:cBhvr>
                                        <p:cTn id="58" dur="1000" fill="hold"/>
                                        <p:tgtEl>
                                          <p:spTgt spid="15"/>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fade">
                                      <p:cBhvr>
                                        <p:cTn id="61" dur="1000"/>
                                        <p:tgtEl>
                                          <p:spTgt spid="11"/>
                                        </p:tgtEl>
                                      </p:cBhvr>
                                    </p:animEffect>
                                    <p:anim calcmode="lin" valueType="num">
                                      <p:cBhvr>
                                        <p:cTn id="62" dur="1000" fill="hold"/>
                                        <p:tgtEl>
                                          <p:spTgt spid="11"/>
                                        </p:tgtEl>
                                        <p:attrNameLst>
                                          <p:attrName>ppt_x</p:attrName>
                                        </p:attrNameLst>
                                      </p:cBhvr>
                                      <p:tavLst>
                                        <p:tav tm="0">
                                          <p:val>
                                            <p:strVal val="#ppt_x"/>
                                          </p:val>
                                        </p:tav>
                                        <p:tav tm="100000">
                                          <p:val>
                                            <p:strVal val="#ppt_x"/>
                                          </p:val>
                                        </p:tav>
                                      </p:tavLst>
                                    </p:anim>
                                    <p:anim calcmode="lin" valueType="num">
                                      <p:cBhvr>
                                        <p:cTn id="63" dur="1000" fill="hold"/>
                                        <p:tgtEl>
                                          <p:spTgt spid="11"/>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1000"/>
                                        <p:tgtEl>
                                          <p:spTgt spid="5"/>
                                        </p:tgtEl>
                                      </p:cBhvr>
                                    </p:animEffect>
                                    <p:anim calcmode="lin" valueType="num">
                                      <p:cBhvr>
                                        <p:cTn id="67" dur="1000" fill="hold"/>
                                        <p:tgtEl>
                                          <p:spTgt spid="5"/>
                                        </p:tgtEl>
                                        <p:attrNameLst>
                                          <p:attrName>ppt_x</p:attrName>
                                        </p:attrNameLst>
                                      </p:cBhvr>
                                      <p:tavLst>
                                        <p:tav tm="0">
                                          <p:val>
                                            <p:strVal val="#ppt_x"/>
                                          </p:val>
                                        </p:tav>
                                        <p:tav tm="100000">
                                          <p:val>
                                            <p:strVal val="#ppt_x"/>
                                          </p:val>
                                        </p:tav>
                                      </p:tavLst>
                                    </p:anim>
                                    <p:anim calcmode="lin" valueType="num">
                                      <p:cBhvr>
                                        <p:cTn id="68" dur="1000" fill="hold"/>
                                        <p:tgtEl>
                                          <p:spTgt spid="5"/>
                                        </p:tgtEl>
                                        <p:attrNameLst>
                                          <p:attrName>ppt_y</p:attrName>
                                        </p:attrNameLst>
                                      </p:cBhvr>
                                      <p:tavLst>
                                        <p:tav tm="0">
                                          <p:val>
                                            <p:strVal val="#ppt_y+.1"/>
                                          </p:val>
                                        </p:tav>
                                        <p:tav tm="100000">
                                          <p:val>
                                            <p:strVal val="#ppt_y"/>
                                          </p:val>
                                        </p:tav>
                                      </p:tavLst>
                                    </p:anim>
                                  </p:childTnLst>
                                </p:cTn>
                              </p:par>
                            </p:childTnLst>
                          </p:cTn>
                        </p:par>
                        <p:par>
                          <p:cTn id="69" fill="hold">
                            <p:stCondLst>
                              <p:cond delay="2000"/>
                            </p:stCondLst>
                            <p:childTnLst>
                              <p:par>
                                <p:cTn id="70" presetID="2" presetClass="entr" presetSubtype="8" decel="100000" fill="hold" nodeType="afterEffect">
                                  <p:stCondLst>
                                    <p:cond delay="0"/>
                                  </p:stCondLst>
                                  <p:childTnLst>
                                    <p:set>
                                      <p:cBhvr>
                                        <p:cTn id="71" dur="1" fill="hold">
                                          <p:stCondLst>
                                            <p:cond delay="0"/>
                                          </p:stCondLst>
                                        </p:cTn>
                                        <p:tgtEl>
                                          <p:spTgt spid="28"/>
                                        </p:tgtEl>
                                        <p:attrNameLst>
                                          <p:attrName>style.visibility</p:attrName>
                                        </p:attrNameLst>
                                      </p:cBhvr>
                                      <p:to>
                                        <p:strVal val="visible"/>
                                      </p:to>
                                    </p:set>
                                    <p:anim calcmode="lin" valueType="num">
                                      <p:cBhvr additive="base">
                                        <p:cTn id="72" dur="1000" fill="hold"/>
                                        <p:tgtEl>
                                          <p:spTgt spid="28"/>
                                        </p:tgtEl>
                                        <p:attrNameLst>
                                          <p:attrName>ppt_x</p:attrName>
                                        </p:attrNameLst>
                                      </p:cBhvr>
                                      <p:tavLst>
                                        <p:tav tm="0">
                                          <p:val>
                                            <p:strVal val="0-#ppt_w/2"/>
                                          </p:val>
                                        </p:tav>
                                        <p:tav tm="100000">
                                          <p:val>
                                            <p:strVal val="#ppt_x"/>
                                          </p:val>
                                        </p:tav>
                                      </p:tavLst>
                                    </p:anim>
                                    <p:anim calcmode="lin" valueType="num">
                                      <p:cBhvr additive="base">
                                        <p:cTn id="73" dur="1000" fill="hold"/>
                                        <p:tgtEl>
                                          <p:spTgt spid="28"/>
                                        </p:tgtEl>
                                        <p:attrNameLst>
                                          <p:attrName>ppt_y</p:attrName>
                                        </p:attrNameLst>
                                      </p:cBhvr>
                                      <p:tavLst>
                                        <p:tav tm="0">
                                          <p:val>
                                            <p:strVal val="#ppt_y"/>
                                          </p:val>
                                        </p:tav>
                                        <p:tav tm="100000">
                                          <p:val>
                                            <p:strVal val="#ppt_y"/>
                                          </p:val>
                                        </p:tav>
                                      </p:tavLst>
                                    </p:anim>
                                  </p:childTnLst>
                                </p:cTn>
                              </p:par>
                              <p:par>
                                <p:cTn id="74" presetID="2" presetClass="entr" presetSubtype="2" decel="100000" fill="hold" nodeType="withEffect">
                                  <p:stCondLst>
                                    <p:cond delay="0"/>
                                  </p:stCondLst>
                                  <p:childTnLst>
                                    <p:set>
                                      <p:cBhvr>
                                        <p:cTn id="75" dur="1" fill="hold">
                                          <p:stCondLst>
                                            <p:cond delay="0"/>
                                          </p:stCondLst>
                                        </p:cTn>
                                        <p:tgtEl>
                                          <p:spTgt spid="22"/>
                                        </p:tgtEl>
                                        <p:attrNameLst>
                                          <p:attrName>style.visibility</p:attrName>
                                        </p:attrNameLst>
                                      </p:cBhvr>
                                      <p:to>
                                        <p:strVal val="visible"/>
                                      </p:to>
                                    </p:set>
                                    <p:anim calcmode="lin" valueType="num">
                                      <p:cBhvr additive="base">
                                        <p:cTn id="76" dur="1000" fill="hold"/>
                                        <p:tgtEl>
                                          <p:spTgt spid="22"/>
                                        </p:tgtEl>
                                        <p:attrNameLst>
                                          <p:attrName>ppt_x</p:attrName>
                                        </p:attrNameLst>
                                      </p:cBhvr>
                                      <p:tavLst>
                                        <p:tav tm="0">
                                          <p:val>
                                            <p:strVal val="1+#ppt_w/2"/>
                                          </p:val>
                                        </p:tav>
                                        <p:tav tm="100000">
                                          <p:val>
                                            <p:strVal val="#ppt_x"/>
                                          </p:val>
                                        </p:tav>
                                      </p:tavLst>
                                    </p:anim>
                                    <p:anim calcmode="lin" valueType="num">
                                      <p:cBhvr additive="base">
                                        <p:cTn id="77" dur="1000" fill="hold"/>
                                        <p:tgtEl>
                                          <p:spTgt spid="22"/>
                                        </p:tgtEl>
                                        <p:attrNameLst>
                                          <p:attrName>ppt_y</p:attrName>
                                        </p:attrNameLst>
                                      </p:cBhvr>
                                      <p:tavLst>
                                        <p:tav tm="0">
                                          <p:val>
                                            <p:strVal val="#ppt_y"/>
                                          </p:val>
                                        </p:tav>
                                        <p:tav tm="100000">
                                          <p:val>
                                            <p:strVal val="#ppt_y"/>
                                          </p:val>
                                        </p:tav>
                                      </p:tavLst>
                                    </p:anim>
                                  </p:childTnLst>
                                </p:cTn>
                              </p:par>
                              <p:par>
                                <p:cTn id="78" presetID="2" presetClass="entr" presetSubtype="8" decel="100000" fill="hold" nodeType="withEffect">
                                  <p:stCondLst>
                                    <p:cond delay="250"/>
                                  </p:stCondLst>
                                  <p:childTnLst>
                                    <p:set>
                                      <p:cBhvr>
                                        <p:cTn id="79" dur="1" fill="hold">
                                          <p:stCondLst>
                                            <p:cond delay="0"/>
                                          </p:stCondLst>
                                        </p:cTn>
                                        <p:tgtEl>
                                          <p:spTgt spid="31"/>
                                        </p:tgtEl>
                                        <p:attrNameLst>
                                          <p:attrName>style.visibility</p:attrName>
                                        </p:attrNameLst>
                                      </p:cBhvr>
                                      <p:to>
                                        <p:strVal val="visible"/>
                                      </p:to>
                                    </p:set>
                                    <p:anim calcmode="lin" valueType="num">
                                      <p:cBhvr additive="base">
                                        <p:cTn id="80" dur="1000" fill="hold"/>
                                        <p:tgtEl>
                                          <p:spTgt spid="31"/>
                                        </p:tgtEl>
                                        <p:attrNameLst>
                                          <p:attrName>ppt_x</p:attrName>
                                        </p:attrNameLst>
                                      </p:cBhvr>
                                      <p:tavLst>
                                        <p:tav tm="0">
                                          <p:val>
                                            <p:strVal val="0-#ppt_w/2"/>
                                          </p:val>
                                        </p:tav>
                                        <p:tav tm="100000">
                                          <p:val>
                                            <p:strVal val="#ppt_x"/>
                                          </p:val>
                                        </p:tav>
                                      </p:tavLst>
                                    </p:anim>
                                    <p:anim calcmode="lin" valueType="num">
                                      <p:cBhvr additive="base">
                                        <p:cTn id="81" dur="1000" fill="hold"/>
                                        <p:tgtEl>
                                          <p:spTgt spid="31"/>
                                        </p:tgtEl>
                                        <p:attrNameLst>
                                          <p:attrName>ppt_y</p:attrName>
                                        </p:attrNameLst>
                                      </p:cBhvr>
                                      <p:tavLst>
                                        <p:tav tm="0">
                                          <p:val>
                                            <p:strVal val="#ppt_y"/>
                                          </p:val>
                                        </p:tav>
                                        <p:tav tm="100000">
                                          <p:val>
                                            <p:strVal val="#ppt_y"/>
                                          </p:val>
                                        </p:tav>
                                      </p:tavLst>
                                    </p:anim>
                                  </p:childTnLst>
                                </p:cTn>
                              </p:par>
                              <p:par>
                                <p:cTn id="82" presetID="2" presetClass="entr" presetSubtype="2" decel="100000" fill="hold" nodeType="withEffect">
                                  <p:stCondLst>
                                    <p:cond delay="250"/>
                                  </p:stCondLst>
                                  <p:childTnLst>
                                    <p:set>
                                      <p:cBhvr>
                                        <p:cTn id="83" dur="1" fill="hold">
                                          <p:stCondLst>
                                            <p:cond delay="0"/>
                                          </p:stCondLst>
                                        </p:cTn>
                                        <p:tgtEl>
                                          <p:spTgt spid="25"/>
                                        </p:tgtEl>
                                        <p:attrNameLst>
                                          <p:attrName>style.visibility</p:attrName>
                                        </p:attrNameLst>
                                      </p:cBhvr>
                                      <p:to>
                                        <p:strVal val="visible"/>
                                      </p:to>
                                    </p:set>
                                    <p:anim calcmode="lin" valueType="num">
                                      <p:cBhvr additive="base">
                                        <p:cTn id="84" dur="1000" fill="hold"/>
                                        <p:tgtEl>
                                          <p:spTgt spid="25"/>
                                        </p:tgtEl>
                                        <p:attrNameLst>
                                          <p:attrName>ppt_x</p:attrName>
                                        </p:attrNameLst>
                                      </p:cBhvr>
                                      <p:tavLst>
                                        <p:tav tm="0">
                                          <p:val>
                                            <p:strVal val="1+#ppt_w/2"/>
                                          </p:val>
                                        </p:tav>
                                        <p:tav tm="100000">
                                          <p:val>
                                            <p:strVal val="#ppt_x"/>
                                          </p:val>
                                        </p:tav>
                                      </p:tavLst>
                                    </p:anim>
                                    <p:anim calcmode="lin" valueType="num">
                                      <p:cBhvr additive="base">
                                        <p:cTn id="85" dur="1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4946650" y="1332068"/>
            <a:ext cx="2298700" cy="2060264"/>
          </a:xfrm>
          <a:custGeom>
            <a:avLst/>
            <a:gdLst>
              <a:gd name="connsiteX0" fmla="*/ 0 w 2298700"/>
              <a:gd name="connsiteY0" fmla="*/ 1293498 h 2060264"/>
              <a:gd name="connsiteX1" fmla="*/ 30100 w 2298700"/>
              <a:gd name="connsiteY1" fmla="*/ 1293498 h 2060264"/>
              <a:gd name="connsiteX2" fmla="*/ 30100 w 2298700"/>
              <a:gd name="connsiteY2" fmla="*/ 2030164 h 2060264"/>
              <a:gd name="connsiteX3" fmla="*/ 2268600 w 2298700"/>
              <a:gd name="connsiteY3" fmla="*/ 2030164 h 2060264"/>
              <a:gd name="connsiteX4" fmla="*/ 2268600 w 2298700"/>
              <a:gd name="connsiteY4" fmla="*/ 1293498 h 2060264"/>
              <a:gd name="connsiteX5" fmla="*/ 2298700 w 2298700"/>
              <a:gd name="connsiteY5" fmla="*/ 1293498 h 2060264"/>
              <a:gd name="connsiteX6" fmla="*/ 2298700 w 2298700"/>
              <a:gd name="connsiteY6" fmla="*/ 2060264 h 2060264"/>
              <a:gd name="connsiteX7" fmla="*/ 0 w 2298700"/>
              <a:gd name="connsiteY7" fmla="*/ 2060264 h 2060264"/>
              <a:gd name="connsiteX8" fmla="*/ 0 w 2298700"/>
              <a:gd name="connsiteY8" fmla="*/ 0 h 2060264"/>
              <a:gd name="connsiteX9" fmla="*/ 2298700 w 2298700"/>
              <a:gd name="connsiteY9" fmla="*/ 0 h 2060264"/>
              <a:gd name="connsiteX10" fmla="*/ 2298700 w 2298700"/>
              <a:gd name="connsiteY10" fmla="*/ 498664 h 2060264"/>
              <a:gd name="connsiteX11" fmla="*/ 2268600 w 2298700"/>
              <a:gd name="connsiteY11" fmla="*/ 498664 h 2060264"/>
              <a:gd name="connsiteX12" fmla="*/ 2268600 w 2298700"/>
              <a:gd name="connsiteY12" fmla="*/ 30100 h 2060264"/>
              <a:gd name="connsiteX13" fmla="*/ 30100 w 2298700"/>
              <a:gd name="connsiteY13" fmla="*/ 30100 h 2060264"/>
              <a:gd name="connsiteX14" fmla="*/ 30100 w 2298700"/>
              <a:gd name="connsiteY14" fmla="*/ 498664 h 2060264"/>
              <a:gd name="connsiteX15" fmla="*/ 0 w 2298700"/>
              <a:gd name="connsiteY15" fmla="*/ 498664 h 2060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98700" h="2060264">
                <a:moveTo>
                  <a:pt x="0" y="1293498"/>
                </a:moveTo>
                <a:lnTo>
                  <a:pt x="30100" y="1293498"/>
                </a:lnTo>
                <a:lnTo>
                  <a:pt x="30100" y="2030164"/>
                </a:lnTo>
                <a:lnTo>
                  <a:pt x="2268600" y="2030164"/>
                </a:lnTo>
                <a:lnTo>
                  <a:pt x="2268600" y="1293498"/>
                </a:lnTo>
                <a:lnTo>
                  <a:pt x="2298700" y="1293498"/>
                </a:lnTo>
                <a:lnTo>
                  <a:pt x="2298700" y="2060264"/>
                </a:lnTo>
                <a:lnTo>
                  <a:pt x="0" y="2060264"/>
                </a:lnTo>
                <a:close/>
                <a:moveTo>
                  <a:pt x="0" y="0"/>
                </a:moveTo>
                <a:lnTo>
                  <a:pt x="2298700" y="0"/>
                </a:lnTo>
                <a:lnTo>
                  <a:pt x="2298700" y="498664"/>
                </a:lnTo>
                <a:lnTo>
                  <a:pt x="2268600" y="498664"/>
                </a:lnTo>
                <a:lnTo>
                  <a:pt x="2268600" y="30100"/>
                </a:lnTo>
                <a:lnTo>
                  <a:pt x="30100" y="30100"/>
                </a:lnTo>
                <a:lnTo>
                  <a:pt x="30100" y="498664"/>
                </a:lnTo>
                <a:lnTo>
                  <a:pt x="0" y="498664"/>
                </a:lnTo>
                <a:close/>
              </a:path>
            </a:pathLst>
          </a:custGeom>
          <a:gradFill>
            <a:gsLst>
              <a:gs pos="0">
                <a:srgbClr val="00D1FE">
                  <a:alpha val="95000"/>
                </a:srgbClr>
              </a:gs>
              <a:gs pos="100000">
                <a:srgbClr val="397CD5">
                  <a:alpha val="95000"/>
                </a:srgb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 name="文本框 3"/>
          <p:cNvSpPr txBox="1"/>
          <p:nvPr/>
        </p:nvSpPr>
        <p:spPr>
          <a:xfrm>
            <a:off x="4450072" y="1711485"/>
            <a:ext cx="3291863" cy="1015663"/>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6000" b="1" i="0" u="none" strike="noStrike" kern="1200" cap="none" spc="0" normalizeH="0" baseline="0" noProof="0" dirty="0">
                <a:ln>
                  <a:noFill/>
                </a:ln>
                <a:gradFill>
                  <a:gsLst>
                    <a:gs pos="0">
                      <a:srgbClr val="00D1FE">
                        <a:alpha val="95000"/>
                      </a:srgbClr>
                    </a:gs>
                    <a:gs pos="100000">
                      <a:srgbClr val="397CD5">
                        <a:alpha val="95000"/>
                      </a:srgbClr>
                    </a:gs>
                  </a:gsLst>
                  <a:lin ang="2700000" scaled="1"/>
                </a:gradFill>
                <a:effectLst/>
                <a:uLnTx/>
                <a:uFillTx/>
                <a:latin typeface="Arial"/>
                <a:ea typeface="微软雅黑"/>
                <a:cs typeface="+mn-cs"/>
              </a:rPr>
              <a:t>PART 04</a:t>
            </a:r>
            <a:endParaRPr kumimoji="0" lang="zh-CN" altLang="en-US" sz="6000" b="1" i="0" u="none" strike="noStrike" kern="1200" cap="none" spc="0" normalizeH="0" baseline="0" noProof="0" dirty="0">
              <a:ln>
                <a:noFill/>
              </a:ln>
              <a:gradFill>
                <a:gsLst>
                  <a:gs pos="0">
                    <a:srgbClr val="00D1FE">
                      <a:alpha val="95000"/>
                    </a:srgbClr>
                  </a:gs>
                  <a:gs pos="100000">
                    <a:srgbClr val="397CD5">
                      <a:alpha val="95000"/>
                    </a:srgbClr>
                  </a:gs>
                </a:gsLst>
                <a:lin ang="2700000" scaled="1"/>
              </a:gradFill>
              <a:effectLst/>
              <a:uLnTx/>
              <a:uFillTx/>
              <a:latin typeface="Arial"/>
              <a:ea typeface="微软雅黑"/>
              <a:cs typeface="+mn-cs"/>
            </a:endParaRPr>
          </a:p>
        </p:txBody>
      </p:sp>
      <p:cxnSp>
        <p:nvCxnSpPr>
          <p:cNvPr id="5" name="直接连接符 4"/>
          <p:cNvCxnSpPr/>
          <p:nvPr/>
        </p:nvCxnSpPr>
        <p:spPr>
          <a:xfrm>
            <a:off x="5727700" y="2821332"/>
            <a:ext cx="736600" cy="0"/>
          </a:xfrm>
          <a:prstGeom prst="line">
            <a:avLst/>
          </a:prstGeom>
          <a:ln w="38100" cap="rnd">
            <a:gradFill flip="none" rotWithShape="1">
              <a:gsLst>
                <a:gs pos="0">
                  <a:schemeClr val="tx1">
                    <a:lumMod val="50000"/>
                    <a:lumOff val="50000"/>
                  </a:schemeClr>
                </a:gs>
                <a:gs pos="100000">
                  <a:schemeClr val="bg1">
                    <a:lumMod val="75000"/>
                  </a:schemeClr>
                </a:gs>
              </a:gsLst>
              <a:lin ang="2700000" scaled="1"/>
              <a:tileRect/>
            </a:gradFill>
            <a:round/>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2743200" y="3707036"/>
            <a:ext cx="6705600" cy="1177117"/>
            <a:chOff x="2755900" y="343405"/>
            <a:chExt cx="6705600" cy="1177117"/>
          </a:xfrm>
        </p:grpSpPr>
        <p:sp>
          <p:nvSpPr>
            <p:cNvPr id="7" name="文本框 6"/>
            <p:cNvSpPr txBox="1"/>
            <p:nvPr/>
          </p:nvSpPr>
          <p:spPr>
            <a:xfrm>
              <a:off x="4580076" y="343405"/>
              <a:ext cx="3057247" cy="523220"/>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black">
                      <a:lumMod val="75000"/>
                      <a:lumOff val="25000"/>
                    </a:prstClr>
                  </a:solidFill>
                  <a:effectLst/>
                  <a:uLnTx/>
                  <a:uFillTx/>
                  <a:latin typeface="Arial"/>
                  <a:ea typeface="微软雅黑"/>
                  <a:cs typeface="+mn-cs"/>
                </a:rPr>
                <a:t>标题文字添加此处</a:t>
              </a:r>
            </a:p>
          </p:txBody>
        </p:sp>
        <p:sp>
          <p:nvSpPr>
            <p:cNvPr id="8" name="文本框 7"/>
            <p:cNvSpPr txBox="1"/>
            <p:nvPr/>
          </p:nvSpPr>
          <p:spPr>
            <a:xfrm>
              <a:off x="2755900" y="874191"/>
              <a:ext cx="6705600" cy="64633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wider </a:t>
              </a:r>
              <a:r>
                <a:rPr kumimoji="0" lang="en-US" altLang="zh-CN" sz="1200" b="0" i="0" u="none" strike="noStrike" kern="1200" cap="none" spc="0" normalizeH="0" baseline="0" noProof="0" dirty="0" err="1">
                  <a:ln>
                    <a:noFill/>
                  </a:ln>
                  <a:solidFill>
                    <a:prstClr val="white">
                      <a:lumMod val="65000"/>
                    </a:prstClr>
                  </a:solidFill>
                  <a:effectLst/>
                  <a:uLnTx/>
                  <a:uFillTx/>
                  <a:latin typeface="微软雅黑"/>
                  <a:ea typeface="微软雅黑"/>
                  <a:cs typeface="+mn-cs"/>
                </a:rPr>
                <a:t>fielpresentation</a:t>
              </a:r>
              <a:r>
                <a:rPr kumimoji="0" lang="en-US" altLang="zh-CN" sz="1200" b="0" i="0" u="none" strike="noStrike" kern="1200" cap="none" spc="0" normalizeH="0" baseline="0" noProof="0" dirty="0">
                  <a:ln>
                    <a:noFill/>
                  </a:ln>
                  <a:solidFill>
                    <a:prstClr val="white">
                      <a:lumMod val="65000"/>
                    </a:prstClr>
                  </a:solidFill>
                  <a:effectLst/>
                  <a:uLnTx/>
                  <a:uFillTx/>
                  <a:latin typeface="微软雅黑"/>
                  <a:ea typeface="微软雅黑"/>
                  <a:cs typeface="+mn-cs"/>
                </a:rPr>
                <a:t> and make it into a film to wider </a:t>
              </a:r>
              <a:r>
                <a:rPr kumimoji="0" lang="en-US" altLang="zh-CN" sz="1200" b="0" i="0" u="none" strike="noStrike" kern="1200" cap="none" spc="0" normalizeH="0" baseline="0" noProof="0" dirty="0" err="1">
                  <a:ln>
                    <a:noFill/>
                  </a:ln>
                  <a:solidFill>
                    <a:prstClr val="white">
                      <a:lumMod val="65000"/>
                    </a:prstClr>
                  </a:solidFill>
                  <a:effectLst/>
                  <a:uLnTx/>
                  <a:uFillTx/>
                  <a:latin typeface="微软雅黑"/>
                  <a:ea typeface="微软雅黑"/>
                  <a:cs typeface="+mn-cs"/>
                </a:rPr>
                <a:t>fieldpresentation</a:t>
              </a:r>
              <a:r>
                <a:rPr kumimoji="0" lang="en-US" altLang="zh-CN" sz="1200" b="0" i="0" u="none" strike="noStrike" kern="1200" cap="none" spc="0" normalizeH="0" baseline="0" noProof="0" dirty="0">
                  <a:ln>
                    <a:noFill/>
                  </a:ln>
                  <a:solidFill>
                    <a:prstClr val="white">
                      <a:lumMod val="65000"/>
                    </a:prstClr>
                  </a:solidFill>
                  <a:effectLst/>
                  <a:uLnTx/>
                  <a:uFillTx/>
                  <a:latin typeface="微软雅黑"/>
                  <a:ea typeface="微软雅黑"/>
                  <a:cs typeface="+mn-cs"/>
                </a:rPr>
                <a:t> and make it into a film to wider field</a:t>
              </a:r>
            </a:p>
          </p:txBody>
        </p:sp>
      </p:grpSp>
      <p:sp>
        <p:nvSpPr>
          <p:cNvPr id="2" name="灯片编号占位符 1"/>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791C74C5-49C3-4B91-9805-E5C47E5A7A90}" type="slidenum">
              <a:rPr kumimoji="0" lang="zh-CN" altLang="en-US" sz="900" b="0" i="0" u="none" strike="noStrike" kern="1200" cap="none" spc="0" normalizeH="0" baseline="0" noProof="0" smtClean="0">
                <a:ln>
                  <a:noFill/>
                </a:ln>
                <a:solidFill>
                  <a:prstClr val="white"/>
                </a:solidFill>
                <a:effectLst/>
                <a:uLnTx/>
                <a:uFillTx/>
                <a:latin typeface="Arial"/>
                <a:ea typeface="微软雅黑"/>
                <a:cs typeface="+mn-cs"/>
              </a:rPr>
              <a:pPr marL="0" marR="0" lvl="0" indent="0" algn="ctr" defTabSz="914400" rtl="0" eaLnBrk="1" fontAlgn="auto" latinLnBrk="0" hangingPunct="1">
                <a:lnSpc>
                  <a:spcPct val="100000"/>
                </a:lnSpc>
                <a:spcBef>
                  <a:spcPts val="0"/>
                </a:spcBef>
                <a:spcAft>
                  <a:spcPts val="0"/>
                </a:spcAft>
                <a:buClrTx/>
                <a:buSzTx/>
                <a:buFontTx/>
                <a:buNone/>
                <a:tabLst/>
                <a:defRPr/>
              </a:pPr>
              <a:t>19</a:t>
            </a:fld>
            <a:endParaRPr kumimoji="0" lang="zh-CN" altLang="en-US" sz="900" b="0" i="0" u="none" strike="noStrike" kern="1200" cap="none" spc="0" normalizeH="0" baseline="0" noProof="0" dirty="0">
              <a:ln>
                <a:noFill/>
              </a:ln>
              <a:solidFill>
                <a:prstClr val="white"/>
              </a:solidFill>
              <a:effectLst/>
              <a:uLnTx/>
              <a:uFillTx/>
              <a:latin typeface="Arial"/>
              <a:ea typeface="微软雅黑"/>
              <a:cs typeface="+mn-cs"/>
            </a:endParaRPr>
          </a:p>
        </p:txBody>
      </p:sp>
    </p:spTree>
    <p:extLst>
      <p:ext uri="{BB962C8B-B14F-4D97-AF65-F5344CB8AC3E}">
        <p14:creationId xmlns:p14="http://schemas.microsoft.com/office/powerpoint/2010/main" val="3277580836"/>
      </p:ext>
    </p:extLst>
  </p:cSld>
  <p:clrMapOvr>
    <a:masterClrMapping/>
  </p:clrMapOvr>
  <mc:AlternateContent xmlns:mc="http://schemas.openxmlformats.org/markup-compatibility/2006" xmlns:p14="http://schemas.microsoft.com/office/powerpoint/2010/main">
    <mc:Choice Requires="p14">
      <p:transition spd="slow" p14:dur="30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par>
                          <p:cTn id="14" fill="hold">
                            <p:stCondLst>
                              <p:cond delay="1000"/>
                            </p:stCondLst>
                            <p:childTnLst>
                              <p:par>
                                <p:cTn id="15" presetID="16" presetClass="entr" presetSubtype="21"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图片占位符 34"/>
          <p:cNvPicPr>
            <a:picLocks noGrp="1" noChangeAspect="1"/>
          </p:cNvPicPr>
          <p:nvPr>
            <p:ph type="pic" sz="quarter" idx="10"/>
          </p:nvPr>
        </p:nvPicPr>
        <p:blipFill>
          <a:blip r:embed="rId3" cstate="email">
            <a:extLst>
              <a:ext uri="{BEBA8EAE-BF5A-486C-A8C5-ECC9F3942E4B}">
                <a14:imgProps xmlns:a14="http://schemas.microsoft.com/office/drawing/2010/main">
                  <a14:imgLayer r:embed="rId4">
                    <a14:imgEffect>
                      <a14:colorTemperature colorTemp="5900"/>
                    </a14:imgEffect>
                    <a14:imgEffect>
                      <a14:brightnessContrast contrast="40000"/>
                    </a14:imgEffect>
                  </a14:imgLayer>
                </a14:imgProps>
              </a:ext>
              <a:ext uri="{28A0092B-C50C-407E-A947-70E740481C1C}">
                <a14:useLocalDpi xmlns:a14="http://schemas.microsoft.com/office/drawing/2010/main"/>
              </a:ext>
            </a:extLst>
          </a:blip>
          <a:srcRect/>
          <a:stretch>
            <a:fillRect/>
          </a:stretch>
        </p:blipFill>
        <p:spPr/>
      </p:pic>
      <p:sp>
        <p:nvSpPr>
          <p:cNvPr id="3" name="Rectangle 1"/>
          <p:cNvSpPr/>
          <p:nvPr/>
        </p:nvSpPr>
        <p:spPr>
          <a:xfrm>
            <a:off x="0" y="0"/>
            <a:ext cx="5168900" cy="6858000"/>
          </a:xfrm>
          <a:prstGeom prst="rect">
            <a:avLst/>
          </a:prstGeom>
          <a:gradFill flip="none" rotWithShape="1">
            <a:gsLst>
              <a:gs pos="0">
                <a:srgbClr val="00D1FE">
                  <a:alpha val="95000"/>
                </a:srgbClr>
              </a:gs>
              <a:gs pos="100000">
                <a:srgbClr val="397CD5">
                  <a:alpha val="95000"/>
                </a:srgb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grpSp>
        <p:nvGrpSpPr>
          <p:cNvPr id="4" name="组合 3"/>
          <p:cNvGrpSpPr/>
          <p:nvPr/>
        </p:nvGrpSpPr>
        <p:grpSpPr>
          <a:xfrm>
            <a:off x="6941248" y="1528518"/>
            <a:ext cx="3866451" cy="638664"/>
            <a:chOff x="6915848" y="1685854"/>
            <a:chExt cx="3866451" cy="638664"/>
          </a:xfrm>
        </p:grpSpPr>
        <p:sp>
          <p:nvSpPr>
            <p:cNvPr id="5" name="文本框 4"/>
            <p:cNvSpPr txBox="1"/>
            <p:nvPr/>
          </p:nvSpPr>
          <p:spPr>
            <a:xfrm>
              <a:off x="6915849" y="1685854"/>
              <a:ext cx="2646878" cy="46166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tx1">
                      <a:lumMod val="65000"/>
                      <a:lumOff val="35000"/>
                    </a:schemeClr>
                  </a:solidFill>
                  <a:effectLst/>
                  <a:uLnTx/>
                  <a:uFillTx/>
                  <a:latin typeface="Arial"/>
                  <a:ea typeface="微软雅黑"/>
                </a:rPr>
                <a:t>标题文字添加</a:t>
              </a:r>
              <a:r>
                <a:rPr lang="zh-CN" altLang="en-US" sz="2400" b="1" dirty="0">
                  <a:solidFill>
                    <a:schemeClr val="tx1">
                      <a:lumMod val="65000"/>
                      <a:lumOff val="35000"/>
                    </a:schemeClr>
                  </a:solidFill>
                  <a:latin typeface="Arial"/>
                  <a:ea typeface="微软雅黑"/>
                </a:rPr>
                <a:t>此处</a:t>
              </a:r>
              <a:endParaRPr kumimoji="0" lang="zh-CN" altLang="en-US" sz="2400" b="1" i="0" u="none" strike="noStrike" kern="1200" cap="none" spc="0" normalizeH="0" baseline="0" noProof="0" dirty="0">
                <a:ln>
                  <a:noFill/>
                </a:ln>
                <a:solidFill>
                  <a:schemeClr val="tx1">
                    <a:lumMod val="65000"/>
                    <a:lumOff val="35000"/>
                  </a:schemeClr>
                </a:solidFill>
                <a:effectLst/>
                <a:uLnTx/>
                <a:uFillTx/>
                <a:latin typeface="Arial"/>
                <a:ea typeface="微软雅黑"/>
              </a:endParaRPr>
            </a:p>
          </p:txBody>
        </p:sp>
        <p:sp>
          <p:nvSpPr>
            <p:cNvPr id="6" name="文本框 5"/>
            <p:cNvSpPr txBox="1"/>
            <p:nvPr/>
          </p:nvSpPr>
          <p:spPr>
            <a:xfrm>
              <a:off x="6915848" y="2070089"/>
              <a:ext cx="3866451" cy="254429"/>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used wider field</a:t>
              </a:r>
            </a:p>
          </p:txBody>
        </p:sp>
      </p:grpSp>
      <p:grpSp>
        <p:nvGrpSpPr>
          <p:cNvPr id="16" name="组合 15"/>
          <p:cNvGrpSpPr/>
          <p:nvPr/>
        </p:nvGrpSpPr>
        <p:grpSpPr>
          <a:xfrm>
            <a:off x="6941248" y="2582618"/>
            <a:ext cx="3866451" cy="638664"/>
            <a:chOff x="6915848" y="1685854"/>
            <a:chExt cx="3866451" cy="638664"/>
          </a:xfrm>
        </p:grpSpPr>
        <p:sp>
          <p:nvSpPr>
            <p:cNvPr id="17" name="文本框 16"/>
            <p:cNvSpPr txBox="1"/>
            <p:nvPr/>
          </p:nvSpPr>
          <p:spPr>
            <a:xfrm>
              <a:off x="6915849" y="1685854"/>
              <a:ext cx="2646878" cy="46166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tx1">
                      <a:lumMod val="65000"/>
                      <a:lumOff val="35000"/>
                    </a:schemeClr>
                  </a:solidFill>
                  <a:effectLst/>
                  <a:uLnTx/>
                  <a:uFillTx/>
                  <a:latin typeface="Arial"/>
                  <a:ea typeface="微软雅黑"/>
                </a:rPr>
                <a:t>标题文字添加</a:t>
              </a:r>
              <a:r>
                <a:rPr lang="zh-CN" altLang="en-US" sz="2400" b="1" dirty="0">
                  <a:solidFill>
                    <a:schemeClr val="tx1">
                      <a:lumMod val="65000"/>
                      <a:lumOff val="35000"/>
                    </a:schemeClr>
                  </a:solidFill>
                  <a:latin typeface="Arial"/>
                  <a:ea typeface="微软雅黑"/>
                </a:rPr>
                <a:t>此处</a:t>
              </a:r>
              <a:endParaRPr kumimoji="0" lang="zh-CN" altLang="en-US" sz="2400" b="1" i="0" u="none" strike="noStrike" kern="1200" cap="none" spc="0" normalizeH="0" baseline="0" noProof="0" dirty="0">
                <a:ln>
                  <a:noFill/>
                </a:ln>
                <a:solidFill>
                  <a:schemeClr val="tx1">
                    <a:lumMod val="65000"/>
                    <a:lumOff val="35000"/>
                  </a:schemeClr>
                </a:solidFill>
                <a:effectLst/>
                <a:uLnTx/>
                <a:uFillTx/>
                <a:latin typeface="Arial"/>
                <a:ea typeface="微软雅黑"/>
              </a:endParaRPr>
            </a:p>
          </p:txBody>
        </p:sp>
        <p:sp>
          <p:nvSpPr>
            <p:cNvPr id="18" name="文本框 17"/>
            <p:cNvSpPr txBox="1"/>
            <p:nvPr/>
          </p:nvSpPr>
          <p:spPr>
            <a:xfrm>
              <a:off x="6915848" y="2070089"/>
              <a:ext cx="3866451" cy="254429"/>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used wider field</a:t>
              </a:r>
            </a:p>
          </p:txBody>
        </p:sp>
      </p:grpSp>
      <p:grpSp>
        <p:nvGrpSpPr>
          <p:cNvPr id="19" name="组合 18"/>
          <p:cNvGrpSpPr/>
          <p:nvPr/>
        </p:nvGrpSpPr>
        <p:grpSpPr>
          <a:xfrm>
            <a:off x="6941248" y="3636718"/>
            <a:ext cx="3866451" cy="638664"/>
            <a:chOff x="6915848" y="1685854"/>
            <a:chExt cx="3866451" cy="638664"/>
          </a:xfrm>
        </p:grpSpPr>
        <p:sp>
          <p:nvSpPr>
            <p:cNvPr id="20" name="文本框 19"/>
            <p:cNvSpPr txBox="1"/>
            <p:nvPr/>
          </p:nvSpPr>
          <p:spPr>
            <a:xfrm>
              <a:off x="6915849" y="1685854"/>
              <a:ext cx="2646878" cy="46166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tx1">
                      <a:lumMod val="65000"/>
                      <a:lumOff val="35000"/>
                    </a:schemeClr>
                  </a:solidFill>
                  <a:effectLst/>
                  <a:uLnTx/>
                  <a:uFillTx/>
                  <a:latin typeface="Arial"/>
                  <a:ea typeface="微软雅黑"/>
                </a:rPr>
                <a:t>标题文字添加</a:t>
              </a:r>
              <a:r>
                <a:rPr lang="zh-CN" altLang="en-US" sz="2400" b="1" dirty="0">
                  <a:solidFill>
                    <a:schemeClr val="tx1">
                      <a:lumMod val="65000"/>
                      <a:lumOff val="35000"/>
                    </a:schemeClr>
                  </a:solidFill>
                  <a:latin typeface="Arial"/>
                  <a:ea typeface="微软雅黑"/>
                </a:rPr>
                <a:t>此处</a:t>
              </a:r>
              <a:endParaRPr kumimoji="0" lang="zh-CN" altLang="en-US" sz="2400" b="1" i="0" u="none" strike="noStrike" kern="1200" cap="none" spc="0" normalizeH="0" baseline="0" noProof="0" dirty="0">
                <a:ln>
                  <a:noFill/>
                </a:ln>
                <a:solidFill>
                  <a:schemeClr val="tx1">
                    <a:lumMod val="65000"/>
                    <a:lumOff val="35000"/>
                  </a:schemeClr>
                </a:solidFill>
                <a:effectLst/>
                <a:uLnTx/>
                <a:uFillTx/>
                <a:latin typeface="Arial"/>
                <a:ea typeface="微软雅黑"/>
              </a:endParaRPr>
            </a:p>
          </p:txBody>
        </p:sp>
        <p:sp>
          <p:nvSpPr>
            <p:cNvPr id="21" name="文本框 20"/>
            <p:cNvSpPr txBox="1"/>
            <p:nvPr/>
          </p:nvSpPr>
          <p:spPr>
            <a:xfrm>
              <a:off x="6915848" y="2070089"/>
              <a:ext cx="3866451" cy="254429"/>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used wider field</a:t>
              </a:r>
            </a:p>
          </p:txBody>
        </p:sp>
      </p:grpSp>
      <p:grpSp>
        <p:nvGrpSpPr>
          <p:cNvPr id="22" name="组合 21"/>
          <p:cNvGrpSpPr/>
          <p:nvPr/>
        </p:nvGrpSpPr>
        <p:grpSpPr>
          <a:xfrm>
            <a:off x="6941248" y="4690818"/>
            <a:ext cx="3866451" cy="638664"/>
            <a:chOff x="6915848" y="1685854"/>
            <a:chExt cx="3866451" cy="638664"/>
          </a:xfrm>
        </p:grpSpPr>
        <p:sp>
          <p:nvSpPr>
            <p:cNvPr id="23" name="文本框 22"/>
            <p:cNvSpPr txBox="1"/>
            <p:nvPr/>
          </p:nvSpPr>
          <p:spPr>
            <a:xfrm>
              <a:off x="6915849" y="1685854"/>
              <a:ext cx="2646878" cy="46166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tx1">
                      <a:lumMod val="65000"/>
                      <a:lumOff val="35000"/>
                    </a:schemeClr>
                  </a:solidFill>
                  <a:effectLst/>
                  <a:uLnTx/>
                  <a:uFillTx/>
                  <a:latin typeface="Arial"/>
                  <a:ea typeface="微软雅黑"/>
                </a:rPr>
                <a:t>标题文字添加</a:t>
              </a:r>
              <a:r>
                <a:rPr lang="zh-CN" altLang="en-US" sz="2400" b="1" dirty="0">
                  <a:solidFill>
                    <a:schemeClr val="tx1">
                      <a:lumMod val="65000"/>
                      <a:lumOff val="35000"/>
                    </a:schemeClr>
                  </a:solidFill>
                  <a:latin typeface="Arial"/>
                  <a:ea typeface="微软雅黑"/>
                </a:rPr>
                <a:t>此处</a:t>
              </a:r>
              <a:endParaRPr kumimoji="0" lang="zh-CN" altLang="en-US" sz="2400" b="1" i="0" u="none" strike="noStrike" kern="1200" cap="none" spc="0" normalizeH="0" baseline="0" noProof="0" dirty="0">
                <a:ln>
                  <a:noFill/>
                </a:ln>
                <a:solidFill>
                  <a:schemeClr val="tx1">
                    <a:lumMod val="65000"/>
                    <a:lumOff val="35000"/>
                  </a:schemeClr>
                </a:solidFill>
                <a:effectLst/>
                <a:uLnTx/>
                <a:uFillTx/>
                <a:latin typeface="Arial"/>
                <a:ea typeface="微软雅黑"/>
              </a:endParaRPr>
            </a:p>
          </p:txBody>
        </p:sp>
        <p:sp>
          <p:nvSpPr>
            <p:cNvPr id="24" name="文本框 23"/>
            <p:cNvSpPr txBox="1"/>
            <p:nvPr/>
          </p:nvSpPr>
          <p:spPr>
            <a:xfrm>
              <a:off x="6915848" y="2070089"/>
              <a:ext cx="3866451" cy="254429"/>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used wider field</a:t>
              </a:r>
            </a:p>
          </p:txBody>
        </p:sp>
      </p:grpSp>
      <p:sp>
        <p:nvSpPr>
          <p:cNvPr id="26" name="矩形 25"/>
          <p:cNvSpPr/>
          <p:nvPr/>
        </p:nvSpPr>
        <p:spPr>
          <a:xfrm>
            <a:off x="6177960" y="1566618"/>
            <a:ext cx="573761" cy="573761"/>
          </a:xfrm>
          <a:prstGeom prst="rect">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6177960" y="2620718"/>
            <a:ext cx="573761" cy="573761"/>
          </a:xfrm>
          <a:prstGeom prst="rect">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6177960" y="3674818"/>
            <a:ext cx="573761" cy="573761"/>
          </a:xfrm>
          <a:prstGeom prst="rect">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6177960" y="4728918"/>
            <a:ext cx="573761" cy="573761"/>
          </a:xfrm>
          <a:prstGeom prst="rect">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29"/>
          <p:cNvSpPr/>
          <p:nvPr/>
        </p:nvSpPr>
        <p:spPr>
          <a:xfrm>
            <a:off x="6335207" y="1757339"/>
            <a:ext cx="259268" cy="192320"/>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4" name="矩形 30"/>
          <p:cNvSpPr/>
          <p:nvPr/>
        </p:nvSpPr>
        <p:spPr>
          <a:xfrm>
            <a:off x="6335207" y="2788595"/>
            <a:ext cx="259268" cy="238009"/>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5" name="矩形 31"/>
          <p:cNvSpPr/>
          <p:nvPr/>
        </p:nvSpPr>
        <p:spPr>
          <a:xfrm>
            <a:off x="6335207" y="3832066"/>
            <a:ext cx="259268" cy="259267"/>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6" name="矩形 32"/>
          <p:cNvSpPr/>
          <p:nvPr/>
        </p:nvSpPr>
        <p:spPr>
          <a:xfrm>
            <a:off x="6357220" y="4886165"/>
            <a:ext cx="215241" cy="259268"/>
          </a:xfrm>
          <a:custGeom>
            <a:avLst/>
            <a:gdLst>
              <a:gd name="T0" fmla="*/ 212 w 212"/>
              <a:gd name="T1" fmla="*/ 160 h 256"/>
              <a:gd name="T2" fmla="*/ 210 w 212"/>
              <a:gd name="T3" fmla="*/ 171 h 256"/>
              <a:gd name="T4" fmla="*/ 203 w 212"/>
              <a:gd name="T5" fmla="*/ 180 h 256"/>
              <a:gd name="T6" fmla="*/ 208 w 212"/>
              <a:gd name="T7" fmla="*/ 188 h 256"/>
              <a:gd name="T8" fmla="*/ 209 w 212"/>
              <a:gd name="T9" fmla="*/ 200 h 256"/>
              <a:gd name="T10" fmla="*/ 205 w 212"/>
              <a:gd name="T11" fmla="*/ 212 h 256"/>
              <a:gd name="T12" fmla="*/ 200 w 212"/>
              <a:gd name="T13" fmla="*/ 218 h 256"/>
              <a:gd name="T14" fmla="*/ 193 w 212"/>
              <a:gd name="T15" fmla="*/ 222 h 256"/>
              <a:gd name="T16" fmla="*/ 194 w 212"/>
              <a:gd name="T17" fmla="*/ 235 h 256"/>
              <a:gd name="T18" fmla="*/ 186 w 212"/>
              <a:gd name="T19" fmla="*/ 245 h 256"/>
              <a:gd name="T20" fmla="*/ 176 w 212"/>
              <a:gd name="T21" fmla="*/ 251 h 256"/>
              <a:gd name="T22" fmla="*/ 169 w 212"/>
              <a:gd name="T23" fmla="*/ 254 h 256"/>
              <a:gd name="T24" fmla="*/ 131 w 212"/>
              <a:gd name="T25" fmla="*/ 256 h 256"/>
              <a:gd name="T26" fmla="*/ 91 w 212"/>
              <a:gd name="T27" fmla="*/ 254 h 256"/>
              <a:gd name="T28" fmla="*/ 60 w 212"/>
              <a:gd name="T29" fmla="*/ 247 h 256"/>
              <a:gd name="T30" fmla="*/ 55 w 212"/>
              <a:gd name="T31" fmla="*/ 245 h 256"/>
              <a:gd name="T32" fmla="*/ 50 w 212"/>
              <a:gd name="T33" fmla="*/ 242 h 256"/>
              <a:gd name="T34" fmla="*/ 46 w 212"/>
              <a:gd name="T35" fmla="*/ 239 h 256"/>
              <a:gd name="T36" fmla="*/ 42 w 212"/>
              <a:gd name="T37" fmla="*/ 234 h 256"/>
              <a:gd name="T38" fmla="*/ 0 w 212"/>
              <a:gd name="T39" fmla="*/ 230 h 256"/>
              <a:gd name="T40" fmla="*/ 0 w 212"/>
              <a:gd name="T41" fmla="*/ 136 h 256"/>
              <a:gd name="T42" fmla="*/ 15 w 212"/>
              <a:gd name="T43" fmla="*/ 136 h 256"/>
              <a:gd name="T44" fmla="*/ 30 w 212"/>
              <a:gd name="T45" fmla="*/ 136 h 256"/>
              <a:gd name="T46" fmla="*/ 37 w 212"/>
              <a:gd name="T47" fmla="*/ 131 h 256"/>
              <a:gd name="T48" fmla="*/ 41 w 212"/>
              <a:gd name="T49" fmla="*/ 127 h 256"/>
              <a:gd name="T50" fmla="*/ 43 w 212"/>
              <a:gd name="T51" fmla="*/ 116 h 256"/>
              <a:gd name="T52" fmla="*/ 46 w 212"/>
              <a:gd name="T53" fmla="*/ 104 h 256"/>
              <a:gd name="T54" fmla="*/ 50 w 212"/>
              <a:gd name="T55" fmla="*/ 95 h 256"/>
              <a:gd name="T56" fmla="*/ 56 w 212"/>
              <a:gd name="T57" fmla="*/ 84 h 256"/>
              <a:gd name="T58" fmla="*/ 73 w 212"/>
              <a:gd name="T59" fmla="*/ 68 h 256"/>
              <a:gd name="T60" fmla="*/ 89 w 212"/>
              <a:gd name="T61" fmla="*/ 18 h 256"/>
              <a:gd name="T62" fmla="*/ 89 w 212"/>
              <a:gd name="T63" fmla="*/ 2 h 256"/>
              <a:gd name="T64" fmla="*/ 97 w 212"/>
              <a:gd name="T65" fmla="*/ 0 h 256"/>
              <a:gd name="T66" fmla="*/ 117 w 212"/>
              <a:gd name="T67" fmla="*/ 18 h 256"/>
              <a:gd name="T68" fmla="*/ 121 w 212"/>
              <a:gd name="T69" fmla="*/ 39 h 256"/>
              <a:gd name="T70" fmla="*/ 114 w 212"/>
              <a:gd name="T71" fmla="*/ 59 h 256"/>
              <a:gd name="T72" fmla="*/ 109 w 212"/>
              <a:gd name="T73" fmla="*/ 89 h 256"/>
              <a:gd name="T74" fmla="*/ 113 w 212"/>
              <a:gd name="T75" fmla="*/ 100 h 256"/>
              <a:gd name="T76" fmla="*/ 122 w 212"/>
              <a:gd name="T77" fmla="*/ 107 h 256"/>
              <a:gd name="T78" fmla="*/ 126 w 212"/>
              <a:gd name="T79" fmla="*/ 107 h 256"/>
              <a:gd name="T80" fmla="*/ 131 w 212"/>
              <a:gd name="T81" fmla="*/ 107 h 256"/>
              <a:gd name="T82" fmla="*/ 136 w 212"/>
              <a:gd name="T83" fmla="*/ 107 h 256"/>
              <a:gd name="T84" fmla="*/ 141 w 212"/>
              <a:gd name="T85" fmla="*/ 106 h 256"/>
              <a:gd name="T86" fmla="*/ 152 w 212"/>
              <a:gd name="T87" fmla="*/ 103 h 256"/>
              <a:gd name="T88" fmla="*/ 164 w 212"/>
              <a:gd name="T89" fmla="*/ 99 h 256"/>
              <a:gd name="T90" fmla="*/ 188 w 212"/>
              <a:gd name="T91" fmla="*/ 98 h 256"/>
              <a:gd name="T92" fmla="*/ 198 w 212"/>
              <a:gd name="T93" fmla="*/ 101 h 256"/>
              <a:gd name="T94" fmla="*/ 205 w 212"/>
              <a:gd name="T95" fmla="*/ 106 h 256"/>
              <a:gd name="T96" fmla="*/ 206 w 212"/>
              <a:gd name="T97" fmla="*/ 109 h 256"/>
              <a:gd name="T98" fmla="*/ 207 w 212"/>
              <a:gd name="T99" fmla="*/ 112 h 256"/>
              <a:gd name="T100" fmla="*/ 208 w 212"/>
              <a:gd name="T101" fmla="*/ 115 h 256"/>
              <a:gd name="T102" fmla="*/ 208 w 212"/>
              <a:gd name="T103" fmla="*/ 118 h 256"/>
              <a:gd name="T104" fmla="*/ 208 w 212"/>
              <a:gd name="T105" fmla="*/ 123 h 256"/>
              <a:gd name="T106" fmla="*/ 203 w 212"/>
              <a:gd name="T107" fmla="*/ 136 h 256"/>
              <a:gd name="T108" fmla="*/ 205 w 212"/>
              <a:gd name="T109" fmla="*/ 139 h 256"/>
              <a:gd name="T110" fmla="*/ 207 w 212"/>
              <a:gd name="T111" fmla="*/ 141 h 256"/>
              <a:gd name="T112" fmla="*/ 209 w 212"/>
              <a:gd name="T113" fmla="*/ 144 h 256"/>
              <a:gd name="T114" fmla="*/ 210 w 212"/>
              <a:gd name="T115" fmla="*/ 147 h 256"/>
              <a:gd name="T116" fmla="*/ 211 w 212"/>
              <a:gd name="T117" fmla="*/ 150 h 256"/>
              <a:gd name="T118" fmla="*/ 212 w 212"/>
              <a:gd name="T119" fmla="*/ 155 h 256"/>
              <a:gd name="T120" fmla="*/ 212 w 212"/>
              <a:gd name="T121" fmla="*/ 16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2" h="256">
                <a:moveTo>
                  <a:pt x="212" y="160"/>
                </a:moveTo>
                <a:cubicBezTo>
                  <a:pt x="212" y="165"/>
                  <a:pt x="211" y="169"/>
                  <a:pt x="210" y="171"/>
                </a:cubicBezTo>
                <a:cubicBezTo>
                  <a:pt x="209" y="174"/>
                  <a:pt x="206" y="177"/>
                  <a:pt x="203" y="180"/>
                </a:cubicBezTo>
                <a:cubicBezTo>
                  <a:pt x="205" y="182"/>
                  <a:pt x="207" y="185"/>
                  <a:pt x="208" y="188"/>
                </a:cubicBezTo>
                <a:cubicBezTo>
                  <a:pt x="208" y="191"/>
                  <a:pt x="209" y="195"/>
                  <a:pt x="209" y="200"/>
                </a:cubicBezTo>
                <a:cubicBezTo>
                  <a:pt x="208" y="205"/>
                  <a:pt x="207" y="209"/>
                  <a:pt x="205" y="212"/>
                </a:cubicBezTo>
                <a:cubicBezTo>
                  <a:pt x="203" y="215"/>
                  <a:pt x="201" y="217"/>
                  <a:pt x="200" y="218"/>
                </a:cubicBezTo>
                <a:cubicBezTo>
                  <a:pt x="199" y="219"/>
                  <a:pt x="196" y="220"/>
                  <a:pt x="193" y="222"/>
                </a:cubicBezTo>
                <a:cubicBezTo>
                  <a:pt x="195" y="227"/>
                  <a:pt x="195" y="231"/>
                  <a:pt x="194" y="235"/>
                </a:cubicBezTo>
                <a:cubicBezTo>
                  <a:pt x="192" y="239"/>
                  <a:pt x="190" y="242"/>
                  <a:pt x="186" y="245"/>
                </a:cubicBezTo>
                <a:cubicBezTo>
                  <a:pt x="183" y="248"/>
                  <a:pt x="180" y="250"/>
                  <a:pt x="176" y="251"/>
                </a:cubicBezTo>
                <a:cubicBezTo>
                  <a:pt x="173" y="253"/>
                  <a:pt x="171" y="254"/>
                  <a:pt x="169" y="254"/>
                </a:cubicBezTo>
                <a:cubicBezTo>
                  <a:pt x="157" y="255"/>
                  <a:pt x="144" y="256"/>
                  <a:pt x="131" y="256"/>
                </a:cubicBezTo>
                <a:cubicBezTo>
                  <a:pt x="118" y="256"/>
                  <a:pt x="104" y="256"/>
                  <a:pt x="91" y="254"/>
                </a:cubicBezTo>
                <a:cubicBezTo>
                  <a:pt x="77" y="253"/>
                  <a:pt x="67" y="250"/>
                  <a:pt x="60" y="247"/>
                </a:cubicBezTo>
                <a:cubicBezTo>
                  <a:pt x="60" y="247"/>
                  <a:pt x="58" y="246"/>
                  <a:pt x="55" y="245"/>
                </a:cubicBezTo>
                <a:cubicBezTo>
                  <a:pt x="53" y="243"/>
                  <a:pt x="51" y="243"/>
                  <a:pt x="50" y="242"/>
                </a:cubicBezTo>
                <a:cubicBezTo>
                  <a:pt x="49" y="241"/>
                  <a:pt x="47" y="240"/>
                  <a:pt x="46" y="239"/>
                </a:cubicBezTo>
                <a:cubicBezTo>
                  <a:pt x="44" y="237"/>
                  <a:pt x="43" y="236"/>
                  <a:pt x="42" y="234"/>
                </a:cubicBezTo>
                <a:cubicBezTo>
                  <a:pt x="37" y="231"/>
                  <a:pt x="24" y="230"/>
                  <a:pt x="0" y="230"/>
                </a:cubicBezTo>
                <a:cubicBezTo>
                  <a:pt x="0" y="136"/>
                  <a:pt x="0" y="136"/>
                  <a:pt x="0" y="136"/>
                </a:cubicBezTo>
                <a:cubicBezTo>
                  <a:pt x="5" y="136"/>
                  <a:pt x="10" y="136"/>
                  <a:pt x="15" y="136"/>
                </a:cubicBezTo>
                <a:cubicBezTo>
                  <a:pt x="21" y="136"/>
                  <a:pt x="26" y="136"/>
                  <a:pt x="30" y="136"/>
                </a:cubicBezTo>
                <a:cubicBezTo>
                  <a:pt x="35" y="135"/>
                  <a:pt x="37" y="134"/>
                  <a:pt x="37" y="131"/>
                </a:cubicBezTo>
                <a:cubicBezTo>
                  <a:pt x="38" y="130"/>
                  <a:pt x="40" y="128"/>
                  <a:pt x="41" y="127"/>
                </a:cubicBezTo>
                <a:cubicBezTo>
                  <a:pt x="41" y="126"/>
                  <a:pt x="42" y="122"/>
                  <a:pt x="43" y="116"/>
                </a:cubicBezTo>
                <a:cubicBezTo>
                  <a:pt x="45" y="111"/>
                  <a:pt x="46" y="107"/>
                  <a:pt x="46" y="104"/>
                </a:cubicBezTo>
                <a:cubicBezTo>
                  <a:pt x="47" y="102"/>
                  <a:pt x="48" y="99"/>
                  <a:pt x="50" y="95"/>
                </a:cubicBezTo>
                <a:cubicBezTo>
                  <a:pt x="52" y="91"/>
                  <a:pt x="54" y="87"/>
                  <a:pt x="56" y="84"/>
                </a:cubicBezTo>
                <a:cubicBezTo>
                  <a:pt x="73" y="68"/>
                  <a:pt x="73" y="68"/>
                  <a:pt x="73" y="68"/>
                </a:cubicBezTo>
                <a:cubicBezTo>
                  <a:pt x="84" y="48"/>
                  <a:pt x="89" y="32"/>
                  <a:pt x="89" y="18"/>
                </a:cubicBezTo>
                <a:cubicBezTo>
                  <a:pt x="89" y="2"/>
                  <a:pt x="89" y="2"/>
                  <a:pt x="89" y="2"/>
                </a:cubicBezTo>
                <a:cubicBezTo>
                  <a:pt x="90" y="1"/>
                  <a:pt x="92" y="0"/>
                  <a:pt x="97" y="0"/>
                </a:cubicBezTo>
                <a:cubicBezTo>
                  <a:pt x="107" y="0"/>
                  <a:pt x="114" y="6"/>
                  <a:pt x="117" y="18"/>
                </a:cubicBezTo>
                <a:cubicBezTo>
                  <a:pt x="121" y="39"/>
                  <a:pt x="121" y="39"/>
                  <a:pt x="121" y="39"/>
                </a:cubicBezTo>
                <a:cubicBezTo>
                  <a:pt x="120" y="49"/>
                  <a:pt x="118" y="56"/>
                  <a:pt x="114" y="59"/>
                </a:cubicBezTo>
                <a:cubicBezTo>
                  <a:pt x="112" y="75"/>
                  <a:pt x="111" y="85"/>
                  <a:pt x="109" y="89"/>
                </a:cubicBezTo>
                <a:cubicBezTo>
                  <a:pt x="108" y="93"/>
                  <a:pt x="110" y="97"/>
                  <a:pt x="113" y="100"/>
                </a:cubicBezTo>
                <a:cubicBezTo>
                  <a:pt x="116" y="104"/>
                  <a:pt x="119" y="106"/>
                  <a:pt x="122" y="107"/>
                </a:cubicBezTo>
                <a:cubicBezTo>
                  <a:pt x="124" y="107"/>
                  <a:pt x="126" y="107"/>
                  <a:pt x="126" y="107"/>
                </a:cubicBezTo>
                <a:cubicBezTo>
                  <a:pt x="127" y="107"/>
                  <a:pt x="129" y="107"/>
                  <a:pt x="131" y="107"/>
                </a:cubicBezTo>
                <a:cubicBezTo>
                  <a:pt x="133" y="107"/>
                  <a:pt x="134" y="107"/>
                  <a:pt x="136" y="107"/>
                </a:cubicBezTo>
                <a:cubicBezTo>
                  <a:pt x="138" y="107"/>
                  <a:pt x="139" y="106"/>
                  <a:pt x="141" y="106"/>
                </a:cubicBezTo>
                <a:cubicBezTo>
                  <a:pt x="143" y="105"/>
                  <a:pt x="147" y="104"/>
                  <a:pt x="152" y="103"/>
                </a:cubicBezTo>
                <a:cubicBezTo>
                  <a:pt x="158" y="101"/>
                  <a:pt x="162" y="100"/>
                  <a:pt x="164" y="99"/>
                </a:cubicBezTo>
                <a:cubicBezTo>
                  <a:pt x="173" y="97"/>
                  <a:pt x="181" y="97"/>
                  <a:pt x="188" y="98"/>
                </a:cubicBezTo>
                <a:cubicBezTo>
                  <a:pt x="191" y="99"/>
                  <a:pt x="195" y="100"/>
                  <a:pt x="198" y="101"/>
                </a:cubicBezTo>
                <a:cubicBezTo>
                  <a:pt x="202" y="103"/>
                  <a:pt x="204" y="104"/>
                  <a:pt x="205" y="106"/>
                </a:cubicBezTo>
                <a:cubicBezTo>
                  <a:pt x="205" y="106"/>
                  <a:pt x="205" y="107"/>
                  <a:pt x="206" y="109"/>
                </a:cubicBezTo>
                <a:cubicBezTo>
                  <a:pt x="207" y="111"/>
                  <a:pt x="207" y="112"/>
                  <a:pt x="207" y="112"/>
                </a:cubicBezTo>
                <a:cubicBezTo>
                  <a:pt x="207" y="112"/>
                  <a:pt x="207" y="113"/>
                  <a:pt x="208" y="115"/>
                </a:cubicBezTo>
                <a:cubicBezTo>
                  <a:pt x="208" y="116"/>
                  <a:pt x="209" y="118"/>
                  <a:pt x="208" y="118"/>
                </a:cubicBezTo>
                <a:cubicBezTo>
                  <a:pt x="208" y="119"/>
                  <a:pt x="208" y="120"/>
                  <a:pt x="208" y="123"/>
                </a:cubicBezTo>
                <a:cubicBezTo>
                  <a:pt x="208" y="125"/>
                  <a:pt x="206" y="129"/>
                  <a:pt x="203" y="136"/>
                </a:cubicBezTo>
                <a:cubicBezTo>
                  <a:pt x="203" y="136"/>
                  <a:pt x="204" y="137"/>
                  <a:pt x="205" y="139"/>
                </a:cubicBezTo>
                <a:cubicBezTo>
                  <a:pt x="206" y="140"/>
                  <a:pt x="207" y="141"/>
                  <a:pt x="207" y="141"/>
                </a:cubicBezTo>
                <a:cubicBezTo>
                  <a:pt x="207" y="142"/>
                  <a:pt x="208" y="143"/>
                  <a:pt x="209" y="144"/>
                </a:cubicBezTo>
                <a:cubicBezTo>
                  <a:pt x="209" y="145"/>
                  <a:pt x="210" y="146"/>
                  <a:pt x="210" y="147"/>
                </a:cubicBezTo>
                <a:cubicBezTo>
                  <a:pt x="210" y="148"/>
                  <a:pt x="211" y="149"/>
                  <a:pt x="211" y="150"/>
                </a:cubicBezTo>
                <a:cubicBezTo>
                  <a:pt x="211" y="152"/>
                  <a:pt x="212" y="153"/>
                  <a:pt x="212" y="155"/>
                </a:cubicBezTo>
                <a:cubicBezTo>
                  <a:pt x="212" y="156"/>
                  <a:pt x="212" y="158"/>
                  <a:pt x="212" y="16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47" name="组合 46"/>
          <p:cNvGrpSpPr/>
          <p:nvPr/>
        </p:nvGrpSpPr>
        <p:grpSpPr>
          <a:xfrm>
            <a:off x="940410" y="2538568"/>
            <a:ext cx="3288080" cy="2060264"/>
            <a:chOff x="940410" y="2538568"/>
            <a:chExt cx="3288080" cy="2060264"/>
          </a:xfrm>
        </p:grpSpPr>
        <p:sp>
          <p:nvSpPr>
            <p:cNvPr id="42" name="任意多边形 41"/>
            <p:cNvSpPr/>
            <p:nvPr/>
          </p:nvSpPr>
          <p:spPr>
            <a:xfrm>
              <a:off x="1435100" y="2538568"/>
              <a:ext cx="2298700" cy="2060264"/>
            </a:xfrm>
            <a:custGeom>
              <a:avLst/>
              <a:gdLst>
                <a:gd name="connsiteX0" fmla="*/ 0 w 2298700"/>
                <a:gd name="connsiteY0" fmla="*/ 1293498 h 2060264"/>
                <a:gd name="connsiteX1" fmla="*/ 30100 w 2298700"/>
                <a:gd name="connsiteY1" fmla="*/ 1293498 h 2060264"/>
                <a:gd name="connsiteX2" fmla="*/ 30100 w 2298700"/>
                <a:gd name="connsiteY2" fmla="*/ 2030164 h 2060264"/>
                <a:gd name="connsiteX3" fmla="*/ 2268600 w 2298700"/>
                <a:gd name="connsiteY3" fmla="*/ 2030164 h 2060264"/>
                <a:gd name="connsiteX4" fmla="*/ 2268600 w 2298700"/>
                <a:gd name="connsiteY4" fmla="*/ 1293498 h 2060264"/>
                <a:gd name="connsiteX5" fmla="*/ 2298700 w 2298700"/>
                <a:gd name="connsiteY5" fmla="*/ 1293498 h 2060264"/>
                <a:gd name="connsiteX6" fmla="*/ 2298700 w 2298700"/>
                <a:gd name="connsiteY6" fmla="*/ 2060264 h 2060264"/>
                <a:gd name="connsiteX7" fmla="*/ 0 w 2298700"/>
                <a:gd name="connsiteY7" fmla="*/ 2060264 h 2060264"/>
                <a:gd name="connsiteX8" fmla="*/ 0 w 2298700"/>
                <a:gd name="connsiteY8" fmla="*/ 0 h 2060264"/>
                <a:gd name="connsiteX9" fmla="*/ 2298700 w 2298700"/>
                <a:gd name="connsiteY9" fmla="*/ 0 h 2060264"/>
                <a:gd name="connsiteX10" fmla="*/ 2298700 w 2298700"/>
                <a:gd name="connsiteY10" fmla="*/ 498664 h 2060264"/>
                <a:gd name="connsiteX11" fmla="*/ 2268600 w 2298700"/>
                <a:gd name="connsiteY11" fmla="*/ 498664 h 2060264"/>
                <a:gd name="connsiteX12" fmla="*/ 2268600 w 2298700"/>
                <a:gd name="connsiteY12" fmla="*/ 30100 h 2060264"/>
                <a:gd name="connsiteX13" fmla="*/ 30100 w 2298700"/>
                <a:gd name="connsiteY13" fmla="*/ 30100 h 2060264"/>
                <a:gd name="connsiteX14" fmla="*/ 30100 w 2298700"/>
                <a:gd name="connsiteY14" fmla="*/ 498664 h 2060264"/>
                <a:gd name="connsiteX15" fmla="*/ 0 w 2298700"/>
                <a:gd name="connsiteY15" fmla="*/ 498664 h 2060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98700" h="2060264">
                  <a:moveTo>
                    <a:pt x="0" y="1293498"/>
                  </a:moveTo>
                  <a:lnTo>
                    <a:pt x="30100" y="1293498"/>
                  </a:lnTo>
                  <a:lnTo>
                    <a:pt x="30100" y="2030164"/>
                  </a:lnTo>
                  <a:lnTo>
                    <a:pt x="2268600" y="2030164"/>
                  </a:lnTo>
                  <a:lnTo>
                    <a:pt x="2268600" y="1293498"/>
                  </a:lnTo>
                  <a:lnTo>
                    <a:pt x="2298700" y="1293498"/>
                  </a:lnTo>
                  <a:lnTo>
                    <a:pt x="2298700" y="2060264"/>
                  </a:lnTo>
                  <a:lnTo>
                    <a:pt x="0" y="2060264"/>
                  </a:lnTo>
                  <a:close/>
                  <a:moveTo>
                    <a:pt x="0" y="0"/>
                  </a:moveTo>
                  <a:lnTo>
                    <a:pt x="2298700" y="0"/>
                  </a:lnTo>
                  <a:lnTo>
                    <a:pt x="2298700" y="498664"/>
                  </a:lnTo>
                  <a:lnTo>
                    <a:pt x="2268600" y="498664"/>
                  </a:lnTo>
                  <a:lnTo>
                    <a:pt x="2268600" y="30100"/>
                  </a:lnTo>
                  <a:lnTo>
                    <a:pt x="30100" y="30100"/>
                  </a:lnTo>
                  <a:lnTo>
                    <a:pt x="30100" y="498664"/>
                  </a:lnTo>
                  <a:lnTo>
                    <a:pt x="0" y="49866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文本框 37"/>
            <p:cNvSpPr txBox="1"/>
            <p:nvPr/>
          </p:nvSpPr>
          <p:spPr>
            <a:xfrm>
              <a:off x="940410" y="3032285"/>
              <a:ext cx="3288080" cy="769441"/>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400" b="1" i="0" u="none" strike="noStrike" kern="1200" cap="none" spc="0" normalizeH="0" baseline="0" noProof="0" dirty="0">
                  <a:ln>
                    <a:noFill/>
                  </a:ln>
                  <a:solidFill>
                    <a:schemeClr val="bg1"/>
                  </a:solidFill>
                  <a:effectLst/>
                  <a:uLnTx/>
                  <a:uFillTx/>
                  <a:latin typeface="Arial"/>
                  <a:ea typeface="微软雅黑"/>
                </a:rPr>
                <a:t>CONTENTS</a:t>
              </a:r>
              <a:endParaRPr kumimoji="0" lang="zh-CN" altLang="en-US" sz="4400" b="1" i="0" u="none" strike="noStrike" kern="1200" cap="none" spc="0" normalizeH="0" baseline="0" noProof="0" dirty="0">
                <a:ln>
                  <a:noFill/>
                </a:ln>
                <a:solidFill>
                  <a:schemeClr val="bg1"/>
                </a:solidFill>
                <a:effectLst/>
                <a:uLnTx/>
                <a:uFillTx/>
                <a:latin typeface="Arial"/>
                <a:ea typeface="微软雅黑"/>
              </a:endParaRPr>
            </a:p>
          </p:txBody>
        </p:sp>
        <p:cxnSp>
          <p:nvCxnSpPr>
            <p:cNvPr id="40" name="直接连接符 39"/>
            <p:cNvCxnSpPr/>
            <p:nvPr/>
          </p:nvCxnSpPr>
          <p:spPr>
            <a:xfrm>
              <a:off x="2216150" y="4091332"/>
              <a:ext cx="7366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91441722"/>
      </p:ext>
    </p:extLst>
  </p:cSld>
  <p:clrMapOvr>
    <a:masterClrMapping/>
  </p:clrMapOvr>
  <mc:AlternateContent xmlns:mc="http://schemas.openxmlformats.org/markup-compatibility/2006" xmlns:p14="http://schemas.microsoft.com/office/powerpoint/2010/main">
    <mc:Choice Requires="p14">
      <p:transition spd="slow" p14:dur="30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0-#ppt_w/2"/>
                                          </p:val>
                                        </p:tav>
                                        <p:tav tm="100000">
                                          <p:val>
                                            <p:strVal val="#ppt_x"/>
                                          </p:val>
                                        </p:tav>
                                      </p:tavLst>
                                    </p:anim>
                                    <p:anim calcmode="lin" valueType="num">
                                      <p:cBhvr additive="base">
                                        <p:cTn id="12" dur="500" fill="hold"/>
                                        <p:tgtEl>
                                          <p:spTgt spid="3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47"/>
                                        </p:tgtEl>
                                        <p:attrNameLst>
                                          <p:attrName>style.visibility</p:attrName>
                                        </p:attrNameLst>
                                      </p:cBhvr>
                                      <p:to>
                                        <p:strVal val="visible"/>
                                      </p:to>
                                    </p:set>
                                    <p:anim calcmode="lin" valueType="num">
                                      <p:cBhvr>
                                        <p:cTn id="16" dur="500" fill="hold"/>
                                        <p:tgtEl>
                                          <p:spTgt spid="47"/>
                                        </p:tgtEl>
                                        <p:attrNameLst>
                                          <p:attrName>ppt_w</p:attrName>
                                        </p:attrNameLst>
                                      </p:cBhvr>
                                      <p:tavLst>
                                        <p:tav tm="0">
                                          <p:val>
                                            <p:fltVal val="0"/>
                                          </p:val>
                                        </p:tav>
                                        <p:tav tm="100000">
                                          <p:val>
                                            <p:strVal val="#ppt_w"/>
                                          </p:val>
                                        </p:tav>
                                      </p:tavLst>
                                    </p:anim>
                                    <p:anim calcmode="lin" valueType="num">
                                      <p:cBhvr>
                                        <p:cTn id="17" dur="500" fill="hold"/>
                                        <p:tgtEl>
                                          <p:spTgt spid="47"/>
                                        </p:tgtEl>
                                        <p:attrNameLst>
                                          <p:attrName>ppt_h</p:attrName>
                                        </p:attrNameLst>
                                      </p:cBhvr>
                                      <p:tavLst>
                                        <p:tav tm="0">
                                          <p:val>
                                            <p:fltVal val="0"/>
                                          </p:val>
                                        </p:tav>
                                        <p:tav tm="100000">
                                          <p:val>
                                            <p:strVal val="#ppt_h"/>
                                          </p:val>
                                        </p:tav>
                                      </p:tavLst>
                                    </p:anim>
                                    <p:animEffect transition="in" filter="fade">
                                      <p:cBhvr>
                                        <p:cTn id="18" dur="500"/>
                                        <p:tgtEl>
                                          <p:spTgt spid="47"/>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p:cTn id="27" dur="500" fill="hold"/>
                                        <p:tgtEl>
                                          <p:spTgt spid="27"/>
                                        </p:tgtEl>
                                        <p:attrNameLst>
                                          <p:attrName>ppt_w</p:attrName>
                                        </p:attrNameLst>
                                      </p:cBhvr>
                                      <p:tavLst>
                                        <p:tav tm="0">
                                          <p:val>
                                            <p:fltVal val="0"/>
                                          </p:val>
                                        </p:tav>
                                        <p:tav tm="100000">
                                          <p:val>
                                            <p:strVal val="#ppt_w"/>
                                          </p:val>
                                        </p:tav>
                                      </p:tavLst>
                                    </p:anim>
                                    <p:anim calcmode="lin" valueType="num">
                                      <p:cBhvr>
                                        <p:cTn id="28" dur="500" fill="hold"/>
                                        <p:tgtEl>
                                          <p:spTgt spid="27"/>
                                        </p:tgtEl>
                                        <p:attrNameLst>
                                          <p:attrName>ppt_h</p:attrName>
                                        </p:attrNameLst>
                                      </p:cBhvr>
                                      <p:tavLst>
                                        <p:tav tm="0">
                                          <p:val>
                                            <p:fltVal val="0"/>
                                          </p:val>
                                        </p:tav>
                                        <p:tav tm="100000">
                                          <p:val>
                                            <p:strVal val="#ppt_h"/>
                                          </p:val>
                                        </p:tav>
                                      </p:tavLst>
                                    </p:anim>
                                    <p:animEffect transition="in" filter="fade">
                                      <p:cBhvr>
                                        <p:cTn id="29" dur="500"/>
                                        <p:tgtEl>
                                          <p:spTgt spid="27"/>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p:cTn id="32" dur="500" fill="hold"/>
                                        <p:tgtEl>
                                          <p:spTgt spid="28"/>
                                        </p:tgtEl>
                                        <p:attrNameLst>
                                          <p:attrName>ppt_w</p:attrName>
                                        </p:attrNameLst>
                                      </p:cBhvr>
                                      <p:tavLst>
                                        <p:tav tm="0">
                                          <p:val>
                                            <p:fltVal val="0"/>
                                          </p:val>
                                        </p:tav>
                                        <p:tav tm="100000">
                                          <p:val>
                                            <p:strVal val="#ppt_w"/>
                                          </p:val>
                                        </p:tav>
                                      </p:tavLst>
                                    </p:anim>
                                    <p:anim calcmode="lin" valueType="num">
                                      <p:cBhvr>
                                        <p:cTn id="33" dur="500" fill="hold"/>
                                        <p:tgtEl>
                                          <p:spTgt spid="28"/>
                                        </p:tgtEl>
                                        <p:attrNameLst>
                                          <p:attrName>ppt_h</p:attrName>
                                        </p:attrNameLst>
                                      </p:cBhvr>
                                      <p:tavLst>
                                        <p:tav tm="0">
                                          <p:val>
                                            <p:fltVal val="0"/>
                                          </p:val>
                                        </p:tav>
                                        <p:tav tm="100000">
                                          <p:val>
                                            <p:strVal val="#ppt_h"/>
                                          </p:val>
                                        </p:tav>
                                      </p:tavLst>
                                    </p:anim>
                                    <p:animEffect transition="in" filter="fade">
                                      <p:cBhvr>
                                        <p:cTn id="34" dur="500"/>
                                        <p:tgtEl>
                                          <p:spTgt spid="28"/>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p:cTn id="37" dur="500" fill="hold"/>
                                        <p:tgtEl>
                                          <p:spTgt spid="29"/>
                                        </p:tgtEl>
                                        <p:attrNameLst>
                                          <p:attrName>ppt_w</p:attrName>
                                        </p:attrNameLst>
                                      </p:cBhvr>
                                      <p:tavLst>
                                        <p:tav tm="0">
                                          <p:val>
                                            <p:fltVal val="0"/>
                                          </p:val>
                                        </p:tav>
                                        <p:tav tm="100000">
                                          <p:val>
                                            <p:strVal val="#ppt_w"/>
                                          </p:val>
                                        </p:tav>
                                      </p:tavLst>
                                    </p:anim>
                                    <p:anim calcmode="lin" valueType="num">
                                      <p:cBhvr>
                                        <p:cTn id="38" dur="500" fill="hold"/>
                                        <p:tgtEl>
                                          <p:spTgt spid="29"/>
                                        </p:tgtEl>
                                        <p:attrNameLst>
                                          <p:attrName>ppt_h</p:attrName>
                                        </p:attrNameLst>
                                      </p:cBhvr>
                                      <p:tavLst>
                                        <p:tav tm="0">
                                          <p:val>
                                            <p:fltVal val="0"/>
                                          </p:val>
                                        </p:tav>
                                        <p:tav tm="100000">
                                          <p:val>
                                            <p:strVal val="#ppt_h"/>
                                          </p:val>
                                        </p:tav>
                                      </p:tavLst>
                                    </p:anim>
                                    <p:animEffect transition="in" filter="fade">
                                      <p:cBhvr>
                                        <p:cTn id="39" dur="500"/>
                                        <p:tgtEl>
                                          <p:spTgt spid="29"/>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 calcmode="lin" valueType="num">
                                      <p:cBhvr>
                                        <p:cTn id="42" dur="500" fill="hold"/>
                                        <p:tgtEl>
                                          <p:spTgt spid="43"/>
                                        </p:tgtEl>
                                        <p:attrNameLst>
                                          <p:attrName>ppt_w</p:attrName>
                                        </p:attrNameLst>
                                      </p:cBhvr>
                                      <p:tavLst>
                                        <p:tav tm="0">
                                          <p:val>
                                            <p:fltVal val="0"/>
                                          </p:val>
                                        </p:tav>
                                        <p:tav tm="100000">
                                          <p:val>
                                            <p:strVal val="#ppt_w"/>
                                          </p:val>
                                        </p:tav>
                                      </p:tavLst>
                                    </p:anim>
                                    <p:anim calcmode="lin" valueType="num">
                                      <p:cBhvr>
                                        <p:cTn id="43" dur="500" fill="hold"/>
                                        <p:tgtEl>
                                          <p:spTgt spid="43"/>
                                        </p:tgtEl>
                                        <p:attrNameLst>
                                          <p:attrName>ppt_h</p:attrName>
                                        </p:attrNameLst>
                                      </p:cBhvr>
                                      <p:tavLst>
                                        <p:tav tm="0">
                                          <p:val>
                                            <p:fltVal val="0"/>
                                          </p:val>
                                        </p:tav>
                                        <p:tav tm="100000">
                                          <p:val>
                                            <p:strVal val="#ppt_h"/>
                                          </p:val>
                                        </p:tav>
                                      </p:tavLst>
                                    </p:anim>
                                    <p:animEffect transition="in" filter="fade">
                                      <p:cBhvr>
                                        <p:cTn id="44" dur="500"/>
                                        <p:tgtEl>
                                          <p:spTgt spid="4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44"/>
                                        </p:tgtEl>
                                        <p:attrNameLst>
                                          <p:attrName>style.visibility</p:attrName>
                                        </p:attrNameLst>
                                      </p:cBhvr>
                                      <p:to>
                                        <p:strVal val="visible"/>
                                      </p:to>
                                    </p:set>
                                    <p:anim calcmode="lin" valueType="num">
                                      <p:cBhvr>
                                        <p:cTn id="47" dur="500" fill="hold"/>
                                        <p:tgtEl>
                                          <p:spTgt spid="44"/>
                                        </p:tgtEl>
                                        <p:attrNameLst>
                                          <p:attrName>ppt_w</p:attrName>
                                        </p:attrNameLst>
                                      </p:cBhvr>
                                      <p:tavLst>
                                        <p:tav tm="0">
                                          <p:val>
                                            <p:fltVal val="0"/>
                                          </p:val>
                                        </p:tav>
                                        <p:tav tm="100000">
                                          <p:val>
                                            <p:strVal val="#ppt_w"/>
                                          </p:val>
                                        </p:tav>
                                      </p:tavLst>
                                    </p:anim>
                                    <p:anim calcmode="lin" valueType="num">
                                      <p:cBhvr>
                                        <p:cTn id="48" dur="500" fill="hold"/>
                                        <p:tgtEl>
                                          <p:spTgt spid="44"/>
                                        </p:tgtEl>
                                        <p:attrNameLst>
                                          <p:attrName>ppt_h</p:attrName>
                                        </p:attrNameLst>
                                      </p:cBhvr>
                                      <p:tavLst>
                                        <p:tav tm="0">
                                          <p:val>
                                            <p:fltVal val="0"/>
                                          </p:val>
                                        </p:tav>
                                        <p:tav tm="100000">
                                          <p:val>
                                            <p:strVal val="#ppt_h"/>
                                          </p:val>
                                        </p:tav>
                                      </p:tavLst>
                                    </p:anim>
                                    <p:animEffect transition="in" filter="fade">
                                      <p:cBhvr>
                                        <p:cTn id="49" dur="500"/>
                                        <p:tgtEl>
                                          <p:spTgt spid="44"/>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45"/>
                                        </p:tgtEl>
                                        <p:attrNameLst>
                                          <p:attrName>style.visibility</p:attrName>
                                        </p:attrNameLst>
                                      </p:cBhvr>
                                      <p:to>
                                        <p:strVal val="visible"/>
                                      </p:to>
                                    </p:set>
                                    <p:anim calcmode="lin" valueType="num">
                                      <p:cBhvr>
                                        <p:cTn id="52" dur="500" fill="hold"/>
                                        <p:tgtEl>
                                          <p:spTgt spid="45"/>
                                        </p:tgtEl>
                                        <p:attrNameLst>
                                          <p:attrName>ppt_w</p:attrName>
                                        </p:attrNameLst>
                                      </p:cBhvr>
                                      <p:tavLst>
                                        <p:tav tm="0">
                                          <p:val>
                                            <p:fltVal val="0"/>
                                          </p:val>
                                        </p:tav>
                                        <p:tav tm="100000">
                                          <p:val>
                                            <p:strVal val="#ppt_w"/>
                                          </p:val>
                                        </p:tav>
                                      </p:tavLst>
                                    </p:anim>
                                    <p:anim calcmode="lin" valueType="num">
                                      <p:cBhvr>
                                        <p:cTn id="53" dur="500" fill="hold"/>
                                        <p:tgtEl>
                                          <p:spTgt spid="45"/>
                                        </p:tgtEl>
                                        <p:attrNameLst>
                                          <p:attrName>ppt_h</p:attrName>
                                        </p:attrNameLst>
                                      </p:cBhvr>
                                      <p:tavLst>
                                        <p:tav tm="0">
                                          <p:val>
                                            <p:fltVal val="0"/>
                                          </p:val>
                                        </p:tav>
                                        <p:tav tm="100000">
                                          <p:val>
                                            <p:strVal val="#ppt_h"/>
                                          </p:val>
                                        </p:tav>
                                      </p:tavLst>
                                    </p:anim>
                                    <p:animEffect transition="in" filter="fade">
                                      <p:cBhvr>
                                        <p:cTn id="54" dur="500"/>
                                        <p:tgtEl>
                                          <p:spTgt spid="45"/>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46"/>
                                        </p:tgtEl>
                                        <p:attrNameLst>
                                          <p:attrName>style.visibility</p:attrName>
                                        </p:attrNameLst>
                                      </p:cBhvr>
                                      <p:to>
                                        <p:strVal val="visible"/>
                                      </p:to>
                                    </p:set>
                                    <p:anim calcmode="lin" valueType="num">
                                      <p:cBhvr>
                                        <p:cTn id="57" dur="500" fill="hold"/>
                                        <p:tgtEl>
                                          <p:spTgt spid="46"/>
                                        </p:tgtEl>
                                        <p:attrNameLst>
                                          <p:attrName>ppt_w</p:attrName>
                                        </p:attrNameLst>
                                      </p:cBhvr>
                                      <p:tavLst>
                                        <p:tav tm="0">
                                          <p:val>
                                            <p:fltVal val="0"/>
                                          </p:val>
                                        </p:tav>
                                        <p:tav tm="100000">
                                          <p:val>
                                            <p:strVal val="#ppt_w"/>
                                          </p:val>
                                        </p:tav>
                                      </p:tavLst>
                                    </p:anim>
                                    <p:anim calcmode="lin" valueType="num">
                                      <p:cBhvr>
                                        <p:cTn id="58" dur="500" fill="hold"/>
                                        <p:tgtEl>
                                          <p:spTgt spid="46"/>
                                        </p:tgtEl>
                                        <p:attrNameLst>
                                          <p:attrName>ppt_h</p:attrName>
                                        </p:attrNameLst>
                                      </p:cBhvr>
                                      <p:tavLst>
                                        <p:tav tm="0">
                                          <p:val>
                                            <p:fltVal val="0"/>
                                          </p:val>
                                        </p:tav>
                                        <p:tav tm="100000">
                                          <p:val>
                                            <p:strVal val="#ppt_h"/>
                                          </p:val>
                                        </p:tav>
                                      </p:tavLst>
                                    </p:anim>
                                    <p:animEffect transition="in" filter="fade">
                                      <p:cBhvr>
                                        <p:cTn id="59" dur="500"/>
                                        <p:tgtEl>
                                          <p:spTgt spid="46"/>
                                        </p:tgtEl>
                                      </p:cBhvr>
                                    </p:animEffect>
                                  </p:childTnLst>
                                </p:cTn>
                              </p:par>
                            </p:childTnLst>
                          </p:cTn>
                        </p:par>
                        <p:par>
                          <p:cTn id="60" fill="hold">
                            <p:stCondLst>
                              <p:cond delay="1500"/>
                            </p:stCondLst>
                            <p:childTnLst>
                              <p:par>
                                <p:cTn id="61" presetID="12" presetClass="entr" presetSubtype="8" fill="hold" nodeType="afterEffect">
                                  <p:stCondLst>
                                    <p:cond delay="0"/>
                                  </p:stCondLst>
                                  <p:childTnLst>
                                    <p:set>
                                      <p:cBhvr>
                                        <p:cTn id="62" dur="1" fill="hold">
                                          <p:stCondLst>
                                            <p:cond delay="0"/>
                                          </p:stCondLst>
                                        </p:cTn>
                                        <p:tgtEl>
                                          <p:spTgt spid="4"/>
                                        </p:tgtEl>
                                        <p:attrNameLst>
                                          <p:attrName>style.visibility</p:attrName>
                                        </p:attrNameLst>
                                      </p:cBhvr>
                                      <p:to>
                                        <p:strVal val="visible"/>
                                      </p:to>
                                    </p:set>
                                    <p:anim calcmode="lin" valueType="num">
                                      <p:cBhvr additive="base">
                                        <p:cTn id="63" dur="500"/>
                                        <p:tgtEl>
                                          <p:spTgt spid="4"/>
                                        </p:tgtEl>
                                        <p:attrNameLst>
                                          <p:attrName>ppt_x</p:attrName>
                                        </p:attrNameLst>
                                      </p:cBhvr>
                                      <p:tavLst>
                                        <p:tav tm="0">
                                          <p:val>
                                            <p:strVal val="#ppt_x-#ppt_w*1.125000"/>
                                          </p:val>
                                        </p:tav>
                                        <p:tav tm="100000">
                                          <p:val>
                                            <p:strVal val="#ppt_x"/>
                                          </p:val>
                                        </p:tav>
                                      </p:tavLst>
                                    </p:anim>
                                    <p:animEffect transition="in" filter="wipe(right)">
                                      <p:cBhvr>
                                        <p:cTn id="64" dur="500"/>
                                        <p:tgtEl>
                                          <p:spTgt spid="4"/>
                                        </p:tgtEl>
                                      </p:cBhvr>
                                    </p:animEffect>
                                  </p:childTnLst>
                                </p:cTn>
                              </p:par>
                            </p:childTnLst>
                          </p:cTn>
                        </p:par>
                        <p:par>
                          <p:cTn id="65" fill="hold">
                            <p:stCondLst>
                              <p:cond delay="2000"/>
                            </p:stCondLst>
                            <p:childTnLst>
                              <p:par>
                                <p:cTn id="66" presetID="12" presetClass="entr" presetSubtype="8" fill="hold" nodeType="afterEffect">
                                  <p:stCondLst>
                                    <p:cond delay="0"/>
                                  </p:stCondLst>
                                  <p:childTnLst>
                                    <p:set>
                                      <p:cBhvr>
                                        <p:cTn id="67" dur="1" fill="hold">
                                          <p:stCondLst>
                                            <p:cond delay="0"/>
                                          </p:stCondLst>
                                        </p:cTn>
                                        <p:tgtEl>
                                          <p:spTgt spid="16"/>
                                        </p:tgtEl>
                                        <p:attrNameLst>
                                          <p:attrName>style.visibility</p:attrName>
                                        </p:attrNameLst>
                                      </p:cBhvr>
                                      <p:to>
                                        <p:strVal val="visible"/>
                                      </p:to>
                                    </p:set>
                                    <p:anim calcmode="lin" valueType="num">
                                      <p:cBhvr additive="base">
                                        <p:cTn id="68" dur="500"/>
                                        <p:tgtEl>
                                          <p:spTgt spid="16"/>
                                        </p:tgtEl>
                                        <p:attrNameLst>
                                          <p:attrName>ppt_x</p:attrName>
                                        </p:attrNameLst>
                                      </p:cBhvr>
                                      <p:tavLst>
                                        <p:tav tm="0">
                                          <p:val>
                                            <p:strVal val="#ppt_x-#ppt_w*1.125000"/>
                                          </p:val>
                                        </p:tav>
                                        <p:tav tm="100000">
                                          <p:val>
                                            <p:strVal val="#ppt_x"/>
                                          </p:val>
                                        </p:tav>
                                      </p:tavLst>
                                    </p:anim>
                                    <p:animEffect transition="in" filter="wipe(right)">
                                      <p:cBhvr>
                                        <p:cTn id="69" dur="500"/>
                                        <p:tgtEl>
                                          <p:spTgt spid="16"/>
                                        </p:tgtEl>
                                      </p:cBhvr>
                                    </p:animEffect>
                                  </p:childTnLst>
                                </p:cTn>
                              </p:par>
                            </p:childTnLst>
                          </p:cTn>
                        </p:par>
                        <p:par>
                          <p:cTn id="70" fill="hold">
                            <p:stCondLst>
                              <p:cond delay="2500"/>
                            </p:stCondLst>
                            <p:childTnLst>
                              <p:par>
                                <p:cTn id="71" presetID="12" presetClass="entr" presetSubtype="8" fill="hold" nodeType="afterEffect">
                                  <p:stCondLst>
                                    <p:cond delay="0"/>
                                  </p:stCondLst>
                                  <p:childTnLst>
                                    <p:set>
                                      <p:cBhvr>
                                        <p:cTn id="72" dur="1" fill="hold">
                                          <p:stCondLst>
                                            <p:cond delay="0"/>
                                          </p:stCondLst>
                                        </p:cTn>
                                        <p:tgtEl>
                                          <p:spTgt spid="19"/>
                                        </p:tgtEl>
                                        <p:attrNameLst>
                                          <p:attrName>style.visibility</p:attrName>
                                        </p:attrNameLst>
                                      </p:cBhvr>
                                      <p:to>
                                        <p:strVal val="visible"/>
                                      </p:to>
                                    </p:set>
                                    <p:anim calcmode="lin" valueType="num">
                                      <p:cBhvr additive="base">
                                        <p:cTn id="73" dur="500"/>
                                        <p:tgtEl>
                                          <p:spTgt spid="19"/>
                                        </p:tgtEl>
                                        <p:attrNameLst>
                                          <p:attrName>ppt_x</p:attrName>
                                        </p:attrNameLst>
                                      </p:cBhvr>
                                      <p:tavLst>
                                        <p:tav tm="0">
                                          <p:val>
                                            <p:strVal val="#ppt_x-#ppt_w*1.125000"/>
                                          </p:val>
                                        </p:tav>
                                        <p:tav tm="100000">
                                          <p:val>
                                            <p:strVal val="#ppt_x"/>
                                          </p:val>
                                        </p:tav>
                                      </p:tavLst>
                                    </p:anim>
                                    <p:animEffect transition="in" filter="wipe(right)">
                                      <p:cBhvr>
                                        <p:cTn id="74" dur="500"/>
                                        <p:tgtEl>
                                          <p:spTgt spid="19"/>
                                        </p:tgtEl>
                                      </p:cBhvr>
                                    </p:animEffect>
                                  </p:childTnLst>
                                </p:cTn>
                              </p:par>
                            </p:childTnLst>
                          </p:cTn>
                        </p:par>
                        <p:par>
                          <p:cTn id="75" fill="hold">
                            <p:stCondLst>
                              <p:cond delay="3000"/>
                            </p:stCondLst>
                            <p:childTnLst>
                              <p:par>
                                <p:cTn id="76" presetID="12" presetClass="entr" presetSubtype="8" fill="hold" nodeType="afterEffect">
                                  <p:stCondLst>
                                    <p:cond delay="0"/>
                                  </p:stCondLst>
                                  <p:childTnLst>
                                    <p:set>
                                      <p:cBhvr>
                                        <p:cTn id="77" dur="1" fill="hold">
                                          <p:stCondLst>
                                            <p:cond delay="0"/>
                                          </p:stCondLst>
                                        </p:cTn>
                                        <p:tgtEl>
                                          <p:spTgt spid="22"/>
                                        </p:tgtEl>
                                        <p:attrNameLst>
                                          <p:attrName>style.visibility</p:attrName>
                                        </p:attrNameLst>
                                      </p:cBhvr>
                                      <p:to>
                                        <p:strVal val="visible"/>
                                      </p:to>
                                    </p:set>
                                    <p:anim calcmode="lin" valueType="num">
                                      <p:cBhvr additive="base">
                                        <p:cTn id="78" dur="500"/>
                                        <p:tgtEl>
                                          <p:spTgt spid="22"/>
                                        </p:tgtEl>
                                        <p:attrNameLst>
                                          <p:attrName>ppt_x</p:attrName>
                                        </p:attrNameLst>
                                      </p:cBhvr>
                                      <p:tavLst>
                                        <p:tav tm="0">
                                          <p:val>
                                            <p:strVal val="#ppt_x-#ppt_w*1.125000"/>
                                          </p:val>
                                        </p:tav>
                                        <p:tav tm="100000">
                                          <p:val>
                                            <p:strVal val="#ppt_x"/>
                                          </p:val>
                                        </p:tav>
                                      </p:tavLst>
                                    </p:anim>
                                    <p:animEffect transition="in" filter="wipe(right)">
                                      <p:cBhvr>
                                        <p:cTn id="7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6" grpId="0" animBg="1"/>
      <p:bldP spid="27" grpId="0" animBg="1"/>
      <p:bldP spid="28" grpId="0" animBg="1"/>
      <p:bldP spid="29" grpId="0" animBg="1"/>
      <p:bldP spid="43" grpId="0" animBg="1"/>
      <p:bldP spid="44" grpId="0" animBg="1"/>
      <p:bldP spid="45" grpId="0" animBg="1"/>
      <p:bldP spid="4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4"/>
          </p:nvPr>
        </p:nvSpPr>
        <p:spPr/>
        <p:txBody>
          <a:bodyPr/>
          <a:lstStyle/>
          <a:p>
            <a:fld id="{791C74C5-49C3-4B91-9805-E5C47E5A7A90}" type="slidenum">
              <a:rPr lang="zh-CN" altLang="en-US" smtClean="0"/>
              <a:pPr/>
              <a:t>20</a:t>
            </a:fld>
            <a:endParaRPr lang="zh-CN" altLang="en-US" dirty="0"/>
          </a:p>
        </p:txBody>
      </p:sp>
      <p:grpSp>
        <p:nvGrpSpPr>
          <p:cNvPr id="50" name="组合 49"/>
          <p:cNvGrpSpPr/>
          <p:nvPr/>
        </p:nvGrpSpPr>
        <p:grpSpPr>
          <a:xfrm>
            <a:off x="1317625" y="1873813"/>
            <a:ext cx="9134475" cy="2448716"/>
            <a:chOff x="1317625" y="1873813"/>
            <a:chExt cx="9134475" cy="2448716"/>
          </a:xfrm>
        </p:grpSpPr>
        <p:grpSp>
          <p:nvGrpSpPr>
            <p:cNvPr id="42" name="组合 41"/>
            <p:cNvGrpSpPr/>
            <p:nvPr/>
          </p:nvGrpSpPr>
          <p:grpSpPr>
            <a:xfrm>
              <a:off x="1317625" y="1873813"/>
              <a:ext cx="384855" cy="2448716"/>
              <a:chOff x="1317625" y="1873813"/>
              <a:chExt cx="384855" cy="2448716"/>
            </a:xfrm>
          </p:grpSpPr>
          <p:sp>
            <p:nvSpPr>
              <p:cNvPr id="26" name="TextBox 13"/>
              <p:cNvSpPr txBox="1"/>
              <p:nvPr/>
            </p:nvSpPr>
            <p:spPr>
              <a:xfrm>
                <a:off x="1317625" y="1873813"/>
                <a:ext cx="384855" cy="242535"/>
              </a:xfrm>
              <a:prstGeom prst="rect">
                <a:avLst/>
              </a:prstGeom>
              <a:noFill/>
            </p:spPr>
            <p:txBody>
              <a:bodyPr wrap="none">
                <a:normAutofit fontScale="92500" lnSpcReduction="10000"/>
                <a:scene3d>
                  <a:camera prst="orthographicFront"/>
                  <a:lightRig rig="threePt" dir="t"/>
                </a:scene3d>
                <a:sp3d contourW="12700"/>
              </a:bodyPr>
              <a:lstStyle/>
              <a:p>
                <a:pPr algn="r"/>
                <a:r>
                  <a:rPr lang="en-US" sz="1200">
                    <a:solidFill>
                      <a:schemeClr val="tx1">
                        <a:lumMod val="65000"/>
                        <a:lumOff val="35000"/>
                      </a:schemeClr>
                    </a:solidFill>
                  </a:rPr>
                  <a:t>100</a:t>
                </a:r>
              </a:p>
            </p:txBody>
          </p:sp>
          <p:sp>
            <p:nvSpPr>
              <p:cNvPr id="28" name="TextBox 15"/>
              <p:cNvSpPr txBox="1"/>
              <p:nvPr/>
            </p:nvSpPr>
            <p:spPr>
              <a:xfrm>
                <a:off x="1466401" y="4079994"/>
                <a:ext cx="236079" cy="242535"/>
              </a:xfrm>
              <a:prstGeom prst="rect">
                <a:avLst/>
              </a:prstGeom>
              <a:noFill/>
            </p:spPr>
            <p:txBody>
              <a:bodyPr wrap="none">
                <a:normAutofit fontScale="92500" lnSpcReduction="10000"/>
                <a:scene3d>
                  <a:camera prst="orthographicFront"/>
                  <a:lightRig rig="threePt" dir="t"/>
                </a:scene3d>
                <a:sp3d contourW="12700"/>
              </a:bodyPr>
              <a:lstStyle/>
              <a:p>
                <a:pPr algn="r"/>
                <a:r>
                  <a:rPr lang="en-US" sz="1200">
                    <a:solidFill>
                      <a:schemeClr val="tx1">
                        <a:lumMod val="65000"/>
                        <a:lumOff val="35000"/>
                      </a:schemeClr>
                    </a:solidFill>
                  </a:rPr>
                  <a:t>0</a:t>
                </a:r>
              </a:p>
            </p:txBody>
          </p:sp>
          <p:sp>
            <p:nvSpPr>
              <p:cNvPr id="30" name="TextBox 17"/>
              <p:cNvSpPr txBox="1"/>
              <p:nvPr/>
            </p:nvSpPr>
            <p:spPr>
              <a:xfrm>
                <a:off x="1392014" y="2976903"/>
                <a:ext cx="310466" cy="242535"/>
              </a:xfrm>
              <a:prstGeom prst="rect">
                <a:avLst/>
              </a:prstGeom>
              <a:noFill/>
            </p:spPr>
            <p:txBody>
              <a:bodyPr wrap="none">
                <a:noAutofit/>
                <a:scene3d>
                  <a:camera prst="orthographicFront"/>
                  <a:lightRig rig="threePt" dir="t"/>
                </a:scene3d>
                <a:sp3d contourW="12700"/>
              </a:bodyPr>
              <a:lstStyle/>
              <a:p>
                <a:pPr algn="r"/>
                <a:r>
                  <a:rPr lang="en-US" sz="1200">
                    <a:solidFill>
                      <a:schemeClr val="tx1">
                        <a:lumMod val="65000"/>
                        <a:lumOff val="35000"/>
                      </a:schemeClr>
                    </a:solidFill>
                  </a:rPr>
                  <a:t>50</a:t>
                </a:r>
              </a:p>
            </p:txBody>
          </p:sp>
          <p:sp>
            <p:nvSpPr>
              <p:cNvPr id="32" name="TextBox 19"/>
              <p:cNvSpPr txBox="1"/>
              <p:nvPr/>
            </p:nvSpPr>
            <p:spPr>
              <a:xfrm>
                <a:off x="1392014" y="2425358"/>
                <a:ext cx="310466" cy="242535"/>
              </a:xfrm>
              <a:prstGeom prst="rect">
                <a:avLst/>
              </a:prstGeom>
              <a:noFill/>
            </p:spPr>
            <p:txBody>
              <a:bodyPr wrap="none">
                <a:noAutofit/>
                <a:scene3d>
                  <a:camera prst="orthographicFront"/>
                  <a:lightRig rig="threePt" dir="t"/>
                </a:scene3d>
                <a:sp3d contourW="12700"/>
              </a:bodyPr>
              <a:lstStyle/>
              <a:p>
                <a:pPr algn="r"/>
                <a:r>
                  <a:rPr lang="en-US" sz="1200">
                    <a:solidFill>
                      <a:schemeClr val="tx1">
                        <a:lumMod val="65000"/>
                        <a:lumOff val="35000"/>
                      </a:schemeClr>
                    </a:solidFill>
                  </a:rPr>
                  <a:t>75</a:t>
                </a:r>
              </a:p>
            </p:txBody>
          </p:sp>
          <p:sp>
            <p:nvSpPr>
              <p:cNvPr id="34" name="TextBox 21"/>
              <p:cNvSpPr txBox="1"/>
              <p:nvPr/>
            </p:nvSpPr>
            <p:spPr>
              <a:xfrm>
                <a:off x="1392014" y="3528448"/>
                <a:ext cx="310466" cy="242535"/>
              </a:xfrm>
              <a:prstGeom prst="rect">
                <a:avLst/>
              </a:prstGeom>
              <a:noFill/>
            </p:spPr>
            <p:txBody>
              <a:bodyPr wrap="none">
                <a:noAutofit/>
                <a:scene3d>
                  <a:camera prst="orthographicFront"/>
                  <a:lightRig rig="threePt" dir="t"/>
                </a:scene3d>
                <a:sp3d contourW="12700"/>
              </a:bodyPr>
              <a:lstStyle/>
              <a:p>
                <a:pPr algn="r"/>
                <a:r>
                  <a:rPr lang="en-US" sz="1200">
                    <a:solidFill>
                      <a:schemeClr val="tx1">
                        <a:lumMod val="65000"/>
                        <a:lumOff val="35000"/>
                      </a:schemeClr>
                    </a:solidFill>
                  </a:rPr>
                  <a:t>25</a:t>
                </a:r>
              </a:p>
            </p:txBody>
          </p:sp>
        </p:grpSp>
        <p:cxnSp>
          <p:nvCxnSpPr>
            <p:cNvPr id="37" name="直接连接符 36"/>
            <p:cNvCxnSpPr/>
            <p:nvPr/>
          </p:nvCxnSpPr>
          <p:spPr>
            <a:xfrm>
              <a:off x="1879600" y="4208229"/>
              <a:ext cx="8572500"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1879600" y="3653508"/>
              <a:ext cx="8572500"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1879600" y="3098788"/>
              <a:ext cx="8572500"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1879600" y="2544068"/>
              <a:ext cx="8572500"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1879600" y="1989348"/>
              <a:ext cx="8572500"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
          <p:nvSpPr>
            <p:cNvPr id="6" name="Rectangle: Rounded Corners 29"/>
            <p:cNvSpPr/>
            <p:nvPr/>
          </p:nvSpPr>
          <p:spPr>
            <a:xfrm>
              <a:off x="3080533" y="3201210"/>
              <a:ext cx="323555" cy="996029"/>
            </a:xfrm>
            <a:prstGeom prst="roundRect">
              <a:avLst>
                <a:gd name="adj" fmla="val 50000"/>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7" name="Rectangle: Rounded Corners 30"/>
            <p:cNvSpPr/>
            <p:nvPr/>
          </p:nvSpPr>
          <p:spPr>
            <a:xfrm>
              <a:off x="3658765" y="2501706"/>
              <a:ext cx="323555" cy="1695533"/>
            </a:xfrm>
            <a:prstGeom prst="roundRect">
              <a:avLst>
                <a:gd name="adj" fmla="val 50000"/>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8" name="Rectangle: Rounded Corners 31"/>
            <p:cNvSpPr/>
            <p:nvPr/>
          </p:nvSpPr>
          <p:spPr>
            <a:xfrm>
              <a:off x="4232435" y="3050291"/>
              <a:ext cx="323555" cy="1146948"/>
            </a:xfrm>
            <a:prstGeom prst="roundRect">
              <a:avLst>
                <a:gd name="adj" fmla="val 50000"/>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9" name="Rectangle: Rounded Corners 32"/>
            <p:cNvSpPr/>
            <p:nvPr/>
          </p:nvSpPr>
          <p:spPr>
            <a:xfrm>
              <a:off x="4849341" y="2848032"/>
              <a:ext cx="323555" cy="1349207"/>
            </a:xfrm>
            <a:prstGeom prst="roundRect">
              <a:avLst>
                <a:gd name="adj" fmla="val 50000"/>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0" name="Rectangle: Rounded Corners 33"/>
            <p:cNvSpPr/>
            <p:nvPr/>
          </p:nvSpPr>
          <p:spPr>
            <a:xfrm>
              <a:off x="5472050" y="2501705"/>
              <a:ext cx="323555" cy="1695534"/>
            </a:xfrm>
            <a:prstGeom prst="roundRect">
              <a:avLst>
                <a:gd name="adj" fmla="val 50000"/>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1" name="Rectangle: Rounded Corners 34"/>
            <p:cNvSpPr/>
            <p:nvPr/>
          </p:nvSpPr>
          <p:spPr>
            <a:xfrm>
              <a:off x="6109588" y="2279314"/>
              <a:ext cx="323555" cy="1917925"/>
            </a:xfrm>
            <a:prstGeom prst="roundRect">
              <a:avLst>
                <a:gd name="adj" fmla="val 50000"/>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2" name="Rectangle: Rounded Corners 35"/>
            <p:cNvSpPr/>
            <p:nvPr/>
          </p:nvSpPr>
          <p:spPr>
            <a:xfrm>
              <a:off x="6704275" y="2848032"/>
              <a:ext cx="323555" cy="1349207"/>
            </a:xfrm>
            <a:prstGeom prst="roundRect">
              <a:avLst>
                <a:gd name="adj" fmla="val 50000"/>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3" name="Rectangle: Rounded Corners 36"/>
            <p:cNvSpPr/>
            <p:nvPr/>
          </p:nvSpPr>
          <p:spPr>
            <a:xfrm>
              <a:off x="7321190" y="3050291"/>
              <a:ext cx="323555" cy="1146948"/>
            </a:xfrm>
            <a:prstGeom prst="roundRect">
              <a:avLst>
                <a:gd name="adj" fmla="val 50000"/>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4" name="Rectangle: Rounded Corners 37"/>
            <p:cNvSpPr/>
            <p:nvPr/>
          </p:nvSpPr>
          <p:spPr>
            <a:xfrm>
              <a:off x="7943614" y="3201210"/>
              <a:ext cx="323555" cy="996029"/>
            </a:xfrm>
            <a:prstGeom prst="roundRect">
              <a:avLst>
                <a:gd name="adj" fmla="val 50000"/>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5" name="Rectangle: Rounded Corners 38"/>
            <p:cNvSpPr/>
            <p:nvPr/>
          </p:nvSpPr>
          <p:spPr>
            <a:xfrm>
              <a:off x="8542756" y="2848032"/>
              <a:ext cx="323555" cy="1349207"/>
            </a:xfrm>
            <a:prstGeom prst="roundRect">
              <a:avLst>
                <a:gd name="adj" fmla="val 50000"/>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6" name="Rectangle: Rounded Corners 39"/>
            <p:cNvSpPr/>
            <p:nvPr/>
          </p:nvSpPr>
          <p:spPr>
            <a:xfrm>
              <a:off x="9150645" y="2279314"/>
              <a:ext cx="323555" cy="1917925"/>
            </a:xfrm>
            <a:prstGeom prst="roundRect">
              <a:avLst>
                <a:gd name="adj" fmla="val 50000"/>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grpSp>
      <p:grpSp>
        <p:nvGrpSpPr>
          <p:cNvPr id="43" name="组合 42"/>
          <p:cNvGrpSpPr/>
          <p:nvPr/>
        </p:nvGrpSpPr>
        <p:grpSpPr>
          <a:xfrm>
            <a:off x="3949699" y="286032"/>
            <a:ext cx="4318002" cy="644894"/>
            <a:chOff x="3949699" y="425732"/>
            <a:chExt cx="4318002" cy="644894"/>
          </a:xfrm>
        </p:grpSpPr>
        <p:sp>
          <p:nvSpPr>
            <p:cNvPr id="44" name="文本框 43"/>
            <p:cNvSpPr txBox="1"/>
            <p:nvPr/>
          </p:nvSpPr>
          <p:spPr>
            <a:xfrm>
              <a:off x="4785260" y="425732"/>
              <a:ext cx="2646878"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rPr>
                <a:t>标题文字添加</a:t>
              </a:r>
              <a:r>
                <a:rPr lang="zh-CN" altLang="en-US" sz="2400" b="1" dirty="0">
                  <a:solidFill>
                    <a:schemeClr val="tx1">
                      <a:lumMod val="75000"/>
                      <a:lumOff val="25000"/>
                    </a:schemeClr>
                  </a:solidFill>
                  <a:latin typeface="Arial"/>
                  <a:ea typeface="微软雅黑"/>
                </a:rPr>
                <a:t>此处</a:t>
              </a:r>
              <a:endPar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endParaRPr>
            </a:p>
          </p:txBody>
        </p:sp>
        <p:sp>
          <p:nvSpPr>
            <p:cNvPr id="45" name="文本框 44"/>
            <p:cNvSpPr txBox="1"/>
            <p:nvPr/>
          </p:nvSpPr>
          <p:spPr>
            <a:xfrm>
              <a:off x="3949699" y="785291"/>
              <a:ext cx="4318002"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wider field</a:t>
              </a:r>
            </a:p>
          </p:txBody>
        </p:sp>
      </p:grpSp>
      <p:cxnSp>
        <p:nvCxnSpPr>
          <p:cNvPr id="46" name="直接连接符 45"/>
          <p:cNvCxnSpPr/>
          <p:nvPr/>
        </p:nvCxnSpPr>
        <p:spPr>
          <a:xfrm>
            <a:off x="5734050" y="1069340"/>
            <a:ext cx="723900" cy="0"/>
          </a:xfrm>
          <a:prstGeom prst="line">
            <a:avLst/>
          </a:prstGeom>
          <a:ln w="50800" cap="rnd">
            <a:gradFill flip="none" rotWithShape="1">
              <a:gsLst>
                <a:gs pos="0">
                  <a:srgbClr val="00D1FE"/>
                </a:gs>
                <a:gs pos="100000">
                  <a:srgbClr val="397CD5"/>
                </a:gs>
              </a:gsLst>
              <a:lin ang="2700000" scaled="1"/>
              <a:tileRect/>
            </a:gradFill>
            <a:round/>
          </a:ln>
        </p:spPr>
        <p:style>
          <a:lnRef idx="1">
            <a:schemeClr val="accent1"/>
          </a:lnRef>
          <a:fillRef idx="0">
            <a:schemeClr val="accent1"/>
          </a:fillRef>
          <a:effectRef idx="0">
            <a:schemeClr val="accent1"/>
          </a:effectRef>
          <a:fontRef idx="minor">
            <a:schemeClr val="tx1"/>
          </a:fontRef>
        </p:style>
      </p:cxnSp>
      <p:grpSp>
        <p:nvGrpSpPr>
          <p:cNvPr id="47" name="组合 46"/>
          <p:cNvGrpSpPr/>
          <p:nvPr/>
        </p:nvGrpSpPr>
        <p:grpSpPr>
          <a:xfrm>
            <a:off x="1392014" y="4599474"/>
            <a:ext cx="9339486" cy="992605"/>
            <a:chOff x="874712" y="3331538"/>
            <a:chExt cx="9339486" cy="992605"/>
          </a:xfrm>
        </p:grpSpPr>
        <p:sp>
          <p:nvSpPr>
            <p:cNvPr id="48" name="矩形 47">
              <a:extLst>
                <a:ext uri="{FF2B5EF4-FFF2-40B4-BE49-F238E27FC236}">
                  <a16:creationId xmlns:a16="http://schemas.microsoft.com/office/drawing/2014/main" xmlns="" id="{E3EB1709-6D20-4440-8800-976CC5E9712E}"/>
                </a:ext>
              </a:extLst>
            </p:cNvPr>
            <p:cNvSpPr/>
            <p:nvPr/>
          </p:nvSpPr>
          <p:spPr>
            <a:xfrm>
              <a:off x="874712" y="3677812"/>
              <a:ext cx="9339486" cy="646331"/>
            </a:xfrm>
            <a:prstGeom prst="rect">
              <a:avLst/>
            </a:prstGeom>
          </p:spPr>
          <p:txBody>
            <a:bodyPr wrap="square">
              <a:spAutoFit/>
              <a:scene3d>
                <a:camera prst="orthographicFront"/>
                <a:lightRig rig="threePt" dir="t"/>
              </a:scene3d>
              <a:sp3d contourW="12700"/>
            </a:bodyPr>
            <a:lstStyle/>
            <a:p>
              <a:pPr>
                <a:lnSpc>
                  <a:spcPct val="15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p:txBody>
        </p:sp>
        <p:sp>
          <p:nvSpPr>
            <p:cNvPr id="49" name="矩形 48">
              <a:extLst>
                <a:ext uri="{FF2B5EF4-FFF2-40B4-BE49-F238E27FC236}">
                  <a16:creationId xmlns:a16="http://schemas.microsoft.com/office/drawing/2014/main" xmlns="" id="{CBCE2F27-1948-4AAF-B7D2-B7B4F23C2784}"/>
                </a:ext>
              </a:extLst>
            </p:cNvPr>
            <p:cNvSpPr/>
            <p:nvPr/>
          </p:nvSpPr>
          <p:spPr>
            <a:xfrm>
              <a:off x="874712" y="3331538"/>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标题文字添加</a:t>
              </a:r>
            </a:p>
          </p:txBody>
        </p:sp>
      </p:grpSp>
    </p:spTree>
    <p:extLst>
      <p:ext uri="{BB962C8B-B14F-4D97-AF65-F5344CB8AC3E}">
        <p14:creationId xmlns:p14="http://schemas.microsoft.com/office/powerpoint/2010/main" val="3216767876"/>
      </p:ext>
    </p:extLst>
  </p:cSld>
  <p:clrMapOvr>
    <a:masterClrMapping/>
  </p:clrMapOvr>
  <mc:AlternateContent xmlns:mc="http://schemas.openxmlformats.org/markup-compatibility/2006" xmlns:p14="http://schemas.microsoft.com/office/powerpoint/2010/main">
    <mc:Choice Requires="p14">
      <p:transition spd="slow" p14:dur="30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barn(inVertical)">
                                      <p:cBhvr>
                                        <p:cTn id="7" dur="500"/>
                                        <p:tgtEl>
                                          <p:spTgt spid="46"/>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p:tgtEl>
                                          <p:spTgt spid="43"/>
                                        </p:tgtEl>
                                        <p:attrNameLst>
                                          <p:attrName>ppt_y</p:attrName>
                                        </p:attrNameLst>
                                      </p:cBhvr>
                                      <p:tavLst>
                                        <p:tav tm="0">
                                          <p:val>
                                            <p:strVal val="#ppt_y+#ppt_h*1.125000"/>
                                          </p:val>
                                        </p:tav>
                                        <p:tav tm="100000">
                                          <p:val>
                                            <p:strVal val="#ppt_y"/>
                                          </p:val>
                                        </p:tav>
                                      </p:tavLst>
                                    </p:anim>
                                    <p:animEffect transition="in" filter="wipe(up)">
                                      <p:cBhvr>
                                        <p:cTn id="12" dur="500"/>
                                        <p:tgtEl>
                                          <p:spTgt spid="43"/>
                                        </p:tgtEl>
                                      </p:cBhvr>
                                    </p:animEffect>
                                  </p:childTnLst>
                                </p:cTn>
                              </p:par>
                            </p:childTnLst>
                          </p:cTn>
                        </p:par>
                        <p:par>
                          <p:cTn id="13" fill="hold">
                            <p:stCondLst>
                              <p:cond delay="1000"/>
                            </p:stCondLst>
                            <p:childTnLst>
                              <p:par>
                                <p:cTn id="14" presetID="42" presetClass="entr" presetSubtype="0" fill="hold" nodeType="afterEffect">
                                  <p:stCondLst>
                                    <p:cond delay="0"/>
                                  </p:stCondLst>
                                  <p:childTnLst>
                                    <p:set>
                                      <p:cBhvr>
                                        <p:cTn id="15" dur="1" fill="hold">
                                          <p:stCondLst>
                                            <p:cond delay="0"/>
                                          </p:stCondLst>
                                        </p:cTn>
                                        <p:tgtEl>
                                          <p:spTgt spid="50"/>
                                        </p:tgtEl>
                                        <p:attrNameLst>
                                          <p:attrName>style.visibility</p:attrName>
                                        </p:attrNameLst>
                                      </p:cBhvr>
                                      <p:to>
                                        <p:strVal val="visible"/>
                                      </p:to>
                                    </p:set>
                                    <p:animEffect transition="in" filter="fade">
                                      <p:cBhvr>
                                        <p:cTn id="16" dur="1000"/>
                                        <p:tgtEl>
                                          <p:spTgt spid="50"/>
                                        </p:tgtEl>
                                      </p:cBhvr>
                                    </p:animEffect>
                                    <p:anim calcmode="lin" valueType="num">
                                      <p:cBhvr>
                                        <p:cTn id="17" dur="1000" fill="hold"/>
                                        <p:tgtEl>
                                          <p:spTgt spid="50"/>
                                        </p:tgtEl>
                                        <p:attrNameLst>
                                          <p:attrName>ppt_x</p:attrName>
                                        </p:attrNameLst>
                                      </p:cBhvr>
                                      <p:tavLst>
                                        <p:tav tm="0">
                                          <p:val>
                                            <p:strVal val="#ppt_x"/>
                                          </p:val>
                                        </p:tav>
                                        <p:tav tm="100000">
                                          <p:val>
                                            <p:strVal val="#ppt_x"/>
                                          </p:val>
                                        </p:tav>
                                      </p:tavLst>
                                    </p:anim>
                                    <p:anim calcmode="lin" valueType="num">
                                      <p:cBhvr>
                                        <p:cTn id="18" dur="1000" fill="hold"/>
                                        <p:tgtEl>
                                          <p:spTgt spid="50"/>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22" presetClass="entr" presetSubtype="8" fill="hold" nodeType="after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wipe(left)">
                                      <p:cBhvr>
                                        <p:cTn id="22" dur="10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4"/>
          </p:nvPr>
        </p:nvSpPr>
        <p:spPr/>
        <p:txBody>
          <a:bodyPr/>
          <a:lstStyle/>
          <a:p>
            <a:fld id="{791C74C5-49C3-4B91-9805-E5C47E5A7A90}" type="slidenum">
              <a:rPr lang="zh-CN" altLang="en-US" smtClean="0"/>
              <a:pPr/>
              <a:t>21</a:t>
            </a:fld>
            <a:endParaRPr lang="zh-CN" altLang="en-US" dirty="0"/>
          </a:p>
        </p:txBody>
      </p:sp>
      <p:grpSp>
        <p:nvGrpSpPr>
          <p:cNvPr id="64" name="组合 63"/>
          <p:cNvGrpSpPr/>
          <p:nvPr/>
        </p:nvGrpSpPr>
        <p:grpSpPr>
          <a:xfrm>
            <a:off x="1250342" y="1863072"/>
            <a:ext cx="4376829" cy="3445527"/>
            <a:chOff x="1250342" y="1863072"/>
            <a:chExt cx="4376829" cy="3445527"/>
          </a:xfrm>
        </p:grpSpPr>
        <p:sp>
          <p:nvSpPr>
            <p:cNvPr id="35" name="椭圆 34"/>
            <p:cNvSpPr/>
            <p:nvPr/>
          </p:nvSpPr>
          <p:spPr>
            <a:xfrm>
              <a:off x="1817196" y="2114681"/>
              <a:ext cx="3193918" cy="3193918"/>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6" name="椭圆 35"/>
            <p:cNvSpPr/>
            <p:nvPr/>
          </p:nvSpPr>
          <p:spPr>
            <a:xfrm>
              <a:off x="2013014" y="2310499"/>
              <a:ext cx="2802283" cy="2802283"/>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7" name="椭圆 36"/>
            <p:cNvSpPr/>
            <p:nvPr/>
          </p:nvSpPr>
          <p:spPr>
            <a:xfrm>
              <a:off x="2207538" y="2505023"/>
              <a:ext cx="2413233" cy="2413233"/>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8" name="椭圆 37"/>
            <p:cNvSpPr/>
            <p:nvPr/>
          </p:nvSpPr>
          <p:spPr>
            <a:xfrm>
              <a:off x="2403736" y="2701221"/>
              <a:ext cx="2020837" cy="2020838"/>
            </a:xfrm>
            <a:prstGeom prst="ellipse">
              <a:avLst/>
            </a:prstGeom>
            <a:noFill/>
            <a:ln w="127000" cap="rnd">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9" name="弧形 38"/>
            <p:cNvSpPr/>
            <p:nvPr/>
          </p:nvSpPr>
          <p:spPr>
            <a:xfrm>
              <a:off x="1817196" y="2114681"/>
              <a:ext cx="3193918" cy="3193918"/>
            </a:xfrm>
            <a:prstGeom prst="arc">
              <a:avLst>
                <a:gd name="adj1" fmla="val 16200000"/>
                <a:gd name="adj2" fmla="val 20886546"/>
              </a:avLst>
            </a:prstGeom>
            <a:noFill/>
            <a:ln w="127000" cap="rnd">
              <a:gradFill>
                <a:gsLst>
                  <a:gs pos="0">
                    <a:srgbClr val="00D1FE"/>
                  </a:gs>
                  <a:gs pos="100000">
                    <a:srgbClr val="397CD5"/>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0" name="弧形 39"/>
            <p:cNvSpPr/>
            <p:nvPr/>
          </p:nvSpPr>
          <p:spPr>
            <a:xfrm>
              <a:off x="2013014" y="2310498"/>
              <a:ext cx="2802283" cy="2802283"/>
            </a:xfrm>
            <a:prstGeom prst="arc">
              <a:avLst>
                <a:gd name="adj1" fmla="val 12350273"/>
                <a:gd name="adj2" fmla="val 15240146"/>
              </a:avLst>
            </a:prstGeom>
            <a:noFill/>
            <a:ln w="127000" cap="rnd">
              <a:gradFill>
                <a:gsLst>
                  <a:gs pos="0">
                    <a:srgbClr val="00D1FE"/>
                  </a:gs>
                  <a:gs pos="100000">
                    <a:srgbClr val="397CD5"/>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1" name="弧形 40"/>
            <p:cNvSpPr/>
            <p:nvPr/>
          </p:nvSpPr>
          <p:spPr>
            <a:xfrm>
              <a:off x="2207538" y="2505023"/>
              <a:ext cx="2413233" cy="2413233"/>
            </a:xfrm>
            <a:prstGeom prst="arc">
              <a:avLst>
                <a:gd name="adj1" fmla="val 3842578"/>
                <a:gd name="adj2" fmla="val 9752989"/>
              </a:avLst>
            </a:prstGeom>
            <a:noFill/>
            <a:ln w="127000" cap="rnd">
              <a:gradFill>
                <a:gsLst>
                  <a:gs pos="0">
                    <a:srgbClr val="00D1FE"/>
                  </a:gs>
                  <a:gs pos="100000">
                    <a:srgbClr val="397CD5"/>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2" name="弧形 41"/>
            <p:cNvSpPr/>
            <p:nvPr/>
          </p:nvSpPr>
          <p:spPr>
            <a:xfrm>
              <a:off x="2403736" y="2701221"/>
              <a:ext cx="2020837" cy="2020838"/>
            </a:xfrm>
            <a:prstGeom prst="arc">
              <a:avLst>
                <a:gd name="adj1" fmla="val 21482739"/>
                <a:gd name="adj2" fmla="val 2573572"/>
              </a:avLst>
            </a:prstGeom>
            <a:noFill/>
            <a:ln w="127000" cap="rnd">
              <a:gradFill>
                <a:gsLst>
                  <a:gs pos="0">
                    <a:srgbClr val="00D1FE"/>
                  </a:gs>
                  <a:gs pos="100000">
                    <a:srgbClr val="397CD5"/>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4" name="文本框 6"/>
            <p:cNvSpPr txBox="1"/>
            <p:nvPr/>
          </p:nvSpPr>
          <p:spPr>
            <a:xfrm>
              <a:off x="5134981" y="3040899"/>
              <a:ext cx="492190" cy="297171"/>
            </a:xfrm>
            <a:prstGeom prst="rect">
              <a:avLst/>
            </a:prstGeom>
            <a:noFill/>
          </p:spPr>
          <p:txBody>
            <a:bodyPr wrap="none">
              <a:noAutofit/>
              <a:scene3d>
                <a:camera prst="orthographicFront"/>
                <a:lightRig rig="threePt" dir="t"/>
              </a:scene3d>
              <a:sp3d contourW="12700"/>
            </a:bodyPr>
            <a:lstStyle/>
            <a:p>
              <a:pPr algn="ctr"/>
              <a:r>
                <a:rPr lang="en-US" sz="1600" dirty="0">
                  <a:solidFill>
                    <a:schemeClr val="tx1">
                      <a:lumMod val="75000"/>
                      <a:lumOff val="25000"/>
                    </a:schemeClr>
                  </a:solidFill>
                </a:rPr>
                <a:t>65%</a:t>
              </a:r>
            </a:p>
          </p:txBody>
        </p:sp>
        <p:sp>
          <p:nvSpPr>
            <p:cNvPr id="45" name="文本框 58"/>
            <p:cNvSpPr txBox="1"/>
            <p:nvPr/>
          </p:nvSpPr>
          <p:spPr>
            <a:xfrm>
              <a:off x="5082834" y="4238527"/>
              <a:ext cx="464674" cy="297171"/>
            </a:xfrm>
            <a:prstGeom prst="rect">
              <a:avLst/>
            </a:prstGeom>
            <a:noFill/>
          </p:spPr>
          <p:txBody>
            <a:bodyPr wrap="none">
              <a:noAutofit/>
              <a:scene3d>
                <a:camera prst="orthographicFront"/>
                <a:lightRig rig="threePt" dir="t"/>
              </a:scene3d>
              <a:sp3d contourW="12700"/>
            </a:bodyPr>
            <a:lstStyle/>
            <a:p>
              <a:pPr algn="ctr"/>
              <a:r>
                <a:rPr lang="en-US" sz="1600" dirty="0">
                  <a:solidFill>
                    <a:schemeClr val="tx1">
                      <a:lumMod val="75000"/>
                      <a:lumOff val="25000"/>
                    </a:schemeClr>
                  </a:solidFill>
                </a:rPr>
                <a:t>10%</a:t>
              </a:r>
            </a:p>
          </p:txBody>
        </p:sp>
        <p:sp>
          <p:nvSpPr>
            <p:cNvPr id="46" name="文本框 60"/>
            <p:cNvSpPr txBox="1"/>
            <p:nvPr/>
          </p:nvSpPr>
          <p:spPr>
            <a:xfrm>
              <a:off x="1250342" y="4338331"/>
              <a:ext cx="485311" cy="297171"/>
            </a:xfrm>
            <a:prstGeom prst="rect">
              <a:avLst/>
            </a:prstGeom>
            <a:noFill/>
          </p:spPr>
          <p:txBody>
            <a:bodyPr wrap="none">
              <a:noAutofit/>
              <a:scene3d>
                <a:camera prst="orthographicFront"/>
                <a:lightRig rig="threePt" dir="t"/>
              </a:scene3d>
              <a:sp3d contourW="12700"/>
            </a:bodyPr>
            <a:lstStyle/>
            <a:p>
              <a:pPr algn="ctr"/>
              <a:r>
                <a:rPr lang="en-US" sz="1600">
                  <a:solidFill>
                    <a:schemeClr val="tx1">
                      <a:lumMod val="75000"/>
                      <a:lumOff val="25000"/>
                    </a:schemeClr>
                  </a:solidFill>
                </a:rPr>
                <a:t>45%</a:t>
              </a:r>
            </a:p>
          </p:txBody>
        </p:sp>
        <p:sp>
          <p:nvSpPr>
            <p:cNvPr id="47" name="文本框 61"/>
            <p:cNvSpPr txBox="1"/>
            <p:nvPr/>
          </p:nvSpPr>
          <p:spPr>
            <a:xfrm>
              <a:off x="2107953" y="1863072"/>
              <a:ext cx="483590" cy="297171"/>
            </a:xfrm>
            <a:prstGeom prst="rect">
              <a:avLst/>
            </a:prstGeom>
            <a:noFill/>
          </p:spPr>
          <p:txBody>
            <a:bodyPr wrap="none">
              <a:noAutofit/>
              <a:scene3d>
                <a:camera prst="orthographicFront"/>
                <a:lightRig rig="threePt" dir="t"/>
              </a:scene3d>
              <a:sp3d contourW="12700"/>
            </a:bodyPr>
            <a:lstStyle/>
            <a:p>
              <a:pPr algn="ctr"/>
              <a:r>
                <a:rPr lang="en-US" sz="1400">
                  <a:solidFill>
                    <a:schemeClr val="tx1">
                      <a:lumMod val="75000"/>
                      <a:lumOff val="25000"/>
                    </a:schemeClr>
                  </a:solidFill>
                </a:rPr>
                <a:t>20%</a:t>
              </a:r>
            </a:p>
          </p:txBody>
        </p:sp>
      </p:grpSp>
      <p:grpSp>
        <p:nvGrpSpPr>
          <p:cNvPr id="48" name="组合 47"/>
          <p:cNvGrpSpPr/>
          <p:nvPr/>
        </p:nvGrpSpPr>
        <p:grpSpPr>
          <a:xfrm>
            <a:off x="3949699" y="286032"/>
            <a:ext cx="4318002" cy="644894"/>
            <a:chOff x="3949699" y="425732"/>
            <a:chExt cx="4318002" cy="644894"/>
          </a:xfrm>
        </p:grpSpPr>
        <p:sp>
          <p:nvSpPr>
            <p:cNvPr id="49" name="文本框 48"/>
            <p:cNvSpPr txBox="1"/>
            <p:nvPr/>
          </p:nvSpPr>
          <p:spPr>
            <a:xfrm>
              <a:off x="4785260" y="425732"/>
              <a:ext cx="2646878"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rPr>
                <a:t>标题文字添加</a:t>
              </a:r>
              <a:r>
                <a:rPr lang="zh-CN" altLang="en-US" sz="2400" b="1" dirty="0">
                  <a:solidFill>
                    <a:schemeClr val="tx1">
                      <a:lumMod val="75000"/>
                      <a:lumOff val="25000"/>
                    </a:schemeClr>
                  </a:solidFill>
                  <a:latin typeface="Arial"/>
                  <a:ea typeface="微软雅黑"/>
                </a:rPr>
                <a:t>此处</a:t>
              </a:r>
              <a:endPar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endParaRPr>
            </a:p>
          </p:txBody>
        </p:sp>
        <p:sp>
          <p:nvSpPr>
            <p:cNvPr id="50" name="文本框 49"/>
            <p:cNvSpPr txBox="1"/>
            <p:nvPr/>
          </p:nvSpPr>
          <p:spPr>
            <a:xfrm>
              <a:off x="3949699" y="785291"/>
              <a:ext cx="4318002"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wider field</a:t>
              </a:r>
            </a:p>
          </p:txBody>
        </p:sp>
      </p:grpSp>
      <p:cxnSp>
        <p:nvCxnSpPr>
          <p:cNvPr id="51" name="直接连接符 50"/>
          <p:cNvCxnSpPr/>
          <p:nvPr/>
        </p:nvCxnSpPr>
        <p:spPr>
          <a:xfrm>
            <a:off x="5734050" y="1069340"/>
            <a:ext cx="723900" cy="0"/>
          </a:xfrm>
          <a:prstGeom prst="line">
            <a:avLst/>
          </a:prstGeom>
          <a:ln w="50800" cap="rnd">
            <a:gradFill flip="none" rotWithShape="1">
              <a:gsLst>
                <a:gs pos="0">
                  <a:srgbClr val="00D1FE"/>
                </a:gs>
                <a:gs pos="100000">
                  <a:srgbClr val="397CD5"/>
                </a:gs>
              </a:gsLst>
              <a:lin ang="2700000" scaled="1"/>
              <a:tileRect/>
            </a:gradFill>
            <a:round/>
          </a:ln>
        </p:spPr>
        <p:style>
          <a:lnRef idx="1">
            <a:schemeClr val="accent1"/>
          </a:lnRef>
          <a:fillRef idx="0">
            <a:schemeClr val="accent1"/>
          </a:fillRef>
          <a:effectRef idx="0">
            <a:schemeClr val="accent1"/>
          </a:effectRef>
          <a:fontRef idx="minor">
            <a:schemeClr val="tx1"/>
          </a:fontRef>
        </p:style>
      </p:cxnSp>
      <p:grpSp>
        <p:nvGrpSpPr>
          <p:cNvPr id="52" name="组合 51"/>
          <p:cNvGrpSpPr/>
          <p:nvPr/>
        </p:nvGrpSpPr>
        <p:grpSpPr>
          <a:xfrm>
            <a:off x="6457950" y="2020575"/>
            <a:ext cx="4387850" cy="869105"/>
            <a:chOff x="874712" y="3344238"/>
            <a:chExt cx="4268293" cy="869105"/>
          </a:xfrm>
        </p:grpSpPr>
        <p:sp>
          <p:nvSpPr>
            <p:cNvPr id="53" name="矩形 52">
              <a:extLst>
                <a:ext uri="{FF2B5EF4-FFF2-40B4-BE49-F238E27FC236}">
                  <a16:creationId xmlns:a16="http://schemas.microsoft.com/office/drawing/2014/main" xmlns="" id="{E3EB1709-6D20-4440-8800-976CC5E9712E}"/>
                </a:ext>
              </a:extLst>
            </p:cNvPr>
            <p:cNvSpPr/>
            <p:nvPr/>
          </p:nvSpPr>
          <p:spPr>
            <a:xfrm>
              <a:off x="874712" y="3677812"/>
              <a:ext cx="4268293"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54" name="矩形 53">
              <a:extLst>
                <a:ext uri="{FF2B5EF4-FFF2-40B4-BE49-F238E27FC236}">
                  <a16:creationId xmlns:a16="http://schemas.microsoft.com/office/drawing/2014/main" xmlns="" id="{CBCE2F27-1948-4AAF-B7D2-B7B4F23C2784}"/>
                </a:ext>
              </a:extLst>
            </p:cNvPr>
            <p:cNvSpPr/>
            <p:nvPr/>
          </p:nvSpPr>
          <p:spPr>
            <a:xfrm>
              <a:off x="874712" y="3344238"/>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nvGrpSpPr>
          <p:cNvPr id="55" name="组合 54"/>
          <p:cNvGrpSpPr/>
          <p:nvPr/>
        </p:nvGrpSpPr>
        <p:grpSpPr>
          <a:xfrm>
            <a:off x="6457950" y="3223346"/>
            <a:ext cx="4387850" cy="869105"/>
            <a:chOff x="874712" y="3344238"/>
            <a:chExt cx="4268293" cy="869105"/>
          </a:xfrm>
        </p:grpSpPr>
        <p:sp>
          <p:nvSpPr>
            <p:cNvPr id="56" name="矩形 55">
              <a:extLst>
                <a:ext uri="{FF2B5EF4-FFF2-40B4-BE49-F238E27FC236}">
                  <a16:creationId xmlns:a16="http://schemas.microsoft.com/office/drawing/2014/main" xmlns="" id="{E3EB1709-6D20-4440-8800-976CC5E9712E}"/>
                </a:ext>
              </a:extLst>
            </p:cNvPr>
            <p:cNvSpPr/>
            <p:nvPr/>
          </p:nvSpPr>
          <p:spPr>
            <a:xfrm>
              <a:off x="874712" y="3677812"/>
              <a:ext cx="4268293"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57" name="矩形 56">
              <a:extLst>
                <a:ext uri="{FF2B5EF4-FFF2-40B4-BE49-F238E27FC236}">
                  <a16:creationId xmlns:a16="http://schemas.microsoft.com/office/drawing/2014/main" xmlns="" id="{CBCE2F27-1948-4AAF-B7D2-B7B4F23C2784}"/>
                </a:ext>
              </a:extLst>
            </p:cNvPr>
            <p:cNvSpPr/>
            <p:nvPr/>
          </p:nvSpPr>
          <p:spPr>
            <a:xfrm>
              <a:off x="874712" y="3344238"/>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nvGrpSpPr>
          <p:cNvPr id="58" name="组合 57"/>
          <p:cNvGrpSpPr/>
          <p:nvPr/>
        </p:nvGrpSpPr>
        <p:grpSpPr>
          <a:xfrm>
            <a:off x="6457950" y="4426116"/>
            <a:ext cx="4387850" cy="869105"/>
            <a:chOff x="874712" y="3344238"/>
            <a:chExt cx="4268293" cy="869105"/>
          </a:xfrm>
        </p:grpSpPr>
        <p:sp>
          <p:nvSpPr>
            <p:cNvPr id="59" name="矩形 58">
              <a:extLst>
                <a:ext uri="{FF2B5EF4-FFF2-40B4-BE49-F238E27FC236}">
                  <a16:creationId xmlns:a16="http://schemas.microsoft.com/office/drawing/2014/main" xmlns="" id="{E3EB1709-6D20-4440-8800-976CC5E9712E}"/>
                </a:ext>
              </a:extLst>
            </p:cNvPr>
            <p:cNvSpPr/>
            <p:nvPr/>
          </p:nvSpPr>
          <p:spPr>
            <a:xfrm>
              <a:off x="874712" y="3677812"/>
              <a:ext cx="4268293"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60" name="矩形 59">
              <a:extLst>
                <a:ext uri="{FF2B5EF4-FFF2-40B4-BE49-F238E27FC236}">
                  <a16:creationId xmlns:a16="http://schemas.microsoft.com/office/drawing/2014/main" xmlns="" id="{CBCE2F27-1948-4AAF-B7D2-B7B4F23C2784}"/>
                </a:ext>
              </a:extLst>
            </p:cNvPr>
            <p:cNvSpPr/>
            <p:nvPr/>
          </p:nvSpPr>
          <p:spPr>
            <a:xfrm>
              <a:off x="874712" y="3344238"/>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spTree>
    <p:extLst>
      <p:ext uri="{BB962C8B-B14F-4D97-AF65-F5344CB8AC3E}">
        <p14:creationId xmlns:p14="http://schemas.microsoft.com/office/powerpoint/2010/main" val="2605711956"/>
      </p:ext>
    </p:extLst>
  </p:cSld>
  <p:clrMapOvr>
    <a:masterClrMapping/>
  </p:clrMapOvr>
  <mc:AlternateContent xmlns:mc="http://schemas.openxmlformats.org/markup-compatibility/2006" xmlns:p14="http://schemas.microsoft.com/office/powerpoint/2010/main">
    <mc:Choice Requires="p14">
      <p:transition spd="slow" p14:dur="30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barn(inVertical)">
                                      <p:cBhvr>
                                        <p:cTn id="7" dur="500"/>
                                        <p:tgtEl>
                                          <p:spTgt spid="51"/>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p:tgtEl>
                                          <p:spTgt spid="48"/>
                                        </p:tgtEl>
                                        <p:attrNameLst>
                                          <p:attrName>ppt_y</p:attrName>
                                        </p:attrNameLst>
                                      </p:cBhvr>
                                      <p:tavLst>
                                        <p:tav tm="0">
                                          <p:val>
                                            <p:strVal val="#ppt_y+#ppt_h*1.125000"/>
                                          </p:val>
                                        </p:tav>
                                        <p:tav tm="100000">
                                          <p:val>
                                            <p:strVal val="#ppt_y"/>
                                          </p:val>
                                        </p:tav>
                                      </p:tavLst>
                                    </p:anim>
                                    <p:animEffect transition="in" filter="wipe(up)">
                                      <p:cBhvr>
                                        <p:cTn id="12" dur="500"/>
                                        <p:tgtEl>
                                          <p:spTgt spid="48"/>
                                        </p:tgtEl>
                                      </p:cBhvr>
                                    </p:animEffect>
                                  </p:childTnLst>
                                </p:cTn>
                              </p:par>
                            </p:childTnLst>
                          </p:cTn>
                        </p:par>
                        <p:par>
                          <p:cTn id="13" fill="hold">
                            <p:stCondLst>
                              <p:cond delay="1000"/>
                            </p:stCondLst>
                            <p:childTnLst>
                              <p:par>
                                <p:cTn id="14" presetID="31" presetClass="entr" presetSubtype="0" fill="hold" nodeType="afterEffect">
                                  <p:stCondLst>
                                    <p:cond delay="0"/>
                                  </p:stCondLst>
                                  <p:childTnLst>
                                    <p:set>
                                      <p:cBhvr>
                                        <p:cTn id="15" dur="1" fill="hold">
                                          <p:stCondLst>
                                            <p:cond delay="0"/>
                                          </p:stCondLst>
                                        </p:cTn>
                                        <p:tgtEl>
                                          <p:spTgt spid="64"/>
                                        </p:tgtEl>
                                        <p:attrNameLst>
                                          <p:attrName>style.visibility</p:attrName>
                                        </p:attrNameLst>
                                      </p:cBhvr>
                                      <p:to>
                                        <p:strVal val="visible"/>
                                      </p:to>
                                    </p:set>
                                    <p:anim calcmode="lin" valueType="num">
                                      <p:cBhvr>
                                        <p:cTn id="16" dur="1000" fill="hold"/>
                                        <p:tgtEl>
                                          <p:spTgt spid="64"/>
                                        </p:tgtEl>
                                        <p:attrNameLst>
                                          <p:attrName>ppt_w</p:attrName>
                                        </p:attrNameLst>
                                      </p:cBhvr>
                                      <p:tavLst>
                                        <p:tav tm="0">
                                          <p:val>
                                            <p:fltVal val="0"/>
                                          </p:val>
                                        </p:tav>
                                        <p:tav tm="100000">
                                          <p:val>
                                            <p:strVal val="#ppt_w"/>
                                          </p:val>
                                        </p:tav>
                                      </p:tavLst>
                                    </p:anim>
                                    <p:anim calcmode="lin" valueType="num">
                                      <p:cBhvr>
                                        <p:cTn id="17" dur="1000" fill="hold"/>
                                        <p:tgtEl>
                                          <p:spTgt spid="64"/>
                                        </p:tgtEl>
                                        <p:attrNameLst>
                                          <p:attrName>ppt_h</p:attrName>
                                        </p:attrNameLst>
                                      </p:cBhvr>
                                      <p:tavLst>
                                        <p:tav tm="0">
                                          <p:val>
                                            <p:fltVal val="0"/>
                                          </p:val>
                                        </p:tav>
                                        <p:tav tm="100000">
                                          <p:val>
                                            <p:strVal val="#ppt_h"/>
                                          </p:val>
                                        </p:tav>
                                      </p:tavLst>
                                    </p:anim>
                                    <p:anim calcmode="lin" valueType="num">
                                      <p:cBhvr>
                                        <p:cTn id="18" dur="1000" fill="hold"/>
                                        <p:tgtEl>
                                          <p:spTgt spid="64"/>
                                        </p:tgtEl>
                                        <p:attrNameLst>
                                          <p:attrName>style.rotation</p:attrName>
                                        </p:attrNameLst>
                                      </p:cBhvr>
                                      <p:tavLst>
                                        <p:tav tm="0">
                                          <p:val>
                                            <p:fltVal val="90"/>
                                          </p:val>
                                        </p:tav>
                                        <p:tav tm="100000">
                                          <p:val>
                                            <p:fltVal val="0"/>
                                          </p:val>
                                        </p:tav>
                                      </p:tavLst>
                                    </p:anim>
                                    <p:animEffect transition="in" filter="fade">
                                      <p:cBhvr>
                                        <p:cTn id="19" dur="1000"/>
                                        <p:tgtEl>
                                          <p:spTgt spid="64"/>
                                        </p:tgtEl>
                                      </p:cBhvr>
                                    </p:animEffect>
                                  </p:childTnLst>
                                </p:cTn>
                              </p:par>
                            </p:childTnLst>
                          </p:cTn>
                        </p:par>
                        <p:par>
                          <p:cTn id="20" fill="hold">
                            <p:stCondLst>
                              <p:cond delay="2000"/>
                            </p:stCondLst>
                            <p:childTnLst>
                              <p:par>
                                <p:cTn id="21" presetID="2" presetClass="entr" presetSubtype="2" decel="100000" fill="hold" nodeType="after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1000" fill="hold"/>
                                        <p:tgtEl>
                                          <p:spTgt spid="52"/>
                                        </p:tgtEl>
                                        <p:attrNameLst>
                                          <p:attrName>ppt_x</p:attrName>
                                        </p:attrNameLst>
                                      </p:cBhvr>
                                      <p:tavLst>
                                        <p:tav tm="0">
                                          <p:val>
                                            <p:strVal val="1+#ppt_w/2"/>
                                          </p:val>
                                        </p:tav>
                                        <p:tav tm="100000">
                                          <p:val>
                                            <p:strVal val="#ppt_x"/>
                                          </p:val>
                                        </p:tav>
                                      </p:tavLst>
                                    </p:anim>
                                    <p:anim calcmode="lin" valueType="num">
                                      <p:cBhvr additive="base">
                                        <p:cTn id="24" dur="1000" fill="hold"/>
                                        <p:tgtEl>
                                          <p:spTgt spid="5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250"/>
                                  </p:stCondLst>
                                  <p:childTnLst>
                                    <p:set>
                                      <p:cBhvr>
                                        <p:cTn id="26" dur="1" fill="hold">
                                          <p:stCondLst>
                                            <p:cond delay="0"/>
                                          </p:stCondLst>
                                        </p:cTn>
                                        <p:tgtEl>
                                          <p:spTgt spid="55"/>
                                        </p:tgtEl>
                                        <p:attrNameLst>
                                          <p:attrName>style.visibility</p:attrName>
                                        </p:attrNameLst>
                                      </p:cBhvr>
                                      <p:to>
                                        <p:strVal val="visible"/>
                                      </p:to>
                                    </p:set>
                                    <p:anim calcmode="lin" valueType="num">
                                      <p:cBhvr additive="base">
                                        <p:cTn id="27" dur="1000" fill="hold"/>
                                        <p:tgtEl>
                                          <p:spTgt spid="55"/>
                                        </p:tgtEl>
                                        <p:attrNameLst>
                                          <p:attrName>ppt_x</p:attrName>
                                        </p:attrNameLst>
                                      </p:cBhvr>
                                      <p:tavLst>
                                        <p:tav tm="0">
                                          <p:val>
                                            <p:strVal val="1+#ppt_w/2"/>
                                          </p:val>
                                        </p:tav>
                                        <p:tav tm="100000">
                                          <p:val>
                                            <p:strVal val="#ppt_x"/>
                                          </p:val>
                                        </p:tav>
                                      </p:tavLst>
                                    </p:anim>
                                    <p:anim calcmode="lin" valueType="num">
                                      <p:cBhvr additive="base">
                                        <p:cTn id="28" dur="1000" fill="hold"/>
                                        <p:tgtEl>
                                          <p:spTgt spid="55"/>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500"/>
                                  </p:stCondLst>
                                  <p:childTnLst>
                                    <p:set>
                                      <p:cBhvr>
                                        <p:cTn id="30" dur="1" fill="hold">
                                          <p:stCondLst>
                                            <p:cond delay="0"/>
                                          </p:stCondLst>
                                        </p:cTn>
                                        <p:tgtEl>
                                          <p:spTgt spid="58"/>
                                        </p:tgtEl>
                                        <p:attrNameLst>
                                          <p:attrName>style.visibility</p:attrName>
                                        </p:attrNameLst>
                                      </p:cBhvr>
                                      <p:to>
                                        <p:strVal val="visible"/>
                                      </p:to>
                                    </p:set>
                                    <p:anim calcmode="lin" valueType="num">
                                      <p:cBhvr additive="base">
                                        <p:cTn id="31" dur="1000" fill="hold"/>
                                        <p:tgtEl>
                                          <p:spTgt spid="58"/>
                                        </p:tgtEl>
                                        <p:attrNameLst>
                                          <p:attrName>ppt_x</p:attrName>
                                        </p:attrNameLst>
                                      </p:cBhvr>
                                      <p:tavLst>
                                        <p:tav tm="0">
                                          <p:val>
                                            <p:strVal val="1+#ppt_w/2"/>
                                          </p:val>
                                        </p:tav>
                                        <p:tav tm="100000">
                                          <p:val>
                                            <p:strVal val="#ppt_x"/>
                                          </p:val>
                                        </p:tav>
                                      </p:tavLst>
                                    </p:anim>
                                    <p:anim calcmode="lin" valueType="num">
                                      <p:cBhvr additive="base">
                                        <p:cTn id="32" dur="10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4"/>
          </p:nvPr>
        </p:nvSpPr>
        <p:spPr/>
        <p:txBody>
          <a:bodyPr/>
          <a:lstStyle/>
          <a:p>
            <a:fld id="{791C74C5-49C3-4B91-9805-E5C47E5A7A90}" type="slidenum">
              <a:rPr lang="zh-CN" altLang="en-US" smtClean="0"/>
              <a:pPr/>
              <a:t>22</a:t>
            </a:fld>
            <a:endParaRPr lang="zh-CN" altLang="en-US" dirty="0"/>
          </a:p>
        </p:txBody>
      </p:sp>
      <p:grpSp>
        <p:nvGrpSpPr>
          <p:cNvPr id="54" name="组合 53"/>
          <p:cNvGrpSpPr/>
          <p:nvPr/>
        </p:nvGrpSpPr>
        <p:grpSpPr>
          <a:xfrm>
            <a:off x="4175105" y="2104634"/>
            <a:ext cx="1558988" cy="1558988"/>
            <a:chOff x="4175105" y="2104634"/>
            <a:chExt cx="1558988" cy="1558988"/>
          </a:xfrm>
        </p:grpSpPr>
        <p:sp>
          <p:nvSpPr>
            <p:cNvPr id="5" name="Oval 7"/>
            <p:cNvSpPr/>
            <p:nvPr/>
          </p:nvSpPr>
          <p:spPr>
            <a:xfrm>
              <a:off x="4175105" y="2104634"/>
              <a:ext cx="1558988" cy="1558988"/>
            </a:xfrm>
            <a:prstGeom prst="ellipse">
              <a:avLst/>
            </a:prstGeom>
            <a:noFill/>
            <a:ln w="76200">
              <a:solidFill>
                <a:schemeClr val="bg1">
                  <a:lumMod val="85000"/>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Arc 8"/>
            <p:cNvSpPr/>
            <p:nvPr/>
          </p:nvSpPr>
          <p:spPr>
            <a:xfrm>
              <a:off x="4175105" y="2104634"/>
              <a:ext cx="1558988" cy="1558988"/>
            </a:xfrm>
            <a:prstGeom prst="arc">
              <a:avLst>
                <a:gd name="adj1" fmla="val 16200000"/>
                <a:gd name="adj2" fmla="val 5682519"/>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7" name="TextBox 9"/>
            <p:cNvSpPr txBox="1"/>
            <p:nvPr/>
          </p:nvSpPr>
          <p:spPr>
            <a:xfrm>
              <a:off x="4260773" y="2506221"/>
              <a:ext cx="727253" cy="590329"/>
            </a:xfrm>
            <a:prstGeom prst="rect">
              <a:avLst/>
            </a:prstGeom>
            <a:noFill/>
          </p:spPr>
          <p:txBody>
            <a:bodyPr wrap="none">
              <a:normAutofit/>
              <a:scene3d>
                <a:camera prst="orthographicFront"/>
                <a:lightRig rig="threePt" dir="t"/>
              </a:scene3d>
              <a:sp3d contourW="12700"/>
            </a:bodyPr>
            <a:lstStyle/>
            <a:p>
              <a:pPr algn="ctr"/>
              <a:r>
                <a:rPr lang="en-US" sz="2000" b="1">
                  <a:solidFill>
                    <a:schemeClr val="tx1">
                      <a:lumMod val="65000"/>
                      <a:lumOff val="35000"/>
                    </a:schemeClr>
                  </a:solidFill>
                </a:rPr>
                <a:t>50%</a:t>
              </a:r>
            </a:p>
          </p:txBody>
        </p:sp>
      </p:grpSp>
      <p:grpSp>
        <p:nvGrpSpPr>
          <p:cNvPr id="55" name="组合 54"/>
          <p:cNvGrpSpPr/>
          <p:nvPr/>
        </p:nvGrpSpPr>
        <p:grpSpPr>
          <a:xfrm>
            <a:off x="6457909" y="2104634"/>
            <a:ext cx="1558988" cy="1558988"/>
            <a:chOff x="6457909" y="2104634"/>
            <a:chExt cx="1558988" cy="1558988"/>
          </a:xfrm>
        </p:grpSpPr>
        <p:sp>
          <p:nvSpPr>
            <p:cNvPr id="8" name="Oval 10"/>
            <p:cNvSpPr/>
            <p:nvPr/>
          </p:nvSpPr>
          <p:spPr>
            <a:xfrm>
              <a:off x="6457909" y="2104634"/>
              <a:ext cx="1558988" cy="1558988"/>
            </a:xfrm>
            <a:prstGeom prst="ellipse">
              <a:avLst/>
            </a:prstGeom>
            <a:noFill/>
            <a:ln w="76200">
              <a:solidFill>
                <a:schemeClr val="bg1">
                  <a:lumMod val="85000"/>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Arc 11"/>
            <p:cNvSpPr/>
            <p:nvPr/>
          </p:nvSpPr>
          <p:spPr>
            <a:xfrm>
              <a:off x="6457909" y="2104634"/>
              <a:ext cx="1558988" cy="1558988"/>
            </a:xfrm>
            <a:prstGeom prst="arc">
              <a:avLst>
                <a:gd name="adj1" fmla="val 16200000"/>
                <a:gd name="adj2" fmla="val 19153541"/>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0" name="TextBox 12"/>
            <p:cNvSpPr txBox="1"/>
            <p:nvPr/>
          </p:nvSpPr>
          <p:spPr>
            <a:xfrm>
              <a:off x="6543576" y="2506221"/>
              <a:ext cx="727253" cy="590329"/>
            </a:xfrm>
            <a:prstGeom prst="rect">
              <a:avLst/>
            </a:prstGeom>
            <a:noFill/>
          </p:spPr>
          <p:txBody>
            <a:bodyPr wrap="none">
              <a:normAutofit/>
              <a:scene3d>
                <a:camera prst="orthographicFront"/>
                <a:lightRig rig="threePt" dir="t"/>
              </a:scene3d>
              <a:sp3d contourW="12700"/>
            </a:bodyPr>
            <a:lstStyle/>
            <a:p>
              <a:pPr algn="ctr"/>
              <a:r>
                <a:rPr lang="en-US" sz="2000" b="1">
                  <a:solidFill>
                    <a:schemeClr val="tx1">
                      <a:lumMod val="65000"/>
                      <a:lumOff val="35000"/>
                    </a:schemeClr>
                  </a:solidFill>
                </a:rPr>
                <a:t>10%</a:t>
              </a:r>
            </a:p>
          </p:txBody>
        </p:sp>
      </p:grpSp>
      <p:grpSp>
        <p:nvGrpSpPr>
          <p:cNvPr id="56" name="组合 55"/>
          <p:cNvGrpSpPr/>
          <p:nvPr/>
        </p:nvGrpSpPr>
        <p:grpSpPr>
          <a:xfrm>
            <a:off x="8740712" y="2104634"/>
            <a:ext cx="1558988" cy="1558988"/>
            <a:chOff x="8740712" y="2104634"/>
            <a:chExt cx="1558988" cy="1558988"/>
          </a:xfrm>
        </p:grpSpPr>
        <p:sp>
          <p:nvSpPr>
            <p:cNvPr id="11" name="Oval 13"/>
            <p:cNvSpPr/>
            <p:nvPr/>
          </p:nvSpPr>
          <p:spPr>
            <a:xfrm>
              <a:off x="8740712" y="2104634"/>
              <a:ext cx="1558988" cy="1558988"/>
            </a:xfrm>
            <a:prstGeom prst="ellipse">
              <a:avLst/>
            </a:prstGeom>
            <a:noFill/>
            <a:ln w="76200">
              <a:solidFill>
                <a:schemeClr val="bg1">
                  <a:lumMod val="85000"/>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Arc 14"/>
            <p:cNvSpPr/>
            <p:nvPr/>
          </p:nvSpPr>
          <p:spPr>
            <a:xfrm>
              <a:off x="8740712" y="2104634"/>
              <a:ext cx="1558988" cy="1558988"/>
            </a:xfrm>
            <a:prstGeom prst="arc">
              <a:avLst>
                <a:gd name="adj1" fmla="val 16200000"/>
                <a:gd name="adj2" fmla="val 2307478"/>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3" name="TextBox 15"/>
            <p:cNvSpPr txBox="1"/>
            <p:nvPr/>
          </p:nvSpPr>
          <p:spPr>
            <a:xfrm>
              <a:off x="8826380" y="2506221"/>
              <a:ext cx="727253" cy="590329"/>
            </a:xfrm>
            <a:prstGeom prst="rect">
              <a:avLst/>
            </a:prstGeom>
            <a:noFill/>
          </p:spPr>
          <p:txBody>
            <a:bodyPr wrap="none">
              <a:normAutofit/>
              <a:scene3d>
                <a:camera prst="orthographicFront"/>
                <a:lightRig rig="threePt" dir="t"/>
              </a:scene3d>
              <a:sp3d contourW="12700"/>
            </a:bodyPr>
            <a:lstStyle/>
            <a:p>
              <a:pPr algn="ctr"/>
              <a:r>
                <a:rPr lang="en-US" sz="2000" b="1" dirty="0">
                  <a:solidFill>
                    <a:schemeClr val="tx1">
                      <a:lumMod val="65000"/>
                      <a:lumOff val="35000"/>
                    </a:schemeClr>
                  </a:solidFill>
                </a:rPr>
                <a:t>40%</a:t>
              </a:r>
            </a:p>
          </p:txBody>
        </p:sp>
      </p:grpSp>
      <p:grpSp>
        <p:nvGrpSpPr>
          <p:cNvPr id="53" name="组合 52"/>
          <p:cNvGrpSpPr/>
          <p:nvPr/>
        </p:nvGrpSpPr>
        <p:grpSpPr>
          <a:xfrm>
            <a:off x="1892302" y="2104634"/>
            <a:ext cx="1558988" cy="1558988"/>
            <a:chOff x="1892302" y="2104634"/>
            <a:chExt cx="1558988" cy="1558988"/>
          </a:xfrm>
        </p:grpSpPr>
        <p:sp>
          <p:nvSpPr>
            <p:cNvPr id="14" name="Oval 4"/>
            <p:cNvSpPr/>
            <p:nvPr/>
          </p:nvSpPr>
          <p:spPr>
            <a:xfrm>
              <a:off x="1892302" y="2104634"/>
              <a:ext cx="1558988" cy="1558988"/>
            </a:xfrm>
            <a:prstGeom prst="ellipse">
              <a:avLst/>
            </a:prstGeom>
            <a:noFill/>
            <a:ln w="76200">
              <a:solidFill>
                <a:schemeClr val="bg1">
                  <a:lumMod val="85000"/>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Arc 5"/>
            <p:cNvSpPr/>
            <p:nvPr/>
          </p:nvSpPr>
          <p:spPr>
            <a:xfrm>
              <a:off x="1892302" y="2104634"/>
              <a:ext cx="1558988" cy="1558988"/>
            </a:xfrm>
            <a:prstGeom prst="arc">
              <a:avLst>
                <a:gd name="adj1" fmla="val 16200000"/>
                <a:gd name="adj2" fmla="val 9362541"/>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6" name="TextBox 6"/>
            <p:cNvSpPr txBox="1"/>
            <p:nvPr/>
          </p:nvSpPr>
          <p:spPr>
            <a:xfrm>
              <a:off x="1977969" y="2506221"/>
              <a:ext cx="727253" cy="590329"/>
            </a:xfrm>
            <a:prstGeom prst="rect">
              <a:avLst/>
            </a:prstGeom>
            <a:noFill/>
          </p:spPr>
          <p:txBody>
            <a:bodyPr wrap="none">
              <a:normAutofit/>
              <a:scene3d>
                <a:camera prst="orthographicFront"/>
                <a:lightRig rig="threePt" dir="t"/>
              </a:scene3d>
              <a:sp3d contourW="12700"/>
            </a:bodyPr>
            <a:lstStyle/>
            <a:p>
              <a:pPr algn="ctr"/>
              <a:r>
                <a:rPr lang="en-US" sz="2000" b="1" dirty="0">
                  <a:solidFill>
                    <a:schemeClr val="tx1">
                      <a:lumMod val="65000"/>
                      <a:lumOff val="35000"/>
                    </a:schemeClr>
                  </a:solidFill>
                </a:rPr>
                <a:t>75%</a:t>
              </a:r>
            </a:p>
          </p:txBody>
        </p:sp>
      </p:grpSp>
      <p:grpSp>
        <p:nvGrpSpPr>
          <p:cNvPr id="37" name="组合 36"/>
          <p:cNvGrpSpPr/>
          <p:nvPr/>
        </p:nvGrpSpPr>
        <p:grpSpPr>
          <a:xfrm>
            <a:off x="3949699" y="286032"/>
            <a:ext cx="4318002" cy="644894"/>
            <a:chOff x="3949699" y="425732"/>
            <a:chExt cx="4318002" cy="644894"/>
          </a:xfrm>
        </p:grpSpPr>
        <p:sp>
          <p:nvSpPr>
            <p:cNvPr id="38" name="文本框 37"/>
            <p:cNvSpPr txBox="1"/>
            <p:nvPr/>
          </p:nvSpPr>
          <p:spPr>
            <a:xfrm>
              <a:off x="4785260" y="425732"/>
              <a:ext cx="2646878"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rPr>
                <a:t>标题文字添加</a:t>
              </a:r>
              <a:r>
                <a:rPr lang="zh-CN" altLang="en-US" sz="2400" b="1" dirty="0">
                  <a:solidFill>
                    <a:schemeClr val="tx1">
                      <a:lumMod val="75000"/>
                      <a:lumOff val="25000"/>
                    </a:schemeClr>
                  </a:solidFill>
                  <a:latin typeface="Arial"/>
                  <a:ea typeface="微软雅黑"/>
                </a:rPr>
                <a:t>此处</a:t>
              </a:r>
              <a:endPar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endParaRPr>
            </a:p>
          </p:txBody>
        </p:sp>
        <p:sp>
          <p:nvSpPr>
            <p:cNvPr id="39" name="文本框 38"/>
            <p:cNvSpPr txBox="1"/>
            <p:nvPr/>
          </p:nvSpPr>
          <p:spPr>
            <a:xfrm>
              <a:off x="3949699" y="785291"/>
              <a:ext cx="4318002"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wider field</a:t>
              </a:r>
            </a:p>
          </p:txBody>
        </p:sp>
      </p:grpSp>
      <p:cxnSp>
        <p:nvCxnSpPr>
          <p:cNvPr id="40" name="直接连接符 39"/>
          <p:cNvCxnSpPr/>
          <p:nvPr/>
        </p:nvCxnSpPr>
        <p:spPr>
          <a:xfrm>
            <a:off x="5734050" y="1069340"/>
            <a:ext cx="723900" cy="0"/>
          </a:xfrm>
          <a:prstGeom prst="line">
            <a:avLst/>
          </a:prstGeom>
          <a:ln w="50800" cap="rnd">
            <a:gradFill flip="none" rotWithShape="1">
              <a:gsLst>
                <a:gs pos="0">
                  <a:srgbClr val="00D1FE"/>
                </a:gs>
                <a:gs pos="100000">
                  <a:srgbClr val="397CD5"/>
                </a:gs>
              </a:gsLst>
              <a:lin ang="2700000" scaled="1"/>
              <a:tileRect/>
            </a:gradFill>
            <a:round/>
          </a:ln>
        </p:spPr>
        <p:style>
          <a:lnRef idx="1">
            <a:schemeClr val="accent1"/>
          </a:lnRef>
          <a:fillRef idx="0">
            <a:schemeClr val="accent1"/>
          </a:fillRef>
          <a:effectRef idx="0">
            <a:schemeClr val="accent1"/>
          </a:effectRef>
          <a:fontRef idx="minor">
            <a:schemeClr val="tx1"/>
          </a:fontRef>
        </p:style>
      </p:cxnSp>
      <p:grpSp>
        <p:nvGrpSpPr>
          <p:cNvPr id="41" name="组合 40"/>
          <p:cNvGrpSpPr/>
          <p:nvPr/>
        </p:nvGrpSpPr>
        <p:grpSpPr>
          <a:xfrm>
            <a:off x="1550808" y="3878263"/>
            <a:ext cx="2241974" cy="1090704"/>
            <a:chOff x="1181795" y="3344238"/>
            <a:chExt cx="2241974" cy="1090704"/>
          </a:xfrm>
        </p:grpSpPr>
        <p:sp>
          <p:nvSpPr>
            <p:cNvPr id="42" name="矩形 41">
              <a:extLst>
                <a:ext uri="{FF2B5EF4-FFF2-40B4-BE49-F238E27FC236}">
                  <a16:creationId xmlns:a16="http://schemas.microsoft.com/office/drawing/2014/main" xmlns="" id="{E3EB1709-6D20-4440-8800-976CC5E9712E}"/>
                </a:ext>
              </a:extLst>
            </p:cNvPr>
            <p:cNvSpPr/>
            <p:nvPr/>
          </p:nvSpPr>
          <p:spPr>
            <a:xfrm>
              <a:off x="1278878" y="3677812"/>
              <a:ext cx="2047810"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用户可以在投影仪或者计算机上进行演示也可以将演示文稿打印出来制作成胶片中</a:t>
              </a:r>
            </a:p>
          </p:txBody>
        </p:sp>
        <p:sp>
          <p:nvSpPr>
            <p:cNvPr id="43" name="矩形 42">
              <a:extLst>
                <a:ext uri="{FF2B5EF4-FFF2-40B4-BE49-F238E27FC236}">
                  <a16:creationId xmlns:a16="http://schemas.microsoft.com/office/drawing/2014/main" xmlns="" id="{CBCE2F27-1948-4AAF-B7D2-B7B4F23C2784}"/>
                </a:ext>
              </a:extLst>
            </p:cNvPr>
            <p:cNvSpPr/>
            <p:nvPr/>
          </p:nvSpPr>
          <p:spPr>
            <a:xfrm>
              <a:off x="1181795" y="3344238"/>
              <a:ext cx="2241974"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tx1">
                      <a:lumMod val="75000"/>
                      <a:lumOff val="25000"/>
                    </a:schemeClr>
                  </a:solidFill>
                </a:rPr>
                <a:t>标题文字添加</a:t>
              </a:r>
            </a:p>
          </p:txBody>
        </p:sp>
      </p:grpSp>
      <p:grpSp>
        <p:nvGrpSpPr>
          <p:cNvPr id="44" name="组合 43"/>
          <p:cNvGrpSpPr/>
          <p:nvPr/>
        </p:nvGrpSpPr>
        <p:grpSpPr>
          <a:xfrm>
            <a:off x="3833612" y="3878263"/>
            <a:ext cx="2241974" cy="1090704"/>
            <a:chOff x="1181795" y="3344238"/>
            <a:chExt cx="2241974" cy="1090704"/>
          </a:xfrm>
        </p:grpSpPr>
        <p:sp>
          <p:nvSpPr>
            <p:cNvPr id="45" name="矩形 44">
              <a:extLst>
                <a:ext uri="{FF2B5EF4-FFF2-40B4-BE49-F238E27FC236}">
                  <a16:creationId xmlns:a16="http://schemas.microsoft.com/office/drawing/2014/main" xmlns="" id="{E3EB1709-6D20-4440-8800-976CC5E9712E}"/>
                </a:ext>
              </a:extLst>
            </p:cNvPr>
            <p:cNvSpPr/>
            <p:nvPr/>
          </p:nvSpPr>
          <p:spPr>
            <a:xfrm>
              <a:off x="1278878" y="3677812"/>
              <a:ext cx="2047810"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用户可以在投影仪或者计算机上进行演示也可以将演示文稿打印出来制作成胶片中</a:t>
              </a:r>
            </a:p>
          </p:txBody>
        </p:sp>
        <p:sp>
          <p:nvSpPr>
            <p:cNvPr id="46" name="矩形 45">
              <a:extLst>
                <a:ext uri="{FF2B5EF4-FFF2-40B4-BE49-F238E27FC236}">
                  <a16:creationId xmlns:a16="http://schemas.microsoft.com/office/drawing/2014/main" xmlns="" id="{CBCE2F27-1948-4AAF-B7D2-B7B4F23C2784}"/>
                </a:ext>
              </a:extLst>
            </p:cNvPr>
            <p:cNvSpPr/>
            <p:nvPr/>
          </p:nvSpPr>
          <p:spPr>
            <a:xfrm>
              <a:off x="1181795" y="3344238"/>
              <a:ext cx="2241974"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tx1">
                      <a:lumMod val="75000"/>
                      <a:lumOff val="25000"/>
                    </a:schemeClr>
                  </a:solidFill>
                </a:rPr>
                <a:t>标题文字添加</a:t>
              </a:r>
            </a:p>
          </p:txBody>
        </p:sp>
      </p:grpSp>
      <p:grpSp>
        <p:nvGrpSpPr>
          <p:cNvPr id="47" name="组合 46"/>
          <p:cNvGrpSpPr/>
          <p:nvPr/>
        </p:nvGrpSpPr>
        <p:grpSpPr>
          <a:xfrm>
            <a:off x="6116416" y="3878263"/>
            <a:ext cx="2241974" cy="1090704"/>
            <a:chOff x="1181795" y="3344238"/>
            <a:chExt cx="2241974" cy="1090704"/>
          </a:xfrm>
        </p:grpSpPr>
        <p:sp>
          <p:nvSpPr>
            <p:cNvPr id="48" name="矩形 47">
              <a:extLst>
                <a:ext uri="{FF2B5EF4-FFF2-40B4-BE49-F238E27FC236}">
                  <a16:creationId xmlns:a16="http://schemas.microsoft.com/office/drawing/2014/main" xmlns="" id="{E3EB1709-6D20-4440-8800-976CC5E9712E}"/>
                </a:ext>
              </a:extLst>
            </p:cNvPr>
            <p:cNvSpPr/>
            <p:nvPr/>
          </p:nvSpPr>
          <p:spPr>
            <a:xfrm>
              <a:off x="1278878" y="3677812"/>
              <a:ext cx="2047810"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用户可以在投影仪或者计算机上进行演示也可以将演示文稿打印出来制作成胶片中</a:t>
              </a:r>
            </a:p>
          </p:txBody>
        </p:sp>
        <p:sp>
          <p:nvSpPr>
            <p:cNvPr id="49" name="矩形 48">
              <a:extLst>
                <a:ext uri="{FF2B5EF4-FFF2-40B4-BE49-F238E27FC236}">
                  <a16:creationId xmlns:a16="http://schemas.microsoft.com/office/drawing/2014/main" xmlns="" id="{CBCE2F27-1948-4AAF-B7D2-B7B4F23C2784}"/>
                </a:ext>
              </a:extLst>
            </p:cNvPr>
            <p:cNvSpPr/>
            <p:nvPr/>
          </p:nvSpPr>
          <p:spPr>
            <a:xfrm>
              <a:off x="1181795" y="3344238"/>
              <a:ext cx="2241974"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tx1">
                      <a:lumMod val="75000"/>
                      <a:lumOff val="25000"/>
                    </a:schemeClr>
                  </a:solidFill>
                </a:rPr>
                <a:t>标题文字添加</a:t>
              </a:r>
            </a:p>
          </p:txBody>
        </p:sp>
      </p:grpSp>
      <p:grpSp>
        <p:nvGrpSpPr>
          <p:cNvPr id="50" name="组合 49"/>
          <p:cNvGrpSpPr/>
          <p:nvPr/>
        </p:nvGrpSpPr>
        <p:grpSpPr>
          <a:xfrm>
            <a:off x="8399219" y="3878263"/>
            <a:ext cx="2241974" cy="1090704"/>
            <a:chOff x="1181795" y="3344238"/>
            <a:chExt cx="2241974" cy="1090704"/>
          </a:xfrm>
        </p:grpSpPr>
        <p:sp>
          <p:nvSpPr>
            <p:cNvPr id="51" name="矩形 50">
              <a:extLst>
                <a:ext uri="{FF2B5EF4-FFF2-40B4-BE49-F238E27FC236}">
                  <a16:creationId xmlns:a16="http://schemas.microsoft.com/office/drawing/2014/main" xmlns="" id="{E3EB1709-6D20-4440-8800-976CC5E9712E}"/>
                </a:ext>
              </a:extLst>
            </p:cNvPr>
            <p:cNvSpPr/>
            <p:nvPr/>
          </p:nvSpPr>
          <p:spPr>
            <a:xfrm>
              <a:off x="1278878" y="3677812"/>
              <a:ext cx="2047810"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用户可以在投影仪或者计算机上进行演示也可以将演示文稿打印出来制作成胶片中</a:t>
              </a:r>
            </a:p>
          </p:txBody>
        </p:sp>
        <p:sp>
          <p:nvSpPr>
            <p:cNvPr id="52" name="矩形 51">
              <a:extLst>
                <a:ext uri="{FF2B5EF4-FFF2-40B4-BE49-F238E27FC236}">
                  <a16:creationId xmlns:a16="http://schemas.microsoft.com/office/drawing/2014/main" xmlns="" id="{CBCE2F27-1948-4AAF-B7D2-B7B4F23C2784}"/>
                </a:ext>
              </a:extLst>
            </p:cNvPr>
            <p:cNvSpPr/>
            <p:nvPr/>
          </p:nvSpPr>
          <p:spPr>
            <a:xfrm>
              <a:off x="1181795" y="3344238"/>
              <a:ext cx="2241974"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tx1">
                      <a:lumMod val="75000"/>
                      <a:lumOff val="25000"/>
                    </a:schemeClr>
                  </a:solidFill>
                </a:rPr>
                <a:t>标题文字添加</a:t>
              </a:r>
            </a:p>
          </p:txBody>
        </p:sp>
      </p:grpSp>
    </p:spTree>
    <p:extLst>
      <p:ext uri="{BB962C8B-B14F-4D97-AF65-F5344CB8AC3E}">
        <p14:creationId xmlns:p14="http://schemas.microsoft.com/office/powerpoint/2010/main" val="1620972413"/>
      </p:ext>
    </p:extLst>
  </p:cSld>
  <p:clrMapOvr>
    <a:masterClrMapping/>
  </p:clrMapOvr>
  <mc:AlternateContent xmlns:mc="http://schemas.openxmlformats.org/markup-compatibility/2006" xmlns:p14="http://schemas.microsoft.com/office/powerpoint/2010/main">
    <mc:Choice Requires="p14">
      <p:transition spd="slow" p14:dur="30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barn(inVertical)">
                                      <p:cBhvr>
                                        <p:cTn id="7" dur="500"/>
                                        <p:tgtEl>
                                          <p:spTgt spid="40"/>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500"/>
                                        <p:tgtEl>
                                          <p:spTgt spid="37"/>
                                        </p:tgtEl>
                                        <p:attrNameLst>
                                          <p:attrName>ppt_y</p:attrName>
                                        </p:attrNameLst>
                                      </p:cBhvr>
                                      <p:tavLst>
                                        <p:tav tm="0">
                                          <p:val>
                                            <p:strVal val="#ppt_y+#ppt_h*1.125000"/>
                                          </p:val>
                                        </p:tav>
                                        <p:tav tm="100000">
                                          <p:val>
                                            <p:strVal val="#ppt_y"/>
                                          </p:val>
                                        </p:tav>
                                      </p:tavLst>
                                    </p:anim>
                                    <p:animEffect transition="in" filter="wipe(up)">
                                      <p:cBhvr>
                                        <p:cTn id="12" dur="500"/>
                                        <p:tgtEl>
                                          <p:spTgt spid="37"/>
                                        </p:tgtEl>
                                      </p:cBhvr>
                                    </p:animEffect>
                                  </p:childTnLst>
                                </p:cTn>
                              </p:par>
                            </p:childTnLst>
                          </p:cTn>
                        </p:par>
                        <p:par>
                          <p:cTn id="13" fill="hold">
                            <p:stCondLst>
                              <p:cond delay="1000"/>
                            </p:stCondLst>
                            <p:childTnLst>
                              <p:par>
                                <p:cTn id="14" presetID="21" presetClass="entr" presetSubtype="1" fill="hold" nodeType="afterEffect">
                                  <p:stCondLst>
                                    <p:cond delay="0"/>
                                  </p:stCondLst>
                                  <p:childTnLst>
                                    <p:set>
                                      <p:cBhvr>
                                        <p:cTn id="15" dur="1" fill="hold">
                                          <p:stCondLst>
                                            <p:cond delay="0"/>
                                          </p:stCondLst>
                                        </p:cTn>
                                        <p:tgtEl>
                                          <p:spTgt spid="53"/>
                                        </p:tgtEl>
                                        <p:attrNameLst>
                                          <p:attrName>style.visibility</p:attrName>
                                        </p:attrNameLst>
                                      </p:cBhvr>
                                      <p:to>
                                        <p:strVal val="visible"/>
                                      </p:to>
                                    </p:set>
                                    <p:animEffect transition="in" filter="wheel(1)">
                                      <p:cBhvr>
                                        <p:cTn id="16" dur="2000"/>
                                        <p:tgtEl>
                                          <p:spTgt spid="53"/>
                                        </p:tgtEl>
                                      </p:cBhvr>
                                    </p:animEffect>
                                  </p:childTnLst>
                                </p:cTn>
                              </p:par>
                              <p:par>
                                <p:cTn id="17" presetID="21" presetClass="entr" presetSubtype="1" fill="hold" nodeType="withEffect">
                                  <p:stCondLst>
                                    <p:cond delay="250"/>
                                  </p:stCondLst>
                                  <p:childTnLst>
                                    <p:set>
                                      <p:cBhvr>
                                        <p:cTn id="18" dur="1" fill="hold">
                                          <p:stCondLst>
                                            <p:cond delay="0"/>
                                          </p:stCondLst>
                                        </p:cTn>
                                        <p:tgtEl>
                                          <p:spTgt spid="54"/>
                                        </p:tgtEl>
                                        <p:attrNameLst>
                                          <p:attrName>style.visibility</p:attrName>
                                        </p:attrNameLst>
                                      </p:cBhvr>
                                      <p:to>
                                        <p:strVal val="visible"/>
                                      </p:to>
                                    </p:set>
                                    <p:animEffect transition="in" filter="wheel(1)">
                                      <p:cBhvr>
                                        <p:cTn id="19" dur="2000"/>
                                        <p:tgtEl>
                                          <p:spTgt spid="54"/>
                                        </p:tgtEl>
                                      </p:cBhvr>
                                    </p:animEffect>
                                  </p:childTnLst>
                                </p:cTn>
                              </p:par>
                              <p:par>
                                <p:cTn id="20" presetID="21" presetClass="entr" presetSubtype="1" fill="hold" nodeType="withEffect">
                                  <p:stCondLst>
                                    <p:cond delay="500"/>
                                  </p:stCondLst>
                                  <p:childTnLst>
                                    <p:set>
                                      <p:cBhvr>
                                        <p:cTn id="21" dur="1" fill="hold">
                                          <p:stCondLst>
                                            <p:cond delay="0"/>
                                          </p:stCondLst>
                                        </p:cTn>
                                        <p:tgtEl>
                                          <p:spTgt spid="55"/>
                                        </p:tgtEl>
                                        <p:attrNameLst>
                                          <p:attrName>style.visibility</p:attrName>
                                        </p:attrNameLst>
                                      </p:cBhvr>
                                      <p:to>
                                        <p:strVal val="visible"/>
                                      </p:to>
                                    </p:set>
                                    <p:animEffect transition="in" filter="wheel(1)">
                                      <p:cBhvr>
                                        <p:cTn id="22" dur="2000"/>
                                        <p:tgtEl>
                                          <p:spTgt spid="55"/>
                                        </p:tgtEl>
                                      </p:cBhvr>
                                    </p:animEffect>
                                  </p:childTnLst>
                                </p:cTn>
                              </p:par>
                              <p:par>
                                <p:cTn id="23" presetID="21" presetClass="entr" presetSubtype="1" fill="hold" nodeType="withEffect">
                                  <p:stCondLst>
                                    <p:cond delay="750"/>
                                  </p:stCondLst>
                                  <p:childTnLst>
                                    <p:set>
                                      <p:cBhvr>
                                        <p:cTn id="24" dur="1" fill="hold">
                                          <p:stCondLst>
                                            <p:cond delay="0"/>
                                          </p:stCondLst>
                                        </p:cTn>
                                        <p:tgtEl>
                                          <p:spTgt spid="56"/>
                                        </p:tgtEl>
                                        <p:attrNameLst>
                                          <p:attrName>style.visibility</p:attrName>
                                        </p:attrNameLst>
                                      </p:cBhvr>
                                      <p:to>
                                        <p:strVal val="visible"/>
                                      </p:to>
                                    </p:set>
                                    <p:animEffect transition="in" filter="wheel(1)">
                                      <p:cBhvr>
                                        <p:cTn id="25" dur="2000"/>
                                        <p:tgtEl>
                                          <p:spTgt spid="56"/>
                                        </p:tgtEl>
                                      </p:cBhvr>
                                    </p:animEffect>
                                  </p:childTnLst>
                                </p:cTn>
                              </p:par>
                            </p:childTnLst>
                          </p:cTn>
                        </p:par>
                        <p:par>
                          <p:cTn id="26" fill="hold">
                            <p:stCondLst>
                              <p:cond delay="3750"/>
                            </p:stCondLst>
                            <p:childTnLst>
                              <p:par>
                                <p:cTn id="27" presetID="50" presetClass="entr" presetSubtype="0" decel="100000" fill="hold" nodeType="afterEffect">
                                  <p:stCondLst>
                                    <p:cond delay="0"/>
                                  </p:stCondLst>
                                  <p:childTnLst>
                                    <p:set>
                                      <p:cBhvr>
                                        <p:cTn id="28" dur="1" fill="hold">
                                          <p:stCondLst>
                                            <p:cond delay="0"/>
                                          </p:stCondLst>
                                        </p:cTn>
                                        <p:tgtEl>
                                          <p:spTgt spid="41"/>
                                        </p:tgtEl>
                                        <p:attrNameLst>
                                          <p:attrName>style.visibility</p:attrName>
                                        </p:attrNameLst>
                                      </p:cBhvr>
                                      <p:to>
                                        <p:strVal val="visible"/>
                                      </p:to>
                                    </p:set>
                                    <p:anim calcmode="lin" valueType="num">
                                      <p:cBhvr>
                                        <p:cTn id="29" dur="1000" fill="hold"/>
                                        <p:tgtEl>
                                          <p:spTgt spid="41"/>
                                        </p:tgtEl>
                                        <p:attrNameLst>
                                          <p:attrName>ppt_w</p:attrName>
                                        </p:attrNameLst>
                                      </p:cBhvr>
                                      <p:tavLst>
                                        <p:tav tm="0">
                                          <p:val>
                                            <p:strVal val="#ppt_w+.3"/>
                                          </p:val>
                                        </p:tav>
                                        <p:tav tm="100000">
                                          <p:val>
                                            <p:strVal val="#ppt_w"/>
                                          </p:val>
                                        </p:tav>
                                      </p:tavLst>
                                    </p:anim>
                                    <p:anim calcmode="lin" valueType="num">
                                      <p:cBhvr>
                                        <p:cTn id="30" dur="1000" fill="hold"/>
                                        <p:tgtEl>
                                          <p:spTgt spid="41"/>
                                        </p:tgtEl>
                                        <p:attrNameLst>
                                          <p:attrName>ppt_h</p:attrName>
                                        </p:attrNameLst>
                                      </p:cBhvr>
                                      <p:tavLst>
                                        <p:tav tm="0">
                                          <p:val>
                                            <p:strVal val="#ppt_h"/>
                                          </p:val>
                                        </p:tav>
                                        <p:tav tm="100000">
                                          <p:val>
                                            <p:strVal val="#ppt_h"/>
                                          </p:val>
                                        </p:tav>
                                      </p:tavLst>
                                    </p:anim>
                                    <p:animEffect transition="in" filter="fade">
                                      <p:cBhvr>
                                        <p:cTn id="31" dur="1000"/>
                                        <p:tgtEl>
                                          <p:spTgt spid="41"/>
                                        </p:tgtEl>
                                      </p:cBhvr>
                                    </p:animEffect>
                                  </p:childTnLst>
                                </p:cTn>
                              </p:par>
                            </p:childTnLst>
                          </p:cTn>
                        </p:par>
                        <p:par>
                          <p:cTn id="32" fill="hold">
                            <p:stCondLst>
                              <p:cond delay="4750"/>
                            </p:stCondLst>
                            <p:childTnLst>
                              <p:par>
                                <p:cTn id="33" presetID="50" presetClass="entr" presetSubtype="0" decel="100000" fill="hold" nodeType="after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p:cTn id="35" dur="1000" fill="hold"/>
                                        <p:tgtEl>
                                          <p:spTgt spid="44"/>
                                        </p:tgtEl>
                                        <p:attrNameLst>
                                          <p:attrName>ppt_w</p:attrName>
                                        </p:attrNameLst>
                                      </p:cBhvr>
                                      <p:tavLst>
                                        <p:tav tm="0">
                                          <p:val>
                                            <p:strVal val="#ppt_w+.3"/>
                                          </p:val>
                                        </p:tav>
                                        <p:tav tm="100000">
                                          <p:val>
                                            <p:strVal val="#ppt_w"/>
                                          </p:val>
                                        </p:tav>
                                      </p:tavLst>
                                    </p:anim>
                                    <p:anim calcmode="lin" valueType="num">
                                      <p:cBhvr>
                                        <p:cTn id="36" dur="1000" fill="hold"/>
                                        <p:tgtEl>
                                          <p:spTgt spid="44"/>
                                        </p:tgtEl>
                                        <p:attrNameLst>
                                          <p:attrName>ppt_h</p:attrName>
                                        </p:attrNameLst>
                                      </p:cBhvr>
                                      <p:tavLst>
                                        <p:tav tm="0">
                                          <p:val>
                                            <p:strVal val="#ppt_h"/>
                                          </p:val>
                                        </p:tav>
                                        <p:tav tm="100000">
                                          <p:val>
                                            <p:strVal val="#ppt_h"/>
                                          </p:val>
                                        </p:tav>
                                      </p:tavLst>
                                    </p:anim>
                                    <p:animEffect transition="in" filter="fade">
                                      <p:cBhvr>
                                        <p:cTn id="37" dur="1000"/>
                                        <p:tgtEl>
                                          <p:spTgt spid="44"/>
                                        </p:tgtEl>
                                      </p:cBhvr>
                                    </p:animEffect>
                                  </p:childTnLst>
                                </p:cTn>
                              </p:par>
                            </p:childTnLst>
                          </p:cTn>
                        </p:par>
                        <p:par>
                          <p:cTn id="38" fill="hold">
                            <p:stCondLst>
                              <p:cond delay="5750"/>
                            </p:stCondLst>
                            <p:childTnLst>
                              <p:par>
                                <p:cTn id="39" presetID="50" presetClass="entr" presetSubtype="0" decel="100000" fill="hold" nodeType="afterEffect">
                                  <p:stCondLst>
                                    <p:cond delay="0"/>
                                  </p:stCondLst>
                                  <p:childTnLst>
                                    <p:set>
                                      <p:cBhvr>
                                        <p:cTn id="40" dur="1" fill="hold">
                                          <p:stCondLst>
                                            <p:cond delay="0"/>
                                          </p:stCondLst>
                                        </p:cTn>
                                        <p:tgtEl>
                                          <p:spTgt spid="47"/>
                                        </p:tgtEl>
                                        <p:attrNameLst>
                                          <p:attrName>style.visibility</p:attrName>
                                        </p:attrNameLst>
                                      </p:cBhvr>
                                      <p:to>
                                        <p:strVal val="visible"/>
                                      </p:to>
                                    </p:set>
                                    <p:anim calcmode="lin" valueType="num">
                                      <p:cBhvr>
                                        <p:cTn id="41" dur="1000" fill="hold"/>
                                        <p:tgtEl>
                                          <p:spTgt spid="47"/>
                                        </p:tgtEl>
                                        <p:attrNameLst>
                                          <p:attrName>ppt_w</p:attrName>
                                        </p:attrNameLst>
                                      </p:cBhvr>
                                      <p:tavLst>
                                        <p:tav tm="0">
                                          <p:val>
                                            <p:strVal val="#ppt_w+.3"/>
                                          </p:val>
                                        </p:tav>
                                        <p:tav tm="100000">
                                          <p:val>
                                            <p:strVal val="#ppt_w"/>
                                          </p:val>
                                        </p:tav>
                                      </p:tavLst>
                                    </p:anim>
                                    <p:anim calcmode="lin" valueType="num">
                                      <p:cBhvr>
                                        <p:cTn id="42" dur="1000" fill="hold"/>
                                        <p:tgtEl>
                                          <p:spTgt spid="47"/>
                                        </p:tgtEl>
                                        <p:attrNameLst>
                                          <p:attrName>ppt_h</p:attrName>
                                        </p:attrNameLst>
                                      </p:cBhvr>
                                      <p:tavLst>
                                        <p:tav tm="0">
                                          <p:val>
                                            <p:strVal val="#ppt_h"/>
                                          </p:val>
                                        </p:tav>
                                        <p:tav tm="100000">
                                          <p:val>
                                            <p:strVal val="#ppt_h"/>
                                          </p:val>
                                        </p:tav>
                                      </p:tavLst>
                                    </p:anim>
                                    <p:animEffect transition="in" filter="fade">
                                      <p:cBhvr>
                                        <p:cTn id="43" dur="1000"/>
                                        <p:tgtEl>
                                          <p:spTgt spid="47"/>
                                        </p:tgtEl>
                                      </p:cBhvr>
                                    </p:animEffect>
                                  </p:childTnLst>
                                </p:cTn>
                              </p:par>
                            </p:childTnLst>
                          </p:cTn>
                        </p:par>
                        <p:par>
                          <p:cTn id="44" fill="hold">
                            <p:stCondLst>
                              <p:cond delay="6750"/>
                            </p:stCondLst>
                            <p:childTnLst>
                              <p:par>
                                <p:cTn id="45" presetID="50" presetClass="entr" presetSubtype="0" decel="100000" fill="hold" nodeType="afterEffect">
                                  <p:stCondLst>
                                    <p:cond delay="0"/>
                                  </p:stCondLst>
                                  <p:childTnLst>
                                    <p:set>
                                      <p:cBhvr>
                                        <p:cTn id="46" dur="1" fill="hold">
                                          <p:stCondLst>
                                            <p:cond delay="0"/>
                                          </p:stCondLst>
                                        </p:cTn>
                                        <p:tgtEl>
                                          <p:spTgt spid="50"/>
                                        </p:tgtEl>
                                        <p:attrNameLst>
                                          <p:attrName>style.visibility</p:attrName>
                                        </p:attrNameLst>
                                      </p:cBhvr>
                                      <p:to>
                                        <p:strVal val="visible"/>
                                      </p:to>
                                    </p:set>
                                    <p:anim calcmode="lin" valueType="num">
                                      <p:cBhvr>
                                        <p:cTn id="47" dur="1000" fill="hold"/>
                                        <p:tgtEl>
                                          <p:spTgt spid="50"/>
                                        </p:tgtEl>
                                        <p:attrNameLst>
                                          <p:attrName>ppt_w</p:attrName>
                                        </p:attrNameLst>
                                      </p:cBhvr>
                                      <p:tavLst>
                                        <p:tav tm="0">
                                          <p:val>
                                            <p:strVal val="#ppt_w+.3"/>
                                          </p:val>
                                        </p:tav>
                                        <p:tav tm="100000">
                                          <p:val>
                                            <p:strVal val="#ppt_w"/>
                                          </p:val>
                                        </p:tav>
                                      </p:tavLst>
                                    </p:anim>
                                    <p:anim calcmode="lin" valueType="num">
                                      <p:cBhvr>
                                        <p:cTn id="48" dur="1000" fill="hold"/>
                                        <p:tgtEl>
                                          <p:spTgt spid="50"/>
                                        </p:tgtEl>
                                        <p:attrNameLst>
                                          <p:attrName>ppt_h</p:attrName>
                                        </p:attrNameLst>
                                      </p:cBhvr>
                                      <p:tavLst>
                                        <p:tav tm="0">
                                          <p:val>
                                            <p:strVal val="#ppt_h"/>
                                          </p:val>
                                        </p:tav>
                                        <p:tav tm="100000">
                                          <p:val>
                                            <p:strVal val="#ppt_h"/>
                                          </p:val>
                                        </p:tav>
                                      </p:tavLst>
                                    </p:anim>
                                    <p:animEffect transition="in" filter="fade">
                                      <p:cBhvr>
                                        <p:cTn id="49" dur="10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4"/>
          </p:nvPr>
        </p:nvSpPr>
        <p:spPr/>
        <p:txBody>
          <a:bodyPr/>
          <a:lstStyle/>
          <a:p>
            <a:fld id="{791C74C5-49C3-4B91-9805-E5C47E5A7A90}" type="slidenum">
              <a:rPr lang="zh-CN" altLang="en-US" smtClean="0"/>
              <a:pPr/>
              <a:t>23</a:t>
            </a:fld>
            <a:endParaRPr lang="zh-CN" altLang="en-US" dirty="0"/>
          </a:p>
        </p:txBody>
      </p:sp>
      <p:grpSp>
        <p:nvGrpSpPr>
          <p:cNvPr id="217" name="组合 216"/>
          <p:cNvGrpSpPr/>
          <p:nvPr/>
        </p:nvGrpSpPr>
        <p:grpSpPr>
          <a:xfrm>
            <a:off x="3949699" y="286032"/>
            <a:ext cx="4318002" cy="644894"/>
            <a:chOff x="3949699" y="425732"/>
            <a:chExt cx="4318002" cy="644894"/>
          </a:xfrm>
        </p:grpSpPr>
        <p:sp>
          <p:nvSpPr>
            <p:cNvPr id="218" name="文本框 217"/>
            <p:cNvSpPr txBox="1"/>
            <p:nvPr/>
          </p:nvSpPr>
          <p:spPr>
            <a:xfrm>
              <a:off x="4785260" y="425732"/>
              <a:ext cx="2646878"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rPr>
                <a:t>标题文字添加</a:t>
              </a:r>
              <a:r>
                <a:rPr lang="zh-CN" altLang="en-US" sz="2400" b="1" dirty="0">
                  <a:solidFill>
                    <a:schemeClr val="tx1">
                      <a:lumMod val="75000"/>
                      <a:lumOff val="25000"/>
                    </a:schemeClr>
                  </a:solidFill>
                  <a:latin typeface="Arial"/>
                  <a:ea typeface="微软雅黑"/>
                </a:rPr>
                <a:t>此处</a:t>
              </a:r>
              <a:endPar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endParaRPr>
            </a:p>
          </p:txBody>
        </p:sp>
        <p:sp>
          <p:nvSpPr>
            <p:cNvPr id="219" name="文本框 218"/>
            <p:cNvSpPr txBox="1"/>
            <p:nvPr/>
          </p:nvSpPr>
          <p:spPr>
            <a:xfrm>
              <a:off x="3949699" y="785291"/>
              <a:ext cx="4318002"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wider field</a:t>
              </a:r>
            </a:p>
          </p:txBody>
        </p:sp>
      </p:grpSp>
      <p:cxnSp>
        <p:nvCxnSpPr>
          <p:cNvPr id="220" name="直接连接符 219"/>
          <p:cNvCxnSpPr/>
          <p:nvPr/>
        </p:nvCxnSpPr>
        <p:spPr>
          <a:xfrm>
            <a:off x="5734050" y="1069340"/>
            <a:ext cx="723900" cy="0"/>
          </a:xfrm>
          <a:prstGeom prst="line">
            <a:avLst/>
          </a:prstGeom>
          <a:ln w="50800" cap="rnd">
            <a:gradFill flip="none" rotWithShape="1">
              <a:gsLst>
                <a:gs pos="0">
                  <a:srgbClr val="00D1FE"/>
                </a:gs>
                <a:gs pos="100000">
                  <a:srgbClr val="397CD5"/>
                </a:gs>
              </a:gsLst>
              <a:lin ang="2700000" scaled="1"/>
              <a:tileRect/>
            </a:gradFill>
            <a:round/>
          </a:ln>
        </p:spPr>
        <p:style>
          <a:lnRef idx="1">
            <a:schemeClr val="accent1"/>
          </a:lnRef>
          <a:fillRef idx="0">
            <a:schemeClr val="accent1"/>
          </a:fillRef>
          <a:effectRef idx="0">
            <a:schemeClr val="accent1"/>
          </a:effectRef>
          <a:fontRef idx="minor">
            <a:schemeClr val="tx1"/>
          </a:fontRef>
        </p:style>
      </p:cxnSp>
      <p:grpSp>
        <p:nvGrpSpPr>
          <p:cNvPr id="227" name="组合 226"/>
          <p:cNvGrpSpPr/>
          <p:nvPr/>
        </p:nvGrpSpPr>
        <p:grpSpPr>
          <a:xfrm>
            <a:off x="1359246" y="2208947"/>
            <a:ext cx="9778654" cy="951067"/>
            <a:chOff x="1359246" y="2208947"/>
            <a:chExt cx="9778654" cy="951067"/>
          </a:xfrm>
        </p:grpSpPr>
        <p:grpSp>
          <p:nvGrpSpPr>
            <p:cNvPr id="90" name="Group 98"/>
            <p:cNvGrpSpPr/>
            <p:nvPr/>
          </p:nvGrpSpPr>
          <p:grpSpPr>
            <a:xfrm>
              <a:off x="1359246" y="2208947"/>
              <a:ext cx="357338" cy="951067"/>
              <a:chOff x="3392989" y="2056831"/>
              <a:chExt cx="267025" cy="710695"/>
            </a:xfrm>
            <a:solidFill>
              <a:schemeClr val="accent1"/>
            </a:solidFill>
          </p:grpSpPr>
          <p:sp>
            <p:nvSpPr>
              <p:cNvPr id="160" name="Freeform: Shape 261"/>
              <p:cNvSpPr>
                <a:spLocks/>
              </p:cNvSpPr>
              <p:nvPr/>
            </p:nvSpPr>
            <p:spPr bwMode="auto">
              <a:xfrm>
                <a:off x="3462827" y="2056831"/>
                <a:ext cx="135567" cy="135567"/>
              </a:xfrm>
              <a:custGeom>
                <a:avLst/>
                <a:gdLst/>
                <a:ahLst/>
                <a:cxnLst>
                  <a:cxn ang="0">
                    <a:pos x="18" y="4"/>
                  </a:cxn>
                  <a:cxn ang="0">
                    <a:pos x="39" y="28"/>
                  </a:cxn>
                  <a:cxn ang="0">
                    <a:pos x="9" y="33"/>
                  </a:cxn>
                  <a:cxn ang="0">
                    <a:pos x="18" y="4"/>
                  </a:cxn>
                </a:cxnLst>
                <a:rect l="0" t="0" r="r" b="b"/>
                <a:pathLst>
                  <a:path w="45" h="44">
                    <a:moveTo>
                      <a:pt x="18" y="4"/>
                    </a:moveTo>
                    <a:cubicBezTo>
                      <a:pt x="31" y="0"/>
                      <a:pt x="45" y="15"/>
                      <a:pt x="39" y="28"/>
                    </a:cubicBezTo>
                    <a:cubicBezTo>
                      <a:pt x="35" y="41"/>
                      <a:pt x="17" y="44"/>
                      <a:pt x="9" y="33"/>
                    </a:cubicBezTo>
                    <a:cubicBezTo>
                      <a:pt x="0" y="24"/>
                      <a:pt x="5" y="7"/>
                      <a:pt x="18" y="4"/>
                    </a:cubicBez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161" name="Freeform: Shape 262"/>
              <p:cNvSpPr>
                <a:spLocks/>
              </p:cNvSpPr>
              <p:nvPr/>
            </p:nvSpPr>
            <p:spPr bwMode="auto">
              <a:xfrm>
                <a:off x="3392989" y="2188289"/>
                <a:ext cx="267025" cy="579237"/>
              </a:xfrm>
              <a:custGeom>
                <a:avLst/>
                <a:gdLst/>
                <a:ahLst/>
                <a:cxnLst>
                  <a:cxn ang="0">
                    <a:pos x="11" y="4"/>
                  </a:cxn>
                  <a:cxn ang="0">
                    <a:pos x="48" y="1"/>
                  </a:cxn>
                  <a:cxn ang="0">
                    <a:pos x="80" y="7"/>
                  </a:cxn>
                  <a:cxn ang="0">
                    <a:pos x="87" y="30"/>
                  </a:cxn>
                  <a:cxn ang="0">
                    <a:pos x="87" y="81"/>
                  </a:cxn>
                  <a:cxn ang="0">
                    <a:pos x="81" y="90"/>
                  </a:cxn>
                  <a:cxn ang="0">
                    <a:pos x="72" y="81"/>
                  </a:cxn>
                  <a:cxn ang="0">
                    <a:pos x="72" y="31"/>
                  </a:cxn>
                  <a:cxn ang="0">
                    <a:pos x="66" y="31"/>
                  </a:cxn>
                  <a:cxn ang="0">
                    <a:pos x="66" y="174"/>
                  </a:cxn>
                  <a:cxn ang="0">
                    <a:pos x="46" y="176"/>
                  </a:cxn>
                  <a:cxn ang="0">
                    <a:pos x="46" y="90"/>
                  </a:cxn>
                  <a:cxn ang="0">
                    <a:pos x="41" y="90"/>
                  </a:cxn>
                  <a:cxn ang="0">
                    <a:pos x="41" y="165"/>
                  </a:cxn>
                  <a:cxn ang="0">
                    <a:pos x="39" y="181"/>
                  </a:cxn>
                  <a:cxn ang="0">
                    <a:pos x="20" y="174"/>
                  </a:cxn>
                  <a:cxn ang="0">
                    <a:pos x="20" y="31"/>
                  </a:cxn>
                  <a:cxn ang="0">
                    <a:pos x="16" y="31"/>
                  </a:cxn>
                  <a:cxn ang="0">
                    <a:pos x="16" y="79"/>
                  </a:cxn>
                  <a:cxn ang="0">
                    <a:pos x="6" y="90"/>
                  </a:cxn>
                  <a:cxn ang="0">
                    <a:pos x="0" y="83"/>
                  </a:cxn>
                  <a:cxn ang="0">
                    <a:pos x="0" y="23"/>
                  </a:cxn>
                  <a:cxn ang="0">
                    <a:pos x="11" y="4"/>
                  </a:cxn>
                </a:cxnLst>
                <a:rect l="0" t="0" r="r" b="b"/>
                <a:pathLst>
                  <a:path w="87" h="188">
                    <a:moveTo>
                      <a:pt x="11" y="4"/>
                    </a:moveTo>
                    <a:cubicBezTo>
                      <a:pt x="23" y="0"/>
                      <a:pt x="36" y="2"/>
                      <a:pt x="48" y="1"/>
                    </a:cubicBezTo>
                    <a:cubicBezTo>
                      <a:pt x="59" y="1"/>
                      <a:pt x="71" y="0"/>
                      <a:pt x="80" y="7"/>
                    </a:cubicBezTo>
                    <a:cubicBezTo>
                      <a:pt x="87" y="13"/>
                      <a:pt x="87" y="22"/>
                      <a:pt x="87" y="30"/>
                    </a:cubicBezTo>
                    <a:cubicBezTo>
                      <a:pt x="87" y="47"/>
                      <a:pt x="87" y="64"/>
                      <a:pt x="87" y="81"/>
                    </a:cubicBezTo>
                    <a:cubicBezTo>
                      <a:pt x="87" y="85"/>
                      <a:pt x="86" y="91"/>
                      <a:pt x="81" y="90"/>
                    </a:cubicBezTo>
                    <a:cubicBezTo>
                      <a:pt x="75" y="92"/>
                      <a:pt x="71" y="86"/>
                      <a:pt x="72" y="81"/>
                    </a:cubicBezTo>
                    <a:cubicBezTo>
                      <a:pt x="72" y="64"/>
                      <a:pt x="72" y="48"/>
                      <a:pt x="72" y="31"/>
                    </a:cubicBezTo>
                    <a:cubicBezTo>
                      <a:pt x="70" y="31"/>
                      <a:pt x="67" y="31"/>
                      <a:pt x="66" y="31"/>
                    </a:cubicBezTo>
                    <a:cubicBezTo>
                      <a:pt x="66" y="79"/>
                      <a:pt x="66" y="126"/>
                      <a:pt x="66" y="174"/>
                    </a:cubicBezTo>
                    <a:cubicBezTo>
                      <a:pt x="67" y="185"/>
                      <a:pt x="47" y="188"/>
                      <a:pt x="46" y="176"/>
                    </a:cubicBezTo>
                    <a:cubicBezTo>
                      <a:pt x="46" y="147"/>
                      <a:pt x="46" y="119"/>
                      <a:pt x="46" y="90"/>
                    </a:cubicBezTo>
                    <a:cubicBezTo>
                      <a:pt x="45" y="90"/>
                      <a:pt x="42" y="90"/>
                      <a:pt x="41" y="90"/>
                    </a:cubicBezTo>
                    <a:cubicBezTo>
                      <a:pt x="41" y="115"/>
                      <a:pt x="41" y="140"/>
                      <a:pt x="41" y="165"/>
                    </a:cubicBezTo>
                    <a:cubicBezTo>
                      <a:pt x="41" y="170"/>
                      <a:pt x="41" y="176"/>
                      <a:pt x="39" y="181"/>
                    </a:cubicBezTo>
                    <a:cubicBezTo>
                      <a:pt x="32" y="186"/>
                      <a:pt x="20" y="184"/>
                      <a:pt x="20" y="174"/>
                    </a:cubicBezTo>
                    <a:cubicBezTo>
                      <a:pt x="20" y="126"/>
                      <a:pt x="21" y="79"/>
                      <a:pt x="20" y="31"/>
                    </a:cubicBezTo>
                    <a:cubicBezTo>
                      <a:pt x="19" y="31"/>
                      <a:pt x="17" y="31"/>
                      <a:pt x="16" y="31"/>
                    </a:cubicBezTo>
                    <a:cubicBezTo>
                      <a:pt x="15" y="47"/>
                      <a:pt x="16" y="63"/>
                      <a:pt x="16" y="79"/>
                    </a:cubicBezTo>
                    <a:cubicBezTo>
                      <a:pt x="16" y="84"/>
                      <a:pt x="13" y="92"/>
                      <a:pt x="6" y="90"/>
                    </a:cubicBezTo>
                    <a:cubicBezTo>
                      <a:pt x="3" y="91"/>
                      <a:pt x="0" y="86"/>
                      <a:pt x="0" y="83"/>
                    </a:cubicBezTo>
                    <a:cubicBezTo>
                      <a:pt x="0" y="63"/>
                      <a:pt x="0" y="43"/>
                      <a:pt x="0" y="23"/>
                    </a:cubicBezTo>
                    <a:cubicBezTo>
                      <a:pt x="0" y="15"/>
                      <a:pt x="4" y="7"/>
                      <a:pt x="11" y="4"/>
                    </a:cubicBez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grpSp>
        <p:grpSp>
          <p:nvGrpSpPr>
            <p:cNvPr id="162" name="Group 98"/>
            <p:cNvGrpSpPr/>
            <p:nvPr/>
          </p:nvGrpSpPr>
          <p:grpSpPr>
            <a:xfrm>
              <a:off x="1843033" y="2208947"/>
              <a:ext cx="357338" cy="951067"/>
              <a:chOff x="3392989" y="2056831"/>
              <a:chExt cx="267025" cy="710695"/>
            </a:xfrm>
            <a:solidFill>
              <a:schemeClr val="accent1"/>
            </a:solidFill>
          </p:grpSpPr>
          <p:sp>
            <p:nvSpPr>
              <p:cNvPr id="163" name="Freeform: Shape 261"/>
              <p:cNvSpPr>
                <a:spLocks/>
              </p:cNvSpPr>
              <p:nvPr/>
            </p:nvSpPr>
            <p:spPr bwMode="auto">
              <a:xfrm>
                <a:off x="3462827" y="2056831"/>
                <a:ext cx="135567" cy="135567"/>
              </a:xfrm>
              <a:custGeom>
                <a:avLst/>
                <a:gdLst/>
                <a:ahLst/>
                <a:cxnLst>
                  <a:cxn ang="0">
                    <a:pos x="18" y="4"/>
                  </a:cxn>
                  <a:cxn ang="0">
                    <a:pos x="39" y="28"/>
                  </a:cxn>
                  <a:cxn ang="0">
                    <a:pos x="9" y="33"/>
                  </a:cxn>
                  <a:cxn ang="0">
                    <a:pos x="18" y="4"/>
                  </a:cxn>
                </a:cxnLst>
                <a:rect l="0" t="0" r="r" b="b"/>
                <a:pathLst>
                  <a:path w="45" h="44">
                    <a:moveTo>
                      <a:pt x="18" y="4"/>
                    </a:moveTo>
                    <a:cubicBezTo>
                      <a:pt x="31" y="0"/>
                      <a:pt x="45" y="15"/>
                      <a:pt x="39" y="28"/>
                    </a:cubicBezTo>
                    <a:cubicBezTo>
                      <a:pt x="35" y="41"/>
                      <a:pt x="17" y="44"/>
                      <a:pt x="9" y="33"/>
                    </a:cubicBezTo>
                    <a:cubicBezTo>
                      <a:pt x="0" y="24"/>
                      <a:pt x="5" y="7"/>
                      <a:pt x="18" y="4"/>
                    </a:cubicBez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164" name="Freeform: Shape 262"/>
              <p:cNvSpPr>
                <a:spLocks/>
              </p:cNvSpPr>
              <p:nvPr/>
            </p:nvSpPr>
            <p:spPr bwMode="auto">
              <a:xfrm>
                <a:off x="3392989" y="2188289"/>
                <a:ext cx="267025" cy="579237"/>
              </a:xfrm>
              <a:custGeom>
                <a:avLst/>
                <a:gdLst/>
                <a:ahLst/>
                <a:cxnLst>
                  <a:cxn ang="0">
                    <a:pos x="11" y="4"/>
                  </a:cxn>
                  <a:cxn ang="0">
                    <a:pos x="48" y="1"/>
                  </a:cxn>
                  <a:cxn ang="0">
                    <a:pos x="80" y="7"/>
                  </a:cxn>
                  <a:cxn ang="0">
                    <a:pos x="87" y="30"/>
                  </a:cxn>
                  <a:cxn ang="0">
                    <a:pos x="87" y="81"/>
                  </a:cxn>
                  <a:cxn ang="0">
                    <a:pos x="81" y="90"/>
                  </a:cxn>
                  <a:cxn ang="0">
                    <a:pos x="72" y="81"/>
                  </a:cxn>
                  <a:cxn ang="0">
                    <a:pos x="72" y="31"/>
                  </a:cxn>
                  <a:cxn ang="0">
                    <a:pos x="66" y="31"/>
                  </a:cxn>
                  <a:cxn ang="0">
                    <a:pos x="66" y="174"/>
                  </a:cxn>
                  <a:cxn ang="0">
                    <a:pos x="46" y="176"/>
                  </a:cxn>
                  <a:cxn ang="0">
                    <a:pos x="46" y="90"/>
                  </a:cxn>
                  <a:cxn ang="0">
                    <a:pos x="41" y="90"/>
                  </a:cxn>
                  <a:cxn ang="0">
                    <a:pos x="41" y="165"/>
                  </a:cxn>
                  <a:cxn ang="0">
                    <a:pos x="39" y="181"/>
                  </a:cxn>
                  <a:cxn ang="0">
                    <a:pos x="20" y="174"/>
                  </a:cxn>
                  <a:cxn ang="0">
                    <a:pos x="20" y="31"/>
                  </a:cxn>
                  <a:cxn ang="0">
                    <a:pos x="16" y="31"/>
                  </a:cxn>
                  <a:cxn ang="0">
                    <a:pos x="16" y="79"/>
                  </a:cxn>
                  <a:cxn ang="0">
                    <a:pos x="6" y="90"/>
                  </a:cxn>
                  <a:cxn ang="0">
                    <a:pos x="0" y="83"/>
                  </a:cxn>
                  <a:cxn ang="0">
                    <a:pos x="0" y="23"/>
                  </a:cxn>
                  <a:cxn ang="0">
                    <a:pos x="11" y="4"/>
                  </a:cxn>
                </a:cxnLst>
                <a:rect l="0" t="0" r="r" b="b"/>
                <a:pathLst>
                  <a:path w="87" h="188">
                    <a:moveTo>
                      <a:pt x="11" y="4"/>
                    </a:moveTo>
                    <a:cubicBezTo>
                      <a:pt x="23" y="0"/>
                      <a:pt x="36" y="2"/>
                      <a:pt x="48" y="1"/>
                    </a:cubicBezTo>
                    <a:cubicBezTo>
                      <a:pt x="59" y="1"/>
                      <a:pt x="71" y="0"/>
                      <a:pt x="80" y="7"/>
                    </a:cubicBezTo>
                    <a:cubicBezTo>
                      <a:pt x="87" y="13"/>
                      <a:pt x="87" y="22"/>
                      <a:pt x="87" y="30"/>
                    </a:cubicBezTo>
                    <a:cubicBezTo>
                      <a:pt x="87" y="47"/>
                      <a:pt x="87" y="64"/>
                      <a:pt x="87" y="81"/>
                    </a:cubicBezTo>
                    <a:cubicBezTo>
                      <a:pt x="87" y="85"/>
                      <a:pt x="86" y="91"/>
                      <a:pt x="81" y="90"/>
                    </a:cubicBezTo>
                    <a:cubicBezTo>
                      <a:pt x="75" y="92"/>
                      <a:pt x="71" y="86"/>
                      <a:pt x="72" y="81"/>
                    </a:cubicBezTo>
                    <a:cubicBezTo>
                      <a:pt x="72" y="64"/>
                      <a:pt x="72" y="48"/>
                      <a:pt x="72" y="31"/>
                    </a:cubicBezTo>
                    <a:cubicBezTo>
                      <a:pt x="70" y="31"/>
                      <a:pt x="67" y="31"/>
                      <a:pt x="66" y="31"/>
                    </a:cubicBezTo>
                    <a:cubicBezTo>
                      <a:pt x="66" y="79"/>
                      <a:pt x="66" y="126"/>
                      <a:pt x="66" y="174"/>
                    </a:cubicBezTo>
                    <a:cubicBezTo>
                      <a:pt x="67" y="185"/>
                      <a:pt x="47" y="188"/>
                      <a:pt x="46" y="176"/>
                    </a:cubicBezTo>
                    <a:cubicBezTo>
                      <a:pt x="46" y="147"/>
                      <a:pt x="46" y="119"/>
                      <a:pt x="46" y="90"/>
                    </a:cubicBezTo>
                    <a:cubicBezTo>
                      <a:pt x="45" y="90"/>
                      <a:pt x="42" y="90"/>
                      <a:pt x="41" y="90"/>
                    </a:cubicBezTo>
                    <a:cubicBezTo>
                      <a:pt x="41" y="115"/>
                      <a:pt x="41" y="140"/>
                      <a:pt x="41" y="165"/>
                    </a:cubicBezTo>
                    <a:cubicBezTo>
                      <a:pt x="41" y="170"/>
                      <a:pt x="41" y="176"/>
                      <a:pt x="39" y="181"/>
                    </a:cubicBezTo>
                    <a:cubicBezTo>
                      <a:pt x="32" y="186"/>
                      <a:pt x="20" y="184"/>
                      <a:pt x="20" y="174"/>
                    </a:cubicBezTo>
                    <a:cubicBezTo>
                      <a:pt x="20" y="126"/>
                      <a:pt x="21" y="79"/>
                      <a:pt x="20" y="31"/>
                    </a:cubicBezTo>
                    <a:cubicBezTo>
                      <a:pt x="19" y="31"/>
                      <a:pt x="17" y="31"/>
                      <a:pt x="16" y="31"/>
                    </a:cubicBezTo>
                    <a:cubicBezTo>
                      <a:pt x="15" y="47"/>
                      <a:pt x="16" y="63"/>
                      <a:pt x="16" y="79"/>
                    </a:cubicBezTo>
                    <a:cubicBezTo>
                      <a:pt x="16" y="84"/>
                      <a:pt x="13" y="92"/>
                      <a:pt x="6" y="90"/>
                    </a:cubicBezTo>
                    <a:cubicBezTo>
                      <a:pt x="3" y="91"/>
                      <a:pt x="0" y="86"/>
                      <a:pt x="0" y="83"/>
                    </a:cubicBezTo>
                    <a:cubicBezTo>
                      <a:pt x="0" y="63"/>
                      <a:pt x="0" y="43"/>
                      <a:pt x="0" y="23"/>
                    </a:cubicBezTo>
                    <a:cubicBezTo>
                      <a:pt x="0" y="15"/>
                      <a:pt x="4" y="7"/>
                      <a:pt x="11" y="4"/>
                    </a:cubicBez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grpSp>
        <p:grpSp>
          <p:nvGrpSpPr>
            <p:cNvPr id="168" name="Group 98"/>
            <p:cNvGrpSpPr/>
            <p:nvPr/>
          </p:nvGrpSpPr>
          <p:grpSpPr>
            <a:xfrm>
              <a:off x="2326821" y="2208947"/>
              <a:ext cx="357338" cy="951067"/>
              <a:chOff x="3392989" y="2056831"/>
              <a:chExt cx="267025" cy="710695"/>
            </a:xfrm>
            <a:solidFill>
              <a:schemeClr val="accent1"/>
            </a:solidFill>
          </p:grpSpPr>
          <p:sp>
            <p:nvSpPr>
              <p:cNvPr id="169" name="Freeform: Shape 261"/>
              <p:cNvSpPr>
                <a:spLocks/>
              </p:cNvSpPr>
              <p:nvPr/>
            </p:nvSpPr>
            <p:spPr bwMode="auto">
              <a:xfrm>
                <a:off x="3462827" y="2056831"/>
                <a:ext cx="135567" cy="135567"/>
              </a:xfrm>
              <a:custGeom>
                <a:avLst/>
                <a:gdLst/>
                <a:ahLst/>
                <a:cxnLst>
                  <a:cxn ang="0">
                    <a:pos x="18" y="4"/>
                  </a:cxn>
                  <a:cxn ang="0">
                    <a:pos x="39" y="28"/>
                  </a:cxn>
                  <a:cxn ang="0">
                    <a:pos x="9" y="33"/>
                  </a:cxn>
                  <a:cxn ang="0">
                    <a:pos x="18" y="4"/>
                  </a:cxn>
                </a:cxnLst>
                <a:rect l="0" t="0" r="r" b="b"/>
                <a:pathLst>
                  <a:path w="45" h="44">
                    <a:moveTo>
                      <a:pt x="18" y="4"/>
                    </a:moveTo>
                    <a:cubicBezTo>
                      <a:pt x="31" y="0"/>
                      <a:pt x="45" y="15"/>
                      <a:pt x="39" y="28"/>
                    </a:cubicBezTo>
                    <a:cubicBezTo>
                      <a:pt x="35" y="41"/>
                      <a:pt x="17" y="44"/>
                      <a:pt x="9" y="33"/>
                    </a:cubicBezTo>
                    <a:cubicBezTo>
                      <a:pt x="0" y="24"/>
                      <a:pt x="5" y="7"/>
                      <a:pt x="18" y="4"/>
                    </a:cubicBez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170" name="Freeform: Shape 262"/>
              <p:cNvSpPr>
                <a:spLocks/>
              </p:cNvSpPr>
              <p:nvPr/>
            </p:nvSpPr>
            <p:spPr bwMode="auto">
              <a:xfrm>
                <a:off x="3392989" y="2188289"/>
                <a:ext cx="267025" cy="579237"/>
              </a:xfrm>
              <a:custGeom>
                <a:avLst/>
                <a:gdLst/>
                <a:ahLst/>
                <a:cxnLst>
                  <a:cxn ang="0">
                    <a:pos x="11" y="4"/>
                  </a:cxn>
                  <a:cxn ang="0">
                    <a:pos x="48" y="1"/>
                  </a:cxn>
                  <a:cxn ang="0">
                    <a:pos x="80" y="7"/>
                  </a:cxn>
                  <a:cxn ang="0">
                    <a:pos x="87" y="30"/>
                  </a:cxn>
                  <a:cxn ang="0">
                    <a:pos x="87" y="81"/>
                  </a:cxn>
                  <a:cxn ang="0">
                    <a:pos x="81" y="90"/>
                  </a:cxn>
                  <a:cxn ang="0">
                    <a:pos x="72" y="81"/>
                  </a:cxn>
                  <a:cxn ang="0">
                    <a:pos x="72" y="31"/>
                  </a:cxn>
                  <a:cxn ang="0">
                    <a:pos x="66" y="31"/>
                  </a:cxn>
                  <a:cxn ang="0">
                    <a:pos x="66" y="174"/>
                  </a:cxn>
                  <a:cxn ang="0">
                    <a:pos x="46" y="176"/>
                  </a:cxn>
                  <a:cxn ang="0">
                    <a:pos x="46" y="90"/>
                  </a:cxn>
                  <a:cxn ang="0">
                    <a:pos x="41" y="90"/>
                  </a:cxn>
                  <a:cxn ang="0">
                    <a:pos x="41" y="165"/>
                  </a:cxn>
                  <a:cxn ang="0">
                    <a:pos x="39" y="181"/>
                  </a:cxn>
                  <a:cxn ang="0">
                    <a:pos x="20" y="174"/>
                  </a:cxn>
                  <a:cxn ang="0">
                    <a:pos x="20" y="31"/>
                  </a:cxn>
                  <a:cxn ang="0">
                    <a:pos x="16" y="31"/>
                  </a:cxn>
                  <a:cxn ang="0">
                    <a:pos x="16" y="79"/>
                  </a:cxn>
                  <a:cxn ang="0">
                    <a:pos x="6" y="90"/>
                  </a:cxn>
                  <a:cxn ang="0">
                    <a:pos x="0" y="83"/>
                  </a:cxn>
                  <a:cxn ang="0">
                    <a:pos x="0" y="23"/>
                  </a:cxn>
                  <a:cxn ang="0">
                    <a:pos x="11" y="4"/>
                  </a:cxn>
                </a:cxnLst>
                <a:rect l="0" t="0" r="r" b="b"/>
                <a:pathLst>
                  <a:path w="87" h="188">
                    <a:moveTo>
                      <a:pt x="11" y="4"/>
                    </a:moveTo>
                    <a:cubicBezTo>
                      <a:pt x="23" y="0"/>
                      <a:pt x="36" y="2"/>
                      <a:pt x="48" y="1"/>
                    </a:cubicBezTo>
                    <a:cubicBezTo>
                      <a:pt x="59" y="1"/>
                      <a:pt x="71" y="0"/>
                      <a:pt x="80" y="7"/>
                    </a:cubicBezTo>
                    <a:cubicBezTo>
                      <a:pt x="87" y="13"/>
                      <a:pt x="87" y="22"/>
                      <a:pt x="87" y="30"/>
                    </a:cubicBezTo>
                    <a:cubicBezTo>
                      <a:pt x="87" y="47"/>
                      <a:pt x="87" y="64"/>
                      <a:pt x="87" y="81"/>
                    </a:cubicBezTo>
                    <a:cubicBezTo>
                      <a:pt x="87" y="85"/>
                      <a:pt x="86" y="91"/>
                      <a:pt x="81" y="90"/>
                    </a:cubicBezTo>
                    <a:cubicBezTo>
                      <a:pt x="75" y="92"/>
                      <a:pt x="71" y="86"/>
                      <a:pt x="72" y="81"/>
                    </a:cubicBezTo>
                    <a:cubicBezTo>
                      <a:pt x="72" y="64"/>
                      <a:pt x="72" y="48"/>
                      <a:pt x="72" y="31"/>
                    </a:cubicBezTo>
                    <a:cubicBezTo>
                      <a:pt x="70" y="31"/>
                      <a:pt x="67" y="31"/>
                      <a:pt x="66" y="31"/>
                    </a:cubicBezTo>
                    <a:cubicBezTo>
                      <a:pt x="66" y="79"/>
                      <a:pt x="66" y="126"/>
                      <a:pt x="66" y="174"/>
                    </a:cubicBezTo>
                    <a:cubicBezTo>
                      <a:pt x="67" y="185"/>
                      <a:pt x="47" y="188"/>
                      <a:pt x="46" y="176"/>
                    </a:cubicBezTo>
                    <a:cubicBezTo>
                      <a:pt x="46" y="147"/>
                      <a:pt x="46" y="119"/>
                      <a:pt x="46" y="90"/>
                    </a:cubicBezTo>
                    <a:cubicBezTo>
                      <a:pt x="45" y="90"/>
                      <a:pt x="42" y="90"/>
                      <a:pt x="41" y="90"/>
                    </a:cubicBezTo>
                    <a:cubicBezTo>
                      <a:pt x="41" y="115"/>
                      <a:pt x="41" y="140"/>
                      <a:pt x="41" y="165"/>
                    </a:cubicBezTo>
                    <a:cubicBezTo>
                      <a:pt x="41" y="170"/>
                      <a:pt x="41" y="176"/>
                      <a:pt x="39" y="181"/>
                    </a:cubicBezTo>
                    <a:cubicBezTo>
                      <a:pt x="32" y="186"/>
                      <a:pt x="20" y="184"/>
                      <a:pt x="20" y="174"/>
                    </a:cubicBezTo>
                    <a:cubicBezTo>
                      <a:pt x="20" y="126"/>
                      <a:pt x="21" y="79"/>
                      <a:pt x="20" y="31"/>
                    </a:cubicBezTo>
                    <a:cubicBezTo>
                      <a:pt x="19" y="31"/>
                      <a:pt x="17" y="31"/>
                      <a:pt x="16" y="31"/>
                    </a:cubicBezTo>
                    <a:cubicBezTo>
                      <a:pt x="15" y="47"/>
                      <a:pt x="16" y="63"/>
                      <a:pt x="16" y="79"/>
                    </a:cubicBezTo>
                    <a:cubicBezTo>
                      <a:pt x="16" y="84"/>
                      <a:pt x="13" y="92"/>
                      <a:pt x="6" y="90"/>
                    </a:cubicBezTo>
                    <a:cubicBezTo>
                      <a:pt x="3" y="91"/>
                      <a:pt x="0" y="86"/>
                      <a:pt x="0" y="83"/>
                    </a:cubicBezTo>
                    <a:cubicBezTo>
                      <a:pt x="0" y="63"/>
                      <a:pt x="0" y="43"/>
                      <a:pt x="0" y="23"/>
                    </a:cubicBezTo>
                    <a:cubicBezTo>
                      <a:pt x="0" y="15"/>
                      <a:pt x="4" y="7"/>
                      <a:pt x="11" y="4"/>
                    </a:cubicBez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grpSp>
        <p:grpSp>
          <p:nvGrpSpPr>
            <p:cNvPr id="174" name="Group 98"/>
            <p:cNvGrpSpPr/>
            <p:nvPr/>
          </p:nvGrpSpPr>
          <p:grpSpPr>
            <a:xfrm>
              <a:off x="2810608" y="2208947"/>
              <a:ext cx="357338" cy="951067"/>
              <a:chOff x="3392989" y="2056831"/>
              <a:chExt cx="267025" cy="710695"/>
            </a:xfrm>
            <a:solidFill>
              <a:schemeClr val="accent1"/>
            </a:solidFill>
          </p:grpSpPr>
          <p:sp>
            <p:nvSpPr>
              <p:cNvPr id="175" name="Freeform: Shape 261"/>
              <p:cNvSpPr>
                <a:spLocks/>
              </p:cNvSpPr>
              <p:nvPr/>
            </p:nvSpPr>
            <p:spPr bwMode="auto">
              <a:xfrm>
                <a:off x="3462827" y="2056831"/>
                <a:ext cx="135567" cy="135567"/>
              </a:xfrm>
              <a:custGeom>
                <a:avLst/>
                <a:gdLst/>
                <a:ahLst/>
                <a:cxnLst>
                  <a:cxn ang="0">
                    <a:pos x="18" y="4"/>
                  </a:cxn>
                  <a:cxn ang="0">
                    <a:pos x="39" y="28"/>
                  </a:cxn>
                  <a:cxn ang="0">
                    <a:pos x="9" y="33"/>
                  </a:cxn>
                  <a:cxn ang="0">
                    <a:pos x="18" y="4"/>
                  </a:cxn>
                </a:cxnLst>
                <a:rect l="0" t="0" r="r" b="b"/>
                <a:pathLst>
                  <a:path w="45" h="44">
                    <a:moveTo>
                      <a:pt x="18" y="4"/>
                    </a:moveTo>
                    <a:cubicBezTo>
                      <a:pt x="31" y="0"/>
                      <a:pt x="45" y="15"/>
                      <a:pt x="39" y="28"/>
                    </a:cubicBezTo>
                    <a:cubicBezTo>
                      <a:pt x="35" y="41"/>
                      <a:pt x="17" y="44"/>
                      <a:pt x="9" y="33"/>
                    </a:cubicBezTo>
                    <a:cubicBezTo>
                      <a:pt x="0" y="24"/>
                      <a:pt x="5" y="7"/>
                      <a:pt x="18" y="4"/>
                    </a:cubicBez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176" name="Freeform: Shape 262"/>
              <p:cNvSpPr>
                <a:spLocks/>
              </p:cNvSpPr>
              <p:nvPr/>
            </p:nvSpPr>
            <p:spPr bwMode="auto">
              <a:xfrm>
                <a:off x="3392989" y="2188289"/>
                <a:ext cx="267025" cy="579237"/>
              </a:xfrm>
              <a:custGeom>
                <a:avLst/>
                <a:gdLst/>
                <a:ahLst/>
                <a:cxnLst>
                  <a:cxn ang="0">
                    <a:pos x="11" y="4"/>
                  </a:cxn>
                  <a:cxn ang="0">
                    <a:pos x="48" y="1"/>
                  </a:cxn>
                  <a:cxn ang="0">
                    <a:pos x="80" y="7"/>
                  </a:cxn>
                  <a:cxn ang="0">
                    <a:pos x="87" y="30"/>
                  </a:cxn>
                  <a:cxn ang="0">
                    <a:pos x="87" y="81"/>
                  </a:cxn>
                  <a:cxn ang="0">
                    <a:pos x="81" y="90"/>
                  </a:cxn>
                  <a:cxn ang="0">
                    <a:pos x="72" y="81"/>
                  </a:cxn>
                  <a:cxn ang="0">
                    <a:pos x="72" y="31"/>
                  </a:cxn>
                  <a:cxn ang="0">
                    <a:pos x="66" y="31"/>
                  </a:cxn>
                  <a:cxn ang="0">
                    <a:pos x="66" y="174"/>
                  </a:cxn>
                  <a:cxn ang="0">
                    <a:pos x="46" y="176"/>
                  </a:cxn>
                  <a:cxn ang="0">
                    <a:pos x="46" y="90"/>
                  </a:cxn>
                  <a:cxn ang="0">
                    <a:pos x="41" y="90"/>
                  </a:cxn>
                  <a:cxn ang="0">
                    <a:pos x="41" y="165"/>
                  </a:cxn>
                  <a:cxn ang="0">
                    <a:pos x="39" y="181"/>
                  </a:cxn>
                  <a:cxn ang="0">
                    <a:pos x="20" y="174"/>
                  </a:cxn>
                  <a:cxn ang="0">
                    <a:pos x="20" y="31"/>
                  </a:cxn>
                  <a:cxn ang="0">
                    <a:pos x="16" y="31"/>
                  </a:cxn>
                  <a:cxn ang="0">
                    <a:pos x="16" y="79"/>
                  </a:cxn>
                  <a:cxn ang="0">
                    <a:pos x="6" y="90"/>
                  </a:cxn>
                  <a:cxn ang="0">
                    <a:pos x="0" y="83"/>
                  </a:cxn>
                  <a:cxn ang="0">
                    <a:pos x="0" y="23"/>
                  </a:cxn>
                  <a:cxn ang="0">
                    <a:pos x="11" y="4"/>
                  </a:cxn>
                </a:cxnLst>
                <a:rect l="0" t="0" r="r" b="b"/>
                <a:pathLst>
                  <a:path w="87" h="188">
                    <a:moveTo>
                      <a:pt x="11" y="4"/>
                    </a:moveTo>
                    <a:cubicBezTo>
                      <a:pt x="23" y="0"/>
                      <a:pt x="36" y="2"/>
                      <a:pt x="48" y="1"/>
                    </a:cubicBezTo>
                    <a:cubicBezTo>
                      <a:pt x="59" y="1"/>
                      <a:pt x="71" y="0"/>
                      <a:pt x="80" y="7"/>
                    </a:cubicBezTo>
                    <a:cubicBezTo>
                      <a:pt x="87" y="13"/>
                      <a:pt x="87" y="22"/>
                      <a:pt x="87" y="30"/>
                    </a:cubicBezTo>
                    <a:cubicBezTo>
                      <a:pt x="87" y="47"/>
                      <a:pt x="87" y="64"/>
                      <a:pt x="87" y="81"/>
                    </a:cubicBezTo>
                    <a:cubicBezTo>
                      <a:pt x="87" y="85"/>
                      <a:pt x="86" y="91"/>
                      <a:pt x="81" y="90"/>
                    </a:cubicBezTo>
                    <a:cubicBezTo>
                      <a:pt x="75" y="92"/>
                      <a:pt x="71" y="86"/>
                      <a:pt x="72" y="81"/>
                    </a:cubicBezTo>
                    <a:cubicBezTo>
                      <a:pt x="72" y="64"/>
                      <a:pt x="72" y="48"/>
                      <a:pt x="72" y="31"/>
                    </a:cubicBezTo>
                    <a:cubicBezTo>
                      <a:pt x="70" y="31"/>
                      <a:pt x="67" y="31"/>
                      <a:pt x="66" y="31"/>
                    </a:cubicBezTo>
                    <a:cubicBezTo>
                      <a:pt x="66" y="79"/>
                      <a:pt x="66" y="126"/>
                      <a:pt x="66" y="174"/>
                    </a:cubicBezTo>
                    <a:cubicBezTo>
                      <a:pt x="67" y="185"/>
                      <a:pt x="47" y="188"/>
                      <a:pt x="46" y="176"/>
                    </a:cubicBezTo>
                    <a:cubicBezTo>
                      <a:pt x="46" y="147"/>
                      <a:pt x="46" y="119"/>
                      <a:pt x="46" y="90"/>
                    </a:cubicBezTo>
                    <a:cubicBezTo>
                      <a:pt x="45" y="90"/>
                      <a:pt x="42" y="90"/>
                      <a:pt x="41" y="90"/>
                    </a:cubicBezTo>
                    <a:cubicBezTo>
                      <a:pt x="41" y="115"/>
                      <a:pt x="41" y="140"/>
                      <a:pt x="41" y="165"/>
                    </a:cubicBezTo>
                    <a:cubicBezTo>
                      <a:pt x="41" y="170"/>
                      <a:pt x="41" y="176"/>
                      <a:pt x="39" y="181"/>
                    </a:cubicBezTo>
                    <a:cubicBezTo>
                      <a:pt x="32" y="186"/>
                      <a:pt x="20" y="184"/>
                      <a:pt x="20" y="174"/>
                    </a:cubicBezTo>
                    <a:cubicBezTo>
                      <a:pt x="20" y="126"/>
                      <a:pt x="21" y="79"/>
                      <a:pt x="20" y="31"/>
                    </a:cubicBezTo>
                    <a:cubicBezTo>
                      <a:pt x="19" y="31"/>
                      <a:pt x="17" y="31"/>
                      <a:pt x="16" y="31"/>
                    </a:cubicBezTo>
                    <a:cubicBezTo>
                      <a:pt x="15" y="47"/>
                      <a:pt x="16" y="63"/>
                      <a:pt x="16" y="79"/>
                    </a:cubicBezTo>
                    <a:cubicBezTo>
                      <a:pt x="16" y="84"/>
                      <a:pt x="13" y="92"/>
                      <a:pt x="6" y="90"/>
                    </a:cubicBezTo>
                    <a:cubicBezTo>
                      <a:pt x="3" y="91"/>
                      <a:pt x="0" y="86"/>
                      <a:pt x="0" y="83"/>
                    </a:cubicBezTo>
                    <a:cubicBezTo>
                      <a:pt x="0" y="63"/>
                      <a:pt x="0" y="43"/>
                      <a:pt x="0" y="23"/>
                    </a:cubicBezTo>
                    <a:cubicBezTo>
                      <a:pt x="0" y="15"/>
                      <a:pt x="4" y="7"/>
                      <a:pt x="11" y="4"/>
                    </a:cubicBez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grpSp>
        <p:grpSp>
          <p:nvGrpSpPr>
            <p:cNvPr id="180" name="Group 98"/>
            <p:cNvGrpSpPr/>
            <p:nvPr/>
          </p:nvGrpSpPr>
          <p:grpSpPr>
            <a:xfrm>
              <a:off x="3294396" y="2208947"/>
              <a:ext cx="357338" cy="951067"/>
              <a:chOff x="3392989" y="2056831"/>
              <a:chExt cx="267025" cy="710695"/>
            </a:xfrm>
            <a:solidFill>
              <a:schemeClr val="accent1"/>
            </a:solidFill>
          </p:grpSpPr>
          <p:sp>
            <p:nvSpPr>
              <p:cNvPr id="181" name="Freeform: Shape 261"/>
              <p:cNvSpPr>
                <a:spLocks/>
              </p:cNvSpPr>
              <p:nvPr/>
            </p:nvSpPr>
            <p:spPr bwMode="auto">
              <a:xfrm>
                <a:off x="3462827" y="2056831"/>
                <a:ext cx="135567" cy="135567"/>
              </a:xfrm>
              <a:custGeom>
                <a:avLst/>
                <a:gdLst/>
                <a:ahLst/>
                <a:cxnLst>
                  <a:cxn ang="0">
                    <a:pos x="18" y="4"/>
                  </a:cxn>
                  <a:cxn ang="0">
                    <a:pos x="39" y="28"/>
                  </a:cxn>
                  <a:cxn ang="0">
                    <a:pos x="9" y="33"/>
                  </a:cxn>
                  <a:cxn ang="0">
                    <a:pos x="18" y="4"/>
                  </a:cxn>
                </a:cxnLst>
                <a:rect l="0" t="0" r="r" b="b"/>
                <a:pathLst>
                  <a:path w="45" h="44">
                    <a:moveTo>
                      <a:pt x="18" y="4"/>
                    </a:moveTo>
                    <a:cubicBezTo>
                      <a:pt x="31" y="0"/>
                      <a:pt x="45" y="15"/>
                      <a:pt x="39" y="28"/>
                    </a:cubicBezTo>
                    <a:cubicBezTo>
                      <a:pt x="35" y="41"/>
                      <a:pt x="17" y="44"/>
                      <a:pt x="9" y="33"/>
                    </a:cubicBezTo>
                    <a:cubicBezTo>
                      <a:pt x="0" y="24"/>
                      <a:pt x="5" y="7"/>
                      <a:pt x="18" y="4"/>
                    </a:cubicBez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182" name="Freeform: Shape 262"/>
              <p:cNvSpPr>
                <a:spLocks/>
              </p:cNvSpPr>
              <p:nvPr/>
            </p:nvSpPr>
            <p:spPr bwMode="auto">
              <a:xfrm>
                <a:off x="3392989" y="2188289"/>
                <a:ext cx="267025" cy="579237"/>
              </a:xfrm>
              <a:custGeom>
                <a:avLst/>
                <a:gdLst/>
                <a:ahLst/>
                <a:cxnLst>
                  <a:cxn ang="0">
                    <a:pos x="11" y="4"/>
                  </a:cxn>
                  <a:cxn ang="0">
                    <a:pos x="48" y="1"/>
                  </a:cxn>
                  <a:cxn ang="0">
                    <a:pos x="80" y="7"/>
                  </a:cxn>
                  <a:cxn ang="0">
                    <a:pos x="87" y="30"/>
                  </a:cxn>
                  <a:cxn ang="0">
                    <a:pos x="87" y="81"/>
                  </a:cxn>
                  <a:cxn ang="0">
                    <a:pos x="81" y="90"/>
                  </a:cxn>
                  <a:cxn ang="0">
                    <a:pos x="72" y="81"/>
                  </a:cxn>
                  <a:cxn ang="0">
                    <a:pos x="72" y="31"/>
                  </a:cxn>
                  <a:cxn ang="0">
                    <a:pos x="66" y="31"/>
                  </a:cxn>
                  <a:cxn ang="0">
                    <a:pos x="66" y="174"/>
                  </a:cxn>
                  <a:cxn ang="0">
                    <a:pos x="46" y="176"/>
                  </a:cxn>
                  <a:cxn ang="0">
                    <a:pos x="46" y="90"/>
                  </a:cxn>
                  <a:cxn ang="0">
                    <a:pos x="41" y="90"/>
                  </a:cxn>
                  <a:cxn ang="0">
                    <a:pos x="41" y="165"/>
                  </a:cxn>
                  <a:cxn ang="0">
                    <a:pos x="39" y="181"/>
                  </a:cxn>
                  <a:cxn ang="0">
                    <a:pos x="20" y="174"/>
                  </a:cxn>
                  <a:cxn ang="0">
                    <a:pos x="20" y="31"/>
                  </a:cxn>
                  <a:cxn ang="0">
                    <a:pos x="16" y="31"/>
                  </a:cxn>
                  <a:cxn ang="0">
                    <a:pos x="16" y="79"/>
                  </a:cxn>
                  <a:cxn ang="0">
                    <a:pos x="6" y="90"/>
                  </a:cxn>
                  <a:cxn ang="0">
                    <a:pos x="0" y="83"/>
                  </a:cxn>
                  <a:cxn ang="0">
                    <a:pos x="0" y="23"/>
                  </a:cxn>
                  <a:cxn ang="0">
                    <a:pos x="11" y="4"/>
                  </a:cxn>
                </a:cxnLst>
                <a:rect l="0" t="0" r="r" b="b"/>
                <a:pathLst>
                  <a:path w="87" h="188">
                    <a:moveTo>
                      <a:pt x="11" y="4"/>
                    </a:moveTo>
                    <a:cubicBezTo>
                      <a:pt x="23" y="0"/>
                      <a:pt x="36" y="2"/>
                      <a:pt x="48" y="1"/>
                    </a:cubicBezTo>
                    <a:cubicBezTo>
                      <a:pt x="59" y="1"/>
                      <a:pt x="71" y="0"/>
                      <a:pt x="80" y="7"/>
                    </a:cubicBezTo>
                    <a:cubicBezTo>
                      <a:pt x="87" y="13"/>
                      <a:pt x="87" y="22"/>
                      <a:pt x="87" y="30"/>
                    </a:cubicBezTo>
                    <a:cubicBezTo>
                      <a:pt x="87" y="47"/>
                      <a:pt x="87" y="64"/>
                      <a:pt x="87" y="81"/>
                    </a:cubicBezTo>
                    <a:cubicBezTo>
                      <a:pt x="87" y="85"/>
                      <a:pt x="86" y="91"/>
                      <a:pt x="81" y="90"/>
                    </a:cubicBezTo>
                    <a:cubicBezTo>
                      <a:pt x="75" y="92"/>
                      <a:pt x="71" y="86"/>
                      <a:pt x="72" y="81"/>
                    </a:cubicBezTo>
                    <a:cubicBezTo>
                      <a:pt x="72" y="64"/>
                      <a:pt x="72" y="48"/>
                      <a:pt x="72" y="31"/>
                    </a:cubicBezTo>
                    <a:cubicBezTo>
                      <a:pt x="70" y="31"/>
                      <a:pt x="67" y="31"/>
                      <a:pt x="66" y="31"/>
                    </a:cubicBezTo>
                    <a:cubicBezTo>
                      <a:pt x="66" y="79"/>
                      <a:pt x="66" y="126"/>
                      <a:pt x="66" y="174"/>
                    </a:cubicBezTo>
                    <a:cubicBezTo>
                      <a:pt x="67" y="185"/>
                      <a:pt x="47" y="188"/>
                      <a:pt x="46" y="176"/>
                    </a:cubicBezTo>
                    <a:cubicBezTo>
                      <a:pt x="46" y="147"/>
                      <a:pt x="46" y="119"/>
                      <a:pt x="46" y="90"/>
                    </a:cubicBezTo>
                    <a:cubicBezTo>
                      <a:pt x="45" y="90"/>
                      <a:pt x="42" y="90"/>
                      <a:pt x="41" y="90"/>
                    </a:cubicBezTo>
                    <a:cubicBezTo>
                      <a:pt x="41" y="115"/>
                      <a:pt x="41" y="140"/>
                      <a:pt x="41" y="165"/>
                    </a:cubicBezTo>
                    <a:cubicBezTo>
                      <a:pt x="41" y="170"/>
                      <a:pt x="41" y="176"/>
                      <a:pt x="39" y="181"/>
                    </a:cubicBezTo>
                    <a:cubicBezTo>
                      <a:pt x="32" y="186"/>
                      <a:pt x="20" y="184"/>
                      <a:pt x="20" y="174"/>
                    </a:cubicBezTo>
                    <a:cubicBezTo>
                      <a:pt x="20" y="126"/>
                      <a:pt x="21" y="79"/>
                      <a:pt x="20" y="31"/>
                    </a:cubicBezTo>
                    <a:cubicBezTo>
                      <a:pt x="19" y="31"/>
                      <a:pt x="17" y="31"/>
                      <a:pt x="16" y="31"/>
                    </a:cubicBezTo>
                    <a:cubicBezTo>
                      <a:pt x="15" y="47"/>
                      <a:pt x="16" y="63"/>
                      <a:pt x="16" y="79"/>
                    </a:cubicBezTo>
                    <a:cubicBezTo>
                      <a:pt x="16" y="84"/>
                      <a:pt x="13" y="92"/>
                      <a:pt x="6" y="90"/>
                    </a:cubicBezTo>
                    <a:cubicBezTo>
                      <a:pt x="3" y="91"/>
                      <a:pt x="0" y="86"/>
                      <a:pt x="0" y="83"/>
                    </a:cubicBezTo>
                    <a:cubicBezTo>
                      <a:pt x="0" y="63"/>
                      <a:pt x="0" y="43"/>
                      <a:pt x="0" y="23"/>
                    </a:cubicBezTo>
                    <a:cubicBezTo>
                      <a:pt x="0" y="15"/>
                      <a:pt x="4" y="7"/>
                      <a:pt x="11" y="4"/>
                    </a:cubicBez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grpSp>
        <p:grpSp>
          <p:nvGrpSpPr>
            <p:cNvPr id="186" name="Group 98"/>
            <p:cNvGrpSpPr/>
            <p:nvPr/>
          </p:nvGrpSpPr>
          <p:grpSpPr>
            <a:xfrm>
              <a:off x="3778183" y="2208947"/>
              <a:ext cx="357338" cy="951067"/>
              <a:chOff x="3392989" y="2056831"/>
              <a:chExt cx="267025" cy="710695"/>
            </a:xfrm>
            <a:solidFill>
              <a:schemeClr val="accent1"/>
            </a:solidFill>
          </p:grpSpPr>
          <p:sp>
            <p:nvSpPr>
              <p:cNvPr id="187" name="Freeform: Shape 261"/>
              <p:cNvSpPr>
                <a:spLocks/>
              </p:cNvSpPr>
              <p:nvPr/>
            </p:nvSpPr>
            <p:spPr bwMode="auto">
              <a:xfrm>
                <a:off x="3462827" y="2056831"/>
                <a:ext cx="135567" cy="135567"/>
              </a:xfrm>
              <a:custGeom>
                <a:avLst/>
                <a:gdLst/>
                <a:ahLst/>
                <a:cxnLst>
                  <a:cxn ang="0">
                    <a:pos x="18" y="4"/>
                  </a:cxn>
                  <a:cxn ang="0">
                    <a:pos x="39" y="28"/>
                  </a:cxn>
                  <a:cxn ang="0">
                    <a:pos x="9" y="33"/>
                  </a:cxn>
                  <a:cxn ang="0">
                    <a:pos x="18" y="4"/>
                  </a:cxn>
                </a:cxnLst>
                <a:rect l="0" t="0" r="r" b="b"/>
                <a:pathLst>
                  <a:path w="45" h="44">
                    <a:moveTo>
                      <a:pt x="18" y="4"/>
                    </a:moveTo>
                    <a:cubicBezTo>
                      <a:pt x="31" y="0"/>
                      <a:pt x="45" y="15"/>
                      <a:pt x="39" y="28"/>
                    </a:cubicBezTo>
                    <a:cubicBezTo>
                      <a:pt x="35" y="41"/>
                      <a:pt x="17" y="44"/>
                      <a:pt x="9" y="33"/>
                    </a:cubicBezTo>
                    <a:cubicBezTo>
                      <a:pt x="0" y="24"/>
                      <a:pt x="5" y="7"/>
                      <a:pt x="18" y="4"/>
                    </a:cubicBez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188" name="Freeform: Shape 262"/>
              <p:cNvSpPr>
                <a:spLocks/>
              </p:cNvSpPr>
              <p:nvPr/>
            </p:nvSpPr>
            <p:spPr bwMode="auto">
              <a:xfrm>
                <a:off x="3392989" y="2188289"/>
                <a:ext cx="267025" cy="579237"/>
              </a:xfrm>
              <a:custGeom>
                <a:avLst/>
                <a:gdLst/>
                <a:ahLst/>
                <a:cxnLst>
                  <a:cxn ang="0">
                    <a:pos x="11" y="4"/>
                  </a:cxn>
                  <a:cxn ang="0">
                    <a:pos x="48" y="1"/>
                  </a:cxn>
                  <a:cxn ang="0">
                    <a:pos x="80" y="7"/>
                  </a:cxn>
                  <a:cxn ang="0">
                    <a:pos x="87" y="30"/>
                  </a:cxn>
                  <a:cxn ang="0">
                    <a:pos x="87" y="81"/>
                  </a:cxn>
                  <a:cxn ang="0">
                    <a:pos x="81" y="90"/>
                  </a:cxn>
                  <a:cxn ang="0">
                    <a:pos x="72" y="81"/>
                  </a:cxn>
                  <a:cxn ang="0">
                    <a:pos x="72" y="31"/>
                  </a:cxn>
                  <a:cxn ang="0">
                    <a:pos x="66" y="31"/>
                  </a:cxn>
                  <a:cxn ang="0">
                    <a:pos x="66" y="174"/>
                  </a:cxn>
                  <a:cxn ang="0">
                    <a:pos x="46" y="176"/>
                  </a:cxn>
                  <a:cxn ang="0">
                    <a:pos x="46" y="90"/>
                  </a:cxn>
                  <a:cxn ang="0">
                    <a:pos x="41" y="90"/>
                  </a:cxn>
                  <a:cxn ang="0">
                    <a:pos x="41" y="165"/>
                  </a:cxn>
                  <a:cxn ang="0">
                    <a:pos x="39" y="181"/>
                  </a:cxn>
                  <a:cxn ang="0">
                    <a:pos x="20" y="174"/>
                  </a:cxn>
                  <a:cxn ang="0">
                    <a:pos x="20" y="31"/>
                  </a:cxn>
                  <a:cxn ang="0">
                    <a:pos x="16" y="31"/>
                  </a:cxn>
                  <a:cxn ang="0">
                    <a:pos x="16" y="79"/>
                  </a:cxn>
                  <a:cxn ang="0">
                    <a:pos x="6" y="90"/>
                  </a:cxn>
                  <a:cxn ang="0">
                    <a:pos x="0" y="83"/>
                  </a:cxn>
                  <a:cxn ang="0">
                    <a:pos x="0" y="23"/>
                  </a:cxn>
                  <a:cxn ang="0">
                    <a:pos x="11" y="4"/>
                  </a:cxn>
                </a:cxnLst>
                <a:rect l="0" t="0" r="r" b="b"/>
                <a:pathLst>
                  <a:path w="87" h="188">
                    <a:moveTo>
                      <a:pt x="11" y="4"/>
                    </a:moveTo>
                    <a:cubicBezTo>
                      <a:pt x="23" y="0"/>
                      <a:pt x="36" y="2"/>
                      <a:pt x="48" y="1"/>
                    </a:cubicBezTo>
                    <a:cubicBezTo>
                      <a:pt x="59" y="1"/>
                      <a:pt x="71" y="0"/>
                      <a:pt x="80" y="7"/>
                    </a:cubicBezTo>
                    <a:cubicBezTo>
                      <a:pt x="87" y="13"/>
                      <a:pt x="87" y="22"/>
                      <a:pt x="87" y="30"/>
                    </a:cubicBezTo>
                    <a:cubicBezTo>
                      <a:pt x="87" y="47"/>
                      <a:pt x="87" y="64"/>
                      <a:pt x="87" y="81"/>
                    </a:cubicBezTo>
                    <a:cubicBezTo>
                      <a:pt x="87" y="85"/>
                      <a:pt x="86" y="91"/>
                      <a:pt x="81" y="90"/>
                    </a:cubicBezTo>
                    <a:cubicBezTo>
                      <a:pt x="75" y="92"/>
                      <a:pt x="71" y="86"/>
                      <a:pt x="72" y="81"/>
                    </a:cubicBezTo>
                    <a:cubicBezTo>
                      <a:pt x="72" y="64"/>
                      <a:pt x="72" y="48"/>
                      <a:pt x="72" y="31"/>
                    </a:cubicBezTo>
                    <a:cubicBezTo>
                      <a:pt x="70" y="31"/>
                      <a:pt x="67" y="31"/>
                      <a:pt x="66" y="31"/>
                    </a:cubicBezTo>
                    <a:cubicBezTo>
                      <a:pt x="66" y="79"/>
                      <a:pt x="66" y="126"/>
                      <a:pt x="66" y="174"/>
                    </a:cubicBezTo>
                    <a:cubicBezTo>
                      <a:pt x="67" y="185"/>
                      <a:pt x="47" y="188"/>
                      <a:pt x="46" y="176"/>
                    </a:cubicBezTo>
                    <a:cubicBezTo>
                      <a:pt x="46" y="147"/>
                      <a:pt x="46" y="119"/>
                      <a:pt x="46" y="90"/>
                    </a:cubicBezTo>
                    <a:cubicBezTo>
                      <a:pt x="45" y="90"/>
                      <a:pt x="42" y="90"/>
                      <a:pt x="41" y="90"/>
                    </a:cubicBezTo>
                    <a:cubicBezTo>
                      <a:pt x="41" y="115"/>
                      <a:pt x="41" y="140"/>
                      <a:pt x="41" y="165"/>
                    </a:cubicBezTo>
                    <a:cubicBezTo>
                      <a:pt x="41" y="170"/>
                      <a:pt x="41" y="176"/>
                      <a:pt x="39" y="181"/>
                    </a:cubicBezTo>
                    <a:cubicBezTo>
                      <a:pt x="32" y="186"/>
                      <a:pt x="20" y="184"/>
                      <a:pt x="20" y="174"/>
                    </a:cubicBezTo>
                    <a:cubicBezTo>
                      <a:pt x="20" y="126"/>
                      <a:pt x="21" y="79"/>
                      <a:pt x="20" y="31"/>
                    </a:cubicBezTo>
                    <a:cubicBezTo>
                      <a:pt x="19" y="31"/>
                      <a:pt x="17" y="31"/>
                      <a:pt x="16" y="31"/>
                    </a:cubicBezTo>
                    <a:cubicBezTo>
                      <a:pt x="15" y="47"/>
                      <a:pt x="16" y="63"/>
                      <a:pt x="16" y="79"/>
                    </a:cubicBezTo>
                    <a:cubicBezTo>
                      <a:pt x="16" y="84"/>
                      <a:pt x="13" y="92"/>
                      <a:pt x="6" y="90"/>
                    </a:cubicBezTo>
                    <a:cubicBezTo>
                      <a:pt x="3" y="91"/>
                      <a:pt x="0" y="86"/>
                      <a:pt x="0" y="83"/>
                    </a:cubicBezTo>
                    <a:cubicBezTo>
                      <a:pt x="0" y="63"/>
                      <a:pt x="0" y="43"/>
                      <a:pt x="0" y="23"/>
                    </a:cubicBezTo>
                    <a:cubicBezTo>
                      <a:pt x="0" y="15"/>
                      <a:pt x="4" y="7"/>
                      <a:pt x="11" y="4"/>
                    </a:cubicBez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grpSp>
        <p:grpSp>
          <p:nvGrpSpPr>
            <p:cNvPr id="192" name="Group 98"/>
            <p:cNvGrpSpPr/>
            <p:nvPr/>
          </p:nvGrpSpPr>
          <p:grpSpPr>
            <a:xfrm>
              <a:off x="4261971" y="2208947"/>
              <a:ext cx="357338" cy="951067"/>
              <a:chOff x="3392989" y="2056831"/>
              <a:chExt cx="267025" cy="710695"/>
            </a:xfrm>
            <a:solidFill>
              <a:schemeClr val="accent1"/>
            </a:solidFill>
          </p:grpSpPr>
          <p:sp>
            <p:nvSpPr>
              <p:cNvPr id="193" name="Freeform: Shape 261"/>
              <p:cNvSpPr>
                <a:spLocks/>
              </p:cNvSpPr>
              <p:nvPr/>
            </p:nvSpPr>
            <p:spPr bwMode="auto">
              <a:xfrm>
                <a:off x="3462827" y="2056831"/>
                <a:ext cx="135567" cy="135567"/>
              </a:xfrm>
              <a:custGeom>
                <a:avLst/>
                <a:gdLst/>
                <a:ahLst/>
                <a:cxnLst>
                  <a:cxn ang="0">
                    <a:pos x="18" y="4"/>
                  </a:cxn>
                  <a:cxn ang="0">
                    <a:pos x="39" y="28"/>
                  </a:cxn>
                  <a:cxn ang="0">
                    <a:pos x="9" y="33"/>
                  </a:cxn>
                  <a:cxn ang="0">
                    <a:pos x="18" y="4"/>
                  </a:cxn>
                </a:cxnLst>
                <a:rect l="0" t="0" r="r" b="b"/>
                <a:pathLst>
                  <a:path w="45" h="44">
                    <a:moveTo>
                      <a:pt x="18" y="4"/>
                    </a:moveTo>
                    <a:cubicBezTo>
                      <a:pt x="31" y="0"/>
                      <a:pt x="45" y="15"/>
                      <a:pt x="39" y="28"/>
                    </a:cubicBezTo>
                    <a:cubicBezTo>
                      <a:pt x="35" y="41"/>
                      <a:pt x="17" y="44"/>
                      <a:pt x="9" y="33"/>
                    </a:cubicBezTo>
                    <a:cubicBezTo>
                      <a:pt x="0" y="24"/>
                      <a:pt x="5" y="7"/>
                      <a:pt x="18" y="4"/>
                    </a:cubicBez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194" name="Freeform: Shape 262"/>
              <p:cNvSpPr>
                <a:spLocks/>
              </p:cNvSpPr>
              <p:nvPr/>
            </p:nvSpPr>
            <p:spPr bwMode="auto">
              <a:xfrm>
                <a:off x="3392989" y="2188289"/>
                <a:ext cx="267025" cy="579237"/>
              </a:xfrm>
              <a:custGeom>
                <a:avLst/>
                <a:gdLst/>
                <a:ahLst/>
                <a:cxnLst>
                  <a:cxn ang="0">
                    <a:pos x="11" y="4"/>
                  </a:cxn>
                  <a:cxn ang="0">
                    <a:pos x="48" y="1"/>
                  </a:cxn>
                  <a:cxn ang="0">
                    <a:pos x="80" y="7"/>
                  </a:cxn>
                  <a:cxn ang="0">
                    <a:pos x="87" y="30"/>
                  </a:cxn>
                  <a:cxn ang="0">
                    <a:pos x="87" y="81"/>
                  </a:cxn>
                  <a:cxn ang="0">
                    <a:pos x="81" y="90"/>
                  </a:cxn>
                  <a:cxn ang="0">
                    <a:pos x="72" y="81"/>
                  </a:cxn>
                  <a:cxn ang="0">
                    <a:pos x="72" y="31"/>
                  </a:cxn>
                  <a:cxn ang="0">
                    <a:pos x="66" y="31"/>
                  </a:cxn>
                  <a:cxn ang="0">
                    <a:pos x="66" y="174"/>
                  </a:cxn>
                  <a:cxn ang="0">
                    <a:pos x="46" y="176"/>
                  </a:cxn>
                  <a:cxn ang="0">
                    <a:pos x="46" y="90"/>
                  </a:cxn>
                  <a:cxn ang="0">
                    <a:pos x="41" y="90"/>
                  </a:cxn>
                  <a:cxn ang="0">
                    <a:pos x="41" y="165"/>
                  </a:cxn>
                  <a:cxn ang="0">
                    <a:pos x="39" y="181"/>
                  </a:cxn>
                  <a:cxn ang="0">
                    <a:pos x="20" y="174"/>
                  </a:cxn>
                  <a:cxn ang="0">
                    <a:pos x="20" y="31"/>
                  </a:cxn>
                  <a:cxn ang="0">
                    <a:pos x="16" y="31"/>
                  </a:cxn>
                  <a:cxn ang="0">
                    <a:pos x="16" y="79"/>
                  </a:cxn>
                  <a:cxn ang="0">
                    <a:pos x="6" y="90"/>
                  </a:cxn>
                  <a:cxn ang="0">
                    <a:pos x="0" y="83"/>
                  </a:cxn>
                  <a:cxn ang="0">
                    <a:pos x="0" y="23"/>
                  </a:cxn>
                  <a:cxn ang="0">
                    <a:pos x="11" y="4"/>
                  </a:cxn>
                </a:cxnLst>
                <a:rect l="0" t="0" r="r" b="b"/>
                <a:pathLst>
                  <a:path w="87" h="188">
                    <a:moveTo>
                      <a:pt x="11" y="4"/>
                    </a:moveTo>
                    <a:cubicBezTo>
                      <a:pt x="23" y="0"/>
                      <a:pt x="36" y="2"/>
                      <a:pt x="48" y="1"/>
                    </a:cubicBezTo>
                    <a:cubicBezTo>
                      <a:pt x="59" y="1"/>
                      <a:pt x="71" y="0"/>
                      <a:pt x="80" y="7"/>
                    </a:cubicBezTo>
                    <a:cubicBezTo>
                      <a:pt x="87" y="13"/>
                      <a:pt x="87" y="22"/>
                      <a:pt x="87" y="30"/>
                    </a:cubicBezTo>
                    <a:cubicBezTo>
                      <a:pt x="87" y="47"/>
                      <a:pt x="87" y="64"/>
                      <a:pt x="87" y="81"/>
                    </a:cubicBezTo>
                    <a:cubicBezTo>
                      <a:pt x="87" y="85"/>
                      <a:pt x="86" y="91"/>
                      <a:pt x="81" y="90"/>
                    </a:cubicBezTo>
                    <a:cubicBezTo>
                      <a:pt x="75" y="92"/>
                      <a:pt x="71" y="86"/>
                      <a:pt x="72" y="81"/>
                    </a:cubicBezTo>
                    <a:cubicBezTo>
                      <a:pt x="72" y="64"/>
                      <a:pt x="72" y="48"/>
                      <a:pt x="72" y="31"/>
                    </a:cubicBezTo>
                    <a:cubicBezTo>
                      <a:pt x="70" y="31"/>
                      <a:pt x="67" y="31"/>
                      <a:pt x="66" y="31"/>
                    </a:cubicBezTo>
                    <a:cubicBezTo>
                      <a:pt x="66" y="79"/>
                      <a:pt x="66" y="126"/>
                      <a:pt x="66" y="174"/>
                    </a:cubicBezTo>
                    <a:cubicBezTo>
                      <a:pt x="67" y="185"/>
                      <a:pt x="47" y="188"/>
                      <a:pt x="46" y="176"/>
                    </a:cubicBezTo>
                    <a:cubicBezTo>
                      <a:pt x="46" y="147"/>
                      <a:pt x="46" y="119"/>
                      <a:pt x="46" y="90"/>
                    </a:cubicBezTo>
                    <a:cubicBezTo>
                      <a:pt x="45" y="90"/>
                      <a:pt x="42" y="90"/>
                      <a:pt x="41" y="90"/>
                    </a:cubicBezTo>
                    <a:cubicBezTo>
                      <a:pt x="41" y="115"/>
                      <a:pt x="41" y="140"/>
                      <a:pt x="41" y="165"/>
                    </a:cubicBezTo>
                    <a:cubicBezTo>
                      <a:pt x="41" y="170"/>
                      <a:pt x="41" y="176"/>
                      <a:pt x="39" y="181"/>
                    </a:cubicBezTo>
                    <a:cubicBezTo>
                      <a:pt x="32" y="186"/>
                      <a:pt x="20" y="184"/>
                      <a:pt x="20" y="174"/>
                    </a:cubicBezTo>
                    <a:cubicBezTo>
                      <a:pt x="20" y="126"/>
                      <a:pt x="21" y="79"/>
                      <a:pt x="20" y="31"/>
                    </a:cubicBezTo>
                    <a:cubicBezTo>
                      <a:pt x="19" y="31"/>
                      <a:pt x="17" y="31"/>
                      <a:pt x="16" y="31"/>
                    </a:cubicBezTo>
                    <a:cubicBezTo>
                      <a:pt x="15" y="47"/>
                      <a:pt x="16" y="63"/>
                      <a:pt x="16" y="79"/>
                    </a:cubicBezTo>
                    <a:cubicBezTo>
                      <a:pt x="16" y="84"/>
                      <a:pt x="13" y="92"/>
                      <a:pt x="6" y="90"/>
                    </a:cubicBezTo>
                    <a:cubicBezTo>
                      <a:pt x="3" y="91"/>
                      <a:pt x="0" y="86"/>
                      <a:pt x="0" y="83"/>
                    </a:cubicBezTo>
                    <a:cubicBezTo>
                      <a:pt x="0" y="63"/>
                      <a:pt x="0" y="43"/>
                      <a:pt x="0" y="23"/>
                    </a:cubicBezTo>
                    <a:cubicBezTo>
                      <a:pt x="0" y="15"/>
                      <a:pt x="4" y="7"/>
                      <a:pt x="11" y="4"/>
                    </a:cubicBez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grpSp>
        <p:grpSp>
          <p:nvGrpSpPr>
            <p:cNvPr id="198" name="Group 98"/>
            <p:cNvGrpSpPr/>
            <p:nvPr/>
          </p:nvGrpSpPr>
          <p:grpSpPr>
            <a:xfrm>
              <a:off x="4745759" y="2208947"/>
              <a:ext cx="357338" cy="951067"/>
              <a:chOff x="3392989" y="2056831"/>
              <a:chExt cx="267025" cy="710695"/>
            </a:xfrm>
            <a:solidFill>
              <a:schemeClr val="accent1"/>
            </a:solidFill>
          </p:grpSpPr>
          <p:sp>
            <p:nvSpPr>
              <p:cNvPr id="199" name="Freeform: Shape 261"/>
              <p:cNvSpPr>
                <a:spLocks/>
              </p:cNvSpPr>
              <p:nvPr/>
            </p:nvSpPr>
            <p:spPr bwMode="auto">
              <a:xfrm>
                <a:off x="3462827" y="2056831"/>
                <a:ext cx="135567" cy="135567"/>
              </a:xfrm>
              <a:custGeom>
                <a:avLst/>
                <a:gdLst/>
                <a:ahLst/>
                <a:cxnLst>
                  <a:cxn ang="0">
                    <a:pos x="18" y="4"/>
                  </a:cxn>
                  <a:cxn ang="0">
                    <a:pos x="39" y="28"/>
                  </a:cxn>
                  <a:cxn ang="0">
                    <a:pos x="9" y="33"/>
                  </a:cxn>
                  <a:cxn ang="0">
                    <a:pos x="18" y="4"/>
                  </a:cxn>
                </a:cxnLst>
                <a:rect l="0" t="0" r="r" b="b"/>
                <a:pathLst>
                  <a:path w="45" h="44">
                    <a:moveTo>
                      <a:pt x="18" y="4"/>
                    </a:moveTo>
                    <a:cubicBezTo>
                      <a:pt x="31" y="0"/>
                      <a:pt x="45" y="15"/>
                      <a:pt x="39" y="28"/>
                    </a:cubicBezTo>
                    <a:cubicBezTo>
                      <a:pt x="35" y="41"/>
                      <a:pt x="17" y="44"/>
                      <a:pt x="9" y="33"/>
                    </a:cubicBezTo>
                    <a:cubicBezTo>
                      <a:pt x="0" y="24"/>
                      <a:pt x="5" y="7"/>
                      <a:pt x="18" y="4"/>
                    </a:cubicBez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200" name="Freeform: Shape 262"/>
              <p:cNvSpPr>
                <a:spLocks/>
              </p:cNvSpPr>
              <p:nvPr/>
            </p:nvSpPr>
            <p:spPr bwMode="auto">
              <a:xfrm>
                <a:off x="3392989" y="2188289"/>
                <a:ext cx="267025" cy="579237"/>
              </a:xfrm>
              <a:custGeom>
                <a:avLst/>
                <a:gdLst/>
                <a:ahLst/>
                <a:cxnLst>
                  <a:cxn ang="0">
                    <a:pos x="11" y="4"/>
                  </a:cxn>
                  <a:cxn ang="0">
                    <a:pos x="48" y="1"/>
                  </a:cxn>
                  <a:cxn ang="0">
                    <a:pos x="80" y="7"/>
                  </a:cxn>
                  <a:cxn ang="0">
                    <a:pos x="87" y="30"/>
                  </a:cxn>
                  <a:cxn ang="0">
                    <a:pos x="87" y="81"/>
                  </a:cxn>
                  <a:cxn ang="0">
                    <a:pos x="81" y="90"/>
                  </a:cxn>
                  <a:cxn ang="0">
                    <a:pos x="72" y="81"/>
                  </a:cxn>
                  <a:cxn ang="0">
                    <a:pos x="72" y="31"/>
                  </a:cxn>
                  <a:cxn ang="0">
                    <a:pos x="66" y="31"/>
                  </a:cxn>
                  <a:cxn ang="0">
                    <a:pos x="66" y="174"/>
                  </a:cxn>
                  <a:cxn ang="0">
                    <a:pos x="46" y="176"/>
                  </a:cxn>
                  <a:cxn ang="0">
                    <a:pos x="46" y="90"/>
                  </a:cxn>
                  <a:cxn ang="0">
                    <a:pos x="41" y="90"/>
                  </a:cxn>
                  <a:cxn ang="0">
                    <a:pos x="41" y="165"/>
                  </a:cxn>
                  <a:cxn ang="0">
                    <a:pos x="39" y="181"/>
                  </a:cxn>
                  <a:cxn ang="0">
                    <a:pos x="20" y="174"/>
                  </a:cxn>
                  <a:cxn ang="0">
                    <a:pos x="20" y="31"/>
                  </a:cxn>
                  <a:cxn ang="0">
                    <a:pos x="16" y="31"/>
                  </a:cxn>
                  <a:cxn ang="0">
                    <a:pos x="16" y="79"/>
                  </a:cxn>
                  <a:cxn ang="0">
                    <a:pos x="6" y="90"/>
                  </a:cxn>
                  <a:cxn ang="0">
                    <a:pos x="0" y="83"/>
                  </a:cxn>
                  <a:cxn ang="0">
                    <a:pos x="0" y="23"/>
                  </a:cxn>
                  <a:cxn ang="0">
                    <a:pos x="11" y="4"/>
                  </a:cxn>
                </a:cxnLst>
                <a:rect l="0" t="0" r="r" b="b"/>
                <a:pathLst>
                  <a:path w="87" h="188">
                    <a:moveTo>
                      <a:pt x="11" y="4"/>
                    </a:moveTo>
                    <a:cubicBezTo>
                      <a:pt x="23" y="0"/>
                      <a:pt x="36" y="2"/>
                      <a:pt x="48" y="1"/>
                    </a:cubicBezTo>
                    <a:cubicBezTo>
                      <a:pt x="59" y="1"/>
                      <a:pt x="71" y="0"/>
                      <a:pt x="80" y="7"/>
                    </a:cubicBezTo>
                    <a:cubicBezTo>
                      <a:pt x="87" y="13"/>
                      <a:pt x="87" y="22"/>
                      <a:pt x="87" y="30"/>
                    </a:cubicBezTo>
                    <a:cubicBezTo>
                      <a:pt x="87" y="47"/>
                      <a:pt x="87" y="64"/>
                      <a:pt x="87" y="81"/>
                    </a:cubicBezTo>
                    <a:cubicBezTo>
                      <a:pt x="87" y="85"/>
                      <a:pt x="86" y="91"/>
                      <a:pt x="81" y="90"/>
                    </a:cubicBezTo>
                    <a:cubicBezTo>
                      <a:pt x="75" y="92"/>
                      <a:pt x="71" y="86"/>
                      <a:pt x="72" y="81"/>
                    </a:cubicBezTo>
                    <a:cubicBezTo>
                      <a:pt x="72" y="64"/>
                      <a:pt x="72" y="48"/>
                      <a:pt x="72" y="31"/>
                    </a:cubicBezTo>
                    <a:cubicBezTo>
                      <a:pt x="70" y="31"/>
                      <a:pt x="67" y="31"/>
                      <a:pt x="66" y="31"/>
                    </a:cubicBezTo>
                    <a:cubicBezTo>
                      <a:pt x="66" y="79"/>
                      <a:pt x="66" y="126"/>
                      <a:pt x="66" y="174"/>
                    </a:cubicBezTo>
                    <a:cubicBezTo>
                      <a:pt x="67" y="185"/>
                      <a:pt x="47" y="188"/>
                      <a:pt x="46" y="176"/>
                    </a:cubicBezTo>
                    <a:cubicBezTo>
                      <a:pt x="46" y="147"/>
                      <a:pt x="46" y="119"/>
                      <a:pt x="46" y="90"/>
                    </a:cubicBezTo>
                    <a:cubicBezTo>
                      <a:pt x="45" y="90"/>
                      <a:pt x="42" y="90"/>
                      <a:pt x="41" y="90"/>
                    </a:cubicBezTo>
                    <a:cubicBezTo>
                      <a:pt x="41" y="115"/>
                      <a:pt x="41" y="140"/>
                      <a:pt x="41" y="165"/>
                    </a:cubicBezTo>
                    <a:cubicBezTo>
                      <a:pt x="41" y="170"/>
                      <a:pt x="41" y="176"/>
                      <a:pt x="39" y="181"/>
                    </a:cubicBezTo>
                    <a:cubicBezTo>
                      <a:pt x="32" y="186"/>
                      <a:pt x="20" y="184"/>
                      <a:pt x="20" y="174"/>
                    </a:cubicBezTo>
                    <a:cubicBezTo>
                      <a:pt x="20" y="126"/>
                      <a:pt x="21" y="79"/>
                      <a:pt x="20" y="31"/>
                    </a:cubicBezTo>
                    <a:cubicBezTo>
                      <a:pt x="19" y="31"/>
                      <a:pt x="17" y="31"/>
                      <a:pt x="16" y="31"/>
                    </a:cubicBezTo>
                    <a:cubicBezTo>
                      <a:pt x="15" y="47"/>
                      <a:pt x="16" y="63"/>
                      <a:pt x="16" y="79"/>
                    </a:cubicBezTo>
                    <a:cubicBezTo>
                      <a:pt x="16" y="84"/>
                      <a:pt x="13" y="92"/>
                      <a:pt x="6" y="90"/>
                    </a:cubicBezTo>
                    <a:cubicBezTo>
                      <a:pt x="3" y="91"/>
                      <a:pt x="0" y="86"/>
                      <a:pt x="0" y="83"/>
                    </a:cubicBezTo>
                    <a:cubicBezTo>
                      <a:pt x="0" y="63"/>
                      <a:pt x="0" y="43"/>
                      <a:pt x="0" y="23"/>
                    </a:cubicBezTo>
                    <a:cubicBezTo>
                      <a:pt x="0" y="15"/>
                      <a:pt x="4" y="7"/>
                      <a:pt x="11" y="4"/>
                    </a:cubicBez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grpSp>
        <p:grpSp>
          <p:nvGrpSpPr>
            <p:cNvPr id="204" name="Group 98"/>
            <p:cNvGrpSpPr/>
            <p:nvPr/>
          </p:nvGrpSpPr>
          <p:grpSpPr>
            <a:xfrm>
              <a:off x="5229546" y="2208947"/>
              <a:ext cx="357338" cy="951067"/>
              <a:chOff x="3392989" y="2056831"/>
              <a:chExt cx="267025" cy="710695"/>
            </a:xfrm>
            <a:solidFill>
              <a:schemeClr val="bg1">
                <a:lumMod val="75000"/>
              </a:schemeClr>
            </a:solidFill>
          </p:grpSpPr>
          <p:sp>
            <p:nvSpPr>
              <p:cNvPr id="205" name="Freeform: Shape 261"/>
              <p:cNvSpPr>
                <a:spLocks/>
              </p:cNvSpPr>
              <p:nvPr/>
            </p:nvSpPr>
            <p:spPr bwMode="auto">
              <a:xfrm>
                <a:off x="3462827" y="2056831"/>
                <a:ext cx="135567" cy="135567"/>
              </a:xfrm>
              <a:custGeom>
                <a:avLst/>
                <a:gdLst/>
                <a:ahLst/>
                <a:cxnLst>
                  <a:cxn ang="0">
                    <a:pos x="18" y="4"/>
                  </a:cxn>
                  <a:cxn ang="0">
                    <a:pos x="39" y="28"/>
                  </a:cxn>
                  <a:cxn ang="0">
                    <a:pos x="9" y="33"/>
                  </a:cxn>
                  <a:cxn ang="0">
                    <a:pos x="18" y="4"/>
                  </a:cxn>
                </a:cxnLst>
                <a:rect l="0" t="0" r="r" b="b"/>
                <a:pathLst>
                  <a:path w="45" h="44">
                    <a:moveTo>
                      <a:pt x="18" y="4"/>
                    </a:moveTo>
                    <a:cubicBezTo>
                      <a:pt x="31" y="0"/>
                      <a:pt x="45" y="15"/>
                      <a:pt x="39" y="28"/>
                    </a:cubicBezTo>
                    <a:cubicBezTo>
                      <a:pt x="35" y="41"/>
                      <a:pt x="17" y="44"/>
                      <a:pt x="9" y="33"/>
                    </a:cubicBezTo>
                    <a:cubicBezTo>
                      <a:pt x="0" y="24"/>
                      <a:pt x="5" y="7"/>
                      <a:pt x="18" y="4"/>
                    </a:cubicBezTo>
                    <a:close/>
                  </a:path>
                </a:pathLst>
              </a:custGeom>
              <a:grp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206" name="Freeform: Shape 262"/>
              <p:cNvSpPr>
                <a:spLocks/>
              </p:cNvSpPr>
              <p:nvPr/>
            </p:nvSpPr>
            <p:spPr bwMode="auto">
              <a:xfrm>
                <a:off x="3392989" y="2188289"/>
                <a:ext cx="267025" cy="579237"/>
              </a:xfrm>
              <a:custGeom>
                <a:avLst/>
                <a:gdLst/>
                <a:ahLst/>
                <a:cxnLst>
                  <a:cxn ang="0">
                    <a:pos x="11" y="4"/>
                  </a:cxn>
                  <a:cxn ang="0">
                    <a:pos x="48" y="1"/>
                  </a:cxn>
                  <a:cxn ang="0">
                    <a:pos x="80" y="7"/>
                  </a:cxn>
                  <a:cxn ang="0">
                    <a:pos x="87" y="30"/>
                  </a:cxn>
                  <a:cxn ang="0">
                    <a:pos x="87" y="81"/>
                  </a:cxn>
                  <a:cxn ang="0">
                    <a:pos x="81" y="90"/>
                  </a:cxn>
                  <a:cxn ang="0">
                    <a:pos x="72" y="81"/>
                  </a:cxn>
                  <a:cxn ang="0">
                    <a:pos x="72" y="31"/>
                  </a:cxn>
                  <a:cxn ang="0">
                    <a:pos x="66" y="31"/>
                  </a:cxn>
                  <a:cxn ang="0">
                    <a:pos x="66" y="174"/>
                  </a:cxn>
                  <a:cxn ang="0">
                    <a:pos x="46" y="176"/>
                  </a:cxn>
                  <a:cxn ang="0">
                    <a:pos x="46" y="90"/>
                  </a:cxn>
                  <a:cxn ang="0">
                    <a:pos x="41" y="90"/>
                  </a:cxn>
                  <a:cxn ang="0">
                    <a:pos x="41" y="165"/>
                  </a:cxn>
                  <a:cxn ang="0">
                    <a:pos x="39" y="181"/>
                  </a:cxn>
                  <a:cxn ang="0">
                    <a:pos x="20" y="174"/>
                  </a:cxn>
                  <a:cxn ang="0">
                    <a:pos x="20" y="31"/>
                  </a:cxn>
                  <a:cxn ang="0">
                    <a:pos x="16" y="31"/>
                  </a:cxn>
                  <a:cxn ang="0">
                    <a:pos x="16" y="79"/>
                  </a:cxn>
                  <a:cxn ang="0">
                    <a:pos x="6" y="90"/>
                  </a:cxn>
                  <a:cxn ang="0">
                    <a:pos x="0" y="83"/>
                  </a:cxn>
                  <a:cxn ang="0">
                    <a:pos x="0" y="23"/>
                  </a:cxn>
                  <a:cxn ang="0">
                    <a:pos x="11" y="4"/>
                  </a:cxn>
                </a:cxnLst>
                <a:rect l="0" t="0" r="r" b="b"/>
                <a:pathLst>
                  <a:path w="87" h="188">
                    <a:moveTo>
                      <a:pt x="11" y="4"/>
                    </a:moveTo>
                    <a:cubicBezTo>
                      <a:pt x="23" y="0"/>
                      <a:pt x="36" y="2"/>
                      <a:pt x="48" y="1"/>
                    </a:cubicBezTo>
                    <a:cubicBezTo>
                      <a:pt x="59" y="1"/>
                      <a:pt x="71" y="0"/>
                      <a:pt x="80" y="7"/>
                    </a:cubicBezTo>
                    <a:cubicBezTo>
                      <a:pt x="87" y="13"/>
                      <a:pt x="87" y="22"/>
                      <a:pt x="87" y="30"/>
                    </a:cubicBezTo>
                    <a:cubicBezTo>
                      <a:pt x="87" y="47"/>
                      <a:pt x="87" y="64"/>
                      <a:pt x="87" y="81"/>
                    </a:cubicBezTo>
                    <a:cubicBezTo>
                      <a:pt x="87" y="85"/>
                      <a:pt x="86" y="91"/>
                      <a:pt x="81" y="90"/>
                    </a:cubicBezTo>
                    <a:cubicBezTo>
                      <a:pt x="75" y="92"/>
                      <a:pt x="71" y="86"/>
                      <a:pt x="72" y="81"/>
                    </a:cubicBezTo>
                    <a:cubicBezTo>
                      <a:pt x="72" y="64"/>
                      <a:pt x="72" y="48"/>
                      <a:pt x="72" y="31"/>
                    </a:cubicBezTo>
                    <a:cubicBezTo>
                      <a:pt x="70" y="31"/>
                      <a:pt x="67" y="31"/>
                      <a:pt x="66" y="31"/>
                    </a:cubicBezTo>
                    <a:cubicBezTo>
                      <a:pt x="66" y="79"/>
                      <a:pt x="66" y="126"/>
                      <a:pt x="66" y="174"/>
                    </a:cubicBezTo>
                    <a:cubicBezTo>
                      <a:pt x="67" y="185"/>
                      <a:pt x="47" y="188"/>
                      <a:pt x="46" y="176"/>
                    </a:cubicBezTo>
                    <a:cubicBezTo>
                      <a:pt x="46" y="147"/>
                      <a:pt x="46" y="119"/>
                      <a:pt x="46" y="90"/>
                    </a:cubicBezTo>
                    <a:cubicBezTo>
                      <a:pt x="45" y="90"/>
                      <a:pt x="42" y="90"/>
                      <a:pt x="41" y="90"/>
                    </a:cubicBezTo>
                    <a:cubicBezTo>
                      <a:pt x="41" y="115"/>
                      <a:pt x="41" y="140"/>
                      <a:pt x="41" y="165"/>
                    </a:cubicBezTo>
                    <a:cubicBezTo>
                      <a:pt x="41" y="170"/>
                      <a:pt x="41" y="176"/>
                      <a:pt x="39" y="181"/>
                    </a:cubicBezTo>
                    <a:cubicBezTo>
                      <a:pt x="32" y="186"/>
                      <a:pt x="20" y="184"/>
                      <a:pt x="20" y="174"/>
                    </a:cubicBezTo>
                    <a:cubicBezTo>
                      <a:pt x="20" y="126"/>
                      <a:pt x="21" y="79"/>
                      <a:pt x="20" y="31"/>
                    </a:cubicBezTo>
                    <a:cubicBezTo>
                      <a:pt x="19" y="31"/>
                      <a:pt x="17" y="31"/>
                      <a:pt x="16" y="31"/>
                    </a:cubicBezTo>
                    <a:cubicBezTo>
                      <a:pt x="15" y="47"/>
                      <a:pt x="16" y="63"/>
                      <a:pt x="16" y="79"/>
                    </a:cubicBezTo>
                    <a:cubicBezTo>
                      <a:pt x="16" y="84"/>
                      <a:pt x="13" y="92"/>
                      <a:pt x="6" y="90"/>
                    </a:cubicBezTo>
                    <a:cubicBezTo>
                      <a:pt x="3" y="91"/>
                      <a:pt x="0" y="86"/>
                      <a:pt x="0" y="83"/>
                    </a:cubicBezTo>
                    <a:cubicBezTo>
                      <a:pt x="0" y="63"/>
                      <a:pt x="0" y="43"/>
                      <a:pt x="0" y="23"/>
                    </a:cubicBezTo>
                    <a:cubicBezTo>
                      <a:pt x="0" y="15"/>
                      <a:pt x="4" y="7"/>
                      <a:pt x="11" y="4"/>
                    </a:cubicBezTo>
                    <a:close/>
                  </a:path>
                </a:pathLst>
              </a:custGeom>
              <a:grp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grpSp>
        <p:grpSp>
          <p:nvGrpSpPr>
            <p:cNvPr id="210" name="Group 98"/>
            <p:cNvGrpSpPr/>
            <p:nvPr/>
          </p:nvGrpSpPr>
          <p:grpSpPr>
            <a:xfrm>
              <a:off x="5713332" y="2208947"/>
              <a:ext cx="357338" cy="951067"/>
              <a:chOff x="3392989" y="2056831"/>
              <a:chExt cx="267025" cy="710695"/>
            </a:xfrm>
            <a:solidFill>
              <a:schemeClr val="bg1">
                <a:lumMod val="75000"/>
              </a:schemeClr>
            </a:solidFill>
          </p:grpSpPr>
          <p:sp>
            <p:nvSpPr>
              <p:cNvPr id="211" name="Freeform: Shape 261"/>
              <p:cNvSpPr>
                <a:spLocks/>
              </p:cNvSpPr>
              <p:nvPr/>
            </p:nvSpPr>
            <p:spPr bwMode="auto">
              <a:xfrm>
                <a:off x="3462827" y="2056831"/>
                <a:ext cx="135567" cy="135567"/>
              </a:xfrm>
              <a:custGeom>
                <a:avLst/>
                <a:gdLst/>
                <a:ahLst/>
                <a:cxnLst>
                  <a:cxn ang="0">
                    <a:pos x="18" y="4"/>
                  </a:cxn>
                  <a:cxn ang="0">
                    <a:pos x="39" y="28"/>
                  </a:cxn>
                  <a:cxn ang="0">
                    <a:pos x="9" y="33"/>
                  </a:cxn>
                  <a:cxn ang="0">
                    <a:pos x="18" y="4"/>
                  </a:cxn>
                </a:cxnLst>
                <a:rect l="0" t="0" r="r" b="b"/>
                <a:pathLst>
                  <a:path w="45" h="44">
                    <a:moveTo>
                      <a:pt x="18" y="4"/>
                    </a:moveTo>
                    <a:cubicBezTo>
                      <a:pt x="31" y="0"/>
                      <a:pt x="45" y="15"/>
                      <a:pt x="39" y="28"/>
                    </a:cubicBezTo>
                    <a:cubicBezTo>
                      <a:pt x="35" y="41"/>
                      <a:pt x="17" y="44"/>
                      <a:pt x="9" y="33"/>
                    </a:cubicBezTo>
                    <a:cubicBezTo>
                      <a:pt x="0" y="24"/>
                      <a:pt x="5" y="7"/>
                      <a:pt x="18" y="4"/>
                    </a:cubicBezTo>
                    <a:close/>
                  </a:path>
                </a:pathLst>
              </a:custGeom>
              <a:grp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212" name="Freeform: Shape 262"/>
              <p:cNvSpPr>
                <a:spLocks/>
              </p:cNvSpPr>
              <p:nvPr/>
            </p:nvSpPr>
            <p:spPr bwMode="auto">
              <a:xfrm>
                <a:off x="3392989" y="2188289"/>
                <a:ext cx="267025" cy="579237"/>
              </a:xfrm>
              <a:custGeom>
                <a:avLst/>
                <a:gdLst/>
                <a:ahLst/>
                <a:cxnLst>
                  <a:cxn ang="0">
                    <a:pos x="11" y="4"/>
                  </a:cxn>
                  <a:cxn ang="0">
                    <a:pos x="48" y="1"/>
                  </a:cxn>
                  <a:cxn ang="0">
                    <a:pos x="80" y="7"/>
                  </a:cxn>
                  <a:cxn ang="0">
                    <a:pos x="87" y="30"/>
                  </a:cxn>
                  <a:cxn ang="0">
                    <a:pos x="87" y="81"/>
                  </a:cxn>
                  <a:cxn ang="0">
                    <a:pos x="81" y="90"/>
                  </a:cxn>
                  <a:cxn ang="0">
                    <a:pos x="72" y="81"/>
                  </a:cxn>
                  <a:cxn ang="0">
                    <a:pos x="72" y="31"/>
                  </a:cxn>
                  <a:cxn ang="0">
                    <a:pos x="66" y="31"/>
                  </a:cxn>
                  <a:cxn ang="0">
                    <a:pos x="66" y="174"/>
                  </a:cxn>
                  <a:cxn ang="0">
                    <a:pos x="46" y="176"/>
                  </a:cxn>
                  <a:cxn ang="0">
                    <a:pos x="46" y="90"/>
                  </a:cxn>
                  <a:cxn ang="0">
                    <a:pos x="41" y="90"/>
                  </a:cxn>
                  <a:cxn ang="0">
                    <a:pos x="41" y="165"/>
                  </a:cxn>
                  <a:cxn ang="0">
                    <a:pos x="39" y="181"/>
                  </a:cxn>
                  <a:cxn ang="0">
                    <a:pos x="20" y="174"/>
                  </a:cxn>
                  <a:cxn ang="0">
                    <a:pos x="20" y="31"/>
                  </a:cxn>
                  <a:cxn ang="0">
                    <a:pos x="16" y="31"/>
                  </a:cxn>
                  <a:cxn ang="0">
                    <a:pos x="16" y="79"/>
                  </a:cxn>
                  <a:cxn ang="0">
                    <a:pos x="6" y="90"/>
                  </a:cxn>
                  <a:cxn ang="0">
                    <a:pos x="0" y="83"/>
                  </a:cxn>
                  <a:cxn ang="0">
                    <a:pos x="0" y="23"/>
                  </a:cxn>
                  <a:cxn ang="0">
                    <a:pos x="11" y="4"/>
                  </a:cxn>
                </a:cxnLst>
                <a:rect l="0" t="0" r="r" b="b"/>
                <a:pathLst>
                  <a:path w="87" h="188">
                    <a:moveTo>
                      <a:pt x="11" y="4"/>
                    </a:moveTo>
                    <a:cubicBezTo>
                      <a:pt x="23" y="0"/>
                      <a:pt x="36" y="2"/>
                      <a:pt x="48" y="1"/>
                    </a:cubicBezTo>
                    <a:cubicBezTo>
                      <a:pt x="59" y="1"/>
                      <a:pt x="71" y="0"/>
                      <a:pt x="80" y="7"/>
                    </a:cubicBezTo>
                    <a:cubicBezTo>
                      <a:pt x="87" y="13"/>
                      <a:pt x="87" y="22"/>
                      <a:pt x="87" y="30"/>
                    </a:cubicBezTo>
                    <a:cubicBezTo>
                      <a:pt x="87" y="47"/>
                      <a:pt x="87" y="64"/>
                      <a:pt x="87" y="81"/>
                    </a:cubicBezTo>
                    <a:cubicBezTo>
                      <a:pt x="87" y="85"/>
                      <a:pt x="86" y="91"/>
                      <a:pt x="81" y="90"/>
                    </a:cubicBezTo>
                    <a:cubicBezTo>
                      <a:pt x="75" y="92"/>
                      <a:pt x="71" y="86"/>
                      <a:pt x="72" y="81"/>
                    </a:cubicBezTo>
                    <a:cubicBezTo>
                      <a:pt x="72" y="64"/>
                      <a:pt x="72" y="48"/>
                      <a:pt x="72" y="31"/>
                    </a:cubicBezTo>
                    <a:cubicBezTo>
                      <a:pt x="70" y="31"/>
                      <a:pt x="67" y="31"/>
                      <a:pt x="66" y="31"/>
                    </a:cubicBezTo>
                    <a:cubicBezTo>
                      <a:pt x="66" y="79"/>
                      <a:pt x="66" y="126"/>
                      <a:pt x="66" y="174"/>
                    </a:cubicBezTo>
                    <a:cubicBezTo>
                      <a:pt x="67" y="185"/>
                      <a:pt x="47" y="188"/>
                      <a:pt x="46" y="176"/>
                    </a:cubicBezTo>
                    <a:cubicBezTo>
                      <a:pt x="46" y="147"/>
                      <a:pt x="46" y="119"/>
                      <a:pt x="46" y="90"/>
                    </a:cubicBezTo>
                    <a:cubicBezTo>
                      <a:pt x="45" y="90"/>
                      <a:pt x="42" y="90"/>
                      <a:pt x="41" y="90"/>
                    </a:cubicBezTo>
                    <a:cubicBezTo>
                      <a:pt x="41" y="115"/>
                      <a:pt x="41" y="140"/>
                      <a:pt x="41" y="165"/>
                    </a:cubicBezTo>
                    <a:cubicBezTo>
                      <a:pt x="41" y="170"/>
                      <a:pt x="41" y="176"/>
                      <a:pt x="39" y="181"/>
                    </a:cubicBezTo>
                    <a:cubicBezTo>
                      <a:pt x="32" y="186"/>
                      <a:pt x="20" y="184"/>
                      <a:pt x="20" y="174"/>
                    </a:cubicBezTo>
                    <a:cubicBezTo>
                      <a:pt x="20" y="126"/>
                      <a:pt x="21" y="79"/>
                      <a:pt x="20" y="31"/>
                    </a:cubicBezTo>
                    <a:cubicBezTo>
                      <a:pt x="19" y="31"/>
                      <a:pt x="17" y="31"/>
                      <a:pt x="16" y="31"/>
                    </a:cubicBezTo>
                    <a:cubicBezTo>
                      <a:pt x="15" y="47"/>
                      <a:pt x="16" y="63"/>
                      <a:pt x="16" y="79"/>
                    </a:cubicBezTo>
                    <a:cubicBezTo>
                      <a:pt x="16" y="84"/>
                      <a:pt x="13" y="92"/>
                      <a:pt x="6" y="90"/>
                    </a:cubicBezTo>
                    <a:cubicBezTo>
                      <a:pt x="3" y="91"/>
                      <a:pt x="0" y="86"/>
                      <a:pt x="0" y="83"/>
                    </a:cubicBezTo>
                    <a:cubicBezTo>
                      <a:pt x="0" y="63"/>
                      <a:pt x="0" y="43"/>
                      <a:pt x="0" y="23"/>
                    </a:cubicBezTo>
                    <a:cubicBezTo>
                      <a:pt x="0" y="15"/>
                      <a:pt x="4" y="7"/>
                      <a:pt x="11" y="4"/>
                    </a:cubicBezTo>
                    <a:close/>
                  </a:path>
                </a:pathLst>
              </a:custGeom>
              <a:grp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grpSp>
        <p:grpSp>
          <p:nvGrpSpPr>
            <p:cNvPr id="221" name="组合 220"/>
            <p:cNvGrpSpPr/>
            <p:nvPr/>
          </p:nvGrpSpPr>
          <p:grpSpPr>
            <a:xfrm>
              <a:off x="6449238" y="2241834"/>
              <a:ext cx="4688662" cy="869105"/>
              <a:chOff x="874712" y="3344238"/>
              <a:chExt cx="4688662" cy="869105"/>
            </a:xfrm>
          </p:grpSpPr>
          <p:sp>
            <p:nvSpPr>
              <p:cNvPr id="222" name="矩形 221">
                <a:extLst>
                  <a:ext uri="{FF2B5EF4-FFF2-40B4-BE49-F238E27FC236}">
                    <a16:creationId xmlns:a16="http://schemas.microsoft.com/office/drawing/2014/main" xmlns="" id="{E3EB1709-6D20-4440-8800-976CC5E9712E}"/>
                  </a:ext>
                </a:extLst>
              </p:cNvPr>
              <p:cNvSpPr/>
              <p:nvPr/>
            </p:nvSpPr>
            <p:spPr>
              <a:xfrm>
                <a:off x="874712" y="3677812"/>
                <a:ext cx="4688662"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23" name="矩形 222">
                <a:extLst>
                  <a:ext uri="{FF2B5EF4-FFF2-40B4-BE49-F238E27FC236}">
                    <a16:creationId xmlns:a16="http://schemas.microsoft.com/office/drawing/2014/main" xmlns="" id="{CBCE2F27-1948-4AAF-B7D2-B7B4F23C2784}"/>
                  </a:ext>
                </a:extLst>
              </p:cNvPr>
              <p:cNvSpPr/>
              <p:nvPr/>
            </p:nvSpPr>
            <p:spPr>
              <a:xfrm>
                <a:off x="874712" y="3344238"/>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grpSp>
        <p:nvGrpSpPr>
          <p:cNvPr id="228" name="组合 227"/>
          <p:cNvGrpSpPr/>
          <p:nvPr/>
        </p:nvGrpSpPr>
        <p:grpSpPr>
          <a:xfrm>
            <a:off x="1324107" y="4113012"/>
            <a:ext cx="9813793" cy="934571"/>
            <a:chOff x="1324107" y="4113012"/>
            <a:chExt cx="9813793" cy="934571"/>
          </a:xfrm>
        </p:grpSpPr>
        <p:grpSp>
          <p:nvGrpSpPr>
            <p:cNvPr id="18" name="Group 264"/>
            <p:cNvGrpSpPr/>
            <p:nvPr/>
          </p:nvGrpSpPr>
          <p:grpSpPr>
            <a:xfrm>
              <a:off x="1324107" y="4113012"/>
              <a:ext cx="417807" cy="934571"/>
              <a:chOff x="5426476" y="2065047"/>
              <a:chExt cx="312212" cy="698369"/>
            </a:xfrm>
            <a:solidFill>
              <a:schemeClr val="accent2"/>
            </a:solidFill>
          </p:grpSpPr>
          <p:sp>
            <p:nvSpPr>
              <p:cNvPr id="88" name="Freeform: Shape 334"/>
              <p:cNvSpPr>
                <a:spLocks/>
              </p:cNvSpPr>
              <p:nvPr/>
            </p:nvSpPr>
            <p:spPr bwMode="auto">
              <a:xfrm>
                <a:off x="5508637" y="2065047"/>
                <a:ext cx="135567" cy="135567"/>
              </a:xfrm>
              <a:custGeom>
                <a:avLst/>
                <a:gdLst/>
                <a:ahLst/>
                <a:cxnLst>
                  <a:cxn ang="0">
                    <a:pos x="20" y="3"/>
                  </a:cxn>
                  <a:cxn ang="0">
                    <a:pos x="41" y="23"/>
                  </a:cxn>
                  <a:cxn ang="0">
                    <a:pos x="9" y="31"/>
                  </a:cxn>
                  <a:cxn ang="0">
                    <a:pos x="20" y="3"/>
                  </a:cxn>
                </a:cxnLst>
                <a:rect l="0" t="0" r="r" b="b"/>
                <a:pathLst>
                  <a:path w="44" h="44">
                    <a:moveTo>
                      <a:pt x="20" y="3"/>
                    </a:moveTo>
                    <a:cubicBezTo>
                      <a:pt x="31" y="0"/>
                      <a:pt x="44" y="11"/>
                      <a:pt x="41" y="23"/>
                    </a:cubicBezTo>
                    <a:cubicBezTo>
                      <a:pt x="40" y="39"/>
                      <a:pt x="17" y="44"/>
                      <a:pt x="9" y="31"/>
                    </a:cubicBezTo>
                    <a:cubicBezTo>
                      <a:pt x="0" y="21"/>
                      <a:pt x="7" y="5"/>
                      <a:pt x="20" y="3"/>
                    </a:cubicBez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89" name="Freeform: Shape 335"/>
              <p:cNvSpPr>
                <a:spLocks/>
              </p:cNvSpPr>
              <p:nvPr/>
            </p:nvSpPr>
            <p:spPr bwMode="auto">
              <a:xfrm>
                <a:off x="5426476" y="2192395"/>
                <a:ext cx="312212" cy="571021"/>
              </a:xfrm>
              <a:custGeom>
                <a:avLst/>
                <a:gdLst/>
                <a:ahLst/>
                <a:cxnLst>
                  <a:cxn ang="0">
                    <a:pos x="21" y="8"/>
                  </a:cxn>
                  <a:cxn ang="0">
                    <a:pos x="54" y="2"/>
                  </a:cxn>
                  <a:cxn ang="0">
                    <a:pos x="80" y="11"/>
                  </a:cxn>
                  <a:cxn ang="0">
                    <a:pos x="93" y="47"/>
                  </a:cxn>
                  <a:cxn ang="0">
                    <a:pos x="98" y="78"/>
                  </a:cxn>
                  <a:cxn ang="0">
                    <a:pos x="85" y="75"/>
                  </a:cxn>
                  <a:cxn ang="0">
                    <a:pos x="71" y="31"/>
                  </a:cxn>
                  <a:cxn ang="0">
                    <a:pos x="67" y="25"/>
                  </a:cxn>
                  <a:cxn ang="0">
                    <a:pos x="91" y="111"/>
                  </a:cxn>
                  <a:cxn ang="0">
                    <a:pos x="70" y="111"/>
                  </a:cxn>
                  <a:cxn ang="0">
                    <a:pos x="69" y="172"/>
                  </a:cxn>
                  <a:cxn ang="0">
                    <a:pos x="61" y="182"/>
                  </a:cxn>
                  <a:cxn ang="0">
                    <a:pos x="53" y="173"/>
                  </a:cxn>
                  <a:cxn ang="0">
                    <a:pos x="53" y="111"/>
                  </a:cxn>
                  <a:cxn ang="0">
                    <a:pos x="48" y="111"/>
                  </a:cxn>
                  <a:cxn ang="0">
                    <a:pos x="47" y="175"/>
                  </a:cxn>
                  <a:cxn ang="0">
                    <a:pos x="31" y="175"/>
                  </a:cxn>
                  <a:cxn ang="0">
                    <a:pos x="31" y="111"/>
                  </a:cxn>
                  <a:cxn ang="0">
                    <a:pos x="10" y="111"/>
                  </a:cxn>
                  <a:cxn ang="0">
                    <a:pos x="31" y="27"/>
                  </a:cxn>
                  <a:cxn ang="0">
                    <a:pos x="28" y="29"/>
                  </a:cxn>
                  <a:cxn ang="0">
                    <a:pos x="14" y="75"/>
                  </a:cxn>
                  <a:cxn ang="0">
                    <a:pos x="0" y="74"/>
                  </a:cxn>
                  <a:cxn ang="0">
                    <a:pos x="9" y="40"/>
                  </a:cxn>
                  <a:cxn ang="0">
                    <a:pos x="21" y="8"/>
                  </a:cxn>
                </a:cxnLst>
                <a:rect l="0" t="0" r="r" b="b"/>
                <a:pathLst>
                  <a:path w="101" h="185">
                    <a:moveTo>
                      <a:pt x="21" y="8"/>
                    </a:moveTo>
                    <a:cubicBezTo>
                      <a:pt x="30" y="0"/>
                      <a:pt x="43" y="3"/>
                      <a:pt x="54" y="2"/>
                    </a:cubicBezTo>
                    <a:cubicBezTo>
                      <a:pt x="64" y="1"/>
                      <a:pt x="75" y="3"/>
                      <a:pt x="80" y="11"/>
                    </a:cubicBezTo>
                    <a:cubicBezTo>
                      <a:pt x="87" y="22"/>
                      <a:pt x="88" y="35"/>
                      <a:pt x="93" y="47"/>
                    </a:cubicBezTo>
                    <a:cubicBezTo>
                      <a:pt x="95" y="57"/>
                      <a:pt x="101" y="68"/>
                      <a:pt x="98" y="78"/>
                    </a:cubicBezTo>
                    <a:cubicBezTo>
                      <a:pt x="93" y="80"/>
                      <a:pt x="88" y="80"/>
                      <a:pt x="85" y="75"/>
                    </a:cubicBezTo>
                    <a:cubicBezTo>
                      <a:pt x="80" y="60"/>
                      <a:pt x="76" y="45"/>
                      <a:pt x="71" y="31"/>
                    </a:cubicBezTo>
                    <a:cubicBezTo>
                      <a:pt x="71" y="28"/>
                      <a:pt x="69" y="27"/>
                      <a:pt x="67" y="25"/>
                    </a:cubicBezTo>
                    <a:cubicBezTo>
                      <a:pt x="74" y="54"/>
                      <a:pt x="83" y="82"/>
                      <a:pt x="91" y="111"/>
                    </a:cubicBezTo>
                    <a:cubicBezTo>
                      <a:pt x="84" y="111"/>
                      <a:pt x="77" y="111"/>
                      <a:pt x="70" y="111"/>
                    </a:cubicBezTo>
                    <a:cubicBezTo>
                      <a:pt x="69" y="131"/>
                      <a:pt x="70" y="152"/>
                      <a:pt x="69" y="172"/>
                    </a:cubicBezTo>
                    <a:cubicBezTo>
                      <a:pt x="69" y="177"/>
                      <a:pt x="66" y="182"/>
                      <a:pt x="61" y="182"/>
                    </a:cubicBezTo>
                    <a:cubicBezTo>
                      <a:pt x="56" y="183"/>
                      <a:pt x="52" y="177"/>
                      <a:pt x="53" y="173"/>
                    </a:cubicBezTo>
                    <a:cubicBezTo>
                      <a:pt x="53" y="152"/>
                      <a:pt x="53" y="131"/>
                      <a:pt x="53" y="111"/>
                    </a:cubicBezTo>
                    <a:cubicBezTo>
                      <a:pt x="52" y="111"/>
                      <a:pt x="49" y="111"/>
                      <a:pt x="48" y="111"/>
                    </a:cubicBezTo>
                    <a:cubicBezTo>
                      <a:pt x="47" y="132"/>
                      <a:pt x="48" y="154"/>
                      <a:pt x="47" y="175"/>
                    </a:cubicBezTo>
                    <a:cubicBezTo>
                      <a:pt x="47" y="185"/>
                      <a:pt x="32" y="184"/>
                      <a:pt x="31" y="175"/>
                    </a:cubicBezTo>
                    <a:cubicBezTo>
                      <a:pt x="31" y="154"/>
                      <a:pt x="31" y="132"/>
                      <a:pt x="31" y="111"/>
                    </a:cubicBezTo>
                    <a:cubicBezTo>
                      <a:pt x="24" y="111"/>
                      <a:pt x="17" y="111"/>
                      <a:pt x="10" y="111"/>
                    </a:cubicBezTo>
                    <a:cubicBezTo>
                      <a:pt x="16" y="83"/>
                      <a:pt x="24" y="55"/>
                      <a:pt x="31" y="27"/>
                    </a:cubicBezTo>
                    <a:cubicBezTo>
                      <a:pt x="30" y="27"/>
                      <a:pt x="29" y="28"/>
                      <a:pt x="28" y="29"/>
                    </a:cubicBezTo>
                    <a:cubicBezTo>
                      <a:pt x="22" y="44"/>
                      <a:pt x="19" y="60"/>
                      <a:pt x="14" y="75"/>
                    </a:cubicBezTo>
                    <a:cubicBezTo>
                      <a:pt x="12" y="82"/>
                      <a:pt x="0" y="81"/>
                      <a:pt x="0" y="74"/>
                    </a:cubicBezTo>
                    <a:cubicBezTo>
                      <a:pt x="1" y="62"/>
                      <a:pt x="6" y="51"/>
                      <a:pt x="9" y="40"/>
                    </a:cubicBezTo>
                    <a:cubicBezTo>
                      <a:pt x="12" y="29"/>
                      <a:pt x="13" y="17"/>
                      <a:pt x="21" y="8"/>
                    </a:cubicBez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grpSp>
        <p:grpSp>
          <p:nvGrpSpPr>
            <p:cNvPr id="165" name="Group 264"/>
            <p:cNvGrpSpPr/>
            <p:nvPr/>
          </p:nvGrpSpPr>
          <p:grpSpPr>
            <a:xfrm>
              <a:off x="1807895" y="4113012"/>
              <a:ext cx="417807" cy="934571"/>
              <a:chOff x="5426476" y="2065047"/>
              <a:chExt cx="312212" cy="698369"/>
            </a:xfrm>
            <a:solidFill>
              <a:schemeClr val="accent2"/>
            </a:solidFill>
          </p:grpSpPr>
          <p:sp>
            <p:nvSpPr>
              <p:cNvPr id="166" name="Freeform: Shape 334"/>
              <p:cNvSpPr>
                <a:spLocks/>
              </p:cNvSpPr>
              <p:nvPr/>
            </p:nvSpPr>
            <p:spPr bwMode="auto">
              <a:xfrm>
                <a:off x="5508637" y="2065047"/>
                <a:ext cx="135567" cy="135567"/>
              </a:xfrm>
              <a:custGeom>
                <a:avLst/>
                <a:gdLst/>
                <a:ahLst/>
                <a:cxnLst>
                  <a:cxn ang="0">
                    <a:pos x="20" y="3"/>
                  </a:cxn>
                  <a:cxn ang="0">
                    <a:pos x="41" y="23"/>
                  </a:cxn>
                  <a:cxn ang="0">
                    <a:pos x="9" y="31"/>
                  </a:cxn>
                  <a:cxn ang="0">
                    <a:pos x="20" y="3"/>
                  </a:cxn>
                </a:cxnLst>
                <a:rect l="0" t="0" r="r" b="b"/>
                <a:pathLst>
                  <a:path w="44" h="44">
                    <a:moveTo>
                      <a:pt x="20" y="3"/>
                    </a:moveTo>
                    <a:cubicBezTo>
                      <a:pt x="31" y="0"/>
                      <a:pt x="44" y="11"/>
                      <a:pt x="41" y="23"/>
                    </a:cubicBezTo>
                    <a:cubicBezTo>
                      <a:pt x="40" y="39"/>
                      <a:pt x="17" y="44"/>
                      <a:pt x="9" y="31"/>
                    </a:cubicBezTo>
                    <a:cubicBezTo>
                      <a:pt x="0" y="21"/>
                      <a:pt x="7" y="5"/>
                      <a:pt x="20" y="3"/>
                    </a:cubicBez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167" name="Freeform: Shape 335"/>
              <p:cNvSpPr>
                <a:spLocks/>
              </p:cNvSpPr>
              <p:nvPr/>
            </p:nvSpPr>
            <p:spPr bwMode="auto">
              <a:xfrm>
                <a:off x="5426476" y="2192395"/>
                <a:ext cx="312212" cy="571021"/>
              </a:xfrm>
              <a:custGeom>
                <a:avLst/>
                <a:gdLst/>
                <a:ahLst/>
                <a:cxnLst>
                  <a:cxn ang="0">
                    <a:pos x="21" y="8"/>
                  </a:cxn>
                  <a:cxn ang="0">
                    <a:pos x="54" y="2"/>
                  </a:cxn>
                  <a:cxn ang="0">
                    <a:pos x="80" y="11"/>
                  </a:cxn>
                  <a:cxn ang="0">
                    <a:pos x="93" y="47"/>
                  </a:cxn>
                  <a:cxn ang="0">
                    <a:pos x="98" y="78"/>
                  </a:cxn>
                  <a:cxn ang="0">
                    <a:pos x="85" y="75"/>
                  </a:cxn>
                  <a:cxn ang="0">
                    <a:pos x="71" y="31"/>
                  </a:cxn>
                  <a:cxn ang="0">
                    <a:pos x="67" y="25"/>
                  </a:cxn>
                  <a:cxn ang="0">
                    <a:pos x="91" y="111"/>
                  </a:cxn>
                  <a:cxn ang="0">
                    <a:pos x="70" y="111"/>
                  </a:cxn>
                  <a:cxn ang="0">
                    <a:pos x="69" y="172"/>
                  </a:cxn>
                  <a:cxn ang="0">
                    <a:pos x="61" y="182"/>
                  </a:cxn>
                  <a:cxn ang="0">
                    <a:pos x="53" y="173"/>
                  </a:cxn>
                  <a:cxn ang="0">
                    <a:pos x="53" y="111"/>
                  </a:cxn>
                  <a:cxn ang="0">
                    <a:pos x="48" y="111"/>
                  </a:cxn>
                  <a:cxn ang="0">
                    <a:pos x="47" y="175"/>
                  </a:cxn>
                  <a:cxn ang="0">
                    <a:pos x="31" y="175"/>
                  </a:cxn>
                  <a:cxn ang="0">
                    <a:pos x="31" y="111"/>
                  </a:cxn>
                  <a:cxn ang="0">
                    <a:pos x="10" y="111"/>
                  </a:cxn>
                  <a:cxn ang="0">
                    <a:pos x="31" y="27"/>
                  </a:cxn>
                  <a:cxn ang="0">
                    <a:pos x="28" y="29"/>
                  </a:cxn>
                  <a:cxn ang="0">
                    <a:pos x="14" y="75"/>
                  </a:cxn>
                  <a:cxn ang="0">
                    <a:pos x="0" y="74"/>
                  </a:cxn>
                  <a:cxn ang="0">
                    <a:pos x="9" y="40"/>
                  </a:cxn>
                  <a:cxn ang="0">
                    <a:pos x="21" y="8"/>
                  </a:cxn>
                </a:cxnLst>
                <a:rect l="0" t="0" r="r" b="b"/>
                <a:pathLst>
                  <a:path w="101" h="185">
                    <a:moveTo>
                      <a:pt x="21" y="8"/>
                    </a:moveTo>
                    <a:cubicBezTo>
                      <a:pt x="30" y="0"/>
                      <a:pt x="43" y="3"/>
                      <a:pt x="54" y="2"/>
                    </a:cubicBezTo>
                    <a:cubicBezTo>
                      <a:pt x="64" y="1"/>
                      <a:pt x="75" y="3"/>
                      <a:pt x="80" y="11"/>
                    </a:cubicBezTo>
                    <a:cubicBezTo>
                      <a:pt x="87" y="22"/>
                      <a:pt x="88" y="35"/>
                      <a:pt x="93" y="47"/>
                    </a:cubicBezTo>
                    <a:cubicBezTo>
                      <a:pt x="95" y="57"/>
                      <a:pt x="101" y="68"/>
                      <a:pt x="98" y="78"/>
                    </a:cubicBezTo>
                    <a:cubicBezTo>
                      <a:pt x="93" y="80"/>
                      <a:pt x="88" y="80"/>
                      <a:pt x="85" y="75"/>
                    </a:cubicBezTo>
                    <a:cubicBezTo>
                      <a:pt x="80" y="60"/>
                      <a:pt x="76" y="45"/>
                      <a:pt x="71" y="31"/>
                    </a:cubicBezTo>
                    <a:cubicBezTo>
                      <a:pt x="71" y="28"/>
                      <a:pt x="69" y="27"/>
                      <a:pt x="67" y="25"/>
                    </a:cubicBezTo>
                    <a:cubicBezTo>
                      <a:pt x="74" y="54"/>
                      <a:pt x="83" y="82"/>
                      <a:pt x="91" y="111"/>
                    </a:cubicBezTo>
                    <a:cubicBezTo>
                      <a:pt x="84" y="111"/>
                      <a:pt x="77" y="111"/>
                      <a:pt x="70" y="111"/>
                    </a:cubicBezTo>
                    <a:cubicBezTo>
                      <a:pt x="69" y="131"/>
                      <a:pt x="70" y="152"/>
                      <a:pt x="69" y="172"/>
                    </a:cubicBezTo>
                    <a:cubicBezTo>
                      <a:pt x="69" y="177"/>
                      <a:pt x="66" y="182"/>
                      <a:pt x="61" y="182"/>
                    </a:cubicBezTo>
                    <a:cubicBezTo>
                      <a:pt x="56" y="183"/>
                      <a:pt x="52" y="177"/>
                      <a:pt x="53" y="173"/>
                    </a:cubicBezTo>
                    <a:cubicBezTo>
                      <a:pt x="53" y="152"/>
                      <a:pt x="53" y="131"/>
                      <a:pt x="53" y="111"/>
                    </a:cubicBezTo>
                    <a:cubicBezTo>
                      <a:pt x="52" y="111"/>
                      <a:pt x="49" y="111"/>
                      <a:pt x="48" y="111"/>
                    </a:cubicBezTo>
                    <a:cubicBezTo>
                      <a:pt x="47" y="132"/>
                      <a:pt x="48" y="154"/>
                      <a:pt x="47" y="175"/>
                    </a:cubicBezTo>
                    <a:cubicBezTo>
                      <a:pt x="47" y="185"/>
                      <a:pt x="32" y="184"/>
                      <a:pt x="31" y="175"/>
                    </a:cubicBezTo>
                    <a:cubicBezTo>
                      <a:pt x="31" y="154"/>
                      <a:pt x="31" y="132"/>
                      <a:pt x="31" y="111"/>
                    </a:cubicBezTo>
                    <a:cubicBezTo>
                      <a:pt x="24" y="111"/>
                      <a:pt x="17" y="111"/>
                      <a:pt x="10" y="111"/>
                    </a:cubicBezTo>
                    <a:cubicBezTo>
                      <a:pt x="16" y="83"/>
                      <a:pt x="24" y="55"/>
                      <a:pt x="31" y="27"/>
                    </a:cubicBezTo>
                    <a:cubicBezTo>
                      <a:pt x="30" y="27"/>
                      <a:pt x="29" y="28"/>
                      <a:pt x="28" y="29"/>
                    </a:cubicBezTo>
                    <a:cubicBezTo>
                      <a:pt x="22" y="44"/>
                      <a:pt x="19" y="60"/>
                      <a:pt x="14" y="75"/>
                    </a:cubicBezTo>
                    <a:cubicBezTo>
                      <a:pt x="12" y="82"/>
                      <a:pt x="0" y="81"/>
                      <a:pt x="0" y="74"/>
                    </a:cubicBezTo>
                    <a:cubicBezTo>
                      <a:pt x="1" y="62"/>
                      <a:pt x="6" y="51"/>
                      <a:pt x="9" y="40"/>
                    </a:cubicBezTo>
                    <a:cubicBezTo>
                      <a:pt x="12" y="29"/>
                      <a:pt x="13" y="17"/>
                      <a:pt x="21" y="8"/>
                    </a:cubicBez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grpSp>
        <p:grpSp>
          <p:nvGrpSpPr>
            <p:cNvPr id="171" name="Group 264"/>
            <p:cNvGrpSpPr/>
            <p:nvPr/>
          </p:nvGrpSpPr>
          <p:grpSpPr>
            <a:xfrm>
              <a:off x="2291682" y="4113012"/>
              <a:ext cx="417807" cy="934571"/>
              <a:chOff x="5426476" y="2065047"/>
              <a:chExt cx="312212" cy="698369"/>
            </a:xfrm>
            <a:solidFill>
              <a:schemeClr val="accent2"/>
            </a:solidFill>
          </p:grpSpPr>
          <p:sp>
            <p:nvSpPr>
              <p:cNvPr id="172" name="Freeform: Shape 334"/>
              <p:cNvSpPr>
                <a:spLocks/>
              </p:cNvSpPr>
              <p:nvPr/>
            </p:nvSpPr>
            <p:spPr bwMode="auto">
              <a:xfrm>
                <a:off x="5508637" y="2065047"/>
                <a:ext cx="135567" cy="135567"/>
              </a:xfrm>
              <a:custGeom>
                <a:avLst/>
                <a:gdLst/>
                <a:ahLst/>
                <a:cxnLst>
                  <a:cxn ang="0">
                    <a:pos x="20" y="3"/>
                  </a:cxn>
                  <a:cxn ang="0">
                    <a:pos x="41" y="23"/>
                  </a:cxn>
                  <a:cxn ang="0">
                    <a:pos x="9" y="31"/>
                  </a:cxn>
                  <a:cxn ang="0">
                    <a:pos x="20" y="3"/>
                  </a:cxn>
                </a:cxnLst>
                <a:rect l="0" t="0" r="r" b="b"/>
                <a:pathLst>
                  <a:path w="44" h="44">
                    <a:moveTo>
                      <a:pt x="20" y="3"/>
                    </a:moveTo>
                    <a:cubicBezTo>
                      <a:pt x="31" y="0"/>
                      <a:pt x="44" y="11"/>
                      <a:pt x="41" y="23"/>
                    </a:cubicBezTo>
                    <a:cubicBezTo>
                      <a:pt x="40" y="39"/>
                      <a:pt x="17" y="44"/>
                      <a:pt x="9" y="31"/>
                    </a:cubicBezTo>
                    <a:cubicBezTo>
                      <a:pt x="0" y="21"/>
                      <a:pt x="7" y="5"/>
                      <a:pt x="20" y="3"/>
                    </a:cubicBez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173" name="Freeform: Shape 335"/>
              <p:cNvSpPr>
                <a:spLocks/>
              </p:cNvSpPr>
              <p:nvPr/>
            </p:nvSpPr>
            <p:spPr bwMode="auto">
              <a:xfrm>
                <a:off x="5426476" y="2192395"/>
                <a:ext cx="312212" cy="571021"/>
              </a:xfrm>
              <a:custGeom>
                <a:avLst/>
                <a:gdLst/>
                <a:ahLst/>
                <a:cxnLst>
                  <a:cxn ang="0">
                    <a:pos x="21" y="8"/>
                  </a:cxn>
                  <a:cxn ang="0">
                    <a:pos x="54" y="2"/>
                  </a:cxn>
                  <a:cxn ang="0">
                    <a:pos x="80" y="11"/>
                  </a:cxn>
                  <a:cxn ang="0">
                    <a:pos x="93" y="47"/>
                  </a:cxn>
                  <a:cxn ang="0">
                    <a:pos x="98" y="78"/>
                  </a:cxn>
                  <a:cxn ang="0">
                    <a:pos x="85" y="75"/>
                  </a:cxn>
                  <a:cxn ang="0">
                    <a:pos x="71" y="31"/>
                  </a:cxn>
                  <a:cxn ang="0">
                    <a:pos x="67" y="25"/>
                  </a:cxn>
                  <a:cxn ang="0">
                    <a:pos x="91" y="111"/>
                  </a:cxn>
                  <a:cxn ang="0">
                    <a:pos x="70" y="111"/>
                  </a:cxn>
                  <a:cxn ang="0">
                    <a:pos x="69" y="172"/>
                  </a:cxn>
                  <a:cxn ang="0">
                    <a:pos x="61" y="182"/>
                  </a:cxn>
                  <a:cxn ang="0">
                    <a:pos x="53" y="173"/>
                  </a:cxn>
                  <a:cxn ang="0">
                    <a:pos x="53" y="111"/>
                  </a:cxn>
                  <a:cxn ang="0">
                    <a:pos x="48" y="111"/>
                  </a:cxn>
                  <a:cxn ang="0">
                    <a:pos x="47" y="175"/>
                  </a:cxn>
                  <a:cxn ang="0">
                    <a:pos x="31" y="175"/>
                  </a:cxn>
                  <a:cxn ang="0">
                    <a:pos x="31" y="111"/>
                  </a:cxn>
                  <a:cxn ang="0">
                    <a:pos x="10" y="111"/>
                  </a:cxn>
                  <a:cxn ang="0">
                    <a:pos x="31" y="27"/>
                  </a:cxn>
                  <a:cxn ang="0">
                    <a:pos x="28" y="29"/>
                  </a:cxn>
                  <a:cxn ang="0">
                    <a:pos x="14" y="75"/>
                  </a:cxn>
                  <a:cxn ang="0">
                    <a:pos x="0" y="74"/>
                  </a:cxn>
                  <a:cxn ang="0">
                    <a:pos x="9" y="40"/>
                  </a:cxn>
                  <a:cxn ang="0">
                    <a:pos x="21" y="8"/>
                  </a:cxn>
                </a:cxnLst>
                <a:rect l="0" t="0" r="r" b="b"/>
                <a:pathLst>
                  <a:path w="101" h="185">
                    <a:moveTo>
                      <a:pt x="21" y="8"/>
                    </a:moveTo>
                    <a:cubicBezTo>
                      <a:pt x="30" y="0"/>
                      <a:pt x="43" y="3"/>
                      <a:pt x="54" y="2"/>
                    </a:cubicBezTo>
                    <a:cubicBezTo>
                      <a:pt x="64" y="1"/>
                      <a:pt x="75" y="3"/>
                      <a:pt x="80" y="11"/>
                    </a:cubicBezTo>
                    <a:cubicBezTo>
                      <a:pt x="87" y="22"/>
                      <a:pt x="88" y="35"/>
                      <a:pt x="93" y="47"/>
                    </a:cubicBezTo>
                    <a:cubicBezTo>
                      <a:pt x="95" y="57"/>
                      <a:pt x="101" y="68"/>
                      <a:pt x="98" y="78"/>
                    </a:cubicBezTo>
                    <a:cubicBezTo>
                      <a:pt x="93" y="80"/>
                      <a:pt x="88" y="80"/>
                      <a:pt x="85" y="75"/>
                    </a:cubicBezTo>
                    <a:cubicBezTo>
                      <a:pt x="80" y="60"/>
                      <a:pt x="76" y="45"/>
                      <a:pt x="71" y="31"/>
                    </a:cubicBezTo>
                    <a:cubicBezTo>
                      <a:pt x="71" y="28"/>
                      <a:pt x="69" y="27"/>
                      <a:pt x="67" y="25"/>
                    </a:cubicBezTo>
                    <a:cubicBezTo>
                      <a:pt x="74" y="54"/>
                      <a:pt x="83" y="82"/>
                      <a:pt x="91" y="111"/>
                    </a:cubicBezTo>
                    <a:cubicBezTo>
                      <a:pt x="84" y="111"/>
                      <a:pt x="77" y="111"/>
                      <a:pt x="70" y="111"/>
                    </a:cubicBezTo>
                    <a:cubicBezTo>
                      <a:pt x="69" y="131"/>
                      <a:pt x="70" y="152"/>
                      <a:pt x="69" y="172"/>
                    </a:cubicBezTo>
                    <a:cubicBezTo>
                      <a:pt x="69" y="177"/>
                      <a:pt x="66" y="182"/>
                      <a:pt x="61" y="182"/>
                    </a:cubicBezTo>
                    <a:cubicBezTo>
                      <a:pt x="56" y="183"/>
                      <a:pt x="52" y="177"/>
                      <a:pt x="53" y="173"/>
                    </a:cubicBezTo>
                    <a:cubicBezTo>
                      <a:pt x="53" y="152"/>
                      <a:pt x="53" y="131"/>
                      <a:pt x="53" y="111"/>
                    </a:cubicBezTo>
                    <a:cubicBezTo>
                      <a:pt x="52" y="111"/>
                      <a:pt x="49" y="111"/>
                      <a:pt x="48" y="111"/>
                    </a:cubicBezTo>
                    <a:cubicBezTo>
                      <a:pt x="47" y="132"/>
                      <a:pt x="48" y="154"/>
                      <a:pt x="47" y="175"/>
                    </a:cubicBezTo>
                    <a:cubicBezTo>
                      <a:pt x="47" y="185"/>
                      <a:pt x="32" y="184"/>
                      <a:pt x="31" y="175"/>
                    </a:cubicBezTo>
                    <a:cubicBezTo>
                      <a:pt x="31" y="154"/>
                      <a:pt x="31" y="132"/>
                      <a:pt x="31" y="111"/>
                    </a:cubicBezTo>
                    <a:cubicBezTo>
                      <a:pt x="24" y="111"/>
                      <a:pt x="17" y="111"/>
                      <a:pt x="10" y="111"/>
                    </a:cubicBezTo>
                    <a:cubicBezTo>
                      <a:pt x="16" y="83"/>
                      <a:pt x="24" y="55"/>
                      <a:pt x="31" y="27"/>
                    </a:cubicBezTo>
                    <a:cubicBezTo>
                      <a:pt x="30" y="27"/>
                      <a:pt x="29" y="28"/>
                      <a:pt x="28" y="29"/>
                    </a:cubicBezTo>
                    <a:cubicBezTo>
                      <a:pt x="22" y="44"/>
                      <a:pt x="19" y="60"/>
                      <a:pt x="14" y="75"/>
                    </a:cubicBezTo>
                    <a:cubicBezTo>
                      <a:pt x="12" y="82"/>
                      <a:pt x="0" y="81"/>
                      <a:pt x="0" y="74"/>
                    </a:cubicBezTo>
                    <a:cubicBezTo>
                      <a:pt x="1" y="62"/>
                      <a:pt x="6" y="51"/>
                      <a:pt x="9" y="40"/>
                    </a:cubicBezTo>
                    <a:cubicBezTo>
                      <a:pt x="12" y="29"/>
                      <a:pt x="13" y="17"/>
                      <a:pt x="21" y="8"/>
                    </a:cubicBez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grpSp>
        <p:grpSp>
          <p:nvGrpSpPr>
            <p:cNvPr id="177" name="Group 264"/>
            <p:cNvGrpSpPr/>
            <p:nvPr/>
          </p:nvGrpSpPr>
          <p:grpSpPr>
            <a:xfrm>
              <a:off x="2775470" y="4113012"/>
              <a:ext cx="417807" cy="934571"/>
              <a:chOff x="5426476" y="2065047"/>
              <a:chExt cx="312212" cy="698369"/>
            </a:xfrm>
            <a:solidFill>
              <a:schemeClr val="accent2"/>
            </a:solidFill>
          </p:grpSpPr>
          <p:sp>
            <p:nvSpPr>
              <p:cNvPr id="178" name="Freeform: Shape 334"/>
              <p:cNvSpPr>
                <a:spLocks/>
              </p:cNvSpPr>
              <p:nvPr/>
            </p:nvSpPr>
            <p:spPr bwMode="auto">
              <a:xfrm>
                <a:off x="5508637" y="2065047"/>
                <a:ext cx="135567" cy="135567"/>
              </a:xfrm>
              <a:custGeom>
                <a:avLst/>
                <a:gdLst/>
                <a:ahLst/>
                <a:cxnLst>
                  <a:cxn ang="0">
                    <a:pos x="20" y="3"/>
                  </a:cxn>
                  <a:cxn ang="0">
                    <a:pos x="41" y="23"/>
                  </a:cxn>
                  <a:cxn ang="0">
                    <a:pos x="9" y="31"/>
                  </a:cxn>
                  <a:cxn ang="0">
                    <a:pos x="20" y="3"/>
                  </a:cxn>
                </a:cxnLst>
                <a:rect l="0" t="0" r="r" b="b"/>
                <a:pathLst>
                  <a:path w="44" h="44">
                    <a:moveTo>
                      <a:pt x="20" y="3"/>
                    </a:moveTo>
                    <a:cubicBezTo>
                      <a:pt x="31" y="0"/>
                      <a:pt x="44" y="11"/>
                      <a:pt x="41" y="23"/>
                    </a:cubicBezTo>
                    <a:cubicBezTo>
                      <a:pt x="40" y="39"/>
                      <a:pt x="17" y="44"/>
                      <a:pt x="9" y="31"/>
                    </a:cubicBezTo>
                    <a:cubicBezTo>
                      <a:pt x="0" y="21"/>
                      <a:pt x="7" y="5"/>
                      <a:pt x="20" y="3"/>
                    </a:cubicBez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179" name="Freeform: Shape 335"/>
              <p:cNvSpPr>
                <a:spLocks/>
              </p:cNvSpPr>
              <p:nvPr/>
            </p:nvSpPr>
            <p:spPr bwMode="auto">
              <a:xfrm>
                <a:off x="5426476" y="2192395"/>
                <a:ext cx="312212" cy="571021"/>
              </a:xfrm>
              <a:custGeom>
                <a:avLst/>
                <a:gdLst/>
                <a:ahLst/>
                <a:cxnLst>
                  <a:cxn ang="0">
                    <a:pos x="21" y="8"/>
                  </a:cxn>
                  <a:cxn ang="0">
                    <a:pos x="54" y="2"/>
                  </a:cxn>
                  <a:cxn ang="0">
                    <a:pos x="80" y="11"/>
                  </a:cxn>
                  <a:cxn ang="0">
                    <a:pos x="93" y="47"/>
                  </a:cxn>
                  <a:cxn ang="0">
                    <a:pos x="98" y="78"/>
                  </a:cxn>
                  <a:cxn ang="0">
                    <a:pos x="85" y="75"/>
                  </a:cxn>
                  <a:cxn ang="0">
                    <a:pos x="71" y="31"/>
                  </a:cxn>
                  <a:cxn ang="0">
                    <a:pos x="67" y="25"/>
                  </a:cxn>
                  <a:cxn ang="0">
                    <a:pos x="91" y="111"/>
                  </a:cxn>
                  <a:cxn ang="0">
                    <a:pos x="70" y="111"/>
                  </a:cxn>
                  <a:cxn ang="0">
                    <a:pos x="69" y="172"/>
                  </a:cxn>
                  <a:cxn ang="0">
                    <a:pos x="61" y="182"/>
                  </a:cxn>
                  <a:cxn ang="0">
                    <a:pos x="53" y="173"/>
                  </a:cxn>
                  <a:cxn ang="0">
                    <a:pos x="53" y="111"/>
                  </a:cxn>
                  <a:cxn ang="0">
                    <a:pos x="48" y="111"/>
                  </a:cxn>
                  <a:cxn ang="0">
                    <a:pos x="47" y="175"/>
                  </a:cxn>
                  <a:cxn ang="0">
                    <a:pos x="31" y="175"/>
                  </a:cxn>
                  <a:cxn ang="0">
                    <a:pos x="31" y="111"/>
                  </a:cxn>
                  <a:cxn ang="0">
                    <a:pos x="10" y="111"/>
                  </a:cxn>
                  <a:cxn ang="0">
                    <a:pos x="31" y="27"/>
                  </a:cxn>
                  <a:cxn ang="0">
                    <a:pos x="28" y="29"/>
                  </a:cxn>
                  <a:cxn ang="0">
                    <a:pos x="14" y="75"/>
                  </a:cxn>
                  <a:cxn ang="0">
                    <a:pos x="0" y="74"/>
                  </a:cxn>
                  <a:cxn ang="0">
                    <a:pos x="9" y="40"/>
                  </a:cxn>
                  <a:cxn ang="0">
                    <a:pos x="21" y="8"/>
                  </a:cxn>
                </a:cxnLst>
                <a:rect l="0" t="0" r="r" b="b"/>
                <a:pathLst>
                  <a:path w="101" h="185">
                    <a:moveTo>
                      <a:pt x="21" y="8"/>
                    </a:moveTo>
                    <a:cubicBezTo>
                      <a:pt x="30" y="0"/>
                      <a:pt x="43" y="3"/>
                      <a:pt x="54" y="2"/>
                    </a:cubicBezTo>
                    <a:cubicBezTo>
                      <a:pt x="64" y="1"/>
                      <a:pt x="75" y="3"/>
                      <a:pt x="80" y="11"/>
                    </a:cubicBezTo>
                    <a:cubicBezTo>
                      <a:pt x="87" y="22"/>
                      <a:pt x="88" y="35"/>
                      <a:pt x="93" y="47"/>
                    </a:cubicBezTo>
                    <a:cubicBezTo>
                      <a:pt x="95" y="57"/>
                      <a:pt x="101" y="68"/>
                      <a:pt x="98" y="78"/>
                    </a:cubicBezTo>
                    <a:cubicBezTo>
                      <a:pt x="93" y="80"/>
                      <a:pt x="88" y="80"/>
                      <a:pt x="85" y="75"/>
                    </a:cubicBezTo>
                    <a:cubicBezTo>
                      <a:pt x="80" y="60"/>
                      <a:pt x="76" y="45"/>
                      <a:pt x="71" y="31"/>
                    </a:cubicBezTo>
                    <a:cubicBezTo>
                      <a:pt x="71" y="28"/>
                      <a:pt x="69" y="27"/>
                      <a:pt x="67" y="25"/>
                    </a:cubicBezTo>
                    <a:cubicBezTo>
                      <a:pt x="74" y="54"/>
                      <a:pt x="83" y="82"/>
                      <a:pt x="91" y="111"/>
                    </a:cubicBezTo>
                    <a:cubicBezTo>
                      <a:pt x="84" y="111"/>
                      <a:pt x="77" y="111"/>
                      <a:pt x="70" y="111"/>
                    </a:cubicBezTo>
                    <a:cubicBezTo>
                      <a:pt x="69" y="131"/>
                      <a:pt x="70" y="152"/>
                      <a:pt x="69" y="172"/>
                    </a:cubicBezTo>
                    <a:cubicBezTo>
                      <a:pt x="69" y="177"/>
                      <a:pt x="66" y="182"/>
                      <a:pt x="61" y="182"/>
                    </a:cubicBezTo>
                    <a:cubicBezTo>
                      <a:pt x="56" y="183"/>
                      <a:pt x="52" y="177"/>
                      <a:pt x="53" y="173"/>
                    </a:cubicBezTo>
                    <a:cubicBezTo>
                      <a:pt x="53" y="152"/>
                      <a:pt x="53" y="131"/>
                      <a:pt x="53" y="111"/>
                    </a:cubicBezTo>
                    <a:cubicBezTo>
                      <a:pt x="52" y="111"/>
                      <a:pt x="49" y="111"/>
                      <a:pt x="48" y="111"/>
                    </a:cubicBezTo>
                    <a:cubicBezTo>
                      <a:pt x="47" y="132"/>
                      <a:pt x="48" y="154"/>
                      <a:pt x="47" y="175"/>
                    </a:cubicBezTo>
                    <a:cubicBezTo>
                      <a:pt x="47" y="185"/>
                      <a:pt x="32" y="184"/>
                      <a:pt x="31" y="175"/>
                    </a:cubicBezTo>
                    <a:cubicBezTo>
                      <a:pt x="31" y="154"/>
                      <a:pt x="31" y="132"/>
                      <a:pt x="31" y="111"/>
                    </a:cubicBezTo>
                    <a:cubicBezTo>
                      <a:pt x="24" y="111"/>
                      <a:pt x="17" y="111"/>
                      <a:pt x="10" y="111"/>
                    </a:cubicBezTo>
                    <a:cubicBezTo>
                      <a:pt x="16" y="83"/>
                      <a:pt x="24" y="55"/>
                      <a:pt x="31" y="27"/>
                    </a:cubicBezTo>
                    <a:cubicBezTo>
                      <a:pt x="30" y="27"/>
                      <a:pt x="29" y="28"/>
                      <a:pt x="28" y="29"/>
                    </a:cubicBezTo>
                    <a:cubicBezTo>
                      <a:pt x="22" y="44"/>
                      <a:pt x="19" y="60"/>
                      <a:pt x="14" y="75"/>
                    </a:cubicBezTo>
                    <a:cubicBezTo>
                      <a:pt x="12" y="82"/>
                      <a:pt x="0" y="81"/>
                      <a:pt x="0" y="74"/>
                    </a:cubicBezTo>
                    <a:cubicBezTo>
                      <a:pt x="1" y="62"/>
                      <a:pt x="6" y="51"/>
                      <a:pt x="9" y="40"/>
                    </a:cubicBezTo>
                    <a:cubicBezTo>
                      <a:pt x="12" y="29"/>
                      <a:pt x="13" y="17"/>
                      <a:pt x="21" y="8"/>
                    </a:cubicBez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grpSp>
        <p:grpSp>
          <p:nvGrpSpPr>
            <p:cNvPr id="183" name="Group 264"/>
            <p:cNvGrpSpPr/>
            <p:nvPr/>
          </p:nvGrpSpPr>
          <p:grpSpPr>
            <a:xfrm>
              <a:off x="3259257" y="4113012"/>
              <a:ext cx="417807" cy="934571"/>
              <a:chOff x="5426476" y="2065047"/>
              <a:chExt cx="312212" cy="698369"/>
            </a:xfrm>
            <a:solidFill>
              <a:schemeClr val="accent2"/>
            </a:solidFill>
          </p:grpSpPr>
          <p:sp>
            <p:nvSpPr>
              <p:cNvPr id="184" name="Freeform: Shape 334"/>
              <p:cNvSpPr>
                <a:spLocks/>
              </p:cNvSpPr>
              <p:nvPr/>
            </p:nvSpPr>
            <p:spPr bwMode="auto">
              <a:xfrm>
                <a:off x="5508637" y="2065047"/>
                <a:ext cx="135567" cy="135567"/>
              </a:xfrm>
              <a:custGeom>
                <a:avLst/>
                <a:gdLst/>
                <a:ahLst/>
                <a:cxnLst>
                  <a:cxn ang="0">
                    <a:pos x="20" y="3"/>
                  </a:cxn>
                  <a:cxn ang="0">
                    <a:pos x="41" y="23"/>
                  </a:cxn>
                  <a:cxn ang="0">
                    <a:pos x="9" y="31"/>
                  </a:cxn>
                  <a:cxn ang="0">
                    <a:pos x="20" y="3"/>
                  </a:cxn>
                </a:cxnLst>
                <a:rect l="0" t="0" r="r" b="b"/>
                <a:pathLst>
                  <a:path w="44" h="44">
                    <a:moveTo>
                      <a:pt x="20" y="3"/>
                    </a:moveTo>
                    <a:cubicBezTo>
                      <a:pt x="31" y="0"/>
                      <a:pt x="44" y="11"/>
                      <a:pt x="41" y="23"/>
                    </a:cubicBezTo>
                    <a:cubicBezTo>
                      <a:pt x="40" y="39"/>
                      <a:pt x="17" y="44"/>
                      <a:pt x="9" y="31"/>
                    </a:cubicBezTo>
                    <a:cubicBezTo>
                      <a:pt x="0" y="21"/>
                      <a:pt x="7" y="5"/>
                      <a:pt x="20" y="3"/>
                    </a:cubicBez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185" name="Freeform: Shape 335"/>
              <p:cNvSpPr>
                <a:spLocks/>
              </p:cNvSpPr>
              <p:nvPr/>
            </p:nvSpPr>
            <p:spPr bwMode="auto">
              <a:xfrm>
                <a:off x="5426476" y="2192395"/>
                <a:ext cx="312212" cy="571021"/>
              </a:xfrm>
              <a:custGeom>
                <a:avLst/>
                <a:gdLst/>
                <a:ahLst/>
                <a:cxnLst>
                  <a:cxn ang="0">
                    <a:pos x="21" y="8"/>
                  </a:cxn>
                  <a:cxn ang="0">
                    <a:pos x="54" y="2"/>
                  </a:cxn>
                  <a:cxn ang="0">
                    <a:pos x="80" y="11"/>
                  </a:cxn>
                  <a:cxn ang="0">
                    <a:pos x="93" y="47"/>
                  </a:cxn>
                  <a:cxn ang="0">
                    <a:pos x="98" y="78"/>
                  </a:cxn>
                  <a:cxn ang="0">
                    <a:pos x="85" y="75"/>
                  </a:cxn>
                  <a:cxn ang="0">
                    <a:pos x="71" y="31"/>
                  </a:cxn>
                  <a:cxn ang="0">
                    <a:pos x="67" y="25"/>
                  </a:cxn>
                  <a:cxn ang="0">
                    <a:pos x="91" y="111"/>
                  </a:cxn>
                  <a:cxn ang="0">
                    <a:pos x="70" y="111"/>
                  </a:cxn>
                  <a:cxn ang="0">
                    <a:pos x="69" y="172"/>
                  </a:cxn>
                  <a:cxn ang="0">
                    <a:pos x="61" y="182"/>
                  </a:cxn>
                  <a:cxn ang="0">
                    <a:pos x="53" y="173"/>
                  </a:cxn>
                  <a:cxn ang="0">
                    <a:pos x="53" y="111"/>
                  </a:cxn>
                  <a:cxn ang="0">
                    <a:pos x="48" y="111"/>
                  </a:cxn>
                  <a:cxn ang="0">
                    <a:pos x="47" y="175"/>
                  </a:cxn>
                  <a:cxn ang="0">
                    <a:pos x="31" y="175"/>
                  </a:cxn>
                  <a:cxn ang="0">
                    <a:pos x="31" y="111"/>
                  </a:cxn>
                  <a:cxn ang="0">
                    <a:pos x="10" y="111"/>
                  </a:cxn>
                  <a:cxn ang="0">
                    <a:pos x="31" y="27"/>
                  </a:cxn>
                  <a:cxn ang="0">
                    <a:pos x="28" y="29"/>
                  </a:cxn>
                  <a:cxn ang="0">
                    <a:pos x="14" y="75"/>
                  </a:cxn>
                  <a:cxn ang="0">
                    <a:pos x="0" y="74"/>
                  </a:cxn>
                  <a:cxn ang="0">
                    <a:pos x="9" y="40"/>
                  </a:cxn>
                  <a:cxn ang="0">
                    <a:pos x="21" y="8"/>
                  </a:cxn>
                </a:cxnLst>
                <a:rect l="0" t="0" r="r" b="b"/>
                <a:pathLst>
                  <a:path w="101" h="185">
                    <a:moveTo>
                      <a:pt x="21" y="8"/>
                    </a:moveTo>
                    <a:cubicBezTo>
                      <a:pt x="30" y="0"/>
                      <a:pt x="43" y="3"/>
                      <a:pt x="54" y="2"/>
                    </a:cubicBezTo>
                    <a:cubicBezTo>
                      <a:pt x="64" y="1"/>
                      <a:pt x="75" y="3"/>
                      <a:pt x="80" y="11"/>
                    </a:cubicBezTo>
                    <a:cubicBezTo>
                      <a:pt x="87" y="22"/>
                      <a:pt x="88" y="35"/>
                      <a:pt x="93" y="47"/>
                    </a:cubicBezTo>
                    <a:cubicBezTo>
                      <a:pt x="95" y="57"/>
                      <a:pt x="101" y="68"/>
                      <a:pt x="98" y="78"/>
                    </a:cubicBezTo>
                    <a:cubicBezTo>
                      <a:pt x="93" y="80"/>
                      <a:pt x="88" y="80"/>
                      <a:pt x="85" y="75"/>
                    </a:cubicBezTo>
                    <a:cubicBezTo>
                      <a:pt x="80" y="60"/>
                      <a:pt x="76" y="45"/>
                      <a:pt x="71" y="31"/>
                    </a:cubicBezTo>
                    <a:cubicBezTo>
                      <a:pt x="71" y="28"/>
                      <a:pt x="69" y="27"/>
                      <a:pt x="67" y="25"/>
                    </a:cubicBezTo>
                    <a:cubicBezTo>
                      <a:pt x="74" y="54"/>
                      <a:pt x="83" y="82"/>
                      <a:pt x="91" y="111"/>
                    </a:cubicBezTo>
                    <a:cubicBezTo>
                      <a:pt x="84" y="111"/>
                      <a:pt x="77" y="111"/>
                      <a:pt x="70" y="111"/>
                    </a:cubicBezTo>
                    <a:cubicBezTo>
                      <a:pt x="69" y="131"/>
                      <a:pt x="70" y="152"/>
                      <a:pt x="69" y="172"/>
                    </a:cubicBezTo>
                    <a:cubicBezTo>
                      <a:pt x="69" y="177"/>
                      <a:pt x="66" y="182"/>
                      <a:pt x="61" y="182"/>
                    </a:cubicBezTo>
                    <a:cubicBezTo>
                      <a:pt x="56" y="183"/>
                      <a:pt x="52" y="177"/>
                      <a:pt x="53" y="173"/>
                    </a:cubicBezTo>
                    <a:cubicBezTo>
                      <a:pt x="53" y="152"/>
                      <a:pt x="53" y="131"/>
                      <a:pt x="53" y="111"/>
                    </a:cubicBezTo>
                    <a:cubicBezTo>
                      <a:pt x="52" y="111"/>
                      <a:pt x="49" y="111"/>
                      <a:pt x="48" y="111"/>
                    </a:cubicBezTo>
                    <a:cubicBezTo>
                      <a:pt x="47" y="132"/>
                      <a:pt x="48" y="154"/>
                      <a:pt x="47" y="175"/>
                    </a:cubicBezTo>
                    <a:cubicBezTo>
                      <a:pt x="47" y="185"/>
                      <a:pt x="32" y="184"/>
                      <a:pt x="31" y="175"/>
                    </a:cubicBezTo>
                    <a:cubicBezTo>
                      <a:pt x="31" y="154"/>
                      <a:pt x="31" y="132"/>
                      <a:pt x="31" y="111"/>
                    </a:cubicBezTo>
                    <a:cubicBezTo>
                      <a:pt x="24" y="111"/>
                      <a:pt x="17" y="111"/>
                      <a:pt x="10" y="111"/>
                    </a:cubicBezTo>
                    <a:cubicBezTo>
                      <a:pt x="16" y="83"/>
                      <a:pt x="24" y="55"/>
                      <a:pt x="31" y="27"/>
                    </a:cubicBezTo>
                    <a:cubicBezTo>
                      <a:pt x="30" y="27"/>
                      <a:pt x="29" y="28"/>
                      <a:pt x="28" y="29"/>
                    </a:cubicBezTo>
                    <a:cubicBezTo>
                      <a:pt x="22" y="44"/>
                      <a:pt x="19" y="60"/>
                      <a:pt x="14" y="75"/>
                    </a:cubicBezTo>
                    <a:cubicBezTo>
                      <a:pt x="12" y="82"/>
                      <a:pt x="0" y="81"/>
                      <a:pt x="0" y="74"/>
                    </a:cubicBezTo>
                    <a:cubicBezTo>
                      <a:pt x="1" y="62"/>
                      <a:pt x="6" y="51"/>
                      <a:pt x="9" y="40"/>
                    </a:cubicBezTo>
                    <a:cubicBezTo>
                      <a:pt x="12" y="29"/>
                      <a:pt x="13" y="17"/>
                      <a:pt x="21" y="8"/>
                    </a:cubicBez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grpSp>
        <p:grpSp>
          <p:nvGrpSpPr>
            <p:cNvPr id="189" name="Group 264"/>
            <p:cNvGrpSpPr/>
            <p:nvPr/>
          </p:nvGrpSpPr>
          <p:grpSpPr>
            <a:xfrm>
              <a:off x="3743045" y="4113012"/>
              <a:ext cx="417807" cy="934571"/>
              <a:chOff x="5426476" y="2065047"/>
              <a:chExt cx="312212" cy="698369"/>
            </a:xfrm>
            <a:solidFill>
              <a:schemeClr val="accent2"/>
            </a:solidFill>
          </p:grpSpPr>
          <p:sp>
            <p:nvSpPr>
              <p:cNvPr id="190" name="Freeform: Shape 334"/>
              <p:cNvSpPr>
                <a:spLocks/>
              </p:cNvSpPr>
              <p:nvPr/>
            </p:nvSpPr>
            <p:spPr bwMode="auto">
              <a:xfrm>
                <a:off x="5508637" y="2065047"/>
                <a:ext cx="135567" cy="135567"/>
              </a:xfrm>
              <a:custGeom>
                <a:avLst/>
                <a:gdLst/>
                <a:ahLst/>
                <a:cxnLst>
                  <a:cxn ang="0">
                    <a:pos x="20" y="3"/>
                  </a:cxn>
                  <a:cxn ang="0">
                    <a:pos x="41" y="23"/>
                  </a:cxn>
                  <a:cxn ang="0">
                    <a:pos x="9" y="31"/>
                  </a:cxn>
                  <a:cxn ang="0">
                    <a:pos x="20" y="3"/>
                  </a:cxn>
                </a:cxnLst>
                <a:rect l="0" t="0" r="r" b="b"/>
                <a:pathLst>
                  <a:path w="44" h="44">
                    <a:moveTo>
                      <a:pt x="20" y="3"/>
                    </a:moveTo>
                    <a:cubicBezTo>
                      <a:pt x="31" y="0"/>
                      <a:pt x="44" y="11"/>
                      <a:pt x="41" y="23"/>
                    </a:cubicBezTo>
                    <a:cubicBezTo>
                      <a:pt x="40" y="39"/>
                      <a:pt x="17" y="44"/>
                      <a:pt x="9" y="31"/>
                    </a:cubicBezTo>
                    <a:cubicBezTo>
                      <a:pt x="0" y="21"/>
                      <a:pt x="7" y="5"/>
                      <a:pt x="20" y="3"/>
                    </a:cubicBez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191" name="Freeform: Shape 335"/>
              <p:cNvSpPr>
                <a:spLocks/>
              </p:cNvSpPr>
              <p:nvPr/>
            </p:nvSpPr>
            <p:spPr bwMode="auto">
              <a:xfrm>
                <a:off x="5426476" y="2192395"/>
                <a:ext cx="312212" cy="571021"/>
              </a:xfrm>
              <a:custGeom>
                <a:avLst/>
                <a:gdLst/>
                <a:ahLst/>
                <a:cxnLst>
                  <a:cxn ang="0">
                    <a:pos x="21" y="8"/>
                  </a:cxn>
                  <a:cxn ang="0">
                    <a:pos x="54" y="2"/>
                  </a:cxn>
                  <a:cxn ang="0">
                    <a:pos x="80" y="11"/>
                  </a:cxn>
                  <a:cxn ang="0">
                    <a:pos x="93" y="47"/>
                  </a:cxn>
                  <a:cxn ang="0">
                    <a:pos x="98" y="78"/>
                  </a:cxn>
                  <a:cxn ang="0">
                    <a:pos x="85" y="75"/>
                  </a:cxn>
                  <a:cxn ang="0">
                    <a:pos x="71" y="31"/>
                  </a:cxn>
                  <a:cxn ang="0">
                    <a:pos x="67" y="25"/>
                  </a:cxn>
                  <a:cxn ang="0">
                    <a:pos x="91" y="111"/>
                  </a:cxn>
                  <a:cxn ang="0">
                    <a:pos x="70" y="111"/>
                  </a:cxn>
                  <a:cxn ang="0">
                    <a:pos x="69" y="172"/>
                  </a:cxn>
                  <a:cxn ang="0">
                    <a:pos x="61" y="182"/>
                  </a:cxn>
                  <a:cxn ang="0">
                    <a:pos x="53" y="173"/>
                  </a:cxn>
                  <a:cxn ang="0">
                    <a:pos x="53" y="111"/>
                  </a:cxn>
                  <a:cxn ang="0">
                    <a:pos x="48" y="111"/>
                  </a:cxn>
                  <a:cxn ang="0">
                    <a:pos x="47" y="175"/>
                  </a:cxn>
                  <a:cxn ang="0">
                    <a:pos x="31" y="175"/>
                  </a:cxn>
                  <a:cxn ang="0">
                    <a:pos x="31" y="111"/>
                  </a:cxn>
                  <a:cxn ang="0">
                    <a:pos x="10" y="111"/>
                  </a:cxn>
                  <a:cxn ang="0">
                    <a:pos x="31" y="27"/>
                  </a:cxn>
                  <a:cxn ang="0">
                    <a:pos x="28" y="29"/>
                  </a:cxn>
                  <a:cxn ang="0">
                    <a:pos x="14" y="75"/>
                  </a:cxn>
                  <a:cxn ang="0">
                    <a:pos x="0" y="74"/>
                  </a:cxn>
                  <a:cxn ang="0">
                    <a:pos x="9" y="40"/>
                  </a:cxn>
                  <a:cxn ang="0">
                    <a:pos x="21" y="8"/>
                  </a:cxn>
                </a:cxnLst>
                <a:rect l="0" t="0" r="r" b="b"/>
                <a:pathLst>
                  <a:path w="101" h="185">
                    <a:moveTo>
                      <a:pt x="21" y="8"/>
                    </a:moveTo>
                    <a:cubicBezTo>
                      <a:pt x="30" y="0"/>
                      <a:pt x="43" y="3"/>
                      <a:pt x="54" y="2"/>
                    </a:cubicBezTo>
                    <a:cubicBezTo>
                      <a:pt x="64" y="1"/>
                      <a:pt x="75" y="3"/>
                      <a:pt x="80" y="11"/>
                    </a:cubicBezTo>
                    <a:cubicBezTo>
                      <a:pt x="87" y="22"/>
                      <a:pt x="88" y="35"/>
                      <a:pt x="93" y="47"/>
                    </a:cubicBezTo>
                    <a:cubicBezTo>
                      <a:pt x="95" y="57"/>
                      <a:pt x="101" y="68"/>
                      <a:pt x="98" y="78"/>
                    </a:cubicBezTo>
                    <a:cubicBezTo>
                      <a:pt x="93" y="80"/>
                      <a:pt x="88" y="80"/>
                      <a:pt x="85" y="75"/>
                    </a:cubicBezTo>
                    <a:cubicBezTo>
                      <a:pt x="80" y="60"/>
                      <a:pt x="76" y="45"/>
                      <a:pt x="71" y="31"/>
                    </a:cubicBezTo>
                    <a:cubicBezTo>
                      <a:pt x="71" y="28"/>
                      <a:pt x="69" y="27"/>
                      <a:pt x="67" y="25"/>
                    </a:cubicBezTo>
                    <a:cubicBezTo>
                      <a:pt x="74" y="54"/>
                      <a:pt x="83" y="82"/>
                      <a:pt x="91" y="111"/>
                    </a:cubicBezTo>
                    <a:cubicBezTo>
                      <a:pt x="84" y="111"/>
                      <a:pt x="77" y="111"/>
                      <a:pt x="70" y="111"/>
                    </a:cubicBezTo>
                    <a:cubicBezTo>
                      <a:pt x="69" y="131"/>
                      <a:pt x="70" y="152"/>
                      <a:pt x="69" y="172"/>
                    </a:cubicBezTo>
                    <a:cubicBezTo>
                      <a:pt x="69" y="177"/>
                      <a:pt x="66" y="182"/>
                      <a:pt x="61" y="182"/>
                    </a:cubicBezTo>
                    <a:cubicBezTo>
                      <a:pt x="56" y="183"/>
                      <a:pt x="52" y="177"/>
                      <a:pt x="53" y="173"/>
                    </a:cubicBezTo>
                    <a:cubicBezTo>
                      <a:pt x="53" y="152"/>
                      <a:pt x="53" y="131"/>
                      <a:pt x="53" y="111"/>
                    </a:cubicBezTo>
                    <a:cubicBezTo>
                      <a:pt x="52" y="111"/>
                      <a:pt x="49" y="111"/>
                      <a:pt x="48" y="111"/>
                    </a:cubicBezTo>
                    <a:cubicBezTo>
                      <a:pt x="47" y="132"/>
                      <a:pt x="48" y="154"/>
                      <a:pt x="47" y="175"/>
                    </a:cubicBezTo>
                    <a:cubicBezTo>
                      <a:pt x="47" y="185"/>
                      <a:pt x="32" y="184"/>
                      <a:pt x="31" y="175"/>
                    </a:cubicBezTo>
                    <a:cubicBezTo>
                      <a:pt x="31" y="154"/>
                      <a:pt x="31" y="132"/>
                      <a:pt x="31" y="111"/>
                    </a:cubicBezTo>
                    <a:cubicBezTo>
                      <a:pt x="24" y="111"/>
                      <a:pt x="17" y="111"/>
                      <a:pt x="10" y="111"/>
                    </a:cubicBezTo>
                    <a:cubicBezTo>
                      <a:pt x="16" y="83"/>
                      <a:pt x="24" y="55"/>
                      <a:pt x="31" y="27"/>
                    </a:cubicBezTo>
                    <a:cubicBezTo>
                      <a:pt x="30" y="27"/>
                      <a:pt x="29" y="28"/>
                      <a:pt x="28" y="29"/>
                    </a:cubicBezTo>
                    <a:cubicBezTo>
                      <a:pt x="22" y="44"/>
                      <a:pt x="19" y="60"/>
                      <a:pt x="14" y="75"/>
                    </a:cubicBezTo>
                    <a:cubicBezTo>
                      <a:pt x="12" y="82"/>
                      <a:pt x="0" y="81"/>
                      <a:pt x="0" y="74"/>
                    </a:cubicBezTo>
                    <a:cubicBezTo>
                      <a:pt x="1" y="62"/>
                      <a:pt x="6" y="51"/>
                      <a:pt x="9" y="40"/>
                    </a:cubicBezTo>
                    <a:cubicBezTo>
                      <a:pt x="12" y="29"/>
                      <a:pt x="13" y="17"/>
                      <a:pt x="21" y="8"/>
                    </a:cubicBez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grpSp>
        <p:grpSp>
          <p:nvGrpSpPr>
            <p:cNvPr id="195" name="Group 264"/>
            <p:cNvGrpSpPr/>
            <p:nvPr/>
          </p:nvGrpSpPr>
          <p:grpSpPr>
            <a:xfrm>
              <a:off x="4226832" y="4113012"/>
              <a:ext cx="417807" cy="934571"/>
              <a:chOff x="5426476" y="2065047"/>
              <a:chExt cx="312212" cy="698369"/>
            </a:xfrm>
            <a:solidFill>
              <a:schemeClr val="accent2"/>
            </a:solidFill>
          </p:grpSpPr>
          <p:sp>
            <p:nvSpPr>
              <p:cNvPr id="196" name="Freeform: Shape 334"/>
              <p:cNvSpPr>
                <a:spLocks/>
              </p:cNvSpPr>
              <p:nvPr/>
            </p:nvSpPr>
            <p:spPr bwMode="auto">
              <a:xfrm>
                <a:off x="5508637" y="2065047"/>
                <a:ext cx="135567" cy="135567"/>
              </a:xfrm>
              <a:custGeom>
                <a:avLst/>
                <a:gdLst/>
                <a:ahLst/>
                <a:cxnLst>
                  <a:cxn ang="0">
                    <a:pos x="20" y="3"/>
                  </a:cxn>
                  <a:cxn ang="0">
                    <a:pos x="41" y="23"/>
                  </a:cxn>
                  <a:cxn ang="0">
                    <a:pos x="9" y="31"/>
                  </a:cxn>
                  <a:cxn ang="0">
                    <a:pos x="20" y="3"/>
                  </a:cxn>
                </a:cxnLst>
                <a:rect l="0" t="0" r="r" b="b"/>
                <a:pathLst>
                  <a:path w="44" h="44">
                    <a:moveTo>
                      <a:pt x="20" y="3"/>
                    </a:moveTo>
                    <a:cubicBezTo>
                      <a:pt x="31" y="0"/>
                      <a:pt x="44" y="11"/>
                      <a:pt x="41" y="23"/>
                    </a:cubicBezTo>
                    <a:cubicBezTo>
                      <a:pt x="40" y="39"/>
                      <a:pt x="17" y="44"/>
                      <a:pt x="9" y="31"/>
                    </a:cubicBezTo>
                    <a:cubicBezTo>
                      <a:pt x="0" y="21"/>
                      <a:pt x="7" y="5"/>
                      <a:pt x="20" y="3"/>
                    </a:cubicBez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197" name="Freeform: Shape 335"/>
              <p:cNvSpPr>
                <a:spLocks/>
              </p:cNvSpPr>
              <p:nvPr/>
            </p:nvSpPr>
            <p:spPr bwMode="auto">
              <a:xfrm>
                <a:off x="5426476" y="2192395"/>
                <a:ext cx="312212" cy="571021"/>
              </a:xfrm>
              <a:custGeom>
                <a:avLst/>
                <a:gdLst/>
                <a:ahLst/>
                <a:cxnLst>
                  <a:cxn ang="0">
                    <a:pos x="21" y="8"/>
                  </a:cxn>
                  <a:cxn ang="0">
                    <a:pos x="54" y="2"/>
                  </a:cxn>
                  <a:cxn ang="0">
                    <a:pos x="80" y="11"/>
                  </a:cxn>
                  <a:cxn ang="0">
                    <a:pos x="93" y="47"/>
                  </a:cxn>
                  <a:cxn ang="0">
                    <a:pos x="98" y="78"/>
                  </a:cxn>
                  <a:cxn ang="0">
                    <a:pos x="85" y="75"/>
                  </a:cxn>
                  <a:cxn ang="0">
                    <a:pos x="71" y="31"/>
                  </a:cxn>
                  <a:cxn ang="0">
                    <a:pos x="67" y="25"/>
                  </a:cxn>
                  <a:cxn ang="0">
                    <a:pos x="91" y="111"/>
                  </a:cxn>
                  <a:cxn ang="0">
                    <a:pos x="70" y="111"/>
                  </a:cxn>
                  <a:cxn ang="0">
                    <a:pos x="69" y="172"/>
                  </a:cxn>
                  <a:cxn ang="0">
                    <a:pos x="61" y="182"/>
                  </a:cxn>
                  <a:cxn ang="0">
                    <a:pos x="53" y="173"/>
                  </a:cxn>
                  <a:cxn ang="0">
                    <a:pos x="53" y="111"/>
                  </a:cxn>
                  <a:cxn ang="0">
                    <a:pos x="48" y="111"/>
                  </a:cxn>
                  <a:cxn ang="0">
                    <a:pos x="47" y="175"/>
                  </a:cxn>
                  <a:cxn ang="0">
                    <a:pos x="31" y="175"/>
                  </a:cxn>
                  <a:cxn ang="0">
                    <a:pos x="31" y="111"/>
                  </a:cxn>
                  <a:cxn ang="0">
                    <a:pos x="10" y="111"/>
                  </a:cxn>
                  <a:cxn ang="0">
                    <a:pos x="31" y="27"/>
                  </a:cxn>
                  <a:cxn ang="0">
                    <a:pos x="28" y="29"/>
                  </a:cxn>
                  <a:cxn ang="0">
                    <a:pos x="14" y="75"/>
                  </a:cxn>
                  <a:cxn ang="0">
                    <a:pos x="0" y="74"/>
                  </a:cxn>
                  <a:cxn ang="0">
                    <a:pos x="9" y="40"/>
                  </a:cxn>
                  <a:cxn ang="0">
                    <a:pos x="21" y="8"/>
                  </a:cxn>
                </a:cxnLst>
                <a:rect l="0" t="0" r="r" b="b"/>
                <a:pathLst>
                  <a:path w="101" h="185">
                    <a:moveTo>
                      <a:pt x="21" y="8"/>
                    </a:moveTo>
                    <a:cubicBezTo>
                      <a:pt x="30" y="0"/>
                      <a:pt x="43" y="3"/>
                      <a:pt x="54" y="2"/>
                    </a:cubicBezTo>
                    <a:cubicBezTo>
                      <a:pt x="64" y="1"/>
                      <a:pt x="75" y="3"/>
                      <a:pt x="80" y="11"/>
                    </a:cubicBezTo>
                    <a:cubicBezTo>
                      <a:pt x="87" y="22"/>
                      <a:pt x="88" y="35"/>
                      <a:pt x="93" y="47"/>
                    </a:cubicBezTo>
                    <a:cubicBezTo>
                      <a:pt x="95" y="57"/>
                      <a:pt x="101" y="68"/>
                      <a:pt x="98" y="78"/>
                    </a:cubicBezTo>
                    <a:cubicBezTo>
                      <a:pt x="93" y="80"/>
                      <a:pt x="88" y="80"/>
                      <a:pt x="85" y="75"/>
                    </a:cubicBezTo>
                    <a:cubicBezTo>
                      <a:pt x="80" y="60"/>
                      <a:pt x="76" y="45"/>
                      <a:pt x="71" y="31"/>
                    </a:cubicBezTo>
                    <a:cubicBezTo>
                      <a:pt x="71" y="28"/>
                      <a:pt x="69" y="27"/>
                      <a:pt x="67" y="25"/>
                    </a:cubicBezTo>
                    <a:cubicBezTo>
                      <a:pt x="74" y="54"/>
                      <a:pt x="83" y="82"/>
                      <a:pt x="91" y="111"/>
                    </a:cubicBezTo>
                    <a:cubicBezTo>
                      <a:pt x="84" y="111"/>
                      <a:pt x="77" y="111"/>
                      <a:pt x="70" y="111"/>
                    </a:cubicBezTo>
                    <a:cubicBezTo>
                      <a:pt x="69" y="131"/>
                      <a:pt x="70" y="152"/>
                      <a:pt x="69" y="172"/>
                    </a:cubicBezTo>
                    <a:cubicBezTo>
                      <a:pt x="69" y="177"/>
                      <a:pt x="66" y="182"/>
                      <a:pt x="61" y="182"/>
                    </a:cubicBezTo>
                    <a:cubicBezTo>
                      <a:pt x="56" y="183"/>
                      <a:pt x="52" y="177"/>
                      <a:pt x="53" y="173"/>
                    </a:cubicBezTo>
                    <a:cubicBezTo>
                      <a:pt x="53" y="152"/>
                      <a:pt x="53" y="131"/>
                      <a:pt x="53" y="111"/>
                    </a:cubicBezTo>
                    <a:cubicBezTo>
                      <a:pt x="52" y="111"/>
                      <a:pt x="49" y="111"/>
                      <a:pt x="48" y="111"/>
                    </a:cubicBezTo>
                    <a:cubicBezTo>
                      <a:pt x="47" y="132"/>
                      <a:pt x="48" y="154"/>
                      <a:pt x="47" y="175"/>
                    </a:cubicBezTo>
                    <a:cubicBezTo>
                      <a:pt x="47" y="185"/>
                      <a:pt x="32" y="184"/>
                      <a:pt x="31" y="175"/>
                    </a:cubicBezTo>
                    <a:cubicBezTo>
                      <a:pt x="31" y="154"/>
                      <a:pt x="31" y="132"/>
                      <a:pt x="31" y="111"/>
                    </a:cubicBezTo>
                    <a:cubicBezTo>
                      <a:pt x="24" y="111"/>
                      <a:pt x="17" y="111"/>
                      <a:pt x="10" y="111"/>
                    </a:cubicBezTo>
                    <a:cubicBezTo>
                      <a:pt x="16" y="83"/>
                      <a:pt x="24" y="55"/>
                      <a:pt x="31" y="27"/>
                    </a:cubicBezTo>
                    <a:cubicBezTo>
                      <a:pt x="30" y="27"/>
                      <a:pt x="29" y="28"/>
                      <a:pt x="28" y="29"/>
                    </a:cubicBezTo>
                    <a:cubicBezTo>
                      <a:pt x="22" y="44"/>
                      <a:pt x="19" y="60"/>
                      <a:pt x="14" y="75"/>
                    </a:cubicBezTo>
                    <a:cubicBezTo>
                      <a:pt x="12" y="82"/>
                      <a:pt x="0" y="81"/>
                      <a:pt x="0" y="74"/>
                    </a:cubicBezTo>
                    <a:cubicBezTo>
                      <a:pt x="1" y="62"/>
                      <a:pt x="6" y="51"/>
                      <a:pt x="9" y="40"/>
                    </a:cubicBezTo>
                    <a:cubicBezTo>
                      <a:pt x="12" y="29"/>
                      <a:pt x="13" y="17"/>
                      <a:pt x="21" y="8"/>
                    </a:cubicBez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grpSp>
        <p:grpSp>
          <p:nvGrpSpPr>
            <p:cNvPr id="201" name="Group 264"/>
            <p:cNvGrpSpPr/>
            <p:nvPr/>
          </p:nvGrpSpPr>
          <p:grpSpPr>
            <a:xfrm>
              <a:off x="4710620" y="4113012"/>
              <a:ext cx="417807" cy="934571"/>
              <a:chOff x="5426476" y="2065047"/>
              <a:chExt cx="312212" cy="698369"/>
            </a:xfrm>
            <a:solidFill>
              <a:schemeClr val="bg1">
                <a:lumMod val="75000"/>
              </a:schemeClr>
            </a:solidFill>
          </p:grpSpPr>
          <p:sp>
            <p:nvSpPr>
              <p:cNvPr id="202" name="Freeform: Shape 334"/>
              <p:cNvSpPr>
                <a:spLocks/>
              </p:cNvSpPr>
              <p:nvPr/>
            </p:nvSpPr>
            <p:spPr bwMode="auto">
              <a:xfrm>
                <a:off x="5508637" y="2065047"/>
                <a:ext cx="135567" cy="135567"/>
              </a:xfrm>
              <a:custGeom>
                <a:avLst/>
                <a:gdLst/>
                <a:ahLst/>
                <a:cxnLst>
                  <a:cxn ang="0">
                    <a:pos x="20" y="3"/>
                  </a:cxn>
                  <a:cxn ang="0">
                    <a:pos x="41" y="23"/>
                  </a:cxn>
                  <a:cxn ang="0">
                    <a:pos x="9" y="31"/>
                  </a:cxn>
                  <a:cxn ang="0">
                    <a:pos x="20" y="3"/>
                  </a:cxn>
                </a:cxnLst>
                <a:rect l="0" t="0" r="r" b="b"/>
                <a:pathLst>
                  <a:path w="44" h="44">
                    <a:moveTo>
                      <a:pt x="20" y="3"/>
                    </a:moveTo>
                    <a:cubicBezTo>
                      <a:pt x="31" y="0"/>
                      <a:pt x="44" y="11"/>
                      <a:pt x="41" y="23"/>
                    </a:cubicBezTo>
                    <a:cubicBezTo>
                      <a:pt x="40" y="39"/>
                      <a:pt x="17" y="44"/>
                      <a:pt x="9" y="31"/>
                    </a:cubicBezTo>
                    <a:cubicBezTo>
                      <a:pt x="0" y="21"/>
                      <a:pt x="7" y="5"/>
                      <a:pt x="20" y="3"/>
                    </a:cubicBezTo>
                    <a:close/>
                  </a:path>
                </a:pathLst>
              </a:custGeom>
              <a:grp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203" name="Freeform: Shape 335"/>
              <p:cNvSpPr>
                <a:spLocks/>
              </p:cNvSpPr>
              <p:nvPr/>
            </p:nvSpPr>
            <p:spPr bwMode="auto">
              <a:xfrm>
                <a:off x="5426476" y="2192395"/>
                <a:ext cx="312212" cy="571021"/>
              </a:xfrm>
              <a:custGeom>
                <a:avLst/>
                <a:gdLst/>
                <a:ahLst/>
                <a:cxnLst>
                  <a:cxn ang="0">
                    <a:pos x="21" y="8"/>
                  </a:cxn>
                  <a:cxn ang="0">
                    <a:pos x="54" y="2"/>
                  </a:cxn>
                  <a:cxn ang="0">
                    <a:pos x="80" y="11"/>
                  </a:cxn>
                  <a:cxn ang="0">
                    <a:pos x="93" y="47"/>
                  </a:cxn>
                  <a:cxn ang="0">
                    <a:pos x="98" y="78"/>
                  </a:cxn>
                  <a:cxn ang="0">
                    <a:pos x="85" y="75"/>
                  </a:cxn>
                  <a:cxn ang="0">
                    <a:pos x="71" y="31"/>
                  </a:cxn>
                  <a:cxn ang="0">
                    <a:pos x="67" y="25"/>
                  </a:cxn>
                  <a:cxn ang="0">
                    <a:pos x="91" y="111"/>
                  </a:cxn>
                  <a:cxn ang="0">
                    <a:pos x="70" y="111"/>
                  </a:cxn>
                  <a:cxn ang="0">
                    <a:pos x="69" y="172"/>
                  </a:cxn>
                  <a:cxn ang="0">
                    <a:pos x="61" y="182"/>
                  </a:cxn>
                  <a:cxn ang="0">
                    <a:pos x="53" y="173"/>
                  </a:cxn>
                  <a:cxn ang="0">
                    <a:pos x="53" y="111"/>
                  </a:cxn>
                  <a:cxn ang="0">
                    <a:pos x="48" y="111"/>
                  </a:cxn>
                  <a:cxn ang="0">
                    <a:pos x="47" y="175"/>
                  </a:cxn>
                  <a:cxn ang="0">
                    <a:pos x="31" y="175"/>
                  </a:cxn>
                  <a:cxn ang="0">
                    <a:pos x="31" y="111"/>
                  </a:cxn>
                  <a:cxn ang="0">
                    <a:pos x="10" y="111"/>
                  </a:cxn>
                  <a:cxn ang="0">
                    <a:pos x="31" y="27"/>
                  </a:cxn>
                  <a:cxn ang="0">
                    <a:pos x="28" y="29"/>
                  </a:cxn>
                  <a:cxn ang="0">
                    <a:pos x="14" y="75"/>
                  </a:cxn>
                  <a:cxn ang="0">
                    <a:pos x="0" y="74"/>
                  </a:cxn>
                  <a:cxn ang="0">
                    <a:pos x="9" y="40"/>
                  </a:cxn>
                  <a:cxn ang="0">
                    <a:pos x="21" y="8"/>
                  </a:cxn>
                </a:cxnLst>
                <a:rect l="0" t="0" r="r" b="b"/>
                <a:pathLst>
                  <a:path w="101" h="185">
                    <a:moveTo>
                      <a:pt x="21" y="8"/>
                    </a:moveTo>
                    <a:cubicBezTo>
                      <a:pt x="30" y="0"/>
                      <a:pt x="43" y="3"/>
                      <a:pt x="54" y="2"/>
                    </a:cubicBezTo>
                    <a:cubicBezTo>
                      <a:pt x="64" y="1"/>
                      <a:pt x="75" y="3"/>
                      <a:pt x="80" y="11"/>
                    </a:cubicBezTo>
                    <a:cubicBezTo>
                      <a:pt x="87" y="22"/>
                      <a:pt x="88" y="35"/>
                      <a:pt x="93" y="47"/>
                    </a:cubicBezTo>
                    <a:cubicBezTo>
                      <a:pt x="95" y="57"/>
                      <a:pt x="101" y="68"/>
                      <a:pt x="98" y="78"/>
                    </a:cubicBezTo>
                    <a:cubicBezTo>
                      <a:pt x="93" y="80"/>
                      <a:pt x="88" y="80"/>
                      <a:pt x="85" y="75"/>
                    </a:cubicBezTo>
                    <a:cubicBezTo>
                      <a:pt x="80" y="60"/>
                      <a:pt x="76" y="45"/>
                      <a:pt x="71" y="31"/>
                    </a:cubicBezTo>
                    <a:cubicBezTo>
                      <a:pt x="71" y="28"/>
                      <a:pt x="69" y="27"/>
                      <a:pt x="67" y="25"/>
                    </a:cubicBezTo>
                    <a:cubicBezTo>
                      <a:pt x="74" y="54"/>
                      <a:pt x="83" y="82"/>
                      <a:pt x="91" y="111"/>
                    </a:cubicBezTo>
                    <a:cubicBezTo>
                      <a:pt x="84" y="111"/>
                      <a:pt x="77" y="111"/>
                      <a:pt x="70" y="111"/>
                    </a:cubicBezTo>
                    <a:cubicBezTo>
                      <a:pt x="69" y="131"/>
                      <a:pt x="70" y="152"/>
                      <a:pt x="69" y="172"/>
                    </a:cubicBezTo>
                    <a:cubicBezTo>
                      <a:pt x="69" y="177"/>
                      <a:pt x="66" y="182"/>
                      <a:pt x="61" y="182"/>
                    </a:cubicBezTo>
                    <a:cubicBezTo>
                      <a:pt x="56" y="183"/>
                      <a:pt x="52" y="177"/>
                      <a:pt x="53" y="173"/>
                    </a:cubicBezTo>
                    <a:cubicBezTo>
                      <a:pt x="53" y="152"/>
                      <a:pt x="53" y="131"/>
                      <a:pt x="53" y="111"/>
                    </a:cubicBezTo>
                    <a:cubicBezTo>
                      <a:pt x="52" y="111"/>
                      <a:pt x="49" y="111"/>
                      <a:pt x="48" y="111"/>
                    </a:cubicBezTo>
                    <a:cubicBezTo>
                      <a:pt x="47" y="132"/>
                      <a:pt x="48" y="154"/>
                      <a:pt x="47" y="175"/>
                    </a:cubicBezTo>
                    <a:cubicBezTo>
                      <a:pt x="47" y="185"/>
                      <a:pt x="32" y="184"/>
                      <a:pt x="31" y="175"/>
                    </a:cubicBezTo>
                    <a:cubicBezTo>
                      <a:pt x="31" y="154"/>
                      <a:pt x="31" y="132"/>
                      <a:pt x="31" y="111"/>
                    </a:cubicBezTo>
                    <a:cubicBezTo>
                      <a:pt x="24" y="111"/>
                      <a:pt x="17" y="111"/>
                      <a:pt x="10" y="111"/>
                    </a:cubicBezTo>
                    <a:cubicBezTo>
                      <a:pt x="16" y="83"/>
                      <a:pt x="24" y="55"/>
                      <a:pt x="31" y="27"/>
                    </a:cubicBezTo>
                    <a:cubicBezTo>
                      <a:pt x="30" y="27"/>
                      <a:pt x="29" y="28"/>
                      <a:pt x="28" y="29"/>
                    </a:cubicBezTo>
                    <a:cubicBezTo>
                      <a:pt x="22" y="44"/>
                      <a:pt x="19" y="60"/>
                      <a:pt x="14" y="75"/>
                    </a:cubicBezTo>
                    <a:cubicBezTo>
                      <a:pt x="12" y="82"/>
                      <a:pt x="0" y="81"/>
                      <a:pt x="0" y="74"/>
                    </a:cubicBezTo>
                    <a:cubicBezTo>
                      <a:pt x="1" y="62"/>
                      <a:pt x="6" y="51"/>
                      <a:pt x="9" y="40"/>
                    </a:cubicBezTo>
                    <a:cubicBezTo>
                      <a:pt x="12" y="29"/>
                      <a:pt x="13" y="17"/>
                      <a:pt x="21" y="8"/>
                    </a:cubicBezTo>
                    <a:close/>
                  </a:path>
                </a:pathLst>
              </a:custGeom>
              <a:grp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grpSp>
        <p:grpSp>
          <p:nvGrpSpPr>
            <p:cNvPr id="207" name="Group 264"/>
            <p:cNvGrpSpPr/>
            <p:nvPr/>
          </p:nvGrpSpPr>
          <p:grpSpPr>
            <a:xfrm>
              <a:off x="5194408" y="4113012"/>
              <a:ext cx="417807" cy="934571"/>
              <a:chOff x="5426476" y="2065047"/>
              <a:chExt cx="312212" cy="698369"/>
            </a:xfrm>
            <a:solidFill>
              <a:schemeClr val="bg1">
                <a:lumMod val="75000"/>
              </a:schemeClr>
            </a:solidFill>
          </p:grpSpPr>
          <p:sp>
            <p:nvSpPr>
              <p:cNvPr id="208" name="Freeform: Shape 334"/>
              <p:cNvSpPr>
                <a:spLocks/>
              </p:cNvSpPr>
              <p:nvPr/>
            </p:nvSpPr>
            <p:spPr bwMode="auto">
              <a:xfrm>
                <a:off x="5508637" y="2065047"/>
                <a:ext cx="135567" cy="135567"/>
              </a:xfrm>
              <a:custGeom>
                <a:avLst/>
                <a:gdLst/>
                <a:ahLst/>
                <a:cxnLst>
                  <a:cxn ang="0">
                    <a:pos x="20" y="3"/>
                  </a:cxn>
                  <a:cxn ang="0">
                    <a:pos x="41" y="23"/>
                  </a:cxn>
                  <a:cxn ang="0">
                    <a:pos x="9" y="31"/>
                  </a:cxn>
                  <a:cxn ang="0">
                    <a:pos x="20" y="3"/>
                  </a:cxn>
                </a:cxnLst>
                <a:rect l="0" t="0" r="r" b="b"/>
                <a:pathLst>
                  <a:path w="44" h="44">
                    <a:moveTo>
                      <a:pt x="20" y="3"/>
                    </a:moveTo>
                    <a:cubicBezTo>
                      <a:pt x="31" y="0"/>
                      <a:pt x="44" y="11"/>
                      <a:pt x="41" y="23"/>
                    </a:cubicBezTo>
                    <a:cubicBezTo>
                      <a:pt x="40" y="39"/>
                      <a:pt x="17" y="44"/>
                      <a:pt x="9" y="31"/>
                    </a:cubicBezTo>
                    <a:cubicBezTo>
                      <a:pt x="0" y="21"/>
                      <a:pt x="7" y="5"/>
                      <a:pt x="20" y="3"/>
                    </a:cubicBezTo>
                    <a:close/>
                  </a:path>
                </a:pathLst>
              </a:custGeom>
              <a:grp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209" name="Freeform: Shape 335"/>
              <p:cNvSpPr>
                <a:spLocks/>
              </p:cNvSpPr>
              <p:nvPr/>
            </p:nvSpPr>
            <p:spPr bwMode="auto">
              <a:xfrm>
                <a:off x="5426476" y="2192395"/>
                <a:ext cx="312212" cy="571021"/>
              </a:xfrm>
              <a:custGeom>
                <a:avLst/>
                <a:gdLst/>
                <a:ahLst/>
                <a:cxnLst>
                  <a:cxn ang="0">
                    <a:pos x="21" y="8"/>
                  </a:cxn>
                  <a:cxn ang="0">
                    <a:pos x="54" y="2"/>
                  </a:cxn>
                  <a:cxn ang="0">
                    <a:pos x="80" y="11"/>
                  </a:cxn>
                  <a:cxn ang="0">
                    <a:pos x="93" y="47"/>
                  </a:cxn>
                  <a:cxn ang="0">
                    <a:pos x="98" y="78"/>
                  </a:cxn>
                  <a:cxn ang="0">
                    <a:pos x="85" y="75"/>
                  </a:cxn>
                  <a:cxn ang="0">
                    <a:pos x="71" y="31"/>
                  </a:cxn>
                  <a:cxn ang="0">
                    <a:pos x="67" y="25"/>
                  </a:cxn>
                  <a:cxn ang="0">
                    <a:pos x="91" y="111"/>
                  </a:cxn>
                  <a:cxn ang="0">
                    <a:pos x="70" y="111"/>
                  </a:cxn>
                  <a:cxn ang="0">
                    <a:pos x="69" y="172"/>
                  </a:cxn>
                  <a:cxn ang="0">
                    <a:pos x="61" y="182"/>
                  </a:cxn>
                  <a:cxn ang="0">
                    <a:pos x="53" y="173"/>
                  </a:cxn>
                  <a:cxn ang="0">
                    <a:pos x="53" y="111"/>
                  </a:cxn>
                  <a:cxn ang="0">
                    <a:pos x="48" y="111"/>
                  </a:cxn>
                  <a:cxn ang="0">
                    <a:pos x="47" y="175"/>
                  </a:cxn>
                  <a:cxn ang="0">
                    <a:pos x="31" y="175"/>
                  </a:cxn>
                  <a:cxn ang="0">
                    <a:pos x="31" y="111"/>
                  </a:cxn>
                  <a:cxn ang="0">
                    <a:pos x="10" y="111"/>
                  </a:cxn>
                  <a:cxn ang="0">
                    <a:pos x="31" y="27"/>
                  </a:cxn>
                  <a:cxn ang="0">
                    <a:pos x="28" y="29"/>
                  </a:cxn>
                  <a:cxn ang="0">
                    <a:pos x="14" y="75"/>
                  </a:cxn>
                  <a:cxn ang="0">
                    <a:pos x="0" y="74"/>
                  </a:cxn>
                  <a:cxn ang="0">
                    <a:pos x="9" y="40"/>
                  </a:cxn>
                  <a:cxn ang="0">
                    <a:pos x="21" y="8"/>
                  </a:cxn>
                </a:cxnLst>
                <a:rect l="0" t="0" r="r" b="b"/>
                <a:pathLst>
                  <a:path w="101" h="185">
                    <a:moveTo>
                      <a:pt x="21" y="8"/>
                    </a:moveTo>
                    <a:cubicBezTo>
                      <a:pt x="30" y="0"/>
                      <a:pt x="43" y="3"/>
                      <a:pt x="54" y="2"/>
                    </a:cubicBezTo>
                    <a:cubicBezTo>
                      <a:pt x="64" y="1"/>
                      <a:pt x="75" y="3"/>
                      <a:pt x="80" y="11"/>
                    </a:cubicBezTo>
                    <a:cubicBezTo>
                      <a:pt x="87" y="22"/>
                      <a:pt x="88" y="35"/>
                      <a:pt x="93" y="47"/>
                    </a:cubicBezTo>
                    <a:cubicBezTo>
                      <a:pt x="95" y="57"/>
                      <a:pt x="101" y="68"/>
                      <a:pt x="98" y="78"/>
                    </a:cubicBezTo>
                    <a:cubicBezTo>
                      <a:pt x="93" y="80"/>
                      <a:pt x="88" y="80"/>
                      <a:pt x="85" y="75"/>
                    </a:cubicBezTo>
                    <a:cubicBezTo>
                      <a:pt x="80" y="60"/>
                      <a:pt x="76" y="45"/>
                      <a:pt x="71" y="31"/>
                    </a:cubicBezTo>
                    <a:cubicBezTo>
                      <a:pt x="71" y="28"/>
                      <a:pt x="69" y="27"/>
                      <a:pt x="67" y="25"/>
                    </a:cubicBezTo>
                    <a:cubicBezTo>
                      <a:pt x="74" y="54"/>
                      <a:pt x="83" y="82"/>
                      <a:pt x="91" y="111"/>
                    </a:cubicBezTo>
                    <a:cubicBezTo>
                      <a:pt x="84" y="111"/>
                      <a:pt x="77" y="111"/>
                      <a:pt x="70" y="111"/>
                    </a:cubicBezTo>
                    <a:cubicBezTo>
                      <a:pt x="69" y="131"/>
                      <a:pt x="70" y="152"/>
                      <a:pt x="69" y="172"/>
                    </a:cubicBezTo>
                    <a:cubicBezTo>
                      <a:pt x="69" y="177"/>
                      <a:pt x="66" y="182"/>
                      <a:pt x="61" y="182"/>
                    </a:cubicBezTo>
                    <a:cubicBezTo>
                      <a:pt x="56" y="183"/>
                      <a:pt x="52" y="177"/>
                      <a:pt x="53" y="173"/>
                    </a:cubicBezTo>
                    <a:cubicBezTo>
                      <a:pt x="53" y="152"/>
                      <a:pt x="53" y="131"/>
                      <a:pt x="53" y="111"/>
                    </a:cubicBezTo>
                    <a:cubicBezTo>
                      <a:pt x="52" y="111"/>
                      <a:pt x="49" y="111"/>
                      <a:pt x="48" y="111"/>
                    </a:cubicBezTo>
                    <a:cubicBezTo>
                      <a:pt x="47" y="132"/>
                      <a:pt x="48" y="154"/>
                      <a:pt x="47" y="175"/>
                    </a:cubicBezTo>
                    <a:cubicBezTo>
                      <a:pt x="47" y="185"/>
                      <a:pt x="32" y="184"/>
                      <a:pt x="31" y="175"/>
                    </a:cubicBezTo>
                    <a:cubicBezTo>
                      <a:pt x="31" y="154"/>
                      <a:pt x="31" y="132"/>
                      <a:pt x="31" y="111"/>
                    </a:cubicBezTo>
                    <a:cubicBezTo>
                      <a:pt x="24" y="111"/>
                      <a:pt x="17" y="111"/>
                      <a:pt x="10" y="111"/>
                    </a:cubicBezTo>
                    <a:cubicBezTo>
                      <a:pt x="16" y="83"/>
                      <a:pt x="24" y="55"/>
                      <a:pt x="31" y="27"/>
                    </a:cubicBezTo>
                    <a:cubicBezTo>
                      <a:pt x="30" y="27"/>
                      <a:pt x="29" y="28"/>
                      <a:pt x="28" y="29"/>
                    </a:cubicBezTo>
                    <a:cubicBezTo>
                      <a:pt x="22" y="44"/>
                      <a:pt x="19" y="60"/>
                      <a:pt x="14" y="75"/>
                    </a:cubicBezTo>
                    <a:cubicBezTo>
                      <a:pt x="12" y="82"/>
                      <a:pt x="0" y="81"/>
                      <a:pt x="0" y="74"/>
                    </a:cubicBezTo>
                    <a:cubicBezTo>
                      <a:pt x="1" y="62"/>
                      <a:pt x="6" y="51"/>
                      <a:pt x="9" y="40"/>
                    </a:cubicBezTo>
                    <a:cubicBezTo>
                      <a:pt x="12" y="29"/>
                      <a:pt x="13" y="17"/>
                      <a:pt x="21" y="8"/>
                    </a:cubicBezTo>
                    <a:close/>
                  </a:path>
                </a:pathLst>
              </a:custGeom>
              <a:grp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grpSp>
        <p:grpSp>
          <p:nvGrpSpPr>
            <p:cNvPr id="213" name="Group 264"/>
            <p:cNvGrpSpPr/>
            <p:nvPr/>
          </p:nvGrpSpPr>
          <p:grpSpPr>
            <a:xfrm>
              <a:off x="5678193" y="4113012"/>
              <a:ext cx="417807" cy="934571"/>
              <a:chOff x="5426476" y="2065047"/>
              <a:chExt cx="312212" cy="698369"/>
            </a:xfrm>
            <a:solidFill>
              <a:schemeClr val="bg1">
                <a:lumMod val="75000"/>
              </a:schemeClr>
            </a:solidFill>
          </p:grpSpPr>
          <p:sp>
            <p:nvSpPr>
              <p:cNvPr id="214" name="Freeform: Shape 334"/>
              <p:cNvSpPr>
                <a:spLocks/>
              </p:cNvSpPr>
              <p:nvPr/>
            </p:nvSpPr>
            <p:spPr bwMode="auto">
              <a:xfrm>
                <a:off x="5508637" y="2065047"/>
                <a:ext cx="135567" cy="135567"/>
              </a:xfrm>
              <a:custGeom>
                <a:avLst/>
                <a:gdLst/>
                <a:ahLst/>
                <a:cxnLst>
                  <a:cxn ang="0">
                    <a:pos x="20" y="3"/>
                  </a:cxn>
                  <a:cxn ang="0">
                    <a:pos x="41" y="23"/>
                  </a:cxn>
                  <a:cxn ang="0">
                    <a:pos x="9" y="31"/>
                  </a:cxn>
                  <a:cxn ang="0">
                    <a:pos x="20" y="3"/>
                  </a:cxn>
                </a:cxnLst>
                <a:rect l="0" t="0" r="r" b="b"/>
                <a:pathLst>
                  <a:path w="44" h="44">
                    <a:moveTo>
                      <a:pt x="20" y="3"/>
                    </a:moveTo>
                    <a:cubicBezTo>
                      <a:pt x="31" y="0"/>
                      <a:pt x="44" y="11"/>
                      <a:pt x="41" y="23"/>
                    </a:cubicBezTo>
                    <a:cubicBezTo>
                      <a:pt x="40" y="39"/>
                      <a:pt x="17" y="44"/>
                      <a:pt x="9" y="31"/>
                    </a:cubicBezTo>
                    <a:cubicBezTo>
                      <a:pt x="0" y="21"/>
                      <a:pt x="7" y="5"/>
                      <a:pt x="20" y="3"/>
                    </a:cubicBezTo>
                    <a:close/>
                  </a:path>
                </a:pathLst>
              </a:custGeom>
              <a:grp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215" name="Freeform: Shape 335"/>
              <p:cNvSpPr>
                <a:spLocks/>
              </p:cNvSpPr>
              <p:nvPr/>
            </p:nvSpPr>
            <p:spPr bwMode="auto">
              <a:xfrm>
                <a:off x="5426476" y="2192395"/>
                <a:ext cx="312212" cy="571021"/>
              </a:xfrm>
              <a:custGeom>
                <a:avLst/>
                <a:gdLst/>
                <a:ahLst/>
                <a:cxnLst>
                  <a:cxn ang="0">
                    <a:pos x="21" y="8"/>
                  </a:cxn>
                  <a:cxn ang="0">
                    <a:pos x="54" y="2"/>
                  </a:cxn>
                  <a:cxn ang="0">
                    <a:pos x="80" y="11"/>
                  </a:cxn>
                  <a:cxn ang="0">
                    <a:pos x="93" y="47"/>
                  </a:cxn>
                  <a:cxn ang="0">
                    <a:pos x="98" y="78"/>
                  </a:cxn>
                  <a:cxn ang="0">
                    <a:pos x="85" y="75"/>
                  </a:cxn>
                  <a:cxn ang="0">
                    <a:pos x="71" y="31"/>
                  </a:cxn>
                  <a:cxn ang="0">
                    <a:pos x="67" y="25"/>
                  </a:cxn>
                  <a:cxn ang="0">
                    <a:pos x="91" y="111"/>
                  </a:cxn>
                  <a:cxn ang="0">
                    <a:pos x="70" y="111"/>
                  </a:cxn>
                  <a:cxn ang="0">
                    <a:pos x="69" y="172"/>
                  </a:cxn>
                  <a:cxn ang="0">
                    <a:pos x="61" y="182"/>
                  </a:cxn>
                  <a:cxn ang="0">
                    <a:pos x="53" y="173"/>
                  </a:cxn>
                  <a:cxn ang="0">
                    <a:pos x="53" y="111"/>
                  </a:cxn>
                  <a:cxn ang="0">
                    <a:pos x="48" y="111"/>
                  </a:cxn>
                  <a:cxn ang="0">
                    <a:pos x="47" y="175"/>
                  </a:cxn>
                  <a:cxn ang="0">
                    <a:pos x="31" y="175"/>
                  </a:cxn>
                  <a:cxn ang="0">
                    <a:pos x="31" y="111"/>
                  </a:cxn>
                  <a:cxn ang="0">
                    <a:pos x="10" y="111"/>
                  </a:cxn>
                  <a:cxn ang="0">
                    <a:pos x="31" y="27"/>
                  </a:cxn>
                  <a:cxn ang="0">
                    <a:pos x="28" y="29"/>
                  </a:cxn>
                  <a:cxn ang="0">
                    <a:pos x="14" y="75"/>
                  </a:cxn>
                  <a:cxn ang="0">
                    <a:pos x="0" y="74"/>
                  </a:cxn>
                  <a:cxn ang="0">
                    <a:pos x="9" y="40"/>
                  </a:cxn>
                  <a:cxn ang="0">
                    <a:pos x="21" y="8"/>
                  </a:cxn>
                </a:cxnLst>
                <a:rect l="0" t="0" r="r" b="b"/>
                <a:pathLst>
                  <a:path w="101" h="185">
                    <a:moveTo>
                      <a:pt x="21" y="8"/>
                    </a:moveTo>
                    <a:cubicBezTo>
                      <a:pt x="30" y="0"/>
                      <a:pt x="43" y="3"/>
                      <a:pt x="54" y="2"/>
                    </a:cubicBezTo>
                    <a:cubicBezTo>
                      <a:pt x="64" y="1"/>
                      <a:pt x="75" y="3"/>
                      <a:pt x="80" y="11"/>
                    </a:cubicBezTo>
                    <a:cubicBezTo>
                      <a:pt x="87" y="22"/>
                      <a:pt x="88" y="35"/>
                      <a:pt x="93" y="47"/>
                    </a:cubicBezTo>
                    <a:cubicBezTo>
                      <a:pt x="95" y="57"/>
                      <a:pt x="101" y="68"/>
                      <a:pt x="98" y="78"/>
                    </a:cubicBezTo>
                    <a:cubicBezTo>
                      <a:pt x="93" y="80"/>
                      <a:pt x="88" y="80"/>
                      <a:pt x="85" y="75"/>
                    </a:cubicBezTo>
                    <a:cubicBezTo>
                      <a:pt x="80" y="60"/>
                      <a:pt x="76" y="45"/>
                      <a:pt x="71" y="31"/>
                    </a:cubicBezTo>
                    <a:cubicBezTo>
                      <a:pt x="71" y="28"/>
                      <a:pt x="69" y="27"/>
                      <a:pt x="67" y="25"/>
                    </a:cubicBezTo>
                    <a:cubicBezTo>
                      <a:pt x="74" y="54"/>
                      <a:pt x="83" y="82"/>
                      <a:pt x="91" y="111"/>
                    </a:cubicBezTo>
                    <a:cubicBezTo>
                      <a:pt x="84" y="111"/>
                      <a:pt x="77" y="111"/>
                      <a:pt x="70" y="111"/>
                    </a:cubicBezTo>
                    <a:cubicBezTo>
                      <a:pt x="69" y="131"/>
                      <a:pt x="70" y="152"/>
                      <a:pt x="69" y="172"/>
                    </a:cubicBezTo>
                    <a:cubicBezTo>
                      <a:pt x="69" y="177"/>
                      <a:pt x="66" y="182"/>
                      <a:pt x="61" y="182"/>
                    </a:cubicBezTo>
                    <a:cubicBezTo>
                      <a:pt x="56" y="183"/>
                      <a:pt x="52" y="177"/>
                      <a:pt x="53" y="173"/>
                    </a:cubicBezTo>
                    <a:cubicBezTo>
                      <a:pt x="53" y="152"/>
                      <a:pt x="53" y="131"/>
                      <a:pt x="53" y="111"/>
                    </a:cubicBezTo>
                    <a:cubicBezTo>
                      <a:pt x="52" y="111"/>
                      <a:pt x="49" y="111"/>
                      <a:pt x="48" y="111"/>
                    </a:cubicBezTo>
                    <a:cubicBezTo>
                      <a:pt x="47" y="132"/>
                      <a:pt x="48" y="154"/>
                      <a:pt x="47" y="175"/>
                    </a:cubicBezTo>
                    <a:cubicBezTo>
                      <a:pt x="47" y="185"/>
                      <a:pt x="32" y="184"/>
                      <a:pt x="31" y="175"/>
                    </a:cubicBezTo>
                    <a:cubicBezTo>
                      <a:pt x="31" y="154"/>
                      <a:pt x="31" y="132"/>
                      <a:pt x="31" y="111"/>
                    </a:cubicBezTo>
                    <a:cubicBezTo>
                      <a:pt x="24" y="111"/>
                      <a:pt x="17" y="111"/>
                      <a:pt x="10" y="111"/>
                    </a:cubicBezTo>
                    <a:cubicBezTo>
                      <a:pt x="16" y="83"/>
                      <a:pt x="24" y="55"/>
                      <a:pt x="31" y="27"/>
                    </a:cubicBezTo>
                    <a:cubicBezTo>
                      <a:pt x="30" y="27"/>
                      <a:pt x="29" y="28"/>
                      <a:pt x="28" y="29"/>
                    </a:cubicBezTo>
                    <a:cubicBezTo>
                      <a:pt x="22" y="44"/>
                      <a:pt x="19" y="60"/>
                      <a:pt x="14" y="75"/>
                    </a:cubicBezTo>
                    <a:cubicBezTo>
                      <a:pt x="12" y="82"/>
                      <a:pt x="0" y="81"/>
                      <a:pt x="0" y="74"/>
                    </a:cubicBezTo>
                    <a:cubicBezTo>
                      <a:pt x="1" y="62"/>
                      <a:pt x="6" y="51"/>
                      <a:pt x="9" y="40"/>
                    </a:cubicBezTo>
                    <a:cubicBezTo>
                      <a:pt x="12" y="29"/>
                      <a:pt x="13" y="17"/>
                      <a:pt x="21" y="8"/>
                    </a:cubicBezTo>
                    <a:close/>
                  </a:path>
                </a:pathLst>
              </a:custGeom>
              <a:grp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grpSp>
        <p:grpSp>
          <p:nvGrpSpPr>
            <p:cNvPr id="224" name="组合 223"/>
            <p:cNvGrpSpPr/>
            <p:nvPr/>
          </p:nvGrpSpPr>
          <p:grpSpPr>
            <a:xfrm>
              <a:off x="6449238" y="4142252"/>
              <a:ext cx="4688662" cy="869105"/>
              <a:chOff x="874712" y="3344238"/>
              <a:chExt cx="4688662" cy="869105"/>
            </a:xfrm>
          </p:grpSpPr>
          <p:sp>
            <p:nvSpPr>
              <p:cNvPr id="225" name="矩形 224">
                <a:extLst>
                  <a:ext uri="{FF2B5EF4-FFF2-40B4-BE49-F238E27FC236}">
                    <a16:creationId xmlns:a16="http://schemas.microsoft.com/office/drawing/2014/main" xmlns="" id="{E3EB1709-6D20-4440-8800-976CC5E9712E}"/>
                  </a:ext>
                </a:extLst>
              </p:cNvPr>
              <p:cNvSpPr/>
              <p:nvPr/>
            </p:nvSpPr>
            <p:spPr>
              <a:xfrm>
                <a:off x="874712" y="3677812"/>
                <a:ext cx="4688662"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26" name="矩形 225">
                <a:extLst>
                  <a:ext uri="{FF2B5EF4-FFF2-40B4-BE49-F238E27FC236}">
                    <a16:creationId xmlns:a16="http://schemas.microsoft.com/office/drawing/2014/main" xmlns="" id="{CBCE2F27-1948-4AAF-B7D2-B7B4F23C2784}"/>
                  </a:ext>
                </a:extLst>
              </p:cNvPr>
              <p:cNvSpPr/>
              <p:nvPr/>
            </p:nvSpPr>
            <p:spPr>
              <a:xfrm>
                <a:off x="874712" y="3344238"/>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spTree>
    <p:extLst>
      <p:ext uri="{BB962C8B-B14F-4D97-AF65-F5344CB8AC3E}">
        <p14:creationId xmlns:p14="http://schemas.microsoft.com/office/powerpoint/2010/main" val="193256323"/>
      </p:ext>
    </p:extLst>
  </p:cSld>
  <p:clrMapOvr>
    <a:masterClrMapping/>
  </p:clrMapOvr>
  <mc:AlternateContent xmlns:mc="http://schemas.openxmlformats.org/markup-compatibility/2006" xmlns:p14="http://schemas.microsoft.com/office/powerpoint/2010/main">
    <mc:Choice Requires="p14">
      <p:transition spd="slow" p14:dur="30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20"/>
                                        </p:tgtEl>
                                        <p:attrNameLst>
                                          <p:attrName>style.visibility</p:attrName>
                                        </p:attrNameLst>
                                      </p:cBhvr>
                                      <p:to>
                                        <p:strVal val="visible"/>
                                      </p:to>
                                    </p:set>
                                    <p:animEffect transition="in" filter="barn(inVertical)">
                                      <p:cBhvr>
                                        <p:cTn id="7" dur="500"/>
                                        <p:tgtEl>
                                          <p:spTgt spid="220"/>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217"/>
                                        </p:tgtEl>
                                        <p:attrNameLst>
                                          <p:attrName>style.visibility</p:attrName>
                                        </p:attrNameLst>
                                      </p:cBhvr>
                                      <p:to>
                                        <p:strVal val="visible"/>
                                      </p:to>
                                    </p:set>
                                    <p:anim calcmode="lin" valueType="num">
                                      <p:cBhvr additive="base">
                                        <p:cTn id="11" dur="500"/>
                                        <p:tgtEl>
                                          <p:spTgt spid="217"/>
                                        </p:tgtEl>
                                        <p:attrNameLst>
                                          <p:attrName>ppt_y</p:attrName>
                                        </p:attrNameLst>
                                      </p:cBhvr>
                                      <p:tavLst>
                                        <p:tav tm="0">
                                          <p:val>
                                            <p:strVal val="#ppt_y+#ppt_h*1.125000"/>
                                          </p:val>
                                        </p:tav>
                                        <p:tav tm="100000">
                                          <p:val>
                                            <p:strVal val="#ppt_y"/>
                                          </p:val>
                                        </p:tav>
                                      </p:tavLst>
                                    </p:anim>
                                    <p:animEffect transition="in" filter="wipe(up)">
                                      <p:cBhvr>
                                        <p:cTn id="12" dur="500"/>
                                        <p:tgtEl>
                                          <p:spTgt spid="217"/>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227"/>
                                        </p:tgtEl>
                                        <p:attrNameLst>
                                          <p:attrName>style.visibility</p:attrName>
                                        </p:attrNameLst>
                                      </p:cBhvr>
                                      <p:to>
                                        <p:strVal val="visible"/>
                                      </p:to>
                                    </p:set>
                                    <p:animEffect transition="in" filter="wipe(left)">
                                      <p:cBhvr>
                                        <p:cTn id="16" dur="1000"/>
                                        <p:tgtEl>
                                          <p:spTgt spid="227"/>
                                        </p:tgtEl>
                                      </p:cBhvr>
                                    </p:animEffect>
                                  </p:childTnLst>
                                </p:cTn>
                              </p:par>
                            </p:childTnLst>
                          </p:cTn>
                        </p:par>
                        <p:par>
                          <p:cTn id="17" fill="hold">
                            <p:stCondLst>
                              <p:cond delay="2000"/>
                            </p:stCondLst>
                            <p:childTnLst>
                              <p:par>
                                <p:cTn id="18" presetID="22" presetClass="entr" presetSubtype="8" fill="hold" nodeType="afterEffect">
                                  <p:stCondLst>
                                    <p:cond delay="0"/>
                                  </p:stCondLst>
                                  <p:childTnLst>
                                    <p:set>
                                      <p:cBhvr>
                                        <p:cTn id="19" dur="1" fill="hold">
                                          <p:stCondLst>
                                            <p:cond delay="0"/>
                                          </p:stCondLst>
                                        </p:cTn>
                                        <p:tgtEl>
                                          <p:spTgt spid="228"/>
                                        </p:tgtEl>
                                        <p:attrNameLst>
                                          <p:attrName>style.visibility</p:attrName>
                                        </p:attrNameLst>
                                      </p:cBhvr>
                                      <p:to>
                                        <p:strVal val="visible"/>
                                      </p:to>
                                    </p:set>
                                    <p:animEffect transition="in" filter="wipe(left)">
                                      <p:cBhvr>
                                        <p:cTn id="20" dur="1000"/>
                                        <p:tgtEl>
                                          <p:spTgt spid="2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4"/>
          </p:nvPr>
        </p:nvSpPr>
        <p:spPr/>
        <p:txBody>
          <a:bodyPr/>
          <a:lstStyle/>
          <a:p>
            <a:fld id="{791C74C5-49C3-4B91-9805-E5C47E5A7A90}" type="slidenum">
              <a:rPr lang="zh-CN" altLang="en-US" smtClean="0"/>
              <a:pPr/>
              <a:t>24</a:t>
            </a:fld>
            <a:endParaRPr lang="zh-CN" altLang="en-US" dirty="0"/>
          </a:p>
        </p:txBody>
      </p:sp>
      <p:grpSp>
        <p:nvGrpSpPr>
          <p:cNvPr id="29" name="组合 28"/>
          <p:cNvGrpSpPr/>
          <p:nvPr/>
        </p:nvGrpSpPr>
        <p:grpSpPr>
          <a:xfrm>
            <a:off x="3949699" y="286032"/>
            <a:ext cx="4318002" cy="644894"/>
            <a:chOff x="3949699" y="425732"/>
            <a:chExt cx="4318002" cy="644894"/>
          </a:xfrm>
        </p:grpSpPr>
        <p:sp>
          <p:nvSpPr>
            <p:cNvPr id="30" name="文本框 29"/>
            <p:cNvSpPr txBox="1"/>
            <p:nvPr/>
          </p:nvSpPr>
          <p:spPr>
            <a:xfrm>
              <a:off x="4785260" y="425732"/>
              <a:ext cx="2646878"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rPr>
                <a:t>标题文字添加</a:t>
              </a:r>
              <a:r>
                <a:rPr lang="zh-CN" altLang="en-US" sz="2400" b="1" dirty="0">
                  <a:solidFill>
                    <a:schemeClr val="tx1">
                      <a:lumMod val="75000"/>
                      <a:lumOff val="25000"/>
                    </a:schemeClr>
                  </a:solidFill>
                  <a:latin typeface="Arial"/>
                  <a:ea typeface="微软雅黑"/>
                </a:rPr>
                <a:t>此处</a:t>
              </a:r>
              <a:endPar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endParaRPr>
            </a:p>
          </p:txBody>
        </p:sp>
        <p:sp>
          <p:nvSpPr>
            <p:cNvPr id="31" name="文本框 30"/>
            <p:cNvSpPr txBox="1"/>
            <p:nvPr/>
          </p:nvSpPr>
          <p:spPr>
            <a:xfrm>
              <a:off x="3949699" y="785291"/>
              <a:ext cx="4318002"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wider field</a:t>
              </a:r>
            </a:p>
          </p:txBody>
        </p:sp>
      </p:grpSp>
      <p:cxnSp>
        <p:nvCxnSpPr>
          <p:cNvPr id="32" name="直接连接符 31"/>
          <p:cNvCxnSpPr/>
          <p:nvPr/>
        </p:nvCxnSpPr>
        <p:spPr>
          <a:xfrm>
            <a:off x="5734050" y="1069340"/>
            <a:ext cx="723900" cy="0"/>
          </a:xfrm>
          <a:prstGeom prst="line">
            <a:avLst/>
          </a:prstGeom>
          <a:ln w="50800" cap="rnd">
            <a:gradFill flip="none" rotWithShape="1">
              <a:gsLst>
                <a:gs pos="0">
                  <a:srgbClr val="00D1FE"/>
                </a:gs>
                <a:gs pos="100000">
                  <a:srgbClr val="397CD5"/>
                </a:gs>
              </a:gsLst>
              <a:lin ang="2700000" scaled="1"/>
              <a:tileRect/>
            </a:gradFill>
            <a:round/>
          </a:ln>
        </p:spPr>
        <p:style>
          <a:lnRef idx="1">
            <a:schemeClr val="accent1"/>
          </a:lnRef>
          <a:fillRef idx="0">
            <a:schemeClr val="accent1"/>
          </a:fillRef>
          <a:effectRef idx="0">
            <a:schemeClr val="accent1"/>
          </a:effectRef>
          <a:fontRef idx="minor">
            <a:schemeClr val="tx1"/>
          </a:fontRef>
        </p:style>
      </p:cxnSp>
      <p:grpSp>
        <p:nvGrpSpPr>
          <p:cNvPr id="40" name="组合 39"/>
          <p:cNvGrpSpPr/>
          <p:nvPr/>
        </p:nvGrpSpPr>
        <p:grpSpPr>
          <a:xfrm>
            <a:off x="1646477" y="1910685"/>
            <a:ext cx="8812743" cy="911404"/>
            <a:chOff x="1646477" y="1910685"/>
            <a:chExt cx="8812743" cy="911404"/>
          </a:xfrm>
        </p:grpSpPr>
        <p:sp>
          <p:nvSpPr>
            <p:cNvPr id="6" name="BackShape"/>
            <p:cNvSpPr/>
            <p:nvPr/>
          </p:nvSpPr>
          <p:spPr>
            <a:xfrm>
              <a:off x="3232360" y="2230428"/>
              <a:ext cx="6494613" cy="440122"/>
            </a:xfrm>
            <a:prstGeom prst="roundRect">
              <a:avLst>
                <a:gd name="adj" fmla="val 50000"/>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7" name="RelativeShape"/>
            <p:cNvSpPr/>
            <p:nvPr/>
          </p:nvSpPr>
          <p:spPr>
            <a:xfrm>
              <a:off x="3332858" y="2313848"/>
              <a:ext cx="4615146" cy="273283"/>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ValueShape"/>
            <p:cNvSpPr/>
            <p:nvPr/>
          </p:nvSpPr>
          <p:spPr>
            <a:xfrm>
              <a:off x="3332858" y="2313849"/>
              <a:ext cx="2401192" cy="273283"/>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ValueText"/>
            <p:cNvSpPr txBox="1"/>
            <p:nvPr/>
          </p:nvSpPr>
          <p:spPr>
            <a:xfrm>
              <a:off x="9876439" y="2230428"/>
              <a:ext cx="582781" cy="437086"/>
            </a:xfrm>
            <a:prstGeom prst="rect">
              <a:avLst/>
            </a:prstGeom>
            <a:noFill/>
          </p:spPr>
          <p:txBody>
            <a:bodyPr wrap="square" anchor="ctr" anchorCtr="1">
              <a:prstTxWarp prst="textPlain">
                <a:avLst/>
              </a:prstTxWarp>
              <a:normAutofit fontScale="70000" lnSpcReduction="20000"/>
            </a:bodyPr>
            <a:lstStyle/>
            <a:p>
              <a:r>
                <a:rPr lang="en-US" altLang="zh-CN" sz="2400" dirty="0">
                  <a:gradFill>
                    <a:gsLst>
                      <a:gs pos="0">
                        <a:srgbClr val="00D1FE"/>
                      </a:gs>
                      <a:gs pos="100000">
                        <a:srgbClr val="397CD5"/>
                      </a:gs>
                    </a:gsLst>
                    <a:lin ang="2700000" scaled="1"/>
                  </a:gradFill>
                  <a:latin typeface="Impact" panose="020B0806030902050204" pitchFamily="34" charset="0"/>
                </a:rPr>
                <a:t>44%</a:t>
              </a:r>
            </a:p>
          </p:txBody>
        </p:sp>
        <p:cxnSp>
          <p:nvCxnSpPr>
            <p:cNvPr id="11" name="LineShape"/>
            <p:cNvCxnSpPr>
              <a:cxnSpLocks/>
            </p:cNvCxnSpPr>
            <p:nvPr/>
          </p:nvCxnSpPr>
          <p:spPr>
            <a:xfrm flipH="1">
              <a:off x="1770880" y="2822089"/>
              <a:ext cx="8650240" cy="0"/>
            </a:xfrm>
            <a:prstGeom prst="straightConnector1">
              <a:avLst/>
            </a:prstGeom>
            <a:noFill/>
            <a:ln w="3175" cap="flat" cmpd="sng">
              <a:solidFill>
                <a:schemeClr val="tx1">
                  <a:lumMod val="20000"/>
                  <a:lumOff val="80000"/>
                </a:schemeClr>
              </a:solidFill>
              <a:prstDash val="solid"/>
              <a:miter/>
              <a:headEnd type="none" w="med" len="med"/>
              <a:tailEnd type="none" w="med" len="med"/>
            </a:ln>
          </p:spPr>
        </p:cxnSp>
        <p:sp>
          <p:nvSpPr>
            <p:cNvPr id="34" name="矩形 33">
              <a:extLst>
                <a:ext uri="{FF2B5EF4-FFF2-40B4-BE49-F238E27FC236}">
                  <a16:creationId xmlns:a16="http://schemas.microsoft.com/office/drawing/2014/main" xmlns="" id="{E3EB1709-6D20-4440-8800-976CC5E9712E}"/>
                </a:ext>
              </a:extLst>
            </p:cNvPr>
            <p:cNvSpPr/>
            <p:nvPr/>
          </p:nvSpPr>
          <p:spPr>
            <a:xfrm>
              <a:off x="3239859" y="1910685"/>
              <a:ext cx="5891441" cy="313932"/>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a:t>
              </a:r>
            </a:p>
          </p:txBody>
        </p:sp>
        <p:sp>
          <p:nvSpPr>
            <p:cNvPr id="35" name="矩形 34">
              <a:extLst>
                <a:ext uri="{FF2B5EF4-FFF2-40B4-BE49-F238E27FC236}">
                  <a16:creationId xmlns:a16="http://schemas.microsoft.com/office/drawing/2014/main" xmlns="" id="{CBCE2F27-1948-4AAF-B7D2-B7B4F23C2784}"/>
                </a:ext>
              </a:extLst>
            </p:cNvPr>
            <p:cNvSpPr/>
            <p:nvPr/>
          </p:nvSpPr>
          <p:spPr>
            <a:xfrm>
              <a:off x="1646477" y="2205362"/>
              <a:ext cx="1721275" cy="461665"/>
            </a:xfrm>
            <a:prstGeom prst="rect">
              <a:avLst/>
            </a:prstGeom>
          </p:spPr>
          <p:txBody>
            <a:bodyPr wrap="square">
              <a:spAutoFit/>
              <a:scene3d>
                <a:camera prst="orthographicFront"/>
                <a:lightRig rig="threePt" dir="t"/>
              </a:scene3d>
              <a:sp3d contourW="12700"/>
            </a:bodyPr>
            <a:lstStyle/>
            <a:p>
              <a:pPr marL="342900" indent="-342900">
                <a:lnSpc>
                  <a:spcPct val="120000"/>
                </a:lnSpc>
                <a:buFont typeface="Wingdings" panose="05000000000000000000" pitchFamily="2" charset="2"/>
                <a:buChar char="l"/>
              </a:pPr>
              <a:r>
                <a:rPr lang="zh-CN" altLang="en-US" sz="2000" b="1" dirty="0">
                  <a:solidFill>
                    <a:schemeClr val="tx1">
                      <a:lumMod val="75000"/>
                      <a:lumOff val="25000"/>
                    </a:schemeClr>
                  </a:solidFill>
                </a:rPr>
                <a:t>文字添加</a:t>
              </a:r>
            </a:p>
          </p:txBody>
        </p:sp>
      </p:grpSp>
      <p:grpSp>
        <p:nvGrpSpPr>
          <p:cNvPr id="41" name="组合 40"/>
          <p:cNvGrpSpPr/>
          <p:nvPr/>
        </p:nvGrpSpPr>
        <p:grpSpPr>
          <a:xfrm>
            <a:off x="1646477" y="3321030"/>
            <a:ext cx="8812743" cy="900440"/>
            <a:chOff x="1646477" y="3321030"/>
            <a:chExt cx="8812743" cy="900440"/>
          </a:xfrm>
        </p:grpSpPr>
        <p:sp>
          <p:nvSpPr>
            <p:cNvPr id="15" name="BackShape"/>
            <p:cNvSpPr/>
            <p:nvPr/>
          </p:nvSpPr>
          <p:spPr>
            <a:xfrm>
              <a:off x="3232360" y="3629809"/>
              <a:ext cx="6494613" cy="440122"/>
            </a:xfrm>
            <a:prstGeom prst="roundRect">
              <a:avLst>
                <a:gd name="adj" fmla="val 50000"/>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6" name="RelativeShape"/>
            <p:cNvSpPr/>
            <p:nvPr/>
          </p:nvSpPr>
          <p:spPr>
            <a:xfrm>
              <a:off x="3332858" y="3713229"/>
              <a:ext cx="4615146" cy="273283"/>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7" name="ValueShape"/>
            <p:cNvSpPr/>
            <p:nvPr/>
          </p:nvSpPr>
          <p:spPr>
            <a:xfrm>
              <a:off x="3332858" y="3713230"/>
              <a:ext cx="4445892" cy="273283"/>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8" name="ValueText"/>
            <p:cNvSpPr txBox="1"/>
            <p:nvPr/>
          </p:nvSpPr>
          <p:spPr>
            <a:xfrm>
              <a:off x="9876439" y="3629809"/>
              <a:ext cx="582781" cy="437086"/>
            </a:xfrm>
            <a:prstGeom prst="rect">
              <a:avLst/>
            </a:prstGeom>
            <a:noFill/>
          </p:spPr>
          <p:txBody>
            <a:bodyPr wrap="square" anchor="ctr" anchorCtr="1">
              <a:prstTxWarp prst="textPlain">
                <a:avLst/>
              </a:prstTxWarp>
              <a:normAutofit fontScale="70000" lnSpcReduction="20000"/>
            </a:bodyPr>
            <a:lstStyle/>
            <a:p>
              <a:r>
                <a:rPr lang="en-US" altLang="zh-CN" sz="2400" dirty="0">
                  <a:gradFill>
                    <a:gsLst>
                      <a:gs pos="0">
                        <a:srgbClr val="00D1FE"/>
                      </a:gs>
                      <a:gs pos="100000">
                        <a:srgbClr val="397CD5"/>
                      </a:gs>
                    </a:gsLst>
                    <a:lin ang="2700000" scaled="1"/>
                  </a:gradFill>
                  <a:latin typeface="Impact" panose="020B0806030902050204" pitchFamily="34" charset="0"/>
                </a:rPr>
                <a:t>65%</a:t>
              </a:r>
            </a:p>
          </p:txBody>
        </p:sp>
        <p:cxnSp>
          <p:nvCxnSpPr>
            <p:cNvPr id="20" name="LineShape"/>
            <p:cNvCxnSpPr>
              <a:cxnSpLocks/>
            </p:cNvCxnSpPr>
            <p:nvPr/>
          </p:nvCxnSpPr>
          <p:spPr>
            <a:xfrm flipH="1">
              <a:off x="1770880" y="4221470"/>
              <a:ext cx="8650240" cy="0"/>
            </a:xfrm>
            <a:prstGeom prst="straightConnector1">
              <a:avLst/>
            </a:prstGeom>
            <a:noFill/>
            <a:ln w="3175" cap="flat" cmpd="sng">
              <a:solidFill>
                <a:schemeClr val="tx1">
                  <a:lumMod val="20000"/>
                  <a:lumOff val="80000"/>
                </a:schemeClr>
              </a:solidFill>
              <a:prstDash val="solid"/>
              <a:miter/>
              <a:headEnd type="none" w="med" len="med"/>
              <a:tailEnd type="none" w="med" len="med"/>
            </a:ln>
          </p:spPr>
        </p:cxnSp>
        <p:sp>
          <p:nvSpPr>
            <p:cNvPr id="36" name="矩形 35">
              <a:extLst>
                <a:ext uri="{FF2B5EF4-FFF2-40B4-BE49-F238E27FC236}">
                  <a16:creationId xmlns:a16="http://schemas.microsoft.com/office/drawing/2014/main" xmlns="" id="{CBCE2F27-1948-4AAF-B7D2-B7B4F23C2784}"/>
                </a:ext>
              </a:extLst>
            </p:cNvPr>
            <p:cNvSpPr/>
            <p:nvPr/>
          </p:nvSpPr>
          <p:spPr>
            <a:xfrm>
              <a:off x="1646477" y="3617519"/>
              <a:ext cx="1721275" cy="461665"/>
            </a:xfrm>
            <a:prstGeom prst="rect">
              <a:avLst/>
            </a:prstGeom>
          </p:spPr>
          <p:txBody>
            <a:bodyPr wrap="square">
              <a:spAutoFit/>
              <a:scene3d>
                <a:camera prst="orthographicFront"/>
                <a:lightRig rig="threePt" dir="t"/>
              </a:scene3d>
              <a:sp3d contourW="12700"/>
            </a:bodyPr>
            <a:lstStyle/>
            <a:p>
              <a:pPr marL="342900" indent="-342900">
                <a:lnSpc>
                  <a:spcPct val="120000"/>
                </a:lnSpc>
                <a:buFont typeface="Wingdings" panose="05000000000000000000" pitchFamily="2" charset="2"/>
                <a:buChar char="l"/>
              </a:pPr>
              <a:r>
                <a:rPr lang="zh-CN" altLang="en-US" sz="2000" b="1" dirty="0">
                  <a:solidFill>
                    <a:schemeClr val="tx1">
                      <a:lumMod val="75000"/>
                      <a:lumOff val="25000"/>
                    </a:schemeClr>
                  </a:solidFill>
                </a:rPr>
                <a:t>文字添加</a:t>
              </a:r>
            </a:p>
          </p:txBody>
        </p:sp>
        <p:sp>
          <p:nvSpPr>
            <p:cNvPr id="38" name="矩形 37">
              <a:extLst>
                <a:ext uri="{FF2B5EF4-FFF2-40B4-BE49-F238E27FC236}">
                  <a16:creationId xmlns:a16="http://schemas.microsoft.com/office/drawing/2014/main" xmlns="" id="{E3EB1709-6D20-4440-8800-976CC5E9712E}"/>
                </a:ext>
              </a:extLst>
            </p:cNvPr>
            <p:cNvSpPr/>
            <p:nvPr/>
          </p:nvSpPr>
          <p:spPr>
            <a:xfrm>
              <a:off x="3239859" y="3321030"/>
              <a:ext cx="5891441" cy="313932"/>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a:t>
              </a:r>
            </a:p>
          </p:txBody>
        </p:sp>
      </p:grpSp>
      <p:grpSp>
        <p:nvGrpSpPr>
          <p:cNvPr id="42" name="组合 41"/>
          <p:cNvGrpSpPr/>
          <p:nvPr/>
        </p:nvGrpSpPr>
        <p:grpSpPr>
          <a:xfrm>
            <a:off x="1646477" y="4707101"/>
            <a:ext cx="8812743" cy="913750"/>
            <a:chOff x="1646477" y="4707101"/>
            <a:chExt cx="8812743" cy="913750"/>
          </a:xfrm>
        </p:grpSpPr>
        <p:sp>
          <p:nvSpPr>
            <p:cNvPr id="23" name="BackShape"/>
            <p:cNvSpPr/>
            <p:nvPr/>
          </p:nvSpPr>
          <p:spPr>
            <a:xfrm>
              <a:off x="3232360" y="5029190"/>
              <a:ext cx="6494613" cy="440122"/>
            </a:xfrm>
            <a:prstGeom prst="roundRect">
              <a:avLst>
                <a:gd name="adj" fmla="val 50000"/>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24" name="RelativeShape"/>
            <p:cNvSpPr/>
            <p:nvPr/>
          </p:nvSpPr>
          <p:spPr>
            <a:xfrm>
              <a:off x="3332858" y="5112610"/>
              <a:ext cx="4615146" cy="273283"/>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5" name="ValueShape"/>
            <p:cNvSpPr/>
            <p:nvPr/>
          </p:nvSpPr>
          <p:spPr>
            <a:xfrm>
              <a:off x="3332858" y="5112611"/>
              <a:ext cx="5308222" cy="273283"/>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6" name="ValueText"/>
            <p:cNvSpPr txBox="1"/>
            <p:nvPr/>
          </p:nvSpPr>
          <p:spPr>
            <a:xfrm>
              <a:off x="9876439" y="5029190"/>
              <a:ext cx="582781" cy="437086"/>
            </a:xfrm>
            <a:prstGeom prst="rect">
              <a:avLst/>
            </a:prstGeom>
            <a:noFill/>
          </p:spPr>
          <p:txBody>
            <a:bodyPr wrap="square" anchor="ctr" anchorCtr="1">
              <a:prstTxWarp prst="textPlain">
                <a:avLst/>
              </a:prstTxWarp>
              <a:normAutofit fontScale="77500" lnSpcReduction="20000"/>
            </a:bodyPr>
            <a:lstStyle/>
            <a:p>
              <a:r>
                <a:rPr lang="en-US" altLang="zh-CN" sz="2400" dirty="0">
                  <a:gradFill>
                    <a:gsLst>
                      <a:gs pos="0">
                        <a:srgbClr val="00D1FE"/>
                      </a:gs>
                      <a:gs pos="100000">
                        <a:srgbClr val="397CD5"/>
                      </a:gs>
                    </a:gsLst>
                    <a:lin ang="2700000" scaled="1"/>
                  </a:gradFill>
                  <a:latin typeface="Impact" panose="020B0806030902050204" pitchFamily="34" charset="0"/>
                </a:rPr>
                <a:t>72%</a:t>
              </a:r>
            </a:p>
          </p:txBody>
        </p:sp>
        <p:cxnSp>
          <p:nvCxnSpPr>
            <p:cNvPr id="28" name="LineShape"/>
            <p:cNvCxnSpPr>
              <a:cxnSpLocks/>
            </p:cNvCxnSpPr>
            <p:nvPr/>
          </p:nvCxnSpPr>
          <p:spPr>
            <a:xfrm flipH="1">
              <a:off x="1770880" y="5620851"/>
              <a:ext cx="8650240" cy="0"/>
            </a:xfrm>
            <a:prstGeom prst="straightConnector1">
              <a:avLst/>
            </a:prstGeom>
            <a:noFill/>
            <a:ln w="3175" cap="flat" cmpd="sng">
              <a:solidFill>
                <a:schemeClr val="tx1">
                  <a:lumMod val="20000"/>
                  <a:lumOff val="80000"/>
                </a:schemeClr>
              </a:solidFill>
              <a:prstDash val="solid"/>
              <a:miter/>
              <a:headEnd type="none" w="med" len="med"/>
              <a:tailEnd type="none" w="med" len="med"/>
            </a:ln>
          </p:spPr>
        </p:cxnSp>
        <p:sp>
          <p:nvSpPr>
            <p:cNvPr id="37" name="矩形 36">
              <a:extLst>
                <a:ext uri="{FF2B5EF4-FFF2-40B4-BE49-F238E27FC236}">
                  <a16:creationId xmlns:a16="http://schemas.microsoft.com/office/drawing/2014/main" xmlns="" id="{CBCE2F27-1948-4AAF-B7D2-B7B4F23C2784}"/>
                </a:ext>
              </a:extLst>
            </p:cNvPr>
            <p:cNvSpPr/>
            <p:nvPr/>
          </p:nvSpPr>
          <p:spPr>
            <a:xfrm>
              <a:off x="1646477" y="5004611"/>
              <a:ext cx="1721275" cy="461665"/>
            </a:xfrm>
            <a:prstGeom prst="rect">
              <a:avLst/>
            </a:prstGeom>
          </p:spPr>
          <p:txBody>
            <a:bodyPr wrap="square">
              <a:spAutoFit/>
              <a:scene3d>
                <a:camera prst="orthographicFront"/>
                <a:lightRig rig="threePt" dir="t"/>
              </a:scene3d>
              <a:sp3d contourW="12700"/>
            </a:bodyPr>
            <a:lstStyle/>
            <a:p>
              <a:pPr marL="342900" indent="-342900">
                <a:lnSpc>
                  <a:spcPct val="120000"/>
                </a:lnSpc>
                <a:buFont typeface="Wingdings" panose="05000000000000000000" pitchFamily="2" charset="2"/>
                <a:buChar char="l"/>
              </a:pPr>
              <a:r>
                <a:rPr lang="zh-CN" altLang="en-US" sz="2000" b="1" dirty="0">
                  <a:solidFill>
                    <a:schemeClr val="tx1">
                      <a:lumMod val="75000"/>
                      <a:lumOff val="25000"/>
                    </a:schemeClr>
                  </a:solidFill>
                </a:rPr>
                <a:t>文字添加</a:t>
              </a:r>
            </a:p>
          </p:txBody>
        </p:sp>
        <p:sp>
          <p:nvSpPr>
            <p:cNvPr id="39" name="矩形 38">
              <a:extLst>
                <a:ext uri="{FF2B5EF4-FFF2-40B4-BE49-F238E27FC236}">
                  <a16:creationId xmlns:a16="http://schemas.microsoft.com/office/drawing/2014/main" xmlns="" id="{E3EB1709-6D20-4440-8800-976CC5E9712E}"/>
                </a:ext>
              </a:extLst>
            </p:cNvPr>
            <p:cNvSpPr/>
            <p:nvPr/>
          </p:nvSpPr>
          <p:spPr>
            <a:xfrm>
              <a:off x="3239859" y="4707101"/>
              <a:ext cx="5891441" cy="313932"/>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a:t>
              </a:r>
            </a:p>
          </p:txBody>
        </p:sp>
      </p:grpSp>
    </p:spTree>
    <p:extLst>
      <p:ext uri="{BB962C8B-B14F-4D97-AF65-F5344CB8AC3E}">
        <p14:creationId xmlns:p14="http://schemas.microsoft.com/office/powerpoint/2010/main" val="2652638212"/>
      </p:ext>
    </p:extLst>
  </p:cSld>
  <p:clrMapOvr>
    <a:masterClrMapping/>
  </p:clrMapOvr>
  <mc:AlternateContent xmlns:mc="http://schemas.openxmlformats.org/markup-compatibility/2006" xmlns:p14="http://schemas.microsoft.com/office/powerpoint/2010/main">
    <mc:Choice Requires="p14">
      <p:transition spd="slow" p14:dur="30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arn(inVertical)">
                                      <p:cBhvr>
                                        <p:cTn id="7" dur="500"/>
                                        <p:tgtEl>
                                          <p:spTgt spid="32"/>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p:tgtEl>
                                          <p:spTgt spid="29"/>
                                        </p:tgtEl>
                                        <p:attrNameLst>
                                          <p:attrName>ppt_y</p:attrName>
                                        </p:attrNameLst>
                                      </p:cBhvr>
                                      <p:tavLst>
                                        <p:tav tm="0">
                                          <p:val>
                                            <p:strVal val="#ppt_y+#ppt_h*1.125000"/>
                                          </p:val>
                                        </p:tav>
                                        <p:tav tm="100000">
                                          <p:val>
                                            <p:strVal val="#ppt_y"/>
                                          </p:val>
                                        </p:tav>
                                      </p:tavLst>
                                    </p:anim>
                                    <p:animEffect transition="in" filter="wipe(up)">
                                      <p:cBhvr>
                                        <p:cTn id="12" dur="500"/>
                                        <p:tgtEl>
                                          <p:spTgt spid="29"/>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1000"/>
                                        <p:tgtEl>
                                          <p:spTgt spid="40"/>
                                        </p:tgtEl>
                                      </p:cBhvr>
                                    </p:animEffect>
                                  </p:childTnLst>
                                </p:cTn>
                              </p:par>
                            </p:childTnLst>
                          </p:cTn>
                        </p:par>
                        <p:par>
                          <p:cTn id="17" fill="hold">
                            <p:stCondLst>
                              <p:cond delay="2000"/>
                            </p:stCondLst>
                            <p:childTnLst>
                              <p:par>
                                <p:cTn id="18" presetID="22" presetClass="entr" presetSubtype="8" fill="hold" nodeType="afterEffect">
                                  <p:stCondLst>
                                    <p:cond delay="0"/>
                                  </p:stCondLst>
                                  <p:childTnLst>
                                    <p:set>
                                      <p:cBhvr>
                                        <p:cTn id="19" dur="1" fill="hold">
                                          <p:stCondLst>
                                            <p:cond delay="0"/>
                                          </p:stCondLst>
                                        </p:cTn>
                                        <p:tgtEl>
                                          <p:spTgt spid="41"/>
                                        </p:tgtEl>
                                        <p:attrNameLst>
                                          <p:attrName>style.visibility</p:attrName>
                                        </p:attrNameLst>
                                      </p:cBhvr>
                                      <p:to>
                                        <p:strVal val="visible"/>
                                      </p:to>
                                    </p:set>
                                    <p:animEffect transition="in" filter="wipe(left)">
                                      <p:cBhvr>
                                        <p:cTn id="20" dur="1000"/>
                                        <p:tgtEl>
                                          <p:spTgt spid="41"/>
                                        </p:tgtEl>
                                      </p:cBhvr>
                                    </p:animEffect>
                                  </p:childTnLst>
                                </p:cTn>
                              </p:par>
                            </p:childTnLst>
                          </p:cTn>
                        </p:par>
                        <p:par>
                          <p:cTn id="21" fill="hold">
                            <p:stCondLst>
                              <p:cond delay="3000"/>
                            </p:stCondLst>
                            <p:childTnLst>
                              <p:par>
                                <p:cTn id="22" presetID="22" presetClass="entr" presetSubtype="8" fill="hold" nodeType="after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wipe(left)">
                                      <p:cBhvr>
                                        <p:cTn id="24" dur="1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3302006" y="1958340"/>
            <a:ext cx="5587994" cy="769441"/>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lang="zh-CN" altLang="en-US" sz="4400" b="1" noProof="0" dirty="0">
                <a:gradFill>
                  <a:gsLst>
                    <a:gs pos="0">
                      <a:prstClr val="black">
                        <a:lumMod val="50000"/>
                        <a:lumOff val="50000"/>
                      </a:prstClr>
                    </a:gs>
                    <a:gs pos="100000">
                      <a:prstClr val="black">
                        <a:lumMod val="75000"/>
                        <a:lumOff val="25000"/>
                      </a:prstClr>
                    </a:gs>
                  </a:gsLst>
                  <a:lin ang="2700000" scaled="1"/>
                </a:gradFill>
                <a:latin typeface="微软雅黑"/>
                <a:ea typeface="微软雅黑"/>
              </a:rPr>
              <a:t>感谢您的观看指导</a:t>
            </a:r>
            <a:endParaRPr kumimoji="0" lang="zh-CN" altLang="en-US" sz="4400" b="1" i="0" u="none" strike="noStrike" kern="1200" cap="none" spc="0" normalizeH="0" baseline="0" noProof="0" dirty="0">
              <a:ln>
                <a:noFill/>
              </a:ln>
              <a:gradFill>
                <a:gsLst>
                  <a:gs pos="0">
                    <a:prstClr val="black">
                      <a:lumMod val="50000"/>
                      <a:lumOff val="50000"/>
                    </a:prstClr>
                  </a:gs>
                  <a:gs pos="100000">
                    <a:prstClr val="black">
                      <a:lumMod val="75000"/>
                      <a:lumOff val="25000"/>
                    </a:prstClr>
                  </a:gs>
                </a:gsLst>
                <a:lin ang="2700000" scaled="1"/>
              </a:gradFill>
              <a:effectLst/>
              <a:uLnTx/>
              <a:uFillTx/>
              <a:latin typeface="微软雅黑"/>
              <a:ea typeface="微软雅黑"/>
              <a:cs typeface="+mn-cs"/>
            </a:endParaRPr>
          </a:p>
        </p:txBody>
      </p:sp>
      <p:sp>
        <p:nvSpPr>
          <p:cNvPr id="14" name="文本框 13"/>
          <p:cNvSpPr txBox="1"/>
          <p:nvPr/>
        </p:nvSpPr>
        <p:spPr>
          <a:xfrm>
            <a:off x="3091548" y="1054437"/>
            <a:ext cx="6008910" cy="923330"/>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5400" b="0" i="0" u="none" strike="noStrike" kern="1200" cap="none" spc="0" normalizeH="0" baseline="0" noProof="0" dirty="0">
                <a:ln>
                  <a:noFill/>
                </a:ln>
                <a:gradFill flip="none" rotWithShape="1">
                  <a:gsLst>
                    <a:gs pos="0">
                      <a:srgbClr val="00D1FE"/>
                    </a:gs>
                    <a:gs pos="100000">
                      <a:srgbClr val="397CD5"/>
                    </a:gs>
                  </a:gsLst>
                  <a:lin ang="2700000" scaled="1"/>
                  <a:tileRect/>
                </a:gradFill>
                <a:effectLst/>
                <a:uLnTx/>
                <a:uFillTx/>
                <a:latin typeface="Arial"/>
                <a:ea typeface="时尚中黑简体" panose="01010104010101010101" pitchFamily="2" charset="-122"/>
                <a:cs typeface="+mn-cs"/>
              </a:rPr>
              <a:t>BUSINESS</a:t>
            </a:r>
            <a:endParaRPr kumimoji="0" lang="zh-CN" altLang="en-US" sz="5400" b="0" i="0" u="none" strike="noStrike" kern="1200" cap="none" spc="0" normalizeH="0" baseline="0" noProof="0" dirty="0">
              <a:ln>
                <a:noFill/>
              </a:ln>
              <a:solidFill>
                <a:prstClr val="black">
                  <a:lumMod val="75000"/>
                  <a:lumOff val="25000"/>
                </a:prstClr>
              </a:solidFill>
              <a:effectLst/>
              <a:uLnTx/>
              <a:uFillTx/>
              <a:latin typeface="Arial"/>
              <a:ea typeface="时尚中黑简体" panose="01010104010101010101" pitchFamily="2" charset="-122"/>
              <a:cs typeface="+mn-cs"/>
            </a:endParaRPr>
          </a:p>
        </p:txBody>
      </p:sp>
      <p:cxnSp>
        <p:nvCxnSpPr>
          <p:cNvPr id="16" name="直接连接符 15"/>
          <p:cNvCxnSpPr/>
          <p:nvPr/>
        </p:nvCxnSpPr>
        <p:spPr>
          <a:xfrm>
            <a:off x="5734050" y="2872740"/>
            <a:ext cx="723900" cy="0"/>
          </a:xfrm>
          <a:prstGeom prst="line">
            <a:avLst/>
          </a:prstGeom>
          <a:ln w="38100" cap="rnd">
            <a:gradFill flip="none" rotWithShape="1">
              <a:gsLst>
                <a:gs pos="0">
                  <a:schemeClr val="tx1">
                    <a:lumMod val="50000"/>
                    <a:lumOff val="50000"/>
                  </a:schemeClr>
                </a:gs>
                <a:gs pos="100000">
                  <a:schemeClr val="bg1">
                    <a:lumMod val="75000"/>
                  </a:schemeClr>
                </a:gs>
              </a:gsLst>
              <a:lin ang="2700000" scaled="1"/>
              <a:tileRect/>
            </a:gradFill>
            <a:round/>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3091542" y="3017700"/>
            <a:ext cx="6008916" cy="513346"/>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lumMod val="75000"/>
                  </a:prstClr>
                </a:solidFill>
                <a:effectLst/>
                <a:uLnTx/>
                <a:uFillTx/>
                <a:latin typeface="微软雅黑"/>
                <a:ea typeface="微软雅黑"/>
                <a:cs typeface="+mn-cs"/>
              </a:rPr>
              <a:t>The user can demonstrate on a projector or computer, or print the presentation and make it into a film to be used in a wider field</a:t>
            </a:r>
          </a:p>
        </p:txBody>
      </p:sp>
      <p:sp>
        <p:nvSpPr>
          <p:cNvPr id="20" name="椭圆 17"/>
          <p:cNvSpPr/>
          <p:nvPr/>
        </p:nvSpPr>
        <p:spPr>
          <a:xfrm rot="5400000">
            <a:off x="5807077" y="5656464"/>
            <a:ext cx="577848" cy="580628"/>
          </a:xfrm>
          <a:custGeom>
            <a:avLst/>
            <a:gdLst>
              <a:gd name="connsiteX0" fmla="*/ 139700 w 330200"/>
              <a:gd name="connsiteY0" fmla="*/ 87312 h 331788"/>
              <a:gd name="connsiteX1" fmla="*/ 119062 w 330200"/>
              <a:gd name="connsiteY1" fmla="*/ 109537 h 331788"/>
              <a:gd name="connsiteX2" fmla="*/ 182562 w 330200"/>
              <a:gd name="connsiteY2" fmla="*/ 173037 h 331788"/>
              <a:gd name="connsiteX3" fmla="*/ 123825 w 330200"/>
              <a:gd name="connsiteY3" fmla="*/ 230187 h 331788"/>
              <a:gd name="connsiteX4" fmla="*/ 146050 w 330200"/>
              <a:gd name="connsiteY4" fmla="*/ 252412 h 331788"/>
              <a:gd name="connsiteX5" fmla="*/ 223837 w 330200"/>
              <a:gd name="connsiteY5" fmla="*/ 173037 h 331788"/>
              <a:gd name="connsiteX6" fmla="*/ 165100 w 330200"/>
              <a:gd name="connsiteY6" fmla="*/ 0 h 331788"/>
              <a:gd name="connsiteX7" fmla="*/ 330200 w 330200"/>
              <a:gd name="connsiteY7" fmla="*/ 165894 h 331788"/>
              <a:gd name="connsiteX8" fmla="*/ 165100 w 330200"/>
              <a:gd name="connsiteY8" fmla="*/ 331788 h 331788"/>
              <a:gd name="connsiteX9" fmla="*/ 0 w 330200"/>
              <a:gd name="connsiteY9" fmla="*/ 165894 h 331788"/>
              <a:gd name="connsiteX10" fmla="*/ 165100 w 330200"/>
              <a:gd name="connsiteY1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0200" h="331788">
                <a:moveTo>
                  <a:pt x="139700" y="87312"/>
                </a:moveTo>
                <a:lnTo>
                  <a:pt x="119062" y="109537"/>
                </a:lnTo>
                <a:lnTo>
                  <a:pt x="182562" y="173037"/>
                </a:lnTo>
                <a:lnTo>
                  <a:pt x="123825" y="230187"/>
                </a:lnTo>
                <a:lnTo>
                  <a:pt x="146050" y="252412"/>
                </a:lnTo>
                <a:lnTo>
                  <a:pt x="223837" y="173037"/>
                </a:ln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a:effectLst>
            <a:outerShdw blurRad="469900" sx="102000" sy="102000" algn="ctr" rotWithShape="0">
              <a:prstClr val="black">
                <a:alpha val="7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Tree>
    <p:extLst>
      <p:ext uri="{BB962C8B-B14F-4D97-AF65-F5344CB8AC3E}">
        <p14:creationId xmlns:p14="http://schemas.microsoft.com/office/powerpoint/2010/main" val="3633726989"/>
      </p:ext>
    </p:extLst>
  </p:cSld>
  <p:clrMapOvr>
    <a:masterClrMapping/>
  </p:clrMapOvr>
  <mc:AlternateContent xmlns:mc="http://schemas.openxmlformats.org/markup-compatibility/2006" xmlns:p14="http://schemas.microsoft.com/office/powerpoint/2010/main">
    <mc:Choice Requires="p14">
      <p:transition spd="slow" p14:dur="30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p:tgtEl>
                                          <p:spTgt spid="14"/>
                                        </p:tgtEl>
                                        <p:attrNameLst>
                                          <p:attrName>ppt_y</p:attrName>
                                        </p:attrNameLst>
                                      </p:cBhvr>
                                      <p:tavLst>
                                        <p:tav tm="0">
                                          <p:val>
                                            <p:strVal val="#ppt_y+#ppt_h*1.125000"/>
                                          </p:val>
                                        </p:tav>
                                        <p:tav tm="100000">
                                          <p:val>
                                            <p:strVal val="#ppt_y"/>
                                          </p:val>
                                        </p:tav>
                                      </p:tavLst>
                                    </p:anim>
                                    <p:animEffect transition="in" filter="wipe(up)">
                                      <p:cBhvr>
                                        <p:cTn id="8" dur="500"/>
                                        <p:tgtEl>
                                          <p:spTgt spid="14"/>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p:tgtEl>
                                          <p:spTgt spid="13"/>
                                        </p:tgtEl>
                                        <p:attrNameLst>
                                          <p:attrName>ppt_y</p:attrName>
                                        </p:attrNameLst>
                                      </p:cBhvr>
                                      <p:tavLst>
                                        <p:tav tm="0">
                                          <p:val>
                                            <p:strVal val="#ppt_y-#ppt_h*1.125000"/>
                                          </p:val>
                                        </p:tav>
                                        <p:tav tm="100000">
                                          <p:val>
                                            <p:strVal val="#ppt_y"/>
                                          </p:val>
                                        </p:tav>
                                      </p:tavLst>
                                    </p:anim>
                                    <p:animEffect transition="in" filter="wipe(down)">
                                      <p:cBhvr>
                                        <p:cTn id="12" dur="500"/>
                                        <p:tgtEl>
                                          <p:spTgt spid="13"/>
                                        </p:tgtEl>
                                      </p:cBhvr>
                                    </p:animEffect>
                                  </p:childTnLst>
                                </p:cTn>
                              </p:par>
                            </p:childTnLst>
                          </p:cTn>
                        </p:par>
                        <p:par>
                          <p:cTn id="13" fill="hold">
                            <p:stCondLst>
                              <p:cond delay="500"/>
                            </p:stCondLst>
                            <p:childTnLst>
                              <p:par>
                                <p:cTn id="14" presetID="16" presetClass="entr" presetSubtype="21"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barn(inVertical)">
                                      <p:cBhvr>
                                        <p:cTn id="16" dur="500"/>
                                        <p:tgtEl>
                                          <p:spTgt spid="16"/>
                                        </p:tgtEl>
                                      </p:cBhvr>
                                    </p:animEffect>
                                  </p:childTnLst>
                                </p:cTn>
                              </p:par>
                            </p:childTnLst>
                          </p:cTn>
                        </p:par>
                        <p:par>
                          <p:cTn id="17" fill="hold">
                            <p:stCondLst>
                              <p:cond delay="1000"/>
                            </p:stCondLst>
                            <p:childTnLst>
                              <p:par>
                                <p:cTn id="18" presetID="14" presetClass="entr" presetSubtype="10"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randombar(horizontal)">
                                      <p:cBhvr>
                                        <p:cTn id="20" dur="500"/>
                                        <p:tgtEl>
                                          <p:spTgt spid="17"/>
                                        </p:tgtEl>
                                      </p:cBhvr>
                                    </p:animEffect>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7" grpId="0"/>
      <p:bldP spid="2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472469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4946650" y="1332068"/>
            <a:ext cx="2298700" cy="2060264"/>
          </a:xfrm>
          <a:custGeom>
            <a:avLst/>
            <a:gdLst>
              <a:gd name="connsiteX0" fmla="*/ 0 w 2298700"/>
              <a:gd name="connsiteY0" fmla="*/ 1293498 h 2060264"/>
              <a:gd name="connsiteX1" fmla="*/ 30100 w 2298700"/>
              <a:gd name="connsiteY1" fmla="*/ 1293498 h 2060264"/>
              <a:gd name="connsiteX2" fmla="*/ 30100 w 2298700"/>
              <a:gd name="connsiteY2" fmla="*/ 2030164 h 2060264"/>
              <a:gd name="connsiteX3" fmla="*/ 2268600 w 2298700"/>
              <a:gd name="connsiteY3" fmla="*/ 2030164 h 2060264"/>
              <a:gd name="connsiteX4" fmla="*/ 2268600 w 2298700"/>
              <a:gd name="connsiteY4" fmla="*/ 1293498 h 2060264"/>
              <a:gd name="connsiteX5" fmla="*/ 2298700 w 2298700"/>
              <a:gd name="connsiteY5" fmla="*/ 1293498 h 2060264"/>
              <a:gd name="connsiteX6" fmla="*/ 2298700 w 2298700"/>
              <a:gd name="connsiteY6" fmla="*/ 2060264 h 2060264"/>
              <a:gd name="connsiteX7" fmla="*/ 0 w 2298700"/>
              <a:gd name="connsiteY7" fmla="*/ 2060264 h 2060264"/>
              <a:gd name="connsiteX8" fmla="*/ 0 w 2298700"/>
              <a:gd name="connsiteY8" fmla="*/ 0 h 2060264"/>
              <a:gd name="connsiteX9" fmla="*/ 2298700 w 2298700"/>
              <a:gd name="connsiteY9" fmla="*/ 0 h 2060264"/>
              <a:gd name="connsiteX10" fmla="*/ 2298700 w 2298700"/>
              <a:gd name="connsiteY10" fmla="*/ 498664 h 2060264"/>
              <a:gd name="connsiteX11" fmla="*/ 2268600 w 2298700"/>
              <a:gd name="connsiteY11" fmla="*/ 498664 h 2060264"/>
              <a:gd name="connsiteX12" fmla="*/ 2268600 w 2298700"/>
              <a:gd name="connsiteY12" fmla="*/ 30100 h 2060264"/>
              <a:gd name="connsiteX13" fmla="*/ 30100 w 2298700"/>
              <a:gd name="connsiteY13" fmla="*/ 30100 h 2060264"/>
              <a:gd name="connsiteX14" fmla="*/ 30100 w 2298700"/>
              <a:gd name="connsiteY14" fmla="*/ 498664 h 2060264"/>
              <a:gd name="connsiteX15" fmla="*/ 0 w 2298700"/>
              <a:gd name="connsiteY15" fmla="*/ 498664 h 2060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98700" h="2060264">
                <a:moveTo>
                  <a:pt x="0" y="1293498"/>
                </a:moveTo>
                <a:lnTo>
                  <a:pt x="30100" y="1293498"/>
                </a:lnTo>
                <a:lnTo>
                  <a:pt x="30100" y="2030164"/>
                </a:lnTo>
                <a:lnTo>
                  <a:pt x="2268600" y="2030164"/>
                </a:lnTo>
                <a:lnTo>
                  <a:pt x="2268600" y="1293498"/>
                </a:lnTo>
                <a:lnTo>
                  <a:pt x="2298700" y="1293498"/>
                </a:lnTo>
                <a:lnTo>
                  <a:pt x="2298700" y="2060264"/>
                </a:lnTo>
                <a:lnTo>
                  <a:pt x="0" y="2060264"/>
                </a:lnTo>
                <a:close/>
                <a:moveTo>
                  <a:pt x="0" y="0"/>
                </a:moveTo>
                <a:lnTo>
                  <a:pt x="2298700" y="0"/>
                </a:lnTo>
                <a:lnTo>
                  <a:pt x="2298700" y="498664"/>
                </a:lnTo>
                <a:lnTo>
                  <a:pt x="2268600" y="498664"/>
                </a:lnTo>
                <a:lnTo>
                  <a:pt x="2268600" y="30100"/>
                </a:lnTo>
                <a:lnTo>
                  <a:pt x="30100" y="30100"/>
                </a:lnTo>
                <a:lnTo>
                  <a:pt x="30100" y="498664"/>
                </a:lnTo>
                <a:lnTo>
                  <a:pt x="0" y="498664"/>
                </a:lnTo>
                <a:close/>
              </a:path>
            </a:pathLst>
          </a:custGeom>
          <a:gradFill>
            <a:gsLst>
              <a:gs pos="0">
                <a:srgbClr val="00D1FE">
                  <a:alpha val="95000"/>
                </a:srgbClr>
              </a:gs>
              <a:gs pos="100000">
                <a:srgbClr val="397CD5">
                  <a:alpha val="95000"/>
                </a:srgb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文本框 3"/>
          <p:cNvSpPr txBox="1"/>
          <p:nvPr/>
        </p:nvSpPr>
        <p:spPr>
          <a:xfrm>
            <a:off x="4450072" y="1711485"/>
            <a:ext cx="3291863" cy="1015663"/>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6000" b="1" i="0" u="none" strike="noStrike" kern="1200" cap="none" spc="0" normalizeH="0" baseline="0" noProof="0" dirty="0">
                <a:ln>
                  <a:noFill/>
                </a:ln>
                <a:gradFill>
                  <a:gsLst>
                    <a:gs pos="0">
                      <a:srgbClr val="00D1FE">
                        <a:alpha val="95000"/>
                      </a:srgbClr>
                    </a:gs>
                    <a:gs pos="100000">
                      <a:srgbClr val="397CD5">
                        <a:alpha val="95000"/>
                      </a:srgbClr>
                    </a:gs>
                  </a:gsLst>
                  <a:lin ang="2700000" scaled="1"/>
                </a:gradFill>
                <a:effectLst/>
                <a:uLnTx/>
                <a:uFillTx/>
                <a:latin typeface="Arial"/>
                <a:ea typeface="微软雅黑"/>
              </a:rPr>
              <a:t>PART 01</a:t>
            </a:r>
            <a:endParaRPr kumimoji="0" lang="zh-CN" altLang="en-US" sz="6000" b="1" i="0" u="none" strike="noStrike" kern="1200" cap="none" spc="0" normalizeH="0" baseline="0" noProof="0" dirty="0">
              <a:ln>
                <a:noFill/>
              </a:ln>
              <a:gradFill>
                <a:gsLst>
                  <a:gs pos="0">
                    <a:srgbClr val="00D1FE">
                      <a:alpha val="95000"/>
                    </a:srgbClr>
                  </a:gs>
                  <a:gs pos="100000">
                    <a:srgbClr val="397CD5">
                      <a:alpha val="95000"/>
                    </a:srgbClr>
                  </a:gs>
                </a:gsLst>
                <a:lin ang="2700000" scaled="1"/>
              </a:gradFill>
              <a:effectLst/>
              <a:uLnTx/>
              <a:uFillTx/>
              <a:latin typeface="Arial"/>
              <a:ea typeface="微软雅黑"/>
            </a:endParaRPr>
          </a:p>
        </p:txBody>
      </p:sp>
      <p:cxnSp>
        <p:nvCxnSpPr>
          <p:cNvPr id="5" name="直接连接符 4"/>
          <p:cNvCxnSpPr/>
          <p:nvPr/>
        </p:nvCxnSpPr>
        <p:spPr>
          <a:xfrm>
            <a:off x="5727700" y="2821332"/>
            <a:ext cx="736600" cy="0"/>
          </a:xfrm>
          <a:prstGeom prst="line">
            <a:avLst/>
          </a:prstGeom>
          <a:ln w="38100" cap="rnd">
            <a:gradFill flip="none" rotWithShape="1">
              <a:gsLst>
                <a:gs pos="0">
                  <a:schemeClr val="tx1">
                    <a:lumMod val="50000"/>
                    <a:lumOff val="50000"/>
                  </a:schemeClr>
                </a:gs>
                <a:gs pos="100000">
                  <a:schemeClr val="bg1">
                    <a:lumMod val="75000"/>
                  </a:schemeClr>
                </a:gs>
              </a:gsLst>
              <a:lin ang="2700000" scaled="1"/>
              <a:tileRect/>
            </a:gradFill>
            <a:round/>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2743200" y="3707036"/>
            <a:ext cx="6705600" cy="1177117"/>
            <a:chOff x="2755900" y="343405"/>
            <a:chExt cx="6705600" cy="1177117"/>
          </a:xfrm>
        </p:grpSpPr>
        <p:sp>
          <p:nvSpPr>
            <p:cNvPr id="7" name="文本框 6"/>
            <p:cNvSpPr txBox="1"/>
            <p:nvPr/>
          </p:nvSpPr>
          <p:spPr>
            <a:xfrm>
              <a:off x="4580076" y="343405"/>
              <a:ext cx="3057247" cy="523220"/>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chemeClr val="tx1">
                      <a:lumMod val="75000"/>
                      <a:lumOff val="25000"/>
                    </a:schemeClr>
                  </a:solidFill>
                  <a:effectLst/>
                  <a:uLnTx/>
                  <a:uFillTx/>
                  <a:latin typeface="Arial"/>
                  <a:ea typeface="微软雅黑"/>
                </a:rPr>
                <a:t>标题文字添加</a:t>
              </a:r>
              <a:r>
                <a:rPr lang="zh-CN" altLang="en-US" sz="2800" b="1" dirty="0">
                  <a:solidFill>
                    <a:schemeClr val="tx1">
                      <a:lumMod val="75000"/>
                      <a:lumOff val="25000"/>
                    </a:schemeClr>
                  </a:solidFill>
                  <a:latin typeface="Arial"/>
                  <a:ea typeface="微软雅黑"/>
                </a:rPr>
                <a:t>此处</a:t>
              </a:r>
              <a:endParaRPr kumimoji="0" lang="zh-CN" altLang="en-US" sz="2800" b="1" i="0" u="none" strike="noStrike" kern="1200" cap="none" spc="0" normalizeH="0" baseline="0" noProof="0" dirty="0">
                <a:ln>
                  <a:noFill/>
                </a:ln>
                <a:solidFill>
                  <a:schemeClr val="tx1">
                    <a:lumMod val="75000"/>
                    <a:lumOff val="25000"/>
                  </a:schemeClr>
                </a:solidFill>
                <a:effectLst/>
                <a:uLnTx/>
                <a:uFillTx/>
                <a:latin typeface="Arial"/>
                <a:ea typeface="微软雅黑"/>
              </a:endParaRPr>
            </a:p>
          </p:txBody>
        </p:sp>
        <p:sp>
          <p:nvSpPr>
            <p:cNvPr id="8" name="文本框 7"/>
            <p:cNvSpPr txBox="1"/>
            <p:nvPr/>
          </p:nvSpPr>
          <p:spPr>
            <a:xfrm>
              <a:off x="2755900" y="874191"/>
              <a:ext cx="6705600" cy="646331"/>
            </a:xfrm>
            <a:prstGeom prst="rect">
              <a:avLst/>
            </a:prstGeom>
            <a:noFill/>
          </p:spPr>
          <p:txBody>
            <a:bodyPr wrap="square" rtlCol="0">
              <a:spAutoFit/>
              <a:scene3d>
                <a:camera prst="orthographicFront"/>
                <a:lightRig rig="threePt" dir="t"/>
              </a:scene3d>
              <a:sp3d contourW="12700"/>
            </a:bodyPr>
            <a:lstStyle/>
            <a:p>
              <a:pPr lvl="0" algn="ctr">
                <a:lnSpc>
                  <a:spcPct val="150000"/>
                </a:lnSpc>
                <a:defRPr/>
              </a:pPr>
              <a:r>
                <a:rPr kumimoji="0" lang="en-US" altLang="zh-CN" sz="12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wider </a:t>
              </a:r>
              <a:r>
                <a:rPr lang="en-US" altLang="zh-CN" sz="1200" dirty="0" err="1">
                  <a:solidFill>
                    <a:prstClr val="white">
                      <a:lumMod val="65000"/>
                    </a:prstClr>
                  </a:solidFill>
                  <a:latin typeface="微软雅黑"/>
                </a:rPr>
                <a:t>fielpresentation</a:t>
              </a:r>
              <a:r>
                <a:rPr lang="en-US" altLang="zh-CN" sz="1200" dirty="0">
                  <a:solidFill>
                    <a:prstClr val="white">
                      <a:lumMod val="65000"/>
                    </a:prstClr>
                  </a:solidFill>
                  <a:latin typeface="微软雅黑"/>
                </a:rPr>
                <a:t> and make it into a film to wider </a:t>
              </a:r>
              <a:r>
                <a:rPr lang="en-US" altLang="zh-CN" sz="1200" dirty="0" err="1">
                  <a:solidFill>
                    <a:prstClr val="white">
                      <a:lumMod val="65000"/>
                    </a:prstClr>
                  </a:solidFill>
                  <a:latin typeface="微软雅黑"/>
                </a:rPr>
                <a:t>fieldpresentation</a:t>
              </a:r>
              <a:r>
                <a:rPr lang="en-US" altLang="zh-CN" sz="1200" dirty="0">
                  <a:solidFill>
                    <a:prstClr val="white">
                      <a:lumMod val="65000"/>
                    </a:prstClr>
                  </a:solidFill>
                  <a:latin typeface="微软雅黑"/>
                </a:rPr>
                <a:t> and make it into a film to wider field</a:t>
              </a:r>
            </a:p>
          </p:txBody>
        </p:sp>
      </p:grpSp>
      <p:sp>
        <p:nvSpPr>
          <p:cNvPr id="9" name="灯片编号占位符 8"/>
          <p:cNvSpPr>
            <a:spLocks noGrp="1"/>
          </p:cNvSpPr>
          <p:nvPr>
            <p:ph type="sldNum" sz="quarter" idx="4"/>
          </p:nvPr>
        </p:nvSpPr>
        <p:spPr/>
        <p:txBody>
          <a:bodyPr/>
          <a:lstStyle/>
          <a:p>
            <a:fld id="{791C74C5-49C3-4B91-9805-E5C47E5A7A90}" type="slidenum">
              <a:rPr lang="zh-CN" altLang="en-US" smtClean="0"/>
              <a:pPr/>
              <a:t>3</a:t>
            </a:fld>
            <a:endParaRPr lang="zh-CN" altLang="en-US" dirty="0"/>
          </a:p>
        </p:txBody>
      </p:sp>
    </p:spTree>
    <p:extLst>
      <p:ext uri="{BB962C8B-B14F-4D97-AF65-F5344CB8AC3E}">
        <p14:creationId xmlns:p14="http://schemas.microsoft.com/office/powerpoint/2010/main" val="3623360701"/>
      </p:ext>
    </p:extLst>
  </p:cSld>
  <p:clrMapOvr>
    <a:masterClrMapping/>
  </p:clrMapOvr>
  <mc:AlternateContent xmlns:mc="http://schemas.openxmlformats.org/markup-compatibility/2006" xmlns:p14="http://schemas.microsoft.com/office/powerpoint/2010/main">
    <mc:Choice Requires="p14">
      <p:transition spd="slow" p14:dur="30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par>
                          <p:cTn id="14" fill="hold">
                            <p:stCondLst>
                              <p:cond delay="1000"/>
                            </p:stCondLst>
                            <p:childTnLst>
                              <p:par>
                                <p:cTn id="15" presetID="16" presetClass="entr" presetSubtype="21"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图片占位符 47"/>
          <p:cNvPicPr>
            <a:picLocks noGrp="1" noChangeAspect="1"/>
          </p:cNvPicPr>
          <p:nvPr>
            <p:ph type="pic" sz="quarter" idx="11"/>
          </p:nvPr>
        </p:nvPicPr>
        <p:blipFill>
          <a:blip r:embed="rId3" cstate="email">
            <a:extLst>
              <a:ext uri="{BEBA8EAE-BF5A-486C-A8C5-ECC9F3942E4B}">
                <a14:imgProps xmlns:a14="http://schemas.microsoft.com/office/drawing/2010/main">
                  <a14:imgLayer r:embed="rId4">
                    <a14:imgEffect>
                      <a14:colorTemperature colorTemp="5300"/>
                    </a14:imgEffect>
                    <a14:imgEffect>
                      <a14:brightnessContrast contrast="40000"/>
                    </a14:imgEffect>
                  </a14:imgLayer>
                </a14:imgProps>
              </a:ext>
              <a:ext uri="{28A0092B-C50C-407E-A947-70E740481C1C}">
                <a14:useLocalDpi xmlns:a14="http://schemas.microsoft.com/office/drawing/2010/main"/>
              </a:ext>
            </a:extLst>
          </a:blip>
          <a:srcRect/>
          <a:stretch>
            <a:fillRect/>
          </a:stretch>
        </p:blipFill>
        <p:spPr/>
      </p:pic>
      <p:sp>
        <p:nvSpPr>
          <p:cNvPr id="3" name="灯片编号占位符 2"/>
          <p:cNvSpPr>
            <a:spLocks noGrp="1"/>
          </p:cNvSpPr>
          <p:nvPr>
            <p:ph type="sldNum" sz="quarter" idx="10"/>
          </p:nvPr>
        </p:nvSpPr>
        <p:spPr/>
        <p:txBody>
          <a:bodyPr/>
          <a:lstStyle/>
          <a:p>
            <a:fld id="{791C74C5-49C3-4B91-9805-E5C47E5A7A90}" type="slidenum">
              <a:rPr lang="zh-CN" altLang="en-US" smtClean="0"/>
              <a:pPr/>
              <a:t>4</a:t>
            </a:fld>
            <a:endParaRPr lang="zh-CN" altLang="en-US" dirty="0"/>
          </a:p>
        </p:txBody>
      </p:sp>
      <p:sp>
        <p:nvSpPr>
          <p:cNvPr id="6" name="椭圆 5"/>
          <p:cNvSpPr/>
          <p:nvPr/>
        </p:nvSpPr>
        <p:spPr>
          <a:xfrm>
            <a:off x="4180197" y="3696264"/>
            <a:ext cx="1161708" cy="1161708"/>
          </a:xfrm>
          <a:prstGeom prst="ellipse">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7" name="椭圆 6"/>
          <p:cNvSpPr/>
          <p:nvPr/>
        </p:nvSpPr>
        <p:spPr>
          <a:xfrm>
            <a:off x="3987672" y="5100221"/>
            <a:ext cx="385049" cy="385049"/>
          </a:xfrm>
          <a:prstGeom prst="ellipse">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24" name="椭圆 23"/>
          <p:cNvSpPr/>
          <p:nvPr/>
        </p:nvSpPr>
        <p:spPr>
          <a:xfrm>
            <a:off x="5869881" y="2100983"/>
            <a:ext cx="451775" cy="451775"/>
          </a:xfrm>
          <a:prstGeom prst="ellipse">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dirty="0"/>
              <a:t>1</a:t>
            </a:r>
          </a:p>
        </p:txBody>
      </p:sp>
      <p:sp>
        <p:nvSpPr>
          <p:cNvPr id="20" name="椭圆 19"/>
          <p:cNvSpPr/>
          <p:nvPr/>
        </p:nvSpPr>
        <p:spPr>
          <a:xfrm>
            <a:off x="5869881" y="3029591"/>
            <a:ext cx="451775" cy="451775"/>
          </a:xfrm>
          <a:prstGeom prst="ellipse">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dirty="0"/>
              <a:t>2</a:t>
            </a:r>
          </a:p>
        </p:txBody>
      </p:sp>
      <p:sp>
        <p:nvSpPr>
          <p:cNvPr id="16" name="椭圆 15"/>
          <p:cNvSpPr/>
          <p:nvPr/>
        </p:nvSpPr>
        <p:spPr>
          <a:xfrm>
            <a:off x="5869881" y="3958198"/>
            <a:ext cx="451775" cy="451775"/>
          </a:xfrm>
          <a:prstGeom prst="ellipse">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dirty="0"/>
              <a:t>3</a:t>
            </a:r>
          </a:p>
        </p:txBody>
      </p:sp>
      <p:sp>
        <p:nvSpPr>
          <p:cNvPr id="12" name="椭圆 11"/>
          <p:cNvSpPr/>
          <p:nvPr/>
        </p:nvSpPr>
        <p:spPr>
          <a:xfrm>
            <a:off x="5869881" y="4886805"/>
            <a:ext cx="451775" cy="451775"/>
          </a:xfrm>
          <a:prstGeom prst="ellipse">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dirty="0"/>
              <a:t>4</a:t>
            </a:r>
          </a:p>
        </p:txBody>
      </p:sp>
      <p:grpSp>
        <p:nvGrpSpPr>
          <p:cNvPr id="29" name="组合 28"/>
          <p:cNvGrpSpPr/>
          <p:nvPr/>
        </p:nvGrpSpPr>
        <p:grpSpPr>
          <a:xfrm>
            <a:off x="3949699" y="286032"/>
            <a:ext cx="4318002" cy="644894"/>
            <a:chOff x="3949699" y="425732"/>
            <a:chExt cx="4318002" cy="644894"/>
          </a:xfrm>
        </p:grpSpPr>
        <p:sp>
          <p:nvSpPr>
            <p:cNvPr id="30" name="文本框 29"/>
            <p:cNvSpPr txBox="1"/>
            <p:nvPr/>
          </p:nvSpPr>
          <p:spPr>
            <a:xfrm>
              <a:off x="4785260" y="425732"/>
              <a:ext cx="2646878"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rPr>
                <a:t>标题文字添加</a:t>
              </a:r>
              <a:r>
                <a:rPr lang="zh-CN" altLang="en-US" sz="2400" b="1" dirty="0">
                  <a:solidFill>
                    <a:schemeClr val="tx1">
                      <a:lumMod val="75000"/>
                      <a:lumOff val="25000"/>
                    </a:schemeClr>
                  </a:solidFill>
                  <a:latin typeface="Arial"/>
                  <a:ea typeface="微软雅黑"/>
                </a:rPr>
                <a:t>此处</a:t>
              </a:r>
              <a:endPar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endParaRPr>
            </a:p>
          </p:txBody>
        </p:sp>
        <p:sp>
          <p:nvSpPr>
            <p:cNvPr id="31" name="文本框 30"/>
            <p:cNvSpPr txBox="1"/>
            <p:nvPr/>
          </p:nvSpPr>
          <p:spPr>
            <a:xfrm>
              <a:off x="3949699" y="785291"/>
              <a:ext cx="4318002"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wider field</a:t>
              </a:r>
            </a:p>
          </p:txBody>
        </p:sp>
      </p:grpSp>
      <p:cxnSp>
        <p:nvCxnSpPr>
          <p:cNvPr id="32" name="直接连接符 31"/>
          <p:cNvCxnSpPr/>
          <p:nvPr/>
        </p:nvCxnSpPr>
        <p:spPr>
          <a:xfrm>
            <a:off x="5734050" y="1069340"/>
            <a:ext cx="723900" cy="0"/>
          </a:xfrm>
          <a:prstGeom prst="line">
            <a:avLst/>
          </a:prstGeom>
          <a:ln w="50800" cap="rnd">
            <a:gradFill flip="none" rotWithShape="1">
              <a:gsLst>
                <a:gs pos="0">
                  <a:srgbClr val="00D1FE"/>
                </a:gs>
                <a:gs pos="100000">
                  <a:srgbClr val="397CD5"/>
                </a:gs>
              </a:gsLst>
              <a:lin ang="2700000" scaled="1"/>
              <a:tileRect/>
            </a:gradFill>
            <a:round/>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a:off x="6464300" y="2024888"/>
            <a:ext cx="4791529" cy="603964"/>
            <a:chOff x="874712" y="3387780"/>
            <a:chExt cx="4791529" cy="603964"/>
          </a:xfrm>
        </p:grpSpPr>
        <p:sp>
          <p:nvSpPr>
            <p:cNvPr id="34" name="矩形 33">
              <a:extLst>
                <a:ext uri="{FF2B5EF4-FFF2-40B4-BE49-F238E27FC236}">
                  <a16:creationId xmlns:a16="http://schemas.microsoft.com/office/drawing/2014/main" xmlns="" id="{E3EB1709-6D20-4440-8800-976CC5E9712E}"/>
                </a:ext>
              </a:extLst>
            </p:cNvPr>
            <p:cNvSpPr/>
            <p:nvPr/>
          </p:nvSpPr>
          <p:spPr>
            <a:xfrm>
              <a:off x="874712" y="3677812"/>
              <a:ext cx="4791529" cy="313932"/>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用户可以在投影仪或者计算机上进行演示也可以将演示文稿出来</a:t>
              </a:r>
            </a:p>
          </p:txBody>
        </p:sp>
        <p:sp>
          <p:nvSpPr>
            <p:cNvPr id="35" name="矩形 34">
              <a:extLst>
                <a:ext uri="{FF2B5EF4-FFF2-40B4-BE49-F238E27FC236}">
                  <a16:creationId xmlns:a16="http://schemas.microsoft.com/office/drawing/2014/main" xmlns="" id="{CBCE2F27-1948-4AAF-B7D2-B7B4F23C2784}"/>
                </a:ext>
              </a:extLst>
            </p:cNvPr>
            <p:cNvSpPr/>
            <p:nvPr/>
          </p:nvSpPr>
          <p:spPr>
            <a:xfrm>
              <a:off x="874712" y="3387780"/>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nvGrpSpPr>
          <p:cNvPr id="36" name="组合 35"/>
          <p:cNvGrpSpPr/>
          <p:nvPr/>
        </p:nvGrpSpPr>
        <p:grpSpPr>
          <a:xfrm>
            <a:off x="6464300" y="2953496"/>
            <a:ext cx="4791529" cy="603964"/>
            <a:chOff x="874712" y="3387780"/>
            <a:chExt cx="4791529" cy="603964"/>
          </a:xfrm>
        </p:grpSpPr>
        <p:sp>
          <p:nvSpPr>
            <p:cNvPr id="37" name="矩形 36">
              <a:extLst>
                <a:ext uri="{FF2B5EF4-FFF2-40B4-BE49-F238E27FC236}">
                  <a16:creationId xmlns:a16="http://schemas.microsoft.com/office/drawing/2014/main" xmlns="" id="{E3EB1709-6D20-4440-8800-976CC5E9712E}"/>
                </a:ext>
              </a:extLst>
            </p:cNvPr>
            <p:cNvSpPr/>
            <p:nvPr/>
          </p:nvSpPr>
          <p:spPr>
            <a:xfrm>
              <a:off x="874712" y="3677812"/>
              <a:ext cx="4791529" cy="313932"/>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用户可以在投影仪或者计算机上进行演示也可以将演示文稿出来</a:t>
              </a:r>
            </a:p>
          </p:txBody>
        </p:sp>
        <p:sp>
          <p:nvSpPr>
            <p:cNvPr id="38" name="矩形 37">
              <a:extLst>
                <a:ext uri="{FF2B5EF4-FFF2-40B4-BE49-F238E27FC236}">
                  <a16:creationId xmlns:a16="http://schemas.microsoft.com/office/drawing/2014/main" xmlns="" id="{CBCE2F27-1948-4AAF-B7D2-B7B4F23C2784}"/>
                </a:ext>
              </a:extLst>
            </p:cNvPr>
            <p:cNvSpPr/>
            <p:nvPr/>
          </p:nvSpPr>
          <p:spPr>
            <a:xfrm>
              <a:off x="874712" y="3387780"/>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nvGrpSpPr>
          <p:cNvPr id="39" name="组合 38"/>
          <p:cNvGrpSpPr/>
          <p:nvPr/>
        </p:nvGrpSpPr>
        <p:grpSpPr>
          <a:xfrm>
            <a:off x="6464300" y="3882103"/>
            <a:ext cx="4791529" cy="603964"/>
            <a:chOff x="874712" y="3387780"/>
            <a:chExt cx="4791529" cy="603964"/>
          </a:xfrm>
        </p:grpSpPr>
        <p:sp>
          <p:nvSpPr>
            <p:cNvPr id="40" name="矩形 39">
              <a:extLst>
                <a:ext uri="{FF2B5EF4-FFF2-40B4-BE49-F238E27FC236}">
                  <a16:creationId xmlns:a16="http://schemas.microsoft.com/office/drawing/2014/main" xmlns="" id="{E3EB1709-6D20-4440-8800-976CC5E9712E}"/>
                </a:ext>
              </a:extLst>
            </p:cNvPr>
            <p:cNvSpPr/>
            <p:nvPr/>
          </p:nvSpPr>
          <p:spPr>
            <a:xfrm>
              <a:off x="874712" y="3677812"/>
              <a:ext cx="4791529" cy="313932"/>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用户可以在投影仪或者计算机上进行演示也可以将演示文稿出来</a:t>
              </a:r>
            </a:p>
          </p:txBody>
        </p:sp>
        <p:sp>
          <p:nvSpPr>
            <p:cNvPr id="41" name="矩形 40">
              <a:extLst>
                <a:ext uri="{FF2B5EF4-FFF2-40B4-BE49-F238E27FC236}">
                  <a16:creationId xmlns:a16="http://schemas.microsoft.com/office/drawing/2014/main" xmlns="" id="{CBCE2F27-1948-4AAF-B7D2-B7B4F23C2784}"/>
                </a:ext>
              </a:extLst>
            </p:cNvPr>
            <p:cNvSpPr/>
            <p:nvPr/>
          </p:nvSpPr>
          <p:spPr>
            <a:xfrm>
              <a:off x="874712" y="3387780"/>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nvGrpSpPr>
          <p:cNvPr id="42" name="组合 41"/>
          <p:cNvGrpSpPr/>
          <p:nvPr/>
        </p:nvGrpSpPr>
        <p:grpSpPr>
          <a:xfrm>
            <a:off x="6464300" y="4810710"/>
            <a:ext cx="4791529" cy="603964"/>
            <a:chOff x="874712" y="3387780"/>
            <a:chExt cx="4791529" cy="603964"/>
          </a:xfrm>
        </p:grpSpPr>
        <p:sp>
          <p:nvSpPr>
            <p:cNvPr id="43" name="矩形 42">
              <a:extLst>
                <a:ext uri="{FF2B5EF4-FFF2-40B4-BE49-F238E27FC236}">
                  <a16:creationId xmlns:a16="http://schemas.microsoft.com/office/drawing/2014/main" xmlns="" id="{E3EB1709-6D20-4440-8800-976CC5E9712E}"/>
                </a:ext>
              </a:extLst>
            </p:cNvPr>
            <p:cNvSpPr/>
            <p:nvPr/>
          </p:nvSpPr>
          <p:spPr>
            <a:xfrm>
              <a:off x="874712" y="3677812"/>
              <a:ext cx="4791529" cy="313932"/>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用户可以在投影仪或者计算机上进行演示也可以将演示文稿出来</a:t>
              </a:r>
            </a:p>
          </p:txBody>
        </p:sp>
        <p:sp>
          <p:nvSpPr>
            <p:cNvPr id="44" name="矩形 43">
              <a:extLst>
                <a:ext uri="{FF2B5EF4-FFF2-40B4-BE49-F238E27FC236}">
                  <a16:creationId xmlns:a16="http://schemas.microsoft.com/office/drawing/2014/main" xmlns="" id="{CBCE2F27-1948-4AAF-B7D2-B7B4F23C2784}"/>
                </a:ext>
              </a:extLst>
            </p:cNvPr>
            <p:cNvSpPr/>
            <p:nvPr/>
          </p:nvSpPr>
          <p:spPr>
            <a:xfrm>
              <a:off x="874712" y="3387780"/>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spTree>
    <p:extLst>
      <p:ext uri="{BB962C8B-B14F-4D97-AF65-F5344CB8AC3E}">
        <p14:creationId xmlns:p14="http://schemas.microsoft.com/office/powerpoint/2010/main" val="1967801569"/>
      </p:ext>
    </p:extLst>
  </p:cSld>
  <p:clrMapOvr>
    <a:masterClrMapping/>
  </p:clrMapOvr>
  <mc:AlternateContent xmlns:mc="http://schemas.openxmlformats.org/markup-compatibility/2006" xmlns:p14="http://schemas.microsoft.com/office/powerpoint/2010/main">
    <mc:Choice Requires="p14">
      <p:transition spd="slow" p14:dur="30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arn(inVertical)">
                                      <p:cBhvr>
                                        <p:cTn id="7" dur="500"/>
                                        <p:tgtEl>
                                          <p:spTgt spid="32"/>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p:tgtEl>
                                          <p:spTgt spid="29"/>
                                        </p:tgtEl>
                                        <p:attrNameLst>
                                          <p:attrName>ppt_y</p:attrName>
                                        </p:attrNameLst>
                                      </p:cBhvr>
                                      <p:tavLst>
                                        <p:tav tm="0">
                                          <p:val>
                                            <p:strVal val="#ppt_y+#ppt_h*1.125000"/>
                                          </p:val>
                                        </p:tav>
                                        <p:tav tm="100000">
                                          <p:val>
                                            <p:strVal val="#ppt_y"/>
                                          </p:val>
                                        </p:tav>
                                      </p:tavLst>
                                    </p:anim>
                                    <p:animEffect transition="in" filter="wipe(up)">
                                      <p:cBhvr>
                                        <p:cTn id="12" dur="500"/>
                                        <p:tgtEl>
                                          <p:spTgt spid="29"/>
                                        </p:tgtEl>
                                      </p:cBhvr>
                                    </p:animEffect>
                                  </p:childTnLst>
                                </p:cTn>
                              </p:par>
                            </p:childTnLst>
                          </p:cTn>
                        </p:par>
                        <p:par>
                          <p:cTn id="13" fill="hold">
                            <p:stCondLst>
                              <p:cond delay="1000"/>
                            </p:stCondLst>
                            <p:childTnLst>
                              <p:par>
                                <p:cTn id="14" presetID="31" presetClass="entr" presetSubtype="0" fill="hold" nodeType="afterEffect">
                                  <p:stCondLst>
                                    <p:cond delay="0"/>
                                  </p:stCondLst>
                                  <p:childTnLst>
                                    <p:set>
                                      <p:cBhvr>
                                        <p:cTn id="15" dur="1" fill="hold">
                                          <p:stCondLst>
                                            <p:cond delay="0"/>
                                          </p:stCondLst>
                                        </p:cTn>
                                        <p:tgtEl>
                                          <p:spTgt spid="48"/>
                                        </p:tgtEl>
                                        <p:attrNameLst>
                                          <p:attrName>style.visibility</p:attrName>
                                        </p:attrNameLst>
                                      </p:cBhvr>
                                      <p:to>
                                        <p:strVal val="visible"/>
                                      </p:to>
                                    </p:set>
                                    <p:anim calcmode="lin" valueType="num">
                                      <p:cBhvr>
                                        <p:cTn id="16" dur="1000" fill="hold"/>
                                        <p:tgtEl>
                                          <p:spTgt spid="48"/>
                                        </p:tgtEl>
                                        <p:attrNameLst>
                                          <p:attrName>ppt_w</p:attrName>
                                        </p:attrNameLst>
                                      </p:cBhvr>
                                      <p:tavLst>
                                        <p:tav tm="0">
                                          <p:val>
                                            <p:fltVal val="0"/>
                                          </p:val>
                                        </p:tav>
                                        <p:tav tm="100000">
                                          <p:val>
                                            <p:strVal val="#ppt_w"/>
                                          </p:val>
                                        </p:tav>
                                      </p:tavLst>
                                    </p:anim>
                                    <p:anim calcmode="lin" valueType="num">
                                      <p:cBhvr>
                                        <p:cTn id="17" dur="1000" fill="hold"/>
                                        <p:tgtEl>
                                          <p:spTgt spid="48"/>
                                        </p:tgtEl>
                                        <p:attrNameLst>
                                          <p:attrName>ppt_h</p:attrName>
                                        </p:attrNameLst>
                                      </p:cBhvr>
                                      <p:tavLst>
                                        <p:tav tm="0">
                                          <p:val>
                                            <p:fltVal val="0"/>
                                          </p:val>
                                        </p:tav>
                                        <p:tav tm="100000">
                                          <p:val>
                                            <p:strVal val="#ppt_h"/>
                                          </p:val>
                                        </p:tav>
                                      </p:tavLst>
                                    </p:anim>
                                    <p:anim calcmode="lin" valueType="num">
                                      <p:cBhvr>
                                        <p:cTn id="18" dur="1000" fill="hold"/>
                                        <p:tgtEl>
                                          <p:spTgt spid="48"/>
                                        </p:tgtEl>
                                        <p:attrNameLst>
                                          <p:attrName>style.rotation</p:attrName>
                                        </p:attrNameLst>
                                      </p:cBhvr>
                                      <p:tavLst>
                                        <p:tav tm="0">
                                          <p:val>
                                            <p:fltVal val="90"/>
                                          </p:val>
                                        </p:tav>
                                        <p:tav tm="100000">
                                          <p:val>
                                            <p:fltVal val="0"/>
                                          </p:val>
                                        </p:tav>
                                      </p:tavLst>
                                    </p:anim>
                                    <p:animEffect transition="in" filter="fade">
                                      <p:cBhvr>
                                        <p:cTn id="19" dur="1000"/>
                                        <p:tgtEl>
                                          <p:spTgt spid="48"/>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Effect transition="in" filter="fade">
                                      <p:cBhvr>
                                        <p:cTn id="30" dur="500"/>
                                        <p:tgtEl>
                                          <p:spTgt spid="7"/>
                                        </p:tgtEl>
                                      </p:cBhvr>
                                    </p:animEffect>
                                  </p:childTnLst>
                                </p:cTn>
                              </p:par>
                            </p:childTnLst>
                          </p:cTn>
                        </p:par>
                        <p:par>
                          <p:cTn id="31" fill="hold">
                            <p:stCondLst>
                              <p:cond delay="2500"/>
                            </p:stCondLst>
                            <p:childTnLst>
                              <p:par>
                                <p:cTn id="32" presetID="2" presetClass="entr" presetSubtype="2" fill="hold" grpId="0" nodeType="after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additive="base">
                                        <p:cTn id="34" dur="1000" fill="hold"/>
                                        <p:tgtEl>
                                          <p:spTgt spid="24"/>
                                        </p:tgtEl>
                                        <p:attrNameLst>
                                          <p:attrName>ppt_x</p:attrName>
                                        </p:attrNameLst>
                                      </p:cBhvr>
                                      <p:tavLst>
                                        <p:tav tm="0">
                                          <p:val>
                                            <p:strVal val="1+#ppt_w/2"/>
                                          </p:val>
                                        </p:tav>
                                        <p:tav tm="100000">
                                          <p:val>
                                            <p:strVal val="#ppt_x"/>
                                          </p:val>
                                        </p:tav>
                                      </p:tavLst>
                                    </p:anim>
                                    <p:anim calcmode="lin" valueType="num">
                                      <p:cBhvr additive="base">
                                        <p:cTn id="35" dur="1000" fill="hold"/>
                                        <p:tgtEl>
                                          <p:spTgt spid="24"/>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1000" fill="hold"/>
                                        <p:tgtEl>
                                          <p:spTgt spid="20"/>
                                        </p:tgtEl>
                                        <p:attrNameLst>
                                          <p:attrName>ppt_x</p:attrName>
                                        </p:attrNameLst>
                                      </p:cBhvr>
                                      <p:tavLst>
                                        <p:tav tm="0">
                                          <p:val>
                                            <p:strVal val="1+#ppt_w/2"/>
                                          </p:val>
                                        </p:tav>
                                        <p:tav tm="100000">
                                          <p:val>
                                            <p:strVal val="#ppt_x"/>
                                          </p:val>
                                        </p:tav>
                                      </p:tavLst>
                                    </p:anim>
                                    <p:anim calcmode="lin" valueType="num">
                                      <p:cBhvr additive="base">
                                        <p:cTn id="39" dur="1000" fill="hold"/>
                                        <p:tgtEl>
                                          <p:spTgt spid="20"/>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additive="base">
                                        <p:cTn id="42" dur="1000" fill="hold"/>
                                        <p:tgtEl>
                                          <p:spTgt spid="16"/>
                                        </p:tgtEl>
                                        <p:attrNameLst>
                                          <p:attrName>ppt_x</p:attrName>
                                        </p:attrNameLst>
                                      </p:cBhvr>
                                      <p:tavLst>
                                        <p:tav tm="0">
                                          <p:val>
                                            <p:strVal val="1+#ppt_w/2"/>
                                          </p:val>
                                        </p:tav>
                                        <p:tav tm="100000">
                                          <p:val>
                                            <p:strVal val="#ppt_x"/>
                                          </p:val>
                                        </p:tav>
                                      </p:tavLst>
                                    </p:anim>
                                    <p:anim calcmode="lin" valueType="num">
                                      <p:cBhvr additive="base">
                                        <p:cTn id="43" dur="1000" fill="hold"/>
                                        <p:tgtEl>
                                          <p:spTgt spid="16"/>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1000" fill="hold"/>
                                        <p:tgtEl>
                                          <p:spTgt spid="12"/>
                                        </p:tgtEl>
                                        <p:attrNameLst>
                                          <p:attrName>ppt_x</p:attrName>
                                        </p:attrNameLst>
                                      </p:cBhvr>
                                      <p:tavLst>
                                        <p:tav tm="0">
                                          <p:val>
                                            <p:strVal val="1+#ppt_w/2"/>
                                          </p:val>
                                        </p:tav>
                                        <p:tav tm="100000">
                                          <p:val>
                                            <p:strVal val="#ppt_x"/>
                                          </p:val>
                                        </p:tav>
                                      </p:tavLst>
                                    </p:anim>
                                    <p:anim calcmode="lin" valueType="num">
                                      <p:cBhvr additive="base">
                                        <p:cTn id="47" dur="1000" fill="hold"/>
                                        <p:tgtEl>
                                          <p:spTgt spid="12"/>
                                        </p:tgtEl>
                                        <p:attrNameLst>
                                          <p:attrName>ppt_y</p:attrName>
                                        </p:attrNameLst>
                                      </p:cBhvr>
                                      <p:tavLst>
                                        <p:tav tm="0">
                                          <p:val>
                                            <p:strVal val="#ppt_y"/>
                                          </p:val>
                                        </p:tav>
                                        <p:tav tm="100000">
                                          <p:val>
                                            <p:strVal val="#ppt_y"/>
                                          </p:val>
                                        </p:tav>
                                      </p:tavLst>
                                    </p:anim>
                                  </p:childTnLst>
                                </p:cTn>
                              </p:par>
                            </p:childTnLst>
                          </p:cTn>
                        </p:par>
                        <p:par>
                          <p:cTn id="48" fill="hold">
                            <p:stCondLst>
                              <p:cond delay="3500"/>
                            </p:stCondLst>
                            <p:childTnLst>
                              <p:par>
                                <p:cTn id="49" presetID="35" presetClass="path" presetSubtype="0" autoRev="1" fill="hold" grpId="1" nodeType="afterEffect">
                                  <p:stCondLst>
                                    <p:cond delay="0"/>
                                  </p:stCondLst>
                                  <p:childTnLst>
                                    <p:animMotion origin="layout" path="M 0 -3.7037E-7 L -0.02969 -3.7037E-7 " pathEditMode="relative" rAng="0" ptsTypes="AA">
                                      <p:cBhvr>
                                        <p:cTn id="50" dur="500" fill="hold"/>
                                        <p:tgtEl>
                                          <p:spTgt spid="16"/>
                                        </p:tgtEl>
                                        <p:attrNameLst>
                                          <p:attrName>ppt_x</p:attrName>
                                          <p:attrName>ppt_y</p:attrName>
                                        </p:attrNameLst>
                                      </p:cBhvr>
                                      <p:rCtr x="-1484" y="0"/>
                                    </p:animMotion>
                                  </p:childTnLst>
                                </p:cTn>
                              </p:par>
                              <p:par>
                                <p:cTn id="51" presetID="35" presetClass="path" presetSubtype="0" autoRev="1" fill="hold" grpId="1" nodeType="withEffect">
                                  <p:stCondLst>
                                    <p:cond delay="0"/>
                                  </p:stCondLst>
                                  <p:childTnLst>
                                    <p:animMotion origin="layout" path="M 0 -3.7037E-7 L -0.02969 -3.7037E-7 " pathEditMode="relative" rAng="0" ptsTypes="AA">
                                      <p:cBhvr>
                                        <p:cTn id="52" dur="500" fill="hold"/>
                                        <p:tgtEl>
                                          <p:spTgt spid="20"/>
                                        </p:tgtEl>
                                        <p:attrNameLst>
                                          <p:attrName>ppt_x</p:attrName>
                                          <p:attrName>ppt_y</p:attrName>
                                        </p:attrNameLst>
                                      </p:cBhvr>
                                      <p:rCtr x="-1484" y="0"/>
                                    </p:animMotion>
                                  </p:childTnLst>
                                </p:cTn>
                              </p:par>
                              <p:par>
                                <p:cTn id="53" presetID="35" presetClass="path" presetSubtype="0" autoRev="1" fill="hold" grpId="1" nodeType="withEffect">
                                  <p:stCondLst>
                                    <p:cond delay="0"/>
                                  </p:stCondLst>
                                  <p:childTnLst>
                                    <p:animMotion origin="layout" path="M 0 -3.7037E-7 L -0.02969 -3.7037E-7 " pathEditMode="relative" rAng="0" ptsTypes="AA">
                                      <p:cBhvr>
                                        <p:cTn id="54" dur="500" fill="hold"/>
                                        <p:tgtEl>
                                          <p:spTgt spid="12"/>
                                        </p:tgtEl>
                                        <p:attrNameLst>
                                          <p:attrName>ppt_x</p:attrName>
                                          <p:attrName>ppt_y</p:attrName>
                                        </p:attrNameLst>
                                      </p:cBhvr>
                                      <p:rCtr x="-1484" y="0"/>
                                    </p:animMotion>
                                  </p:childTnLst>
                                </p:cTn>
                              </p:par>
                              <p:par>
                                <p:cTn id="55" presetID="35" presetClass="path" presetSubtype="0" autoRev="1" fill="hold" grpId="1" nodeType="withEffect">
                                  <p:stCondLst>
                                    <p:cond delay="0"/>
                                  </p:stCondLst>
                                  <p:childTnLst>
                                    <p:animMotion origin="layout" path="M 0 -3.7037E-7 L -0.02969 -3.7037E-7 " pathEditMode="relative" rAng="0" ptsTypes="AA">
                                      <p:cBhvr>
                                        <p:cTn id="56" dur="500" fill="hold"/>
                                        <p:tgtEl>
                                          <p:spTgt spid="24"/>
                                        </p:tgtEl>
                                        <p:attrNameLst>
                                          <p:attrName>ppt_x</p:attrName>
                                          <p:attrName>ppt_y</p:attrName>
                                        </p:attrNameLst>
                                      </p:cBhvr>
                                      <p:rCtr x="-1484" y="0"/>
                                    </p:animMotion>
                                  </p:childTnLst>
                                </p:cTn>
                              </p:par>
                              <p:par>
                                <p:cTn id="57" presetID="22" presetClass="entr" presetSubtype="8" fill="hold" nodeType="withEffect">
                                  <p:stCondLst>
                                    <p:cond delay="500"/>
                                  </p:stCondLst>
                                  <p:childTnLst>
                                    <p:set>
                                      <p:cBhvr>
                                        <p:cTn id="58" dur="1" fill="hold">
                                          <p:stCondLst>
                                            <p:cond delay="0"/>
                                          </p:stCondLst>
                                        </p:cTn>
                                        <p:tgtEl>
                                          <p:spTgt spid="33"/>
                                        </p:tgtEl>
                                        <p:attrNameLst>
                                          <p:attrName>style.visibility</p:attrName>
                                        </p:attrNameLst>
                                      </p:cBhvr>
                                      <p:to>
                                        <p:strVal val="visible"/>
                                      </p:to>
                                    </p:set>
                                    <p:animEffect transition="in" filter="wipe(left)">
                                      <p:cBhvr>
                                        <p:cTn id="59" dur="1000"/>
                                        <p:tgtEl>
                                          <p:spTgt spid="33"/>
                                        </p:tgtEl>
                                      </p:cBhvr>
                                    </p:animEffect>
                                  </p:childTnLst>
                                </p:cTn>
                              </p:par>
                              <p:par>
                                <p:cTn id="60" presetID="22" presetClass="entr" presetSubtype="8" fill="hold" nodeType="withEffect">
                                  <p:stCondLst>
                                    <p:cond delay="500"/>
                                  </p:stCondLst>
                                  <p:childTnLst>
                                    <p:set>
                                      <p:cBhvr>
                                        <p:cTn id="61" dur="1" fill="hold">
                                          <p:stCondLst>
                                            <p:cond delay="0"/>
                                          </p:stCondLst>
                                        </p:cTn>
                                        <p:tgtEl>
                                          <p:spTgt spid="36"/>
                                        </p:tgtEl>
                                        <p:attrNameLst>
                                          <p:attrName>style.visibility</p:attrName>
                                        </p:attrNameLst>
                                      </p:cBhvr>
                                      <p:to>
                                        <p:strVal val="visible"/>
                                      </p:to>
                                    </p:set>
                                    <p:animEffect transition="in" filter="wipe(left)">
                                      <p:cBhvr>
                                        <p:cTn id="62" dur="1000"/>
                                        <p:tgtEl>
                                          <p:spTgt spid="36"/>
                                        </p:tgtEl>
                                      </p:cBhvr>
                                    </p:animEffect>
                                  </p:childTnLst>
                                </p:cTn>
                              </p:par>
                              <p:par>
                                <p:cTn id="63" presetID="22" presetClass="entr" presetSubtype="8" fill="hold" nodeType="withEffect">
                                  <p:stCondLst>
                                    <p:cond delay="500"/>
                                  </p:stCondLst>
                                  <p:childTnLst>
                                    <p:set>
                                      <p:cBhvr>
                                        <p:cTn id="64" dur="1" fill="hold">
                                          <p:stCondLst>
                                            <p:cond delay="0"/>
                                          </p:stCondLst>
                                        </p:cTn>
                                        <p:tgtEl>
                                          <p:spTgt spid="39"/>
                                        </p:tgtEl>
                                        <p:attrNameLst>
                                          <p:attrName>style.visibility</p:attrName>
                                        </p:attrNameLst>
                                      </p:cBhvr>
                                      <p:to>
                                        <p:strVal val="visible"/>
                                      </p:to>
                                    </p:set>
                                    <p:animEffect transition="in" filter="wipe(left)">
                                      <p:cBhvr>
                                        <p:cTn id="65" dur="1000"/>
                                        <p:tgtEl>
                                          <p:spTgt spid="39"/>
                                        </p:tgtEl>
                                      </p:cBhvr>
                                    </p:animEffect>
                                  </p:childTnLst>
                                </p:cTn>
                              </p:par>
                              <p:par>
                                <p:cTn id="66" presetID="22" presetClass="entr" presetSubtype="8" fill="hold" nodeType="withEffect">
                                  <p:stCondLst>
                                    <p:cond delay="500"/>
                                  </p:stCondLst>
                                  <p:childTnLst>
                                    <p:set>
                                      <p:cBhvr>
                                        <p:cTn id="67" dur="1" fill="hold">
                                          <p:stCondLst>
                                            <p:cond delay="0"/>
                                          </p:stCondLst>
                                        </p:cTn>
                                        <p:tgtEl>
                                          <p:spTgt spid="42"/>
                                        </p:tgtEl>
                                        <p:attrNameLst>
                                          <p:attrName>style.visibility</p:attrName>
                                        </p:attrNameLst>
                                      </p:cBhvr>
                                      <p:to>
                                        <p:strVal val="visible"/>
                                      </p:to>
                                    </p:set>
                                    <p:animEffect transition="in" filter="wipe(left)">
                                      <p:cBhvr>
                                        <p:cTn id="68" dur="1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24" grpId="0" animBg="1"/>
      <p:bldP spid="24" grpId="1" animBg="1"/>
      <p:bldP spid="20" grpId="0" animBg="1"/>
      <p:bldP spid="20" grpId="1" animBg="1"/>
      <p:bldP spid="16" grpId="0" animBg="1"/>
      <p:bldP spid="16" grpId="1" animBg="1"/>
      <p:bldP spid="12" grpId="0" animBg="1"/>
      <p:bldP spid="12"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4"/>
          </p:nvPr>
        </p:nvSpPr>
        <p:spPr/>
        <p:txBody>
          <a:bodyPr/>
          <a:lstStyle/>
          <a:p>
            <a:fld id="{791C74C5-49C3-4B91-9805-E5C47E5A7A90}" type="slidenum">
              <a:rPr lang="zh-CN" altLang="en-US" smtClean="0"/>
              <a:pPr/>
              <a:t>5</a:t>
            </a:fld>
            <a:endParaRPr lang="zh-CN" altLang="en-US" dirty="0"/>
          </a:p>
        </p:txBody>
      </p:sp>
      <p:grpSp>
        <p:nvGrpSpPr>
          <p:cNvPr id="38" name="组合 37"/>
          <p:cNvGrpSpPr/>
          <p:nvPr/>
        </p:nvGrpSpPr>
        <p:grpSpPr>
          <a:xfrm>
            <a:off x="3949699" y="286032"/>
            <a:ext cx="4318002" cy="644894"/>
            <a:chOff x="3949699" y="425732"/>
            <a:chExt cx="4318002" cy="644894"/>
          </a:xfrm>
        </p:grpSpPr>
        <p:sp>
          <p:nvSpPr>
            <p:cNvPr id="39" name="文本框 38"/>
            <p:cNvSpPr txBox="1"/>
            <p:nvPr/>
          </p:nvSpPr>
          <p:spPr>
            <a:xfrm>
              <a:off x="4785260" y="425732"/>
              <a:ext cx="2646878"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rPr>
                <a:t>标题文字添加</a:t>
              </a:r>
              <a:r>
                <a:rPr lang="zh-CN" altLang="en-US" sz="2400" b="1" dirty="0">
                  <a:solidFill>
                    <a:schemeClr val="tx1">
                      <a:lumMod val="75000"/>
                      <a:lumOff val="25000"/>
                    </a:schemeClr>
                  </a:solidFill>
                  <a:latin typeface="Arial"/>
                  <a:ea typeface="微软雅黑"/>
                </a:rPr>
                <a:t>此处</a:t>
              </a:r>
              <a:endPar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endParaRPr>
            </a:p>
          </p:txBody>
        </p:sp>
        <p:sp>
          <p:nvSpPr>
            <p:cNvPr id="40" name="文本框 39"/>
            <p:cNvSpPr txBox="1"/>
            <p:nvPr/>
          </p:nvSpPr>
          <p:spPr>
            <a:xfrm>
              <a:off x="3949699" y="785291"/>
              <a:ext cx="4318002"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wider field</a:t>
              </a:r>
            </a:p>
          </p:txBody>
        </p:sp>
      </p:grpSp>
      <p:cxnSp>
        <p:nvCxnSpPr>
          <p:cNvPr id="41" name="直接连接符 40"/>
          <p:cNvCxnSpPr/>
          <p:nvPr/>
        </p:nvCxnSpPr>
        <p:spPr>
          <a:xfrm>
            <a:off x="5734050" y="1069340"/>
            <a:ext cx="723900" cy="0"/>
          </a:xfrm>
          <a:prstGeom prst="line">
            <a:avLst/>
          </a:prstGeom>
          <a:ln w="50800" cap="rnd">
            <a:gradFill flip="none" rotWithShape="1">
              <a:gsLst>
                <a:gs pos="0">
                  <a:srgbClr val="00D1FE"/>
                </a:gs>
                <a:gs pos="100000">
                  <a:srgbClr val="397CD5"/>
                </a:gs>
              </a:gsLst>
              <a:lin ang="2700000" scaled="1"/>
              <a:tileRect/>
            </a:gradFill>
            <a:round/>
          </a:ln>
        </p:spPr>
        <p:style>
          <a:lnRef idx="1">
            <a:schemeClr val="accent1"/>
          </a:lnRef>
          <a:fillRef idx="0">
            <a:schemeClr val="accent1"/>
          </a:fillRef>
          <a:effectRef idx="0">
            <a:schemeClr val="accent1"/>
          </a:effectRef>
          <a:fontRef idx="minor">
            <a:schemeClr val="tx1"/>
          </a:fontRef>
        </p:style>
      </p:cxnSp>
      <p:grpSp>
        <p:nvGrpSpPr>
          <p:cNvPr id="57" name="组合 56"/>
          <p:cNvGrpSpPr/>
          <p:nvPr/>
        </p:nvGrpSpPr>
        <p:grpSpPr>
          <a:xfrm>
            <a:off x="1469417" y="1816100"/>
            <a:ext cx="2874452" cy="1674433"/>
            <a:chOff x="1469417" y="1816100"/>
            <a:chExt cx="2874452" cy="1674433"/>
          </a:xfrm>
        </p:grpSpPr>
        <p:sp>
          <p:nvSpPr>
            <p:cNvPr id="36" name="矩形 35"/>
            <p:cNvSpPr/>
            <p:nvPr/>
          </p:nvSpPr>
          <p:spPr>
            <a:xfrm>
              <a:off x="1469417" y="1893315"/>
              <a:ext cx="2874452" cy="1597218"/>
            </a:xfrm>
            <a:prstGeom prst="rect">
              <a:avLst/>
            </a:prstGeom>
            <a:noFill/>
            <a:ln w="6350" cmpd="sng">
              <a:solidFill>
                <a:schemeClr val="bg1">
                  <a:lumMod val="75000"/>
                </a:schemeClr>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37" name="矩形 36"/>
            <p:cNvSpPr/>
            <p:nvPr/>
          </p:nvSpPr>
          <p:spPr>
            <a:xfrm>
              <a:off x="1547542" y="1816100"/>
              <a:ext cx="681652" cy="792776"/>
            </a:xfrm>
            <a:prstGeom prst="rect">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t>01</a:t>
              </a:r>
            </a:p>
          </p:txBody>
        </p:sp>
        <p:grpSp>
          <p:nvGrpSpPr>
            <p:cNvPr id="42" name="组合 41"/>
            <p:cNvGrpSpPr/>
            <p:nvPr/>
          </p:nvGrpSpPr>
          <p:grpSpPr>
            <a:xfrm>
              <a:off x="1598343" y="2266725"/>
              <a:ext cx="2630758" cy="1053606"/>
              <a:chOff x="34063" y="3280738"/>
              <a:chExt cx="2630758" cy="1053606"/>
            </a:xfrm>
          </p:grpSpPr>
          <p:sp>
            <p:nvSpPr>
              <p:cNvPr id="43" name="矩形 42">
                <a:extLst>
                  <a:ext uri="{FF2B5EF4-FFF2-40B4-BE49-F238E27FC236}">
                    <a16:creationId xmlns:a16="http://schemas.microsoft.com/office/drawing/2014/main" xmlns="" id="{E3EB1709-6D20-4440-8800-976CC5E9712E}"/>
                  </a:ext>
                </a:extLst>
              </p:cNvPr>
              <p:cNvSpPr/>
              <p:nvPr/>
            </p:nvSpPr>
            <p:spPr>
              <a:xfrm>
                <a:off x="34063" y="3688013"/>
                <a:ext cx="2630758" cy="646331"/>
              </a:xfrm>
              <a:prstGeom prst="rect">
                <a:avLst/>
              </a:prstGeom>
            </p:spPr>
            <p:txBody>
              <a:bodyPr wrap="square">
                <a:spAutoFit/>
                <a:scene3d>
                  <a:camera prst="orthographicFront"/>
                  <a:lightRig rig="threePt" dir="t"/>
                </a:scene3d>
                <a:sp3d contourW="12700"/>
              </a:bodyPr>
              <a:lstStyle/>
              <a:p>
                <a:pPr>
                  <a:lnSpc>
                    <a:spcPct val="150000"/>
                  </a:lnSpc>
                </a:pPr>
                <a:r>
                  <a:rPr lang="zh-CN" altLang="en-US" sz="1200" dirty="0">
                    <a:solidFill>
                      <a:schemeClr val="tx1">
                        <a:lumMod val="50000"/>
                        <a:lumOff val="50000"/>
                      </a:schemeClr>
                    </a:solidFill>
                  </a:rPr>
                  <a:t>用户可以在投影仪或者计算机上进行演示也可以将演示文稿打印出来制作</a:t>
                </a:r>
              </a:p>
            </p:txBody>
          </p:sp>
          <p:sp>
            <p:nvSpPr>
              <p:cNvPr id="44" name="矩形 43">
                <a:extLst>
                  <a:ext uri="{FF2B5EF4-FFF2-40B4-BE49-F238E27FC236}">
                    <a16:creationId xmlns:a16="http://schemas.microsoft.com/office/drawing/2014/main" xmlns="" id="{CBCE2F27-1948-4AAF-B7D2-B7B4F23C2784}"/>
                  </a:ext>
                </a:extLst>
              </p:cNvPr>
              <p:cNvSpPr/>
              <p:nvPr/>
            </p:nvSpPr>
            <p:spPr>
              <a:xfrm>
                <a:off x="823912" y="3280738"/>
                <a:ext cx="1790108"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标题文字添加</a:t>
                </a:r>
              </a:p>
            </p:txBody>
          </p:sp>
        </p:grpSp>
      </p:grpSp>
      <p:grpSp>
        <p:nvGrpSpPr>
          <p:cNvPr id="58" name="组合 57"/>
          <p:cNvGrpSpPr/>
          <p:nvPr/>
        </p:nvGrpSpPr>
        <p:grpSpPr>
          <a:xfrm>
            <a:off x="4658774" y="1816100"/>
            <a:ext cx="2874452" cy="1674433"/>
            <a:chOff x="4658774" y="1816100"/>
            <a:chExt cx="2874452" cy="1674433"/>
          </a:xfrm>
        </p:grpSpPr>
        <p:sp>
          <p:nvSpPr>
            <p:cNvPr id="22" name="矩形 21"/>
            <p:cNvSpPr/>
            <p:nvPr/>
          </p:nvSpPr>
          <p:spPr>
            <a:xfrm>
              <a:off x="4658774" y="1893315"/>
              <a:ext cx="2874452" cy="1597218"/>
            </a:xfrm>
            <a:prstGeom prst="rect">
              <a:avLst/>
            </a:prstGeom>
            <a:noFill/>
            <a:ln w="6350" cmpd="sng">
              <a:solidFill>
                <a:schemeClr val="bg1">
                  <a:lumMod val="75000"/>
                </a:schemeClr>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3" name="矩形 22"/>
            <p:cNvSpPr/>
            <p:nvPr/>
          </p:nvSpPr>
          <p:spPr>
            <a:xfrm>
              <a:off x="4736899" y="1816100"/>
              <a:ext cx="681652" cy="792777"/>
            </a:xfrm>
            <a:prstGeom prst="rect">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t>02</a:t>
              </a:r>
              <a:endParaRPr lang="en-US" dirty="0"/>
            </a:p>
          </p:txBody>
        </p:sp>
        <p:grpSp>
          <p:nvGrpSpPr>
            <p:cNvPr id="45" name="组合 44"/>
            <p:cNvGrpSpPr/>
            <p:nvPr/>
          </p:nvGrpSpPr>
          <p:grpSpPr>
            <a:xfrm>
              <a:off x="4793321" y="2266725"/>
              <a:ext cx="2630758" cy="1053606"/>
              <a:chOff x="34063" y="3280738"/>
              <a:chExt cx="2630758" cy="1053606"/>
            </a:xfrm>
          </p:grpSpPr>
          <p:sp>
            <p:nvSpPr>
              <p:cNvPr id="46" name="矩形 45">
                <a:extLst>
                  <a:ext uri="{FF2B5EF4-FFF2-40B4-BE49-F238E27FC236}">
                    <a16:creationId xmlns:a16="http://schemas.microsoft.com/office/drawing/2014/main" xmlns="" id="{E3EB1709-6D20-4440-8800-976CC5E9712E}"/>
                  </a:ext>
                </a:extLst>
              </p:cNvPr>
              <p:cNvSpPr/>
              <p:nvPr/>
            </p:nvSpPr>
            <p:spPr>
              <a:xfrm>
                <a:off x="34063" y="3688013"/>
                <a:ext cx="2630758" cy="646331"/>
              </a:xfrm>
              <a:prstGeom prst="rect">
                <a:avLst/>
              </a:prstGeom>
            </p:spPr>
            <p:txBody>
              <a:bodyPr wrap="square">
                <a:spAutoFit/>
                <a:scene3d>
                  <a:camera prst="orthographicFront"/>
                  <a:lightRig rig="threePt" dir="t"/>
                </a:scene3d>
                <a:sp3d contourW="12700"/>
              </a:bodyPr>
              <a:lstStyle/>
              <a:p>
                <a:pPr>
                  <a:lnSpc>
                    <a:spcPct val="150000"/>
                  </a:lnSpc>
                </a:pPr>
                <a:r>
                  <a:rPr lang="zh-CN" altLang="en-US" sz="1200" dirty="0">
                    <a:solidFill>
                      <a:schemeClr val="tx1">
                        <a:lumMod val="50000"/>
                        <a:lumOff val="50000"/>
                      </a:schemeClr>
                    </a:solidFill>
                  </a:rPr>
                  <a:t>用户可以在投影仪或者计算机上进行演示也可以将演示文稿打印出来制作</a:t>
                </a:r>
              </a:p>
            </p:txBody>
          </p:sp>
          <p:sp>
            <p:nvSpPr>
              <p:cNvPr id="47" name="矩形 46">
                <a:extLst>
                  <a:ext uri="{FF2B5EF4-FFF2-40B4-BE49-F238E27FC236}">
                    <a16:creationId xmlns:a16="http://schemas.microsoft.com/office/drawing/2014/main" xmlns="" id="{CBCE2F27-1948-4AAF-B7D2-B7B4F23C2784}"/>
                  </a:ext>
                </a:extLst>
              </p:cNvPr>
              <p:cNvSpPr/>
              <p:nvPr/>
            </p:nvSpPr>
            <p:spPr>
              <a:xfrm>
                <a:off x="823912" y="3280738"/>
                <a:ext cx="1790108"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标题文字添加</a:t>
                </a:r>
              </a:p>
            </p:txBody>
          </p:sp>
        </p:grpSp>
      </p:grpSp>
      <p:grpSp>
        <p:nvGrpSpPr>
          <p:cNvPr id="59" name="组合 58"/>
          <p:cNvGrpSpPr/>
          <p:nvPr/>
        </p:nvGrpSpPr>
        <p:grpSpPr>
          <a:xfrm>
            <a:off x="7848131" y="1816100"/>
            <a:ext cx="2874452" cy="1674433"/>
            <a:chOff x="7848131" y="1816100"/>
            <a:chExt cx="2874452" cy="1674433"/>
          </a:xfrm>
        </p:grpSpPr>
        <p:sp>
          <p:nvSpPr>
            <p:cNvPr id="27" name="矩形 26"/>
            <p:cNvSpPr/>
            <p:nvPr/>
          </p:nvSpPr>
          <p:spPr>
            <a:xfrm>
              <a:off x="7848131" y="1893315"/>
              <a:ext cx="2874452" cy="1597218"/>
            </a:xfrm>
            <a:prstGeom prst="rect">
              <a:avLst/>
            </a:prstGeom>
            <a:noFill/>
            <a:ln w="6350" cmpd="sng">
              <a:solidFill>
                <a:schemeClr val="bg1">
                  <a:lumMod val="75000"/>
                </a:schemeClr>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8" name="矩形 27"/>
            <p:cNvSpPr/>
            <p:nvPr/>
          </p:nvSpPr>
          <p:spPr>
            <a:xfrm>
              <a:off x="7926256" y="1816100"/>
              <a:ext cx="681652" cy="792777"/>
            </a:xfrm>
            <a:prstGeom prst="rect">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t>03</a:t>
              </a:r>
            </a:p>
          </p:txBody>
        </p:sp>
        <p:grpSp>
          <p:nvGrpSpPr>
            <p:cNvPr id="48" name="组合 47"/>
            <p:cNvGrpSpPr/>
            <p:nvPr/>
          </p:nvGrpSpPr>
          <p:grpSpPr>
            <a:xfrm>
              <a:off x="7980547" y="2266725"/>
              <a:ext cx="2630758" cy="1053606"/>
              <a:chOff x="34063" y="3280738"/>
              <a:chExt cx="2630758" cy="1053606"/>
            </a:xfrm>
          </p:grpSpPr>
          <p:sp>
            <p:nvSpPr>
              <p:cNvPr id="49" name="矩形 48">
                <a:extLst>
                  <a:ext uri="{FF2B5EF4-FFF2-40B4-BE49-F238E27FC236}">
                    <a16:creationId xmlns:a16="http://schemas.microsoft.com/office/drawing/2014/main" xmlns="" id="{E3EB1709-6D20-4440-8800-976CC5E9712E}"/>
                  </a:ext>
                </a:extLst>
              </p:cNvPr>
              <p:cNvSpPr/>
              <p:nvPr/>
            </p:nvSpPr>
            <p:spPr>
              <a:xfrm>
                <a:off x="34063" y="3688013"/>
                <a:ext cx="2630758" cy="646331"/>
              </a:xfrm>
              <a:prstGeom prst="rect">
                <a:avLst/>
              </a:prstGeom>
            </p:spPr>
            <p:txBody>
              <a:bodyPr wrap="square">
                <a:spAutoFit/>
                <a:scene3d>
                  <a:camera prst="orthographicFront"/>
                  <a:lightRig rig="threePt" dir="t"/>
                </a:scene3d>
                <a:sp3d contourW="12700"/>
              </a:bodyPr>
              <a:lstStyle/>
              <a:p>
                <a:pPr>
                  <a:lnSpc>
                    <a:spcPct val="150000"/>
                  </a:lnSpc>
                </a:pPr>
                <a:r>
                  <a:rPr lang="zh-CN" altLang="en-US" sz="1200" dirty="0">
                    <a:solidFill>
                      <a:schemeClr val="tx1">
                        <a:lumMod val="50000"/>
                        <a:lumOff val="50000"/>
                      </a:schemeClr>
                    </a:solidFill>
                  </a:rPr>
                  <a:t>用户可以在投影仪或者计算机上进行演示也可以将演示文稿打印出来制作</a:t>
                </a:r>
              </a:p>
            </p:txBody>
          </p:sp>
          <p:sp>
            <p:nvSpPr>
              <p:cNvPr id="50" name="矩形 49">
                <a:extLst>
                  <a:ext uri="{FF2B5EF4-FFF2-40B4-BE49-F238E27FC236}">
                    <a16:creationId xmlns:a16="http://schemas.microsoft.com/office/drawing/2014/main" xmlns="" id="{CBCE2F27-1948-4AAF-B7D2-B7B4F23C2784}"/>
                  </a:ext>
                </a:extLst>
              </p:cNvPr>
              <p:cNvSpPr/>
              <p:nvPr/>
            </p:nvSpPr>
            <p:spPr>
              <a:xfrm>
                <a:off x="823912" y="3280738"/>
                <a:ext cx="1790108"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标题文字添加</a:t>
                </a:r>
              </a:p>
            </p:txBody>
          </p:sp>
        </p:grpSp>
      </p:grpSp>
      <p:grpSp>
        <p:nvGrpSpPr>
          <p:cNvPr id="61" name="组合 60"/>
          <p:cNvGrpSpPr/>
          <p:nvPr/>
        </p:nvGrpSpPr>
        <p:grpSpPr>
          <a:xfrm>
            <a:off x="6368116" y="3757993"/>
            <a:ext cx="2874452" cy="1674433"/>
            <a:chOff x="6368116" y="3757993"/>
            <a:chExt cx="2874452" cy="1674433"/>
          </a:xfrm>
        </p:grpSpPr>
        <p:sp>
          <p:nvSpPr>
            <p:cNvPr id="14" name="矩形 13"/>
            <p:cNvSpPr/>
            <p:nvPr/>
          </p:nvSpPr>
          <p:spPr>
            <a:xfrm>
              <a:off x="6368116" y="3835208"/>
              <a:ext cx="2874452" cy="1597218"/>
            </a:xfrm>
            <a:prstGeom prst="rect">
              <a:avLst/>
            </a:prstGeom>
            <a:noFill/>
            <a:ln w="6350" cmpd="sng">
              <a:solidFill>
                <a:schemeClr val="bg1">
                  <a:lumMod val="75000"/>
                </a:schemeClr>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5" name="矩形 14"/>
            <p:cNvSpPr/>
            <p:nvPr/>
          </p:nvSpPr>
          <p:spPr>
            <a:xfrm>
              <a:off x="6446241" y="3757993"/>
              <a:ext cx="681652" cy="792777"/>
            </a:xfrm>
            <a:prstGeom prst="rect">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t>05</a:t>
              </a:r>
            </a:p>
          </p:txBody>
        </p:sp>
        <p:grpSp>
          <p:nvGrpSpPr>
            <p:cNvPr id="51" name="组合 50"/>
            <p:cNvGrpSpPr/>
            <p:nvPr/>
          </p:nvGrpSpPr>
          <p:grpSpPr>
            <a:xfrm>
              <a:off x="6484341" y="4219299"/>
              <a:ext cx="2630758" cy="1053606"/>
              <a:chOff x="34063" y="3280738"/>
              <a:chExt cx="2630758" cy="1053606"/>
            </a:xfrm>
          </p:grpSpPr>
          <p:sp>
            <p:nvSpPr>
              <p:cNvPr id="52" name="矩形 51">
                <a:extLst>
                  <a:ext uri="{FF2B5EF4-FFF2-40B4-BE49-F238E27FC236}">
                    <a16:creationId xmlns:a16="http://schemas.microsoft.com/office/drawing/2014/main" xmlns="" id="{E3EB1709-6D20-4440-8800-976CC5E9712E}"/>
                  </a:ext>
                </a:extLst>
              </p:cNvPr>
              <p:cNvSpPr/>
              <p:nvPr/>
            </p:nvSpPr>
            <p:spPr>
              <a:xfrm>
                <a:off x="34063" y="3688013"/>
                <a:ext cx="2630758" cy="646331"/>
              </a:xfrm>
              <a:prstGeom prst="rect">
                <a:avLst/>
              </a:prstGeom>
            </p:spPr>
            <p:txBody>
              <a:bodyPr wrap="square">
                <a:spAutoFit/>
                <a:scene3d>
                  <a:camera prst="orthographicFront"/>
                  <a:lightRig rig="threePt" dir="t"/>
                </a:scene3d>
                <a:sp3d contourW="12700"/>
              </a:bodyPr>
              <a:lstStyle/>
              <a:p>
                <a:pPr>
                  <a:lnSpc>
                    <a:spcPct val="150000"/>
                  </a:lnSpc>
                </a:pPr>
                <a:r>
                  <a:rPr lang="zh-CN" altLang="en-US" sz="1200" dirty="0">
                    <a:solidFill>
                      <a:schemeClr val="tx1">
                        <a:lumMod val="50000"/>
                        <a:lumOff val="50000"/>
                      </a:schemeClr>
                    </a:solidFill>
                  </a:rPr>
                  <a:t>用户可以在投影仪或者计算机上进行演示也可以将演示文稿打印出来制作</a:t>
                </a:r>
              </a:p>
            </p:txBody>
          </p:sp>
          <p:sp>
            <p:nvSpPr>
              <p:cNvPr id="53" name="矩形 52">
                <a:extLst>
                  <a:ext uri="{FF2B5EF4-FFF2-40B4-BE49-F238E27FC236}">
                    <a16:creationId xmlns:a16="http://schemas.microsoft.com/office/drawing/2014/main" xmlns="" id="{CBCE2F27-1948-4AAF-B7D2-B7B4F23C2784}"/>
                  </a:ext>
                </a:extLst>
              </p:cNvPr>
              <p:cNvSpPr/>
              <p:nvPr/>
            </p:nvSpPr>
            <p:spPr>
              <a:xfrm>
                <a:off x="823912" y="3280738"/>
                <a:ext cx="1790108"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标题文字添加</a:t>
                </a:r>
              </a:p>
            </p:txBody>
          </p:sp>
        </p:grpSp>
      </p:grpSp>
      <p:grpSp>
        <p:nvGrpSpPr>
          <p:cNvPr id="60" name="组合 59"/>
          <p:cNvGrpSpPr/>
          <p:nvPr/>
        </p:nvGrpSpPr>
        <p:grpSpPr>
          <a:xfrm>
            <a:off x="2949432" y="3757993"/>
            <a:ext cx="2874452" cy="1674433"/>
            <a:chOff x="2949432" y="3757993"/>
            <a:chExt cx="2874452" cy="1674433"/>
          </a:xfrm>
        </p:grpSpPr>
        <p:sp>
          <p:nvSpPr>
            <p:cNvPr id="9" name="矩形 8"/>
            <p:cNvSpPr/>
            <p:nvPr/>
          </p:nvSpPr>
          <p:spPr>
            <a:xfrm>
              <a:off x="2949432" y="3835208"/>
              <a:ext cx="2874452" cy="1597218"/>
            </a:xfrm>
            <a:prstGeom prst="rect">
              <a:avLst/>
            </a:prstGeom>
            <a:noFill/>
            <a:ln w="6350" cmpd="sng">
              <a:solidFill>
                <a:schemeClr val="bg1">
                  <a:lumMod val="75000"/>
                </a:schemeClr>
              </a:solidFill>
              <a:prstDash val="dash"/>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0" name="矩形 9"/>
            <p:cNvSpPr/>
            <p:nvPr/>
          </p:nvSpPr>
          <p:spPr>
            <a:xfrm>
              <a:off x="3027557" y="3757993"/>
              <a:ext cx="681652" cy="792777"/>
            </a:xfrm>
            <a:prstGeom prst="rect">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t>04</a:t>
              </a:r>
            </a:p>
          </p:txBody>
        </p:sp>
        <p:grpSp>
          <p:nvGrpSpPr>
            <p:cNvPr id="54" name="组合 53"/>
            <p:cNvGrpSpPr/>
            <p:nvPr/>
          </p:nvGrpSpPr>
          <p:grpSpPr>
            <a:xfrm>
              <a:off x="3083979" y="4219299"/>
              <a:ext cx="2630758" cy="1053606"/>
              <a:chOff x="34063" y="3280738"/>
              <a:chExt cx="2630758" cy="1053606"/>
            </a:xfrm>
          </p:grpSpPr>
          <p:sp>
            <p:nvSpPr>
              <p:cNvPr id="55" name="矩形 54">
                <a:extLst>
                  <a:ext uri="{FF2B5EF4-FFF2-40B4-BE49-F238E27FC236}">
                    <a16:creationId xmlns:a16="http://schemas.microsoft.com/office/drawing/2014/main" xmlns="" id="{E3EB1709-6D20-4440-8800-976CC5E9712E}"/>
                  </a:ext>
                </a:extLst>
              </p:cNvPr>
              <p:cNvSpPr/>
              <p:nvPr/>
            </p:nvSpPr>
            <p:spPr>
              <a:xfrm>
                <a:off x="34063" y="3688013"/>
                <a:ext cx="2630758" cy="646331"/>
              </a:xfrm>
              <a:prstGeom prst="rect">
                <a:avLst/>
              </a:prstGeom>
            </p:spPr>
            <p:txBody>
              <a:bodyPr wrap="square">
                <a:spAutoFit/>
                <a:scene3d>
                  <a:camera prst="orthographicFront"/>
                  <a:lightRig rig="threePt" dir="t"/>
                </a:scene3d>
                <a:sp3d contourW="12700"/>
              </a:bodyPr>
              <a:lstStyle/>
              <a:p>
                <a:pPr>
                  <a:lnSpc>
                    <a:spcPct val="150000"/>
                  </a:lnSpc>
                </a:pPr>
                <a:r>
                  <a:rPr lang="zh-CN" altLang="en-US" sz="1200" dirty="0">
                    <a:solidFill>
                      <a:schemeClr val="tx1">
                        <a:lumMod val="50000"/>
                        <a:lumOff val="50000"/>
                      </a:schemeClr>
                    </a:solidFill>
                  </a:rPr>
                  <a:t>用户可以在投影仪或者计算机上进行演示也可以将演示文稿打印出来制作</a:t>
                </a:r>
              </a:p>
            </p:txBody>
          </p:sp>
          <p:sp>
            <p:nvSpPr>
              <p:cNvPr id="56" name="矩形 55">
                <a:extLst>
                  <a:ext uri="{FF2B5EF4-FFF2-40B4-BE49-F238E27FC236}">
                    <a16:creationId xmlns:a16="http://schemas.microsoft.com/office/drawing/2014/main" xmlns="" id="{CBCE2F27-1948-4AAF-B7D2-B7B4F23C2784}"/>
                  </a:ext>
                </a:extLst>
              </p:cNvPr>
              <p:cNvSpPr/>
              <p:nvPr/>
            </p:nvSpPr>
            <p:spPr>
              <a:xfrm>
                <a:off x="823912" y="3280738"/>
                <a:ext cx="1790108"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75000"/>
                        <a:lumOff val="25000"/>
                      </a:schemeClr>
                    </a:solidFill>
                  </a:rPr>
                  <a:t>标题文字添加</a:t>
                </a:r>
              </a:p>
            </p:txBody>
          </p:sp>
        </p:grpSp>
      </p:grpSp>
    </p:spTree>
    <p:extLst>
      <p:ext uri="{BB962C8B-B14F-4D97-AF65-F5344CB8AC3E}">
        <p14:creationId xmlns:p14="http://schemas.microsoft.com/office/powerpoint/2010/main" val="3520679388"/>
      </p:ext>
    </p:extLst>
  </p:cSld>
  <p:clrMapOvr>
    <a:masterClrMapping/>
  </p:clrMapOvr>
  <mc:AlternateContent xmlns:mc="http://schemas.openxmlformats.org/markup-compatibility/2006" xmlns:p14="http://schemas.microsoft.com/office/powerpoint/2010/main">
    <mc:Choice Requires="p14">
      <p:transition spd="slow" p14:dur="30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barn(inVertical)">
                                      <p:cBhvr>
                                        <p:cTn id="7" dur="500"/>
                                        <p:tgtEl>
                                          <p:spTgt spid="41"/>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500"/>
                                        <p:tgtEl>
                                          <p:spTgt spid="38"/>
                                        </p:tgtEl>
                                        <p:attrNameLst>
                                          <p:attrName>ppt_y</p:attrName>
                                        </p:attrNameLst>
                                      </p:cBhvr>
                                      <p:tavLst>
                                        <p:tav tm="0">
                                          <p:val>
                                            <p:strVal val="#ppt_y+#ppt_h*1.125000"/>
                                          </p:val>
                                        </p:tav>
                                        <p:tav tm="100000">
                                          <p:val>
                                            <p:strVal val="#ppt_y"/>
                                          </p:val>
                                        </p:tav>
                                      </p:tavLst>
                                    </p:anim>
                                    <p:animEffect transition="in" filter="wipe(up)">
                                      <p:cBhvr>
                                        <p:cTn id="12" dur="500"/>
                                        <p:tgtEl>
                                          <p:spTgt spid="38"/>
                                        </p:tgtEl>
                                      </p:cBhvr>
                                    </p:animEffect>
                                  </p:childTnLst>
                                </p:cTn>
                              </p:par>
                            </p:childTnLst>
                          </p:cTn>
                        </p:par>
                        <p:par>
                          <p:cTn id="13" fill="hold">
                            <p:stCondLst>
                              <p:cond delay="1000"/>
                            </p:stCondLst>
                            <p:childTnLst>
                              <p:par>
                                <p:cTn id="14" presetID="31" presetClass="entr" presetSubtype="0" fill="hold" nodeType="afterEffect">
                                  <p:stCondLst>
                                    <p:cond delay="0"/>
                                  </p:stCondLst>
                                  <p:childTnLst>
                                    <p:set>
                                      <p:cBhvr>
                                        <p:cTn id="15" dur="1" fill="hold">
                                          <p:stCondLst>
                                            <p:cond delay="0"/>
                                          </p:stCondLst>
                                        </p:cTn>
                                        <p:tgtEl>
                                          <p:spTgt spid="57"/>
                                        </p:tgtEl>
                                        <p:attrNameLst>
                                          <p:attrName>style.visibility</p:attrName>
                                        </p:attrNameLst>
                                      </p:cBhvr>
                                      <p:to>
                                        <p:strVal val="visible"/>
                                      </p:to>
                                    </p:set>
                                    <p:anim calcmode="lin" valueType="num">
                                      <p:cBhvr>
                                        <p:cTn id="16" dur="1000" fill="hold"/>
                                        <p:tgtEl>
                                          <p:spTgt spid="57"/>
                                        </p:tgtEl>
                                        <p:attrNameLst>
                                          <p:attrName>ppt_w</p:attrName>
                                        </p:attrNameLst>
                                      </p:cBhvr>
                                      <p:tavLst>
                                        <p:tav tm="0">
                                          <p:val>
                                            <p:fltVal val="0"/>
                                          </p:val>
                                        </p:tav>
                                        <p:tav tm="100000">
                                          <p:val>
                                            <p:strVal val="#ppt_w"/>
                                          </p:val>
                                        </p:tav>
                                      </p:tavLst>
                                    </p:anim>
                                    <p:anim calcmode="lin" valueType="num">
                                      <p:cBhvr>
                                        <p:cTn id="17" dur="1000" fill="hold"/>
                                        <p:tgtEl>
                                          <p:spTgt spid="57"/>
                                        </p:tgtEl>
                                        <p:attrNameLst>
                                          <p:attrName>ppt_h</p:attrName>
                                        </p:attrNameLst>
                                      </p:cBhvr>
                                      <p:tavLst>
                                        <p:tav tm="0">
                                          <p:val>
                                            <p:fltVal val="0"/>
                                          </p:val>
                                        </p:tav>
                                        <p:tav tm="100000">
                                          <p:val>
                                            <p:strVal val="#ppt_h"/>
                                          </p:val>
                                        </p:tav>
                                      </p:tavLst>
                                    </p:anim>
                                    <p:anim calcmode="lin" valueType="num">
                                      <p:cBhvr>
                                        <p:cTn id="18" dur="1000" fill="hold"/>
                                        <p:tgtEl>
                                          <p:spTgt spid="57"/>
                                        </p:tgtEl>
                                        <p:attrNameLst>
                                          <p:attrName>style.rotation</p:attrName>
                                        </p:attrNameLst>
                                      </p:cBhvr>
                                      <p:tavLst>
                                        <p:tav tm="0">
                                          <p:val>
                                            <p:fltVal val="90"/>
                                          </p:val>
                                        </p:tav>
                                        <p:tav tm="100000">
                                          <p:val>
                                            <p:fltVal val="0"/>
                                          </p:val>
                                        </p:tav>
                                      </p:tavLst>
                                    </p:anim>
                                    <p:animEffect transition="in" filter="fade">
                                      <p:cBhvr>
                                        <p:cTn id="19" dur="1000"/>
                                        <p:tgtEl>
                                          <p:spTgt spid="57"/>
                                        </p:tgtEl>
                                      </p:cBhvr>
                                    </p:animEffect>
                                  </p:childTnLst>
                                </p:cTn>
                              </p:par>
                            </p:childTnLst>
                          </p:cTn>
                        </p:par>
                        <p:par>
                          <p:cTn id="20" fill="hold">
                            <p:stCondLst>
                              <p:cond delay="2000"/>
                            </p:stCondLst>
                            <p:childTnLst>
                              <p:par>
                                <p:cTn id="21" presetID="31" presetClass="entr" presetSubtype="0" fill="hold" nodeType="afterEffect">
                                  <p:stCondLst>
                                    <p:cond delay="0"/>
                                  </p:stCondLst>
                                  <p:childTnLst>
                                    <p:set>
                                      <p:cBhvr>
                                        <p:cTn id="22" dur="1" fill="hold">
                                          <p:stCondLst>
                                            <p:cond delay="0"/>
                                          </p:stCondLst>
                                        </p:cTn>
                                        <p:tgtEl>
                                          <p:spTgt spid="58"/>
                                        </p:tgtEl>
                                        <p:attrNameLst>
                                          <p:attrName>style.visibility</p:attrName>
                                        </p:attrNameLst>
                                      </p:cBhvr>
                                      <p:to>
                                        <p:strVal val="visible"/>
                                      </p:to>
                                    </p:set>
                                    <p:anim calcmode="lin" valueType="num">
                                      <p:cBhvr>
                                        <p:cTn id="23" dur="1000" fill="hold"/>
                                        <p:tgtEl>
                                          <p:spTgt spid="58"/>
                                        </p:tgtEl>
                                        <p:attrNameLst>
                                          <p:attrName>ppt_w</p:attrName>
                                        </p:attrNameLst>
                                      </p:cBhvr>
                                      <p:tavLst>
                                        <p:tav tm="0">
                                          <p:val>
                                            <p:fltVal val="0"/>
                                          </p:val>
                                        </p:tav>
                                        <p:tav tm="100000">
                                          <p:val>
                                            <p:strVal val="#ppt_w"/>
                                          </p:val>
                                        </p:tav>
                                      </p:tavLst>
                                    </p:anim>
                                    <p:anim calcmode="lin" valueType="num">
                                      <p:cBhvr>
                                        <p:cTn id="24" dur="1000" fill="hold"/>
                                        <p:tgtEl>
                                          <p:spTgt spid="58"/>
                                        </p:tgtEl>
                                        <p:attrNameLst>
                                          <p:attrName>ppt_h</p:attrName>
                                        </p:attrNameLst>
                                      </p:cBhvr>
                                      <p:tavLst>
                                        <p:tav tm="0">
                                          <p:val>
                                            <p:fltVal val="0"/>
                                          </p:val>
                                        </p:tav>
                                        <p:tav tm="100000">
                                          <p:val>
                                            <p:strVal val="#ppt_h"/>
                                          </p:val>
                                        </p:tav>
                                      </p:tavLst>
                                    </p:anim>
                                    <p:anim calcmode="lin" valueType="num">
                                      <p:cBhvr>
                                        <p:cTn id="25" dur="1000" fill="hold"/>
                                        <p:tgtEl>
                                          <p:spTgt spid="58"/>
                                        </p:tgtEl>
                                        <p:attrNameLst>
                                          <p:attrName>style.rotation</p:attrName>
                                        </p:attrNameLst>
                                      </p:cBhvr>
                                      <p:tavLst>
                                        <p:tav tm="0">
                                          <p:val>
                                            <p:fltVal val="90"/>
                                          </p:val>
                                        </p:tav>
                                        <p:tav tm="100000">
                                          <p:val>
                                            <p:fltVal val="0"/>
                                          </p:val>
                                        </p:tav>
                                      </p:tavLst>
                                    </p:anim>
                                    <p:animEffect transition="in" filter="fade">
                                      <p:cBhvr>
                                        <p:cTn id="26" dur="1000"/>
                                        <p:tgtEl>
                                          <p:spTgt spid="58"/>
                                        </p:tgtEl>
                                      </p:cBhvr>
                                    </p:animEffect>
                                  </p:childTnLst>
                                </p:cTn>
                              </p:par>
                            </p:childTnLst>
                          </p:cTn>
                        </p:par>
                        <p:par>
                          <p:cTn id="27" fill="hold">
                            <p:stCondLst>
                              <p:cond delay="3000"/>
                            </p:stCondLst>
                            <p:childTnLst>
                              <p:par>
                                <p:cTn id="28" presetID="31" presetClass="entr" presetSubtype="0" fill="hold" nodeType="afterEffect">
                                  <p:stCondLst>
                                    <p:cond delay="0"/>
                                  </p:stCondLst>
                                  <p:childTnLst>
                                    <p:set>
                                      <p:cBhvr>
                                        <p:cTn id="29" dur="1" fill="hold">
                                          <p:stCondLst>
                                            <p:cond delay="0"/>
                                          </p:stCondLst>
                                        </p:cTn>
                                        <p:tgtEl>
                                          <p:spTgt spid="59"/>
                                        </p:tgtEl>
                                        <p:attrNameLst>
                                          <p:attrName>style.visibility</p:attrName>
                                        </p:attrNameLst>
                                      </p:cBhvr>
                                      <p:to>
                                        <p:strVal val="visible"/>
                                      </p:to>
                                    </p:set>
                                    <p:anim calcmode="lin" valueType="num">
                                      <p:cBhvr>
                                        <p:cTn id="30" dur="1000" fill="hold"/>
                                        <p:tgtEl>
                                          <p:spTgt spid="59"/>
                                        </p:tgtEl>
                                        <p:attrNameLst>
                                          <p:attrName>ppt_w</p:attrName>
                                        </p:attrNameLst>
                                      </p:cBhvr>
                                      <p:tavLst>
                                        <p:tav tm="0">
                                          <p:val>
                                            <p:fltVal val="0"/>
                                          </p:val>
                                        </p:tav>
                                        <p:tav tm="100000">
                                          <p:val>
                                            <p:strVal val="#ppt_w"/>
                                          </p:val>
                                        </p:tav>
                                      </p:tavLst>
                                    </p:anim>
                                    <p:anim calcmode="lin" valueType="num">
                                      <p:cBhvr>
                                        <p:cTn id="31" dur="1000" fill="hold"/>
                                        <p:tgtEl>
                                          <p:spTgt spid="59"/>
                                        </p:tgtEl>
                                        <p:attrNameLst>
                                          <p:attrName>ppt_h</p:attrName>
                                        </p:attrNameLst>
                                      </p:cBhvr>
                                      <p:tavLst>
                                        <p:tav tm="0">
                                          <p:val>
                                            <p:fltVal val="0"/>
                                          </p:val>
                                        </p:tav>
                                        <p:tav tm="100000">
                                          <p:val>
                                            <p:strVal val="#ppt_h"/>
                                          </p:val>
                                        </p:tav>
                                      </p:tavLst>
                                    </p:anim>
                                    <p:anim calcmode="lin" valueType="num">
                                      <p:cBhvr>
                                        <p:cTn id="32" dur="1000" fill="hold"/>
                                        <p:tgtEl>
                                          <p:spTgt spid="59"/>
                                        </p:tgtEl>
                                        <p:attrNameLst>
                                          <p:attrName>style.rotation</p:attrName>
                                        </p:attrNameLst>
                                      </p:cBhvr>
                                      <p:tavLst>
                                        <p:tav tm="0">
                                          <p:val>
                                            <p:fltVal val="90"/>
                                          </p:val>
                                        </p:tav>
                                        <p:tav tm="100000">
                                          <p:val>
                                            <p:fltVal val="0"/>
                                          </p:val>
                                        </p:tav>
                                      </p:tavLst>
                                    </p:anim>
                                    <p:animEffect transition="in" filter="fade">
                                      <p:cBhvr>
                                        <p:cTn id="33" dur="1000"/>
                                        <p:tgtEl>
                                          <p:spTgt spid="59"/>
                                        </p:tgtEl>
                                      </p:cBhvr>
                                    </p:animEffect>
                                  </p:childTnLst>
                                </p:cTn>
                              </p:par>
                            </p:childTnLst>
                          </p:cTn>
                        </p:par>
                        <p:par>
                          <p:cTn id="34" fill="hold">
                            <p:stCondLst>
                              <p:cond delay="4000"/>
                            </p:stCondLst>
                            <p:childTnLst>
                              <p:par>
                                <p:cTn id="35" presetID="31" presetClass="entr" presetSubtype="0" fill="hold" nodeType="afterEffect">
                                  <p:stCondLst>
                                    <p:cond delay="0"/>
                                  </p:stCondLst>
                                  <p:childTnLst>
                                    <p:set>
                                      <p:cBhvr>
                                        <p:cTn id="36" dur="1" fill="hold">
                                          <p:stCondLst>
                                            <p:cond delay="0"/>
                                          </p:stCondLst>
                                        </p:cTn>
                                        <p:tgtEl>
                                          <p:spTgt spid="60"/>
                                        </p:tgtEl>
                                        <p:attrNameLst>
                                          <p:attrName>style.visibility</p:attrName>
                                        </p:attrNameLst>
                                      </p:cBhvr>
                                      <p:to>
                                        <p:strVal val="visible"/>
                                      </p:to>
                                    </p:set>
                                    <p:anim calcmode="lin" valueType="num">
                                      <p:cBhvr>
                                        <p:cTn id="37" dur="1000" fill="hold"/>
                                        <p:tgtEl>
                                          <p:spTgt spid="60"/>
                                        </p:tgtEl>
                                        <p:attrNameLst>
                                          <p:attrName>ppt_w</p:attrName>
                                        </p:attrNameLst>
                                      </p:cBhvr>
                                      <p:tavLst>
                                        <p:tav tm="0">
                                          <p:val>
                                            <p:fltVal val="0"/>
                                          </p:val>
                                        </p:tav>
                                        <p:tav tm="100000">
                                          <p:val>
                                            <p:strVal val="#ppt_w"/>
                                          </p:val>
                                        </p:tav>
                                      </p:tavLst>
                                    </p:anim>
                                    <p:anim calcmode="lin" valueType="num">
                                      <p:cBhvr>
                                        <p:cTn id="38" dur="1000" fill="hold"/>
                                        <p:tgtEl>
                                          <p:spTgt spid="60"/>
                                        </p:tgtEl>
                                        <p:attrNameLst>
                                          <p:attrName>ppt_h</p:attrName>
                                        </p:attrNameLst>
                                      </p:cBhvr>
                                      <p:tavLst>
                                        <p:tav tm="0">
                                          <p:val>
                                            <p:fltVal val="0"/>
                                          </p:val>
                                        </p:tav>
                                        <p:tav tm="100000">
                                          <p:val>
                                            <p:strVal val="#ppt_h"/>
                                          </p:val>
                                        </p:tav>
                                      </p:tavLst>
                                    </p:anim>
                                    <p:anim calcmode="lin" valueType="num">
                                      <p:cBhvr>
                                        <p:cTn id="39" dur="1000" fill="hold"/>
                                        <p:tgtEl>
                                          <p:spTgt spid="60"/>
                                        </p:tgtEl>
                                        <p:attrNameLst>
                                          <p:attrName>style.rotation</p:attrName>
                                        </p:attrNameLst>
                                      </p:cBhvr>
                                      <p:tavLst>
                                        <p:tav tm="0">
                                          <p:val>
                                            <p:fltVal val="90"/>
                                          </p:val>
                                        </p:tav>
                                        <p:tav tm="100000">
                                          <p:val>
                                            <p:fltVal val="0"/>
                                          </p:val>
                                        </p:tav>
                                      </p:tavLst>
                                    </p:anim>
                                    <p:animEffect transition="in" filter="fade">
                                      <p:cBhvr>
                                        <p:cTn id="40" dur="1000"/>
                                        <p:tgtEl>
                                          <p:spTgt spid="60"/>
                                        </p:tgtEl>
                                      </p:cBhvr>
                                    </p:animEffect>
                                  </p:childTnLst>
                                </p:cTn>
                              </p:par>
                            </p:childTnLst>
                          </p:cTn>
                        </p:par>
                        <p:par>
                          <p:cTn id="41" fill="hold">
                            <p:stCondLst>
                              <p:cond delay="5000"/>
                            </p:stCondLst>
                            <p:childTnLst>
                              <p:par>
                                <p:cTn id="42" presetID="31" presetClass="entr" presetSubtype="0" fill="hold" nodeType="afterEffect">
                                  <p:stCondLst>
                                    <p:cond delay="0"/>
                                  </p:stCondLst>
                                  <p:childTnLst>
                                    <p:set>
                                      <p:cBhvr>
                                        <p:cTn id="43" dur="1" fill="hold">
                                          <p:stCondLst>
                                            <p:cond delay="0"/>
                                          </p:stCondLst>
                                        </p:cTn>
                                        <p:tgtEl>
                                          <p:spTgt spid="61"/>
                                        </p:tgtEl>
                                        <p:attrNameLst>
                                          <p:attrName>style.visibility</p:attrName>
                                        </p:attrNameLst>
                                      </p:cBhvr>
                                      <p:to>
                                        <p:strVal val="visible"/>
                                      </p:to>
                                    </p:set>
                                    <p:anim calcmode="lin" valueType="num">
                                      <p:cBhvr>
                                        <p:cTn id="44" dur="1000" fill="hold"/>
                                        <p:tgtEl>
                                          <p:spTgt spid="61"/>
                                        </p:tgtEl>
                                        <p:attrNameLst>
                                          <p:attrName>ppt_w</p:attrName>
                                        </p:attrNameLst>
                                      </p:cBhvr>
                                      <p:tavLst>
                                        <p:tav tm="0">
                                          <p:val>
                                            <p:fltVal val="0"/>
                                          </p:val>
                                        </p:tav>
                                        <p:tav tm="100000">
                                          <p:val>
                                            <p:strVal val="#ppt_w"/>
                                          </p:val>
                                        </p:tav>
                                      </p:tavLst>
                                    </p:anim>
                                    <p:anim calcmode="lin" valueType="num">
                                      <p:cBhvr>
                                        <p:cTn id="45" dur="1000" fill="hold"/>
                                        <p:tgtEl>
                                          <p:spTgt spid="61"/>
                                        </p:tgtEl>
                                        <p:attrNameLst>
                                          <p:attrName>ppt_h</p:attrName>
                                        </p:attrNameLst>
                                      </p:cBhvr>
                                      <p:tavLst>
                                        <p:tav tm="0">
                                          <p:val>
                                            <p:fltVal val="0"/>
                                          </p:val>
                                        </p:tav>
                                        <p:tav tm="100000">
                                          <p:val>
                                            <p:strVal val="#ppt_h"/>
                                          </p:val>
                                        </p:tav>
                                      </p:tavLst>
                                    </p:anim>
                                    <p:anim calcmode="lin" valueType="num">
                                      <p:cBhvr>
                                        <p:cTn id="46" dur="1000" fill="hold"/>
                                        <p:tgtEl>
                                          <p:spTgt spid="61"/>
                                        </p:tgtEl>
                                        <p:attrNameLst>
                                          <p:attrName>style.rotation</p:attrName>
                                        </p:attrNameLst>
                                      </p:cBhvr>
                                      <p:tavLst>
                                        <p:tav tm="0">
                                          <p:val>
                                            <p:fltVal val="90"/>
                                          </p:val>
                                        </p:tav>
                                        <p:tav tm="100000">
                                          <p:val>
                                            <p:fltVal val="0"/>
                                          </p:val>
                                        </p:tav>
                                      </p:tavLst>
                                    </p:anim>
                                    <p:animEffect transition="in" filter="fade">
                                      <p:cBhvr>
                                        <p:cTn id="47" dur="10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图片占位符 53"/>
          <p:cNvPicPr>
            <a:picLocks noGrp="1" noChangeAspect="1"/>
          </p:cNvPicPr>
          <p:nvPr>
            <p:ph type="pic" sz="quarter" idx="11"/>
          </p:nvPr>
        </p:nvPicPr>
        <p:blipFill>
          <a:blip r:embed="rId3" cstate="email">
            <a:extLst>
              <a:ext uri="{BEBA8EAE-BF5A-486C-A8C5-ECC9F3942E4B}">
                <a14:imgProps xmlns:a14="http://schemas.microsoft.com/office/drawing/2010/main">
                  <a14:imgLayer r:embed="rId4">
                    <a14:imgEffect>
                      <a14:colorTemperature colorTemp="4700"/>
                    </a14:imgEffect>
                    <a14:imgEffect>
                      <a14:brightnessContrast contrast="40000"/>
                    </a14:imgEffect>
                  </a14:imgLayer>
                </a14:imgProps>
              </a:ext>
              <a:ext uri="{28A0092B-C50C-407E-A947-70E740481C1C}">
                <a14:useLocalDpi xmlns:a14="http://schemas.microsoft.com/office/drawing/2010/main"/>
              </a:ext>
            </a:extLst>
          </a:blip>
          <a:srcRect/>
          <a:stretch>
            <a:fillRect/>
          </a:stretch>
        </p:blipFill>
        <p:spPr/>
      </p:pic>
      <p:sp>
        <p:nvSpPr>
          <p:cNvPr id="3" name="灯片编号占位符 2"/>
          <p:cNvSpPr>
            <a:spLocks noGrp="1"/>
          </p:cNvSpPr>
          <p:nvPr>
            <p:ph type="sldNum" sz="quarter" idx="10"/>
          </p:nvPr>
        </p:nvSpPr>
        <p:spPr/>
        <p:txBody>
          <a:bodyPr/>
          <a:lstStyle/>
          <a:p>
            <a:fld id="{791C74C5-49C3-4B91-9805-E5C47E5A7A90}" type="slidenum">
              <a:rPr lang="zh-CN" altLang="en-US" smtClean="0"/>
              <a:pPr/>
              <a:t>6</a:t>
            </a:fld>
            <a:endParaRPr lang="zh-CN" altLang="en-US" dirty="0"/>
          </a:p>
        </p:txBody>
      </p:sp>
      <p:grpSp>
        <p:nvGrpSpPr>
          <p:cNvPr id="55" name="组合 54"/>
          <p:cNvGrpSpPr/>
          <p:nvPr/>
        </p:nvGrpSpPr>
        <p:grpSpPr>
          <a:xfrm>
            <a:off x="4125827" y="1917269"/>
            <a:ext cx="3856594" cy="3355466"/>
            <a:chOff x="4125827" y="1917269"/>
            <a:chExt cx="3856594" cy="3355466"/>
          </a:xfrm>
        </p:grpSpPr>
        <p:sp>
          <p:nvSpPr>
            <p:cNvPr id="25" name="Freeform: Shape 3"/>
            <p:cNvSpPr>
              <a:spLocks/>
            </p:cNvSpPr>
            <p:nvPr/>
          </p:nvSpPr>
          <p:spPr bwMode="gray">
            <a:xfrm rot="20615408" flipH="1">
              <a:off x="4940332" y="4362028"/>
              <a:ext cx="2161276" cy="675920"/>
            </a:xfrm>
            <a:custGeom>
              <a:avLst/>
              <a:gdLst>
                <a:gd name="T0" fmla="*/ 1405 w 1717"/>
                <a:gd name="T1" fmla="*/ 102 h 484"/>
                <a:gd name="T2" fmla="*/ 1540 w 1717"/>
                <a:gd name="T3" fmla="*/ 395 h 484"/>
                <a:gd name="T4" fmla="*/ 1472 w 1717"/>
                <a:gd name="T5" fmla="*/ 369 h 484"/>
                <a:gd name="T6" fmla="*/ 1373 w 1717"/>
                <a:gd name="T7" fmla="*/ 403 h 484"/>
                <a:gd name="T8" fmla="*/ 1274 w 1717"/>
                <a:gd name="T9" fmla="*/ 433 h 484"/>
                <a:gd name="T10" fmla="*/ 1160 w 1717"/>
                <a:gd name="T11" fmla="*/ 458 h 484"/>
                <a:gd name="T12" fmla="*/ 1062 w 1717"/>
                <a:gd name="T13" fmla="*/ 472 h 484"/>
                <a:gd name="T14" fmla="*/ 968 w 1717"/>
                <a:gd name="T15" fmla="*/ 479 h 484"/>
                <a:gd name="T16" fmla="*/ 872 w 1717"/>
                <a:gd name="T17" fmla="*/ 479 h 484"/>
                <a:gd name="T18" fmla="*/ 766 w 1717"/>
                <a:gd name="T19" fmla="*/ 468 h 484"/>
                <a:gd name="T20" fmla="*/ 634 w 1717"/>
                <a:gd name="T21" fmla="*/ 439 h 484"/>
                <a:gd name="T22" fmla="*/ 524 w 1717"/>
                <a:gd name="T23" fmla="*/ 407 h 484"/>
                <a:gd name="T24" fmla="*/ 435 w 1717"/>
                <a:gd name="T25" fmla="*/ 373 h 484"/>
                <a:gd name="T26" fmla="*/ 344 w 1717"/>
                <a:gd name="T27" fmla="*/ 326 h 484"/>
                <a:gd name="T28" fmla="*/ 242 w 1717"/>
                <a:gd name="T29" fmla="*/ 256 h 484"/>
                <a:gd name="T30" fmla="*/ 157 w 1717"/>
                <a:gd name="T31" fmla="*/ 186 h 484"/>
                <a:gd name="T32" fmla="*/ 102 w 1717"/>
                <a:gd name="T33" fmla="*/ 132 h 484"/>
                <a:gd name="T34" fmla="*/ 0 w 1717"/>
                <a:gd name="T35" fmla="*/ 0 h 484"/>
                <a:gd name="T36" fmla="*/ 135 w 1717"/>
                <a:gd name="T37" fmla="*/ 124 h 484"/>
                <a:gd name="T38" fmla="*/ 219 w 1717"/>
                <a:gd name="T39" fmla="*/ 186 h 484"/>
                <a:gd name="T40" fmla="*/ 307 w 1717"/>
                <a:gd name="T41" fmla="*/ 231 h 484"/>
                <a:gd name="T42" fmla="*/ 395 w 1717"/>
                <a:gd name="T43" fmla="*/ 267 h 484"/>
                <a:gd name="T44" fmla="*/ 487 w 1717"/>
                <a:gd name="T45" fmla="*/ 293 h 484"/>
                <a:gd name="T46" fmla="*/ 571 w 1717"/>
                <a:gd name="T47" fmla="*/ 309 h 484"/>
                <a:gd name="T48" fmla="*/ 673 w 1717"/>
                <a:gd name="T49" fmla="*/ 318 h 484"/>
                <a:gd name="T50" fmla="*/ 766 w 1717"/>
                <a:gd name="T51" fmla="*/ 318 h 484"/>
                <a:gd name="T52" fmla="*/ 890 w 1717"/>
                <a:gd name="T53" fmla="*/ 311 h 484"/>
                <a:gd name="T54" fmla="*/ 1000 w 1717"/>
                <a:gd name="T55" fmla="*/ 296 h 484"/>
                <a:gd name="T56" fmla="*/ 1106 w 1717"/>
                <a:gd name="T57" fmla="*/ 274 h 484"/>
                <a:gd name="T58" fmla="*/ 1212 w 1717"/>
                <a:gd name="T59" fmla="*/ 245 h 484"/>
                <a:gd name="T60" fmla="*/ 1318 w 1717"/>
                <a:gd name="T61" fmla="*/ 209 h 484"/>
                <a:gd name="T62" fmla="*/ 1427 w 1717"/>
                <a:gd name="T63" fmla="*/ 15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17" h="484">
                  <a:moveTo>
                    <a:pt x="1427" y="153"/>
                  </a:moveTo>
                  <a:lnTo>
                    <a:pt x="1405" y="102"/>
                  </a:lnTo>
                  <a:lnTo>
                    <a:pt x="1716" y="132"/>
                  </a:lnTo>
                  <a:lnTo>
                    <a:pt x="1540" y="395"/>
                  </a:lnTo>
                  <a:lnTo>
                    <a:pt x="1519" y="344"/>
                  </a:lnTo>
                  <a:lnTo>
                    <a:pt x="1472" y="369"/>
                  </a:lnTo>
                  <a:lnTo>
                    <a:pt x="1413" y="391"/>
                  </a:lnTo>
                  <a:lnTo>
                    <a:pt x="1373" y="403"/>
                  </a:lnTo>
                  <a:lnTo>
                    <a:pt x="1328" y="418"/>
                  </a:lnTo>
                  <a:lnTo>
                    <a:pt x="1274" y="433"/>
                  </a:lnTo>
                  <a:lnTo>
                    <a:pt x="1219" y="447"/>
                  </a:lnTo>
                  <a:lnTo>
                    <a:pt x="1160" y="458"/>
                  </a:lnTo>
                  <a:lnTo>
                    <a:pt x="1117" y="464"/>
                  </a:lnTo>
                  <a:lnTo>
                    <a:pt x="1062" y="472"/>
                  </a:lnTo>
                  <a:lnTo>
                    <a:pt x="1007" y="479"/>
                  </a:lnTo>
                  <a:lnTo>
                    <a:pt x="968" y="479"/>
                  </a:lnTo>
                  <a:lnTo>
                    <a:pt x="916" y="483"/>
                  </a:lnTo>
                  <a:lnTo>
                    <a:pt x="872" y="479"/>
                  </a:lnTo>
                  <a:lnTo>
                    <a:pt x="817" y="475"/>
                  </a:lnTo>
                  <a:lnTo>
                    <a:pt x="766" y="468"/>
                  </a:lnTo>
                  <a:lnTo>
                    <a:pt x="701" y="453"/>
                  </a:lnTo>
                  <a:lnTo>
                    <a:pt x="634" y="439"/>
                  </a:lnTo>
                  <a:lnTo>
                    <a:pt x="576" y="424"/>
                  </a:lnTo>
                  <a:lnTo>
                    <a:pt x="524" y="407"/>
                  </a:lnTo>
                  <a:lnTo>
                    <a:pt x="476" y="391"/>
                  </a:lnTo>
                  <a:lnTo>
                    <a:pt x="435" y="373"/>
                  </a:lnTo>
                  <a:lnTo>
                    <a:pt x="384" y="349"/>
                  </a:lnTo>
                  <a:lnTo>
                    <a:pt x="344" y="326"/>
                  </a:lnTo>
                  <a:lnTo>
                    <a:pt x="293" y="293"/>
                  </a:lnTo>
                  <a:lnTo>
                    <a:pt x="242" y="256"/>
                  </a:lnTo>
                  <a:lnTo>
                    <a:pt x="205" y="226"/>
                  </a:lnTo>
                  <a:lnTo>
                    <a:pt x="157" y="186"/>
                  </a:lnTo>
                  <a:lnTo>
                    <a:pt x="124" y="158"/>
                  </a:lnTo>
                  <a:lnTo>
                    <a:pt x="102" y="132"/>
                  </a:lnTo>
                  <a:lnTo>
                    <a:pt x="62" y="88"/>
                  </a:lnTo>
                  <a:lnTo>
                    <a:pt x="0" y="0"/>
                  </a:lnTo>
                  <a:lnTo>
                    <a:pt x="91" y="88"/>
                  </a:lnTo>
                  <a:lnTo>
                    <a:pt x="135" y="124"/>
                  </a:lnTo>
                  <a:lnTo>
                    <a:pt x="175" y="158"/>
                  </a:lnTo>
                  <a:lnTo>
                    <a:pt x="219" y="186"/>
                  </a:lnTo>
                  <a:lnTo>
                    <a:pt x="263" y="209"/>
                  </a:lnTo>
                  <a:lnTo>
                    <a:pt x="307" y="231"/>
                  </a:lnTo>
                  <a:lnTo>
                    <a:pt x="355" y="253"/>
                  </a:lnTo>
                  <a:lnTo>
                    <a:pt x="395" y="267"/>
                  </a:lnTo>
                  <a:lnTo>
                    <a:pt x="439" y="282"/>
                  </a:lnTo>
                  <a:lnTo>
                    <a:pt x="487" y="293"/>
                  </a:lnTo>
                  <a:lnTo>
                    <a:pt x="534" y="301"/>
                  </a:lnTo>
                  <a:lnTo>
                    <a:pt x="571" y="309"/>
                  </a:lnTo>
                  <a:lnTo>
                    <a:pt x="622" y="312"/>
                  </a:lnTo>
                  <a:lnTo>
                    <a:pt x="673" y="318"/>
                  </a:lnTo>
                  <a:lnTo>
                    <a:pt x="718" y="318"/>
                  </a:lnTo>
                  <a:lnTo>
                    <a:pt x="766" y="318"/>
                  </a:lnTo>
                  <a:lnTo>
                    <a:pt x="828" y="318"/>
                  </a:lnTo>
                  <a:lnTo>
                    <a:pt x="890" y="311"/>
                  </a:lnTo>
                  <a:lnTo>
                    <a:pt x="949" y="304"/>
                  </a:lnTo>
                  <a:lnTo>
                    <a:pt x="1000" y="296"/>
                  </a:lnTo>
                  <a:lnTo>
                    <a:pt x="1058" y="285"/>
                  </a:lnTo>
                  <a:lnTo>
                    <a:pt x="1106" y="274"/>
                  </a:lnTo>
                  <a:lnTo>
                    <a:pt x="1156" y="260"/>
                  </a:lnTo>
                  <a:lnTo>
                    <a:pt x="1212" y="245"/>
                  </a:lnTo>
                  <a:lnTo>
                    <a:pt x="1259" y="231"/>
                  </a:lnTo>
                  <a:lnTo>
                    <a:pt x="1318" y="209"/>
                  </a:lnTo>
                  <a:lnTo>
                    <a:pt x="1362" y="190"/>
                  </a:lnTo>
                  <a:lnTo>
                    <a:pt x="1427" y="153"/>
                  </a:lnTo>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26" name="Freeform: Shape 4"/>
            <p:cNvSpPr>
              <a:spLocks/>
            </p:cNvSpPr>
            <p:nvPr/>
          </p:nvSpPr>
          <p:spPr bwMode="gray">
            <a:xfrm rot="17015408" flipH="1">
              <a:off x="5868169" y="3855528"/>
              <a:ext cx="2159883" cy="674531"/>
            </a:xfrm>
            <a:custGeom>
              <a:avLst/>
              <a:gdLst>
                <a:gd name="T0" fmla="*/ 1405 w 1717"/>
                <a:gd name="T1" fmla="*/ 102 h 484"/>
                <a:gd name="T2" fmla="*/ 1540 w 1717"/>
                <a:gd name="T3" fmla="*/ 395 h 484"/>
                <a:gd name="T4" fmla="*/ 1472 w 1717"/>
                <a:gd name="T5" fmla="*/ 369 h 484"/>
                <a:gd name="T6" fmla="*/ 1373 w 1717"/>
                <a:gd name="T7" fmla="*/ 403 h 484"/>
                <a:gd name="T8" fmla="*/ 1274 w 1717"/>
                <a:gd name="T9" fmla="*/ 433 h 484"/>
                <a:gd name="T10" fmla="*/ 1160 w 1717"/>
                <a:gd name="T11" fmla="*/ 458 h 484"/>
                <a:gd name="T12" fmla="*/ 1062 w 1717"/>
                <a:gd name="T13" fmla="*/ 472 h 484"/>
                <a:gd name="T14" fmla="*/ 968 w 1717"/>
                <a:gd name="T15" fmla="*/ 479 h 484"/>
                <a:gd name="T16" fmla="*/ 872 w 1717"/>
                <a:gd name="T17" fmla="*/ 479 h 484"/>
                <a:gd name="T18" fmla="*/ 766 w 1717"/>
                <a:gd name="T19" fmla="*/ 468 h 484"/>
                <a:gd name="T20" fmla="*/ 634 w 1717"/>
                <a:gd name="T21" fmla="*/ 439 h 484"/>
                <a:gd name="T22" fmla="*/ 524 w 1717"/>
                <a:gd name="T23" fmla="*/ 407 h 484"/>
                <a:gd name="T24" fmla="*/ 435 w 1717"/>
                <a:gd name="T25" fmla="*/ 373 h 484"/>
                <a:gd name="T26" fmla="*/ 344 w 1717"/>
                <a:gd name="T27" fmla="*/ 326 h 484"/>
                <a:gd name="T28" fmla="*/ 242 w 1717"/>
                <a:gd name="T29" fmla="*/ 256 h 484"/>
                <a:gd name="T30" fmla="*/ 157 w 1717"/>
                <a:gd name="T31" fmla="*/ 186 h 484"/>
                <a:gd name="T32" fmla="*/ 102 w 1717"/>
                <a:gd name="T33" fmla="*/ 132 h 484"/>
                <a:gd name="T34" fmla="*/ 0 w 1717"/>
                <a:gd name="T35" fmla="*/ 0 h 484"/>
                <a:gd name="T36" fmla="*/ 135 w 1717"/>
                <a:gd name="T37" fmla="*/ 124 h 484"/>
                <a:gd name="T38" fmla="*/ 219 w 1717"/>
                <a:gd name="T39" fmla="*/ 186 h 484"/>
                <a:gd name="T40" fmla="*/ 307 w 1717"/>
                <a:gd name="T41" fmla="*/ 231 h 484"/>
                <a:gd name="T42" fmla="*/ 395 w 1717"/>
                <a:gd name="T43" fmla="*/ 267 h 484"/>
                <a:gd name="T44" fmla="*/ 487 w 1717"/>
                <a:gd name="T45" fmla="*/ 293 h 484"/>
                <a:gd name="T46" fmla="*/ 571 w 1717"/>
                <a:gd name="T47" fmla="*/ 309 h 484"/>
                <a:gd name="T48" fmla="*/ 673 w 1717"/>
                <a:gd name="T49" fmla="*/ 318 h 484"/>
                <a:gd name="T50" fmla="*/ 766 w 1717"/>
                <a:gd name="T51" fmla="*/ 318 h 484"/>
                <a:gd name="T52" fmla="*/ 890 w 1717"/>
                <a:gd name="T53" fmla="*/ 311 h 484"/>
                <a:gd name="T54" fmla="*/ 1000 w 1717"/>
                <a:gd name="T55" fmla="*/ 296 h 484"/>
                <a:gd name="T56" fmla="*/ 1106 w 1717"/>
                <a:gd name="T57" fmla="*/ 274 h 484"/>
                <a:gd name="T58" fmla="*/ 1212 w 1717"/>
                <a:gd name="T59" fmla="*/ 245 h 484"/>
                <a:gd name="T60" fmla="*/ 1318 w 1717"/>
                <a:gd name="T61" fmla="*/ 209 h 484"/>
                <a:gd name="T62" fmla="*/ 1427 w 1717"/>
                <a:gd name="T63" fmla="*/ 15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17" h="484">
                  <a:moveTo>
                    <a:pt x="1427" y="153"/>
                  </a:moveTo>
                  <a:lnTo>
                    <a:pt x="1405" y="102"/>
                  </a:lnTo>
                  <a:lnTo>
                    <a:pt x="1716" y="132"/>
                  </a:lnTo>
                  <a:lnTo>
                    <a:pt x="1540" y="395"/>
                  </a:lnTo>
                  <a:lnTo>
                    <a:pt x="1519" y="344"/>
                  </a:lnTo>
                  <a:lnTo>
                    <a:pt x="1472" y="369"/>
                  </a:lnTo>
                  <a:lnTo>
                    <a:pt x="1413" y="391"/>
                  </a:lnTo>
                  <a:lnTo>
                    <a:pt x="1373" y="403"/>
                  </a:lnTo>
                  <a:lnTo>
                    <a:pt x="1328" y="418"/>
                  </a:lnTo>
                  <a:lnTo>
                    <a:pt x="1274" y="433"/>
                  </a:lnTo>
                  <a:lnTo>
                    <a:pt x="1219" y="447"/>
                  </a:lnTo>
                  <a:lnTo>
                    <a:pt x="1160" y="458"/>
                  </a:lnTo>
                  <a:lnTo>
                    <a:pt x="1117" y="464"/>
                  </a:lnTo>
                  <a:lnTo>
                    <a:pt x="1062" y="472"/>
                  </a:lnTo>
                  <a:lnTo>
                    <a:pt x="1007" y="479"/>
                  </a:lnTo>
                  <a:lnTo>
                    <a:pt x="968" y="479"/>
                  </a:lnTo>
                  <a:lnTo>
                    <a:pt x="916" y="483"/>
                  </a:lnTo>
                  <a:lnTo>
                    <a:pt x="872" y="479"/>
                  </a:lnTo>
                  <a:lnTo>
                    <a:pt x="817" y="475"/>
                  </a:lnTo>
                  <a:lnTo>
                    <a:pt x="766" y="468"/>
                  </a:lnTo>
                  <a:lnTo>
                    <a:pt x="701" y="453"/>
                  </a:lnTo>
                  <a:lnTo>
                    <a:pt x="634" y="439"/>
                  </a:lnTo>
                  <a:lnTo>
                    <a:pt x="576" y="424"/>
                  </a:lnTo>
                  <a:lnTo>
                    <a:pt x="524" y="407"/>
                  </a:lnTo>
                  <a:lnTo>
                    <a:pt x="476" y="391"/>
                  </a:lnTo>
                  <a:lnTo>
                    <a:pt x="435" y="373"/>
                  </a:lnTo>
                  <a:lnTo>
                    <a:pt x="384" y="349"/>
                  </a:lnTo>
                  <a:lnTo>
                    <a:pt x="344" y="326"/>
                  </a:lnTo>
                  <a:lnTo>
                    <a:pt x="293" y="293"/>
                  </a:lnTo>
                  <a:lnTo>
                    <a:pt x="242" y="256"/>
                  </a:lnTo>
                  <a:lnTo>
                    <a:pt x="205" y="226"/>
                  </a:lnTo>
                  <a:lnTo>
                    <a:pt x="157" y="186"/>
                  </a:lnTo>
                  <a:lnTo>
                    <a:pt x="124" y="158"/>
                  </a:lnTo>
                  <a:lnTo>
                    <a:pt x="102" y="132"/>
                  </a:lnTo>
                  <a:lnTo>
                    <a:pt x="62" y="88"/>
                  </a:lnTo>
                  <a:lnTo>
                    <a:pt x="0" y="0"/>
                  </a:lnTo>
                  <a:lnTo>
                    <a:pt x="91" y="88"/>
                  </a:lnTo>
                  <a:lnTo>
                    <a:pt x="135" y="124"/>
                  </a:lnTo>
                  <a:lnTo>
                    <a:pt x="175" y="158"/>
                  </a:lnTo>
                  <a:lnTo>
                    <a:pt x="219" y="186"/>
                  </a:lnTo>
                  <a:lnTo>
                    <a:pt x="263" y="209"/>
                  </a:lnTo>
                  <a:lnTo>
                    <a:pt x="307" y="231"/>
                  </a:lnTo>
                  <a:lnTo>
                    <a:pt x="355" y="253"/>
                  </a:lnTo>
                  <a:lnTo>
                    <a:pt x="395" y="267"/>
                  </a:lnTo>
                  <a:lnTo>
                    <a:pt x="439" y="282"/>
                  </a:lnTo>
                  <a:lnTo>
                    <a:pt x="487" y="293"/>
                  </a:lnTo>
                  <a:lnTo>
                    <a:pt x="534" y="301"/>
                  </a:lnTo>
                  <a:lnTo>
                    <a:pt x="571" y="309"/>
                  </a:lnTo>
                  <a:lnTo>
                    <a:pt x="622" y="312"/>
                  </a:lnTo>
                  <a:lnTo>
                    <a:pt x="673" y="318"/>
                  </a:lnTo>
                  <a:lnTo>
                    <a:pt x="718" y="318"/>
                  </a:lnTo>
                  <a:lnTo>
                    <a:pt x="766" y="318"/>
                  </a:lnTo>
                  <a:lnTo>
                    <a:pt x="828" y="318"/>
                  </a:lnTo>
                  <a:lnTo>
                    <a:pt x="890" y="311"/>
                  </a:lnTo>
                  <a:lnTo>
                    <a:pt x="949" y="304"/>
                  </a:lnTo>
                  <a:lnTo>
                    <a:pt x="1000" y="296"/>
                  </a:lnTo>
                  <a:lnTo>
                    <a:pt x="1058" y="285"/>
                  </a:lnTo>
                  <a:lnTo>
                    <a:pt x="1106" y="274"/>
                  </a:lnTo>
                  <a:lnTo>
                    <a:pt x="1156" y="260"/>
                  </a:lnTo>
                  <a:lnTo>
                    <a:pt x="1212" y="245"/>
                  </a:lnTo>
                  <a:lnTo>
                    <a:pt x="1259" y="231"/>
                  </a:lnTo>
                  <a:lnTo>
                    <a:pt x="1318" y="209"/>
                  </a:lnTo>
                  <a:lnTo>
                    <a:pt x="1362" y="190"/>
                  </a:lnTo>
                  <a:lnTo>
                    <a:pt x="1427" y="153"/>
                  </a:lnTo>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27" name="Freeform: Shape 5"/>
            <p:cNvSpPr>
              <a:spLocks/>
            </p:cNvSpPr>
            <p:nvPr/>
          </p:nvSpPr>
          <p:spPr bwMode="gray">
            <a:xfrm rot="13415408" flipH="1">
              <a:off x="5822537" y="2681546"/>
              <a:ext cx="2159884" cy="674529"/>
            </a:xfrm>
            <a:custGeom>
              <a:avLst/>
              <a:gdLst>
                <a:gd name="T0" fmla="*/ 1405 w 1717"/>
                <a:gd name="T1" fmla="*/ 102 h 484"/>
                <a:gd name="T2" fmla="*/ 1540 w 1717"/>
                <a:gd name="T3" fmla="*/ 395 h 484"/>
                <a:gd name="T4" fmla="*/ 1472 w 1717"/>
                <a:gd name="T5" fmla="*/ 369 h 484"/>
                <a:gd name="T6" fmla="*/ 1373 w 1717"/>
                <a:gd name="T7" fmla="*/ 403 h 484"/>
                <a:gd name="T8" fmla="*/ 1274 w 1717"/>
                <a:gd name="T9" fmla="*/ 433 h 484"/>
                <a:gd name="T10" fmla="*/ 1160 w 1717"/>
                <a:gd name="T11" fmla="*/ 458 h 484"/>
                <a:gd name="T12" fmla="*/ 1062 w 1717"/>
                <a:gd name="T13" fmla="*/ 472 h 484"/>
                <a:gd name="T14" fmla="*/ 968 w 1717"/>
                <a:gd name="T15" fmla="*/ 479 h 484"/>
                <a:gd name="T16" fmla="*/ 872 w 1717"/>
                <a:gd name="T17" fmla="*/ 479 h 484"/>
                <a:gd name="T18" fmla="*/ 766 w 1717"/>
                <a:gd name="T19" fmla="*/ 468 h 484"/>
                <a:gd name="T20" fmla="*/ 634 w 1717"/>
                <a:gd name="T21" fmla="*/ 439 h 484"/>
                <a:gd name="T22" fmla="*/ 524 w 1717"/>
                <a:gd name="T23" fmla="*/ 407 h 484"/>
                <a:gd name="T24" fmla="*/ 435 w 1717"/>
                <a:gd name="T25" fmla="*/ 373 h 484"/>
                <a:gd name="T26" fmla="*/ 344 w 1717"/>
                <a:gd name="T27" fmla="*/ 326 h 484"/>
                <a:gd name="T28" fmla="*/ 242 w 1717"/>
                <a:gd name="T29" fmla="*/ 256 h 484"/>
                <a:gd name="T30" fmla="*/ 157 w 1717"/>
                <a:gd name="T31" fmla="*/ 186 h 484"/>
                <a:gd name="T32" fmla="*/ 102 w 1717"/>
                <a:gd name="T33" fmla="*/ 132 h 484"/>
                <a:gd name="T34" fmla="*/ 0 w 1717"/>
                <a:gd name="T35" fmla="*/ 0 h 484"/>
                <a:gd name="T36" fmla="*/ 135 w 1717"/>
                <a:gd name="T37" fmla="*/ 124 h 484"/>
                <a:gd name="T38" fmla="*/ 219 w 1717"/>
                <a:gd name="T39" fmla="*/ 186 h 484"/>
                <a:gd name="T40" fmla="*/ 307 w 1717"/>
                <a:gd name="T41" fmla="*/ 231 h 484"/>
                <a:gd name="T42" fmla="*/ 395 w 1717"/>
                <a:gd name="T43" fmla="*/ 267 h 484"/>
                <a:gd name="T44" fmla="*/ 487 w 1717"/>
                <a:gd name="T45" fmla="*/ 293 h 484"/>
                <a:gd name="T46" fmla="*/ 571 w 1717"/>
                <a:gd name="T47" fmla="*/ 309 h 484"/>
                <a:gd name="T48" fmla="*/ 673 w 1717"/>
                <a:gd name="T49" fmla="*/ 318 h 484"/>
                <a:gd name="T50" fmla="*/ 766 w 1717"/>
                <a:gd name="T51" fmla="*/ 318 h 484"/>
                <a:gd name="T52" fmla="*/ 890 w 1717"/>
                <a:gd name="T53" fmla="*/ 311 h 484"/>
                <a:gd name="T54" fmla="*/ 1000 w 1717"/>
                <a:gd name="T55" fmla="*/ 296 h 484"/>
                <a:gd name="T56" fmla="*/ 1106 w 1717"/>
                <a:gd name="T57" fmla="*/ 274 h 484"/>
                <a:gd name="T58" fmla="*/ 1212 w 1717"/>
                <a:gd name="T59" fmla="*/ 245 h 484"/>
                <a:gd name="T60" fmla="*/ 1318 w 1717"/>
                <a:gd name="T61" fmla="*/ 209 h 484"/>
                <a:gd name="T62" fmla="*/ 1427 w 1717"/>
                <a:gd name="T63" fmla="*/ 15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17" h="484">
                  <a:moveTo>
                    <a:pt x="1427" y="153"/>
                  </a:moveTo>
                  <a:lnTo>
                    <a:pt x="1405" y="102"/>
                  </a:lnTo>
                  <a:lnTo>
                    <a:pt x="1716" y="132"/>
                  </a:lnTo>
                  <a:lnTo>
                    <a:pt x="1540" y="395"/>
                  </a:lnTo>
                  <a:lnTo>
                    <a:pt x="1519" y="344"/>
                  </a:lnTo>
                  <a:lnTo>
                    <a:pt x="1472" y="369"/>
                  </a:lnTo>
                  <a:lnTo>
                    <a:pt x="1413" y="391"/>
                  </a:lnTo>
                  <a:lnTo>
                    <a:pt x="1373" y="403"/>
                  </a:lnTo>
                  <a:lnTo>
                    <a:pt x="1328" y="418"/>
                  </a:lnTo>
                  <a:lnTo>
                    <a:pt x="1274" y="433"/>
                  </a:lnTo>
                  <a:lnTo>
                    <a:pt x="1219" y="447"/>
                  </a:lnTo>
                  <a:lnTo>
                    <a:pt x="1160" y="458"/>
                  </a:lnTo>
                  <a:lnTo>
                    <a:pt x="1117" y="464"/>
                  </a:lnTo>
                  <a:lnTo>
                    <a:pt x="1062" y="472"/>
                  </a:lnTo>
                  <a:lnTo>
                    <a:pt x="1007" y="479"/>
                  </a:lnTo>
                  <a:lnTo>
                    <a:pt x="968" y="479"/>
                  </a:lnTo>
                  <a:lnTo>
                    <a:pt x="916" y="483"/>
                  </a:lnTo>
                  <a:lnTo>
                    <a:pt x="872" y="479"/>
                  </a:lnTo>
                  <a:lnTo>
                    <a:pt x="817" y="475"/>
                  </a:lnTo>
                  <a:lnTo>
                    <a:pt x="766" y="468"/>
                  </a:lnTo>
                  <a:lnTo>
                    <a:pt x="701" y="453"/>
                  </a:lnTo>
                  <a:lnTo>
                    <a:pt x="634" y="439"/>
                  </a:lnTo>
                  <a:lnTo>
                    <a:pt x="576" y="424"/>
                  </a:lnTo>
                  <a:lnTo>
                    <a:pt x="524" y="407"/>
                  </a:lnTo>
                  <a:lnTo>
                    <a:pt x="476" y="391"/>
                  </a:lnTo>
                  <a:lnTo>
                    <a:pt x="435" y="373"/>
                  </a:lnTo>
                  <a:lnTo>
                    <a:pt x="384" y="349"/>
                  </a:lnTo>
                  <a:lnTo>
                    <a:pt x="344" y="326"/>
                  </a:lnTo>
                  <a:lnTo>
                    <a:pt x="293" y="293"/>
                  </a:lnTo>
                  <a:lnTo>
                    <a:pt x="242" y="256"/>
                  </a:lnTo>
                  <a:lnTo>
                    <a:pt x="205" y="226"/>
                  </a:lnTo>
                  <a:lnTo>
                    <a:pt x="157" y="186"/>
                  </a:lnTo>
                  <a:lnTo>
                    <a:pt x="124" y="158"/>
                  </a:lnTo>
                  <a:lnTo>
                    <a:pt x="102" y="132"/>
                  </a:lnTo>
                  <a:lnTo>
                    <a:pt x="62" y="88"/>
                  </a:lnTo>
                  <a:lnTo>
                    <a:pt x="0" y="0"/>
                  </a:lnTo>
                  <a:lnTo>
                    <a:pt x="91" y="88"/>
                  </a:lnTo>
                  <a:lnTo>
                    <a:pt x="135" y="124"/>
                  </a:lnTo>
                  <a:lnTo>
                    <a:pt x="175" y="158"/>
                  </a:lnTo>
                  <a:lnTo>
                    <a:pt x="219" y="186"/>
                  </a:lnTo>
                  <a:lnTo>
                    <a:pt x="263" y="209"/>
                  </a:lnTo>
                  <a:lnTo>
                    <a:pt x="307" y="231"/>
                  </a:lnTo>
                  <a:lnTo>
                    <a:pt x="355" y="253"/>
                  </a:lnTo>
                  <a:lnTo>
                    <a:pt x="395" y="267"/>
                  </a:lnTo>
                  <a:lnTo>
                    <a:pt x="439" y="282"/>
                  </a:lnTo>
                  <a:lnTo>
                    <a:pt x="487" y="293"/>
                  </a:lnTo>
                  <a:lnTo>
                    <a:pt x="534" y="301"/>
                  </a:lnTo>
                  <a:lnTo>
                    <a:pt x="571" y="309"/>
                  </a:lnTo>
                  <a:lnTo>
                    <a:pt x="622" y="312"/>
                  </a:lnTo>
                  <a:lnTo>
                    <a:pt x="673" y="318"/>
                  </a:lnTo>
                  <a:lnTo>
                    <a:pt x="718" y="318"/>
                  </a:lnTo>
                  <a:lnTo>
                    <a:pt x="766" y="318"/>
                  </a:lnTo>
                  <a:lnTo>
                    <a:pt x="828" y="318"/>
                  </a:lnTo>
                  <a:lnTo>
                    <a:pt x="890" y="311"/>
                  </a:lnTo>
                  <a:lnTo>
                    <a:pt x="949" y="304"/>
                  </a:lnTo>
                  <a:lnTo>
                    <a:pt x="1000" y="296"/>
                  </a:lnTo>
                  <a:lnTo>
                    <a:pt x="1058" y="285"/>
                  </a:lnTo>
                  <a:lnTo>
                    <a:pt x="1106" y="274"/>
                  </a:lnTo>
                  <a:lnTo>
                    <a:pt x="1156" y="260"/>
                  </a:lnTo>
                  <a:lnTo>
                    <a:pt x="1212" y="245"/>
                  </a:lnTo>
                  <a:lnTo>
                    <a:pt x="1259" y="231"/>
                  </a:lnTo>
                  <a:lnTo>
                    <a:pt x="1318" y="209"/>
                  </a:lnTo>
                  <a:lnTo>
                    <a:pt x="1362" y="190"/>
                  </a:lnTo>
                  <a:lnTo>
                    <a:pt x="1427" y="153"/>
                  </a:lnTo>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28" name="Freeform: Shape 6"/>
            <p:cNvSpPr>
              <a:spLocks/>
            </p:cNvSpPr>
            <p:nvPr/>
          </p:nvSpPr>
          <p:spPr bwMode="gray">
            <a:xfrm rot="9815408" flipH="1">
              <a:off x="5080764" y="2102383"/>
              <a:ext cx="2161276" cy="674531"/>
            </a:xfrm>
            <a:custGeom>
              <a:avLst/>
              <a:gdLst>
                <a:gd name="T0" fmla="*/ 1405 w 1717"/>
                <a:gd name="T1" fmla="*/ 102 h 484"/>
                <a:gd name="T2" fmla="*/ 1540 w 1717"/>
                <a:gd name="T3" fmla="*/ 395 h 484"/>
                <a:gd name="T4" fmla="*/ 1472 w 1717"/>
                <a:gd name="T5" fmla="*/ 369 h 484"/>
                <a:gd name="T6" fmla="*/ 1373 w 1717"/>
                <a:gd name="T7" fmla="*/ 403 h 484"/>
                <a:gd name="T8" fmla="*/ 1274 w 1717"/>
                <a:gd name="T9" fmla="*/ 433 h 484"/>
                <a:gd name="T10" fmla="*/ 1160 w 1717"/>
                <a:gd name="T11" fmla="*/ 458 h 484"/>
                <a:gd name="T12" fmla="*/ 1062 w 1717"/>
                <a:gd name="T13" fmla="*/ 472 h 484"/>
                <a:gd name="T14" fmla="*/ 968 w 1717"/>
                <a:gd name="T15" fmla="*/ 479 h 484"/>
                <a:gd name="T16" fmla="*/ 872 w 1717"/>
                <a:gd name="T17" fmla="*/ 479 h 484"/>
                <a:gd name="T18" fmla="*/ 766 w 1717"/>
                <a:gd name="T19" fmla="*/ 468 h 484"/>
                <a:gd name="T20" fmla="*/ 634 w 1717"/>
                <a:gd name="T21" fmla="*/ 439 h 484"/>
                <a:gd name="T22" fmla="*/ 524 w 1717"/>
                <a:gd name="T23" fmla="*/ 407 h 484"/>
                <a:gd name="T24" fmla="*/ 435 w 1717"/>
                <a:gd name="T25" fmla="*/ 373 h 484"/>
                <a:gd name="T26" fmla="*/ 344 w 1717"/>
                <a:gd name="T27" fmla="*/ 326 h 484"/>
                <a:gd name="T28" fmla="*/ 242 w 1717"/>
                <a:gd name="T29" fmla="*/ 256 h 484"/>
                <a:gd name="T30" fmla="*/ 157 w 1717"/>
                <a:gd name="T31" fmla="*/ 186 h 484"/>
                <a:gd name="T32" fmla="*/ 102 w 1717"/>
                <a:gd name="T33" fmla="*/ 132 h 484"/>
                <a:gd name="T34" fmla="*/ 0 w 1717"/>
                <a:gd name="T35" fmla="*/ 0 h 484"/>
                <a:gd name="T36" fmla="*/ 135 w 1717"/>
                <a:gd name="T37" fmla="*/ 124 h 484"/>
                <a:gd name="T38" fmla="*/ 219 w 1717"/>
                <a:gd name="T39" fmla="*/ 186 h 484"/>
                <a:gd name="T40" fmla="*/ 307 w 1717"/>
                <a:gd name="T41" fmla="*/ 231 h 484"/>
                <a:gd name="T42" fmla="*/ 395 w 1717"/>
                <a:gd name="T43" fmla="*/ 267 h 484"/>
                <a:gd name="T44" fmla="*/ 487 w 1717"/>
                <a:gd name="T45" fmla="*/ 293 h 484"/>
                <a:gd name="T46" fmla="*/ 571 w 1717"/>
                <a:gd name="T47" fmla="*/ 309 h 484"/>
                <a:gd name="T48" fmla="*/ 673 w 1717"/>
                <a:gd name="T49" fmla="*/ 318 h 484"/>
                <a:gd name="T50" fmla="*/ 766 w 1717"/>
                <a:gd name="T51" fmla="*/ 318 h 484"/>
                <a:gd name="T52" fmla="*/ 890 w 1717"/>
                <a:gd name="T53" fmla="*/ 311 h 484"/>
                <a:gd name="T54" fmla="*/ 1000 w 1717"/>
                <a:gd name="T55" fmla="*/ 296 h 484"/>
                <a:gd name="T56" fmla="*/ 1106 w 1717"/>
                <a:gd name="T57" fmla="*/ 274 h 484"/>
                <a:gd name="T58" fmla="*/ 1212 w 1717"/>
                <a:gd name="T59" fmla="*/ 245 h 484"/>
                <a:gd name="T60" fmla="*/ 1318 w 1717"/>
                <a:gd name="T61" fmla="*/ 209 h 484"/>
                <a:gd name="T62" fmla="*/ 1427 w 1717"/>
                <a:gd name="T63" fmla="*/ 15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17" h="484">
                  <a:moveTo>
                    <a:pt x="1427" y="153"/>
                  </a:moveTo>
                  <a:lnTo>
                    <a:pt x="1405" y="102"/>
                  </a:lnTo>
                  <a:lnTo>
                    <a:pt x="1716" y="132"/>
                  </a:lnTo>
                  <a:lnTo>
                    <a:pt x="1540" y="395"/>
                  </a:lnTo>
                  <a:lnTo>
                    <a:pt x="1519" y="344"/>
                  </a:lnTo>
                  <a:lnTo>
                    <a:pt x="1472" y="369"/>
                  </a:lnTo>
                  <a:lnTo>
                    <a:pt x="1413" y="391"/>
                  </a:lnTo>
                  <a:lnTo>
                    <a:pt x="1373" y="403"/>
                  </a:lnTo>
                  <a:lnTo>
                    <a:pt x="1328" y="418"/>
                  </a:lnTo>
                  <a:lnTo>
                    <a:pt x="1274" y="433"/>
                  </a:lnTo>
                  <a:lnTo>
                    <a:pt x="1219" y="447"/>
                  </a:lnTo>
                  <a:lnTo>
                    <a:pt x="1160" y="458"/>
                  </a:lnTo>
                  <a:lnTo>
                    <a:pt x="1117" y="464"/>
                  </a:lnTo>
                  <a:lnTo>
                    <a:pt x="1062" y="472"/>
                  </a:lnTo>
                  <a:lnTo>
                    <a:pt x="1007" y="479"/>
                  </a:lnTo>
                  <a:lnTo>
                    <a:pt x="968" y="479"/>
                  </a:lnTo>
                  <a:lnTo>
                    <a:pt x="916" y="483"/>
                  </a:lnTo>
                  <a:lnTo>
                    <a:pt x="872" y="479"/>
                  </a:lnTo>
                  <a:lnTo>
                    <a:pt x="817" y="475"/>
                  </a:lnTo>
                  <a:lnTo>
                    <a:pt x="766" y="468"/>
                  </a:lnTo>
                  <a:lnTo>
                    <a:pt x="701" y="453"/>
                  </a:lnTo>
                  <a:lnTo>
                    <a:pt x="634" y="439"/>
                  </a:lnTo>
                  <a:lnTo>
                    <a:pt x="576" y="424"/>
                  </a:lnTo>
                  <a:lnTo>
                    <a:pt x="524" y="407"/>
                  </a:lnTo>
                  <a:lnTo>
                    <a:pt x="476" y="391"/>
                  </a:lnTo>
                  <a:lnTo>
                    <a:pt x="435" y="373"/>
                  </a:lnTo>
                  <a:lnTo>
                    <a:pt x="384" y="349"/>
                  </a:lnTo>
                  <a:lnTo>
                    <a:pt x="344" y="326"/>
                  </a:lnTo>
                  <a:lnTo>
                    <a:pt x="293" y="293"/>
                  </a:lnTo>
                  <a:lnTo>
                    <a:pt x="242" y="256"/>
                  </a:lnTo>
                  <a:lnTo>
                    <a:pt x="205" y="226"/>
                  </a:lnTo>
                  <a:lnTo>
                    <a:pt x="157" y="186"/>
                  </a:lnTo>
                  <a:lnTo>
                    <a:pt x="124" y="158"/>
                  </a:lnTo>
                  <a:lnTo>
                    <a:pt x="102" y="132"/>
                  </a:lnTo>
                  <a:lnTo>
                    <a:pt x="62" y="88"/>
                  </a:lnTo>
                  <a:lnTo>
                    <a:pt x="0" y="0"/>
                  </a:lnTo>
                  <a:lnTo>
                    <a:pt x="91" y="88"/>
                  </a:lnTo>
                  <a:lnTo>
                    <a:pt x="135" y="124"/>
                  </a:lnTo>
                  <a:lnTo>
                    <a:pt x="175" y="158"/>
                  </a:lnTo>
                  <a:lnTo>
                    <a:pt x="219" y="186"/>
                  </a:lnTo>
                  <a:lnTo>
                    <a:pt x="263" y="209"/>
                  </a:lnTo>
                  <a:lnTo>
                    <a:pt x="307" y="231"/>
                  </a:lnTo>
                  <a:lnTo>
                    <a:pt x="355" y="253"/>
                  </a:lnTo>
                  <a:lnTo>
                    <a:pt x="395" y="267"/>
                  </a:lnTo>
                  <a:lnTo>
                    <a:pt x="439" y="282"/>
                  </a:lnTo>
                  <a:lnTo>
                    <a:pt x="487" y="293"/>
                  </a:lnTo>
                  <a:lnTo>
                    <a:pt x="534" y="301"/>
                  </a:lnTo>
                  <a:lnTo>
                    <a:pt x="571" y="309"/>
                  </a:lnTo>
                  <a:lnTo>
                    <a:pt x="622" y="312"/>
                  </a:lnTo>
                  <a:lnTo>
                    <a:pt x="673" y="318"/>
                  </a:lnTo>
                  <a:lnTo>
                    <a:pt x="718" y="318"/>
                  </a:lnTo>
                  <a:lnTo>
                    <a:pt x="766" y="318"/>
                  </a:lnTo>
                  <a:lnTo>
                    <a:pt x="828" y="318"/>
                  </a:lnTo>
                  <a:lnTo>
                    <a:pt x="890" y="311"/>
                  </a:lnTo>
                  <a:lnTo>
                    <a:pt x="949" y="304"/>
                  </a:lnTo>
                  <a:lnTo>
                    <a:pt x="1000" y="296"/>
                  </a:lnTo>
                  <a:lnTo>
                    <a:pt x="1058" y="285"/>
                  </a:lnTo>
                  <a:lnTo>
                    <a:pt x="1106" y="274"/>
                  </a:lnTo>
                  <a:lnTo>
                    <a:pt x="1156" y="260"/>
                  </a:lnTo>
                  <a:lnTo>
                    <a:pt x="1212" y="245"/>
                  </a:lnTo>
                  <a:lnTo>
                    <a:pt x="1259" y="231"/>
                  </a:lnTo>
                  <a:lnTo>
                    <a:pt x="1318" y="209"/>
                  </a:lnTo>
                  <a:lnTo>
                    <a:pt x="1362" y="190"/>
                  </a:lnTo>
                  <a:lnTo>
                    <a:pt x="1427" y="153"/>
                  </a:lnTo>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29" name="Freeform: Shape 7"/>
            <p:cNvSpPr>
              <a:spLocks/>
            </p:cNvSpPr>
            <p:nvPr/>
          </p:nvSpPr>
          <p:spPr bwMode="gray">
            <a:xfrm rot="6215408" flipH="1">
              <a:off x="4103916" y="2659945"/>
              <a:ext cx="2159884" cy="674531"/>
            </a:xfrm>
            <a:custGeom>
              <a:avLst/>
              <a:gdLst>
                <a:gd name="T0" fmla="*/ 1405 w 1717"/>
                <a:gd name="T1" fmla="*/ 102 h 484"/>
                <a:gd name="T2" fmla="*/ 1540 w 1717"/>
                <a:gd name="T3" fmla="*/ 395 h 484"/>
                <a:gd name="T4" fmla="*/ 1472 w 1717"/>
                <a:gd name="T5" fmla="*/ 369 h 484"/>
                <a:gd name="T6" fmla="*/ 1373 w 1717"/>
                <a:gd name="T7" fmla="*/ 403 h 484"/>
                <a:gd name="T8" fmla="*/ 1274 w 1717"/>
                <a:gd name="T9" fmla="*/ 433 h 484"/>
                <a:gd name="T10" fmla="*/ 1160 w 1717"/>
                <a:gd name="T11" fmla="*/ 458 h 484"/>
                <a:gd name="T12" fmla="*/ 1062 w 1717"/>
                <a:gd name="T13" fmla="*/ 472 h 484"/>
                <a:gd name="T14" fmla="*/ 968 w 1717"/>
                <a:gd name="T15" fmla="*/ 479 h 484"/>
                <a:gd name="T16" fmla="*/ 872 w 1717"/>
                <a:gd name="T17" fmla="*/ 479 h 484"/>
                <a:gd name="T18" fmla="*/ 766 w 1717"/>
                <a:gd name="T19" fmla="*/ 468 h 484"/>
                <a:gd name="T20" fmla="*/ 634 w 1717"/>
                <a:gd name="T21" fmla="*/ 439 h 484"/>
                <a:gd name="T22" fmla="*/ 524 w 1717"/>
                <a:gd name="T23" fmla="*/ 407 h 484"/>
                <a:gd name="T24" fmla="*/ 435 w 1717"/>
                <a:gd name="T25" fmla="*/ 373 h 484"/>
                <a:gd name="T26" fmla="*/ 344 w 1717"/>
                <a:gd name="T27" fmla="*/ 326 h 484"/>
                <a:gd name="T28" fmla="*/ 242 w 1717"/>
                <a:gd name="T29" fmla="*/ 256 h 484"/>
                <a:gd name="T30" fmla="*/ 157 w 1717"/>
                <a:gd name="T31" fmla="*/ 186 h 484"/>
                <a:gd name="T32" fmla="*/ 102 w 1717"/>
                <a:gd name="T33" fmla="*/ 132 h 484"/>
                <a:gd name="T34" fmla="*/ 0 w 1717"/>
                <a:gd name="T35" fmla="*/ 0 h 484"/>
                <a:gd name="T36" fmla="*/ 135 w 1717"/>
                <a:gd name="T37" fmla="*/ 124 h 484"/>
                <a:gd name="T38" fmla="*/ 219 w 1717"/>
                <a:gd name="T39" fmla="*/ 186 h 484"/>
                <a:gd name="T40" fmla="*/ 307 w 1717"/>
                <a:gd name="T41" fmla="*/ 231 h 484"/>
                <a:gd name="T42" fmla="*/ 395 w 1717"/>
                <a:gd name="T43" fmla="*/ 267 h 484"/>
                <a:gd name="T44" fmla="*/ 487 w 1717"/>
                <a:gd name="T45" fmla="*/ 293 h 484"/>
                <a:gd name="T46" fmla="*/ 571 w 1717"/>
                <a:gd name="T47" fmla="*/ 309 h 484"/>
                <a:gd name="T48" fmla="*/ 673 w 1717"/>
                <a:gd name="T49" fmla="*/ 318 h 484"/>
                <a:gd name="T50" fmla="*/ 766 w 1717"/>
                <a:gd name="T51" fmla="*/ 318 h 484"/>
                <a:gd name="T52" fmla="*/ 890 w 1717"/>
                <a:gd name="T53" fmla="*/ 311 h 484"/>
                <a:gd name="T54" fmla="*/ 1000 w 1717"/>
                <a:gd name="T55" fmla="*/ 296 h 484"/>
                <a:gd name="T56" fmla="*/ 1106 w 1717"/>
                <a:gd name="T57" fmla="*/ 274 h 484"/>
                <a:gd name="T58" fmla="*/ 1212 w 1717"/>
                <a:gd name="T59" fmla="*/ 245 h 484"/>
                <a:gd name="T60" fmla="*/ 1318 w 1717"/>
                <a:gd name="T61" fmla="*/ 209 h 484"/>
                <a:gd name="T62" fmla="*/ 1427 w 1717"/>
                <a:gd name="T63" fmla="*/ 15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17" h="484">
                  <a:moveTo>
                    <a:pt x="1427" y="153"/>
                  </a:moveTo>
                  <a:lnTo>
                    <a:pt x="1405" y="102"/>
                  </a:lnTo>
                  <a:lnTo>
                    <a:pt x="1716" y="132"/>
                  </a:lnTo>
                  <a:lnTo>
                    <a:pt x="1540" y="395"/>
                  </a:lnTo>
                  <a:lnTo>
                    <a:pt x="1519" y="344"/>
                  </a:lnTo>
                  <a:lnTo>
                    <a:pt x="1472" y="369"/>
                  </a:lnTo>
                  <a:lnTo>
                    <a:pt x="1413" y="391"/>
                  </a:lnTo>
                  <a:lnTo>
                    <a:pt x="1373" y="403"/>
                  </a:lnTo>
                  <a:lnTo>
                    <a:pt x="1328" y="418"/>
                  </a:lnTo>
                  <a:lnTo>
                    <a:pt x="1274" y="433"/>
                  </a:lnTo>
                  <a:lnTo>
                    <a:pt x="1219" y="447"/>
                  </a:lnTo>
                  <a:lnTo>
                    <a:pt x="1160" y="458"/>
                  </a:lnTo>
                  <a:lnTo>
                    <a:pt x="1117" y="464"/>
                  </a:lnTo>
                  <a:lnTo>
                    <a:pt x="1062" y="472"/>
                  </a:lnTo>
                  <a:lnTo>
                    <a:pt x="1007" y="479"/>
                  </a:lnTo>
                  <a:lnTo>
                    <a:pt x="968" y="479"/>
                  </a:lnTo>
                  <a:lnTo>
                    <a:pt x="916" y="483"/>
                  </a:lnTo>
                  <a:lnTo>
                    <a:pt x="872" y="479"/>
                  </a:lnTo>
                  <a:lnTo>
                    <a:pt x="817" y="475"/>
                  </a:lnTo>
                  <a:lnTo>
                    <a:pt x="766" y="468"/>
                  </a:lnTo>
                  <a:lnTo>
                    <a:pt x="701" y="453"/>
                  </a:lnTo>
                  <a:lnTo>
                    <a:pt x="634" y="439"/>
                  </a:lnTo>
                  <a:lnTo>
                    <a:pt x="576" y="424"/>
                  </a:lnTo>
                  <a:lnTo>
                    <a:pt x="524" y="407"/>
                  </a:lnTo>
                  <a:lnTo>
                    <a:pt x="476" y="391"/>
                  </a:lnTo>
                  <a:lnTo>
                    <a:pt x="435" y="373"/>
                  </a:lnTo>
                  <a:lnTo>
                    <a:pt x="384" y="349"/>
                  </a:lnTo>
                  <a:lnTo>
                    <a:pt x="344" y="326"/>
                  </a:lnTo>
                  <a:lnTo>
                    <a:pt x="293" y="293"/>
                  </a:lnTo>
                  <a:lnTo>
                    <a:pt x="242" y="256"/>
                  </a:lnTo>
                  <a:lnTo>
                    <a:pt x="205" y="226"/>
                  </a:lnTo>
                  <a:lnTo>
                    <a:pt x="157" y="186"/>
                  </a:lnTo>
                  <a:lnTo>
                    <a:pt x="124" y="158"/>
                  </a:lnTo>
                  <a:lnTo>
                    <a:pt x="102" y="132"/>
                  </a:lnTo>
                  <a:lnTo>
                    <a:pt x="62" y="88"/>
                  </a:lnTo>
                  <a:lnTo>
                    <a:pt x="0" y="0"/>
                  </a:lnTo>
                  <a:lnTo>
                    <a:pt x="91" y="88"/>
                  </a:lnTo>
                  <a:lnTo>
                    <a:pt x="135" y="124"/>
                  </a:lnTo>
                  <a:lnTo>
                    <a:pt x="175" y="158"/>
                  </a:lnTo>
                  <a:lnTo>
                    <a:pt x="219" y="186"/>
                  </a:lnTo>
                  <a:lnTo>
                    <a:pt x="263" y="209"/>
                  </a:lnTo>
                  <a:lnTo>
                    <a:pt x="307" y="231"/>
                  </a:lnTo>
                  <a:lnTo>
                    <a:pt x="355" y="253"/>
                  </a:lnTo>
                  <a:lnTo>
                    <a:pt x="395" y="267"/>
                  </a:lnTo>
                  <a:lnTo>
                    <a:pt x="439" y="282"/>
                  </a:lnTo>
                  <a:lnTo>
                    <a:pt x="487" y="293"/>
                  </a:lnTo>
                  <a:lnTo>
                    <a:pt x="534" y="301"/>
                  </a:lnTo>
                  <a:lnTo>
                    <a:pt x="571" y="309"/>
                  </a:lnTo>
                  <a:lnTo>
                    <a:pt x="622" y="312"/>
                  </a:lnTo>
                  <a:lnTo>
                    <a:pt x="673" y="318"/>
                  </a:lnTo>
                  <a:lnTo>
                    <a:pt x="718" y="318"/>
                  </a:lnTo>
                  <a:lnTo>
                    <a:pt x="766" y="318"/>
                  </a:lnTo>
                  <a:lnTo>
                    <a:pt x="828" y="318"/>
                  </a:lnTo>
                  <a:lnTo>
                    <a:pt x="890" y="311"/>
                  </a:lnTo>
                  <a:lnTo>
                    <a:pt x="949" y="304"/>
                  </a:lnTo>
                  <a:lnTo>
                    <a:pt x="1000" y="296"/>
                  </a:lnTo>
                  <a:lnTo>
                    <a:pt x="1058" y="285"/>
                  </a:lnTo>
                  <a:lnTo>
                    <a:pt x="1106" y="274"/>
                  </a:lnTo>
                  <a:lnTo>
                    <a:pt x="1156" y="260"/>
                  </a:lnTo>
                  <a:lnTo>
                    <a:pt x="1212" y="245"/>
                  </a:lnTo>
                  <a:lnTo>
                    <a:pt x="1259" y="231"/>
                  </a:lnTo>
                  <a:lnTo>
                    <a:pt x="1318" y="209"/>
                  </a:lnTo>
                  <a:lnTo>
                    <a:pt x="1362" y="190"/>
                  </a:lnTo>
                  <a:lnTo>
                    <a:pt x="1427" y="153"/>
                  </a:lnTo>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30" name="Freeform: Shape 8"/>
            <p:cNvSpPr>
              <a:spLocks/>
            </p:cNvSpPr>
            <p:nvPr/>
          </p:nvSpPr>
          <p:spPr bwMode="gray">
            <a:xfrm rot="2615408" flipH="1">
              <a:off x="4125827" y="3762444"/>
              <a:ext cx="2161274" cy="675920"/>
            </a:xfrm>
            <a:custGeom>
              <a:avLst/>
              <a:gdLst>
                <a:gd name="T0" fmla="*/ 1405 w 1717"/>
                <a:gd name="T1" fmla="*/ 102 h 484"/>
                <a:gd name="T2" fmla="*/ 1540 w 1717"/>
                <a:gd name="T3" fmla="*/ 395 h 484"/>
                <a:gd name="T4" fmla="*/ 1472 w 1717"/>
                <a:gd name="T5" fmla="*/ 369 h 484"/>
                <a:gd name="T6" fmla="*/ 1373 w 1717"/>
                <a:gd name="T7" fmla="*/ 403 h 484"/>
                <a:gd name="T8" fmla="*/ 1274 w 1717"/>
                <a:gd name="T9" fmla="*/ 433 h 484"/>
                <a:gd name="T10" fmla="*/ 1160 w 1717"/>
                <a:gd name="T11" fmla="*/ 458 h 484"/>
                <a:gd name="T12" fmla="*/ 1062 w 1717"/>
                <a:gd name="T13" fmla="*/ 472 h 484"/>
                <a:gd name="T14" fmla="*/ 968 w 1717"/>
                <a:gd name="T15" fmla="*/ 479 h 484"/>
                <a:gd name="T16" fmla="*/ 872 w 1717"/>
                <a:gd name="T17" fmla="*/ 479 h 484"/>
                <a:gd name="T18" fmla="*/ 766 w 1717"/>
                <a:gd name="T19" fmla="*/ 468 h 484"/>
                <a:gd name="T20" fmla="*/ 634 w 1717"/>
                <a:gd name="T21" fmla="*/ 439 h 484"/>
                <a:gd name="T22" fmla="*/ 524 w 1717"/>
                <a:gd name="T23" fmla="*/ 407 h 484"/>
                <a:gd name="T24" fmla="*/ 435 w 1717"/>
                <a:gd name="T25" fmla="*/ 373 h 484"/>
                <a:gd name="T26" fmla="*/ 344 w 1717"/>
                <a:gd name="T27" fmla="*/ 326 h 484"/>
                <a:gd name="T28" fmla="*/ 242 w 1717"/>
                <a:gd name="T29" fmla="*/ 256 h 484"/>
                <a:gd name="T30" fmla="*/ 157 w 1717"/>
                <a:gd name="T31" fmla="*/ 186 h 484"/>
                <a:gd name="T32" fmla="*/ 102 w 1717"/>
                <a:gd name="T33" fmla="*/ 132 h 484"/>
                <a:gd name="T34" fmla="*/ 0 w 1717"/>
                <a:gd name="T35" fmla="*/ 0 h 484"/>
                <a:gd name="T36" fmla="*/ 135 w 1717"/>
                <a:gd name="T37" fmla="*/ 124 h 484"/>
                <a:gd name="T38" fmla="*/ 219 w 1717"/>
                <a:gd name="T39" fmla="*/ 186 h 484"/>
                <a:gd name="T40" fmla="*/ 307 w 1717"/>
                <a:gd name="T41" fmla="*/ 231 h 484"/>
                <a:gd name="T42" fmla="*/ 395 w 1717"/>
                <a:gd name="T43" fmla="*/ 267 h 484"/>
                <a:gd name="T44" fmla="*/ 487 w 1717"/>
                <a:gd name="T45" fmla="*/ 293 h 484"/>
                <a:gd name="T46" fmla="*/ 571 w 1717"/>
                <a:gd name="T47" fmla="*/ 309 h 484"/>
                <a:gd name="T48" fmla="*/ 673 w 1717"/>
                <a:gd name="T49" fmla="*/ 318 h 484"/>
                <a:gd name="T50" fmla="*/ 766 w 1717"/>
                <a:gd name="T51" fmla="*/ 318 h 484"/>
                <a:gd name="T52" fmla="*/ 890 w 1717"/>
                <a:gd name="T53" fmla="*/ 311 h 484"/>
                <a:gd name="T54" fmla="*/ 1000 w 1717"/>
                <a:gd name="T55" fmla="*/ 296 h 484"/>
                <a:gd name="T56" fmla="*/ 1106 w 1717"/>
                <a:gd name="T57" fmla="*/ 274 h 484"/>
                <a:gd name="T58" fmla="*/ 1212 w 1717"/>
                <a:gd name="T59" fmla="*/ 245 h 484"/>
                <a:gd name="T60" fmla="*/ 1318 w 1717"/>
                <a:gd name="T61" fmla="*/ 209 h 484"/>
                <a:gd name="T62" fmla="*/ 1427 w 1717"/>
                <a:gd name="T63" fmla="*/ 153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17" h="484">
                  <a:moveTo>
                    <a:pt x="1427" y="153"/>
                  </a:moveTo>
                  <a:lnTo>
                    <a:pt x="1405" y="102"/>
                  </a:lnTo>
                  <a:lnTo>
                    <a:pt x="1716" y="132"/>
                  </a:lnTo>
                  <a:lnTo>
                    <a:pt x="1540" y="395"/>
                  </a:lnTo>
                  <a:lnTo>
                    <a:pt x="1519" y="344"/>
                  </a:lnTo>
                  <a:lnTo>
                    <a:pt x="1472" y="369"/>
                  </a:lnTo>
                  <a:lnTo>
                    <a:pt x="1413" y="391"/>
                  </a:lnTo>
                  <a:lnTo>
                    <a:pt x="1373" y="403"/>
                  </a:lnTo>
                  <a:lnTo>
                    <a:pt x="1328" y="418"/>
                  </a:lnTo>
                  <a:lnTo>
                    <a:pt x="1274" y="433"/>
                  </a:lnTo>
                  <a:lnTo>
                    <a:pt x="1219" y="447"/>
                  </a:lnTo>
                  <a:lnTo>
                    <a:pt x="1160" y="458"/>
                  </a:lnTo>
                  <a:lnTo>
                    <a:pt x="1117" y="464"/>
                  </a:lnTo>
                  <a:lnTo>
                    <a:pt x="1062" y="472"/>
                  </a:lnTo>
                  <a:lnTo>
                    <a:pt x="1007" y="479"/>
                  </a:lnTo>
                  <a:lnTo>
                    <a:pt x="968" y="479"/>
                  </a:lnTo>
                  <a:lnTo>
                    <a:pt x="916" y="483"/>
                  </a:lnTo>
                  <a:lnTo>
                    <a:pt x="872" y="479"/>
                  </a:lnTo>
                  <a:lnTo>
                    <a:pt x="817" y="475"/>
                  </a:lnTo>
                  <a:lnTo>
                    <a:pt x="766" y="468"/>
                  </a:lnTo>
                  <a:lnTo>
                    <a:pt x="701" y="453"/>
                  </a:lnTo>
                  <a:lnTo>
                    <a:pt x="634" y="439"/>
                  </a:lnTo>
                  <a:lnTo>
                    <a:pt x="576" y="424"/>
                  </a:lnTo>
                  <a:lnTo>
                    <a:pt x="524" y="407"/>
                  </a:lnTo>
                  <a:lnTo>
                    <a:pt x="476" y="391"/>
                  </a:lnTo>
                  <a:lnTo>
                    <a:pt x="435" y="373"/>
                  </a:lnTo>
                  <a:lnTo>
                    <a:pt x="384" y="349"/>
                  </a:lnTo>
                  <a:lnTo>
                    <a:pt x="344" y="326"/>
                  </a:lnTo>
                  <a:lnTo>
                    <a:pt x="293" y="293"/>
                  </a:lnTo>
                  <a:lnTo>
                    <a:pt x="242" y="256"/>
                  </a:lnTo>
                  <a:lnTo>
                    <a:pt x="205" y="226"/>
                  </a:lnTo>
                  <a:lnTo>
                    <a:pt x="157" y="186"/>
                  </a:lnTo>
                  <a:lnTo>
                    <a:pt x="124" y="158"/>
                  </a:lnTo>
                  <a:lnTo>
                    <a:pt x="102" y="132"/>
                  </a:lnTo>
                  <a:lnTo>
                    <a:pt x="62" y="88"/>
                  </a:lnTo>
                  <a:lnTo>
                    <a:pt x="0" y="0"/>
                  </a:lnTo>
                  <a:lnTo>
                    <a:pt x="91" y="88"/>
                  </a:lnTo>
                  <a:lnTo>
                    <a:pt x="135" y="124"/>
                  </a:lnTo>
                  <a:lnTo>
                    <a:pt x="175" y="158"/>
                  </a:lnTo>
                  <a:lnTo>
                    <a:pt x="219" y="186"/>
                  </a:lnTo>
                  <a:lnTo>
                    <a:pt x="263" y="209"/>
                  </a:lnTo>
                  <a:lnTo>
                    <a:pt x="307" y="231"/>
                  </a:lnTo>
                  <a:lnTo>
                    <a:pt x="355" y="253"/>
                  </a:lnTo>
                  <a:lnTo>
                    <a:pt x="395" y="267"/>
                  </a:lnTo>
                  <a:lnTo>
                    <a:pt x="439" y="282"/>
                  </a:lnTo>
                  <a:lnTo>
                    <a:pt x="487" y="293"/>
                  </a:lnTo>
                  <a:lnTo>
                    <a:pt x="534" y="301"/>
                  </a:lnTo>
                  <a:lnTo>
                    <a:pt x="571" y="309"/>
                  </a:lnTo>
                  <a:lnTo>
                    <a:pt x="622" y="312"/>
                  </a:lnTo>
                  <a:lnTo>
                    <a:pt x="673" y="318"/>
                  </a:lnTo>
                  <a:lnTo>
                    <a:pt x="718" y="318"/>
                  </a:lnTo>
                  <a:lnTo>
                    <a:pt x="766" y="318"/>
                  </a:lnTo>
                  <a:lnTo>
                    <a:pt x="828" y="318"/>
                  </a:lnTo>
                  <a:lnTo>
                    <a:pt x="890" y="311"/>
                  </a:lnTo>
                  <a:lnTo>
                    <a:pt x="949" y="304"/>
                  </a:lnTo>
                  <a:lnTo>
                    <a:pt x="1000" y="296"/>
                  </a:lnTo>
                  <a:lnTo>
                    <a:pt x="1058" y="285"/>
                  </a:lnTo>
                  <a:lnTo>
                    <a:pt x="1106" y="274"/>
                  </a:lnTo>
                  <a:lnTo>
                    <a:pt x="1156" y="260"/>
                  </a:lnTo>
                  <a:lnTo>
                    <a:pt x="1212" y="245"/>
                  </a:lnTo>
                  <a:lnTo>
                    <a:pt x="1259" y="231"/>
                  </a:lnTo>
                  <a:lnTo>
                    <a:pt x="1318" y="209"/>
                  </a:lnTo>
                  <a:lnTo>
                    <a:pt x="1362" y="190"/>
                  </a:lnTo>
                  <a:lnTo>
                    <a:pt x="1427" y="153"/>
                  </a:lnTo>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grpSp>
      <p:grpSp>
        <p:nvGrpSpPr>
          <p:cNvPr id="31" name="组合 30"/>
          <p:cNvGrpSpPr/>
          <p:nvPr/>
        </p:nvGrpSpPr>
        <p:grpSpPr>
          <a:xfrm>
            <a:off x="3949699" y="286032"/>
            <a:ext cx="4318002" cy="644894"/>
            <a:chOff x="3949699" y="425732"/>
            <a:chExt cx="4318002" cy="644894"/>
          </a:xfrm>
        </p:grpSpPr>
        <p:sp>
          <p:nvSpPr>
            <p:cNvPr id="32" name="文本框 31"/>
            <p:cNvSpPr txBox="1"/>
            <p:nvPr/>
          </p:nvSpPr>
          <p:spPr>
            <a:xfrm>
              <a:off x="4785260" y="425732"/>
              <a:ext cx="2646878"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rPr>
                <a:t>标题文字添加</a:t>
              </a:r>
              <a:r>
                <a:rPr lang="zh-CN" altLang="en-US" sz="2400" b="1" dirty="0">
                  <a:solidFill>
                    <a:schemeClr val="tx1">
                      <a:lumMod val="75000"/>
                      <a:lumOff val="25000"/>
                    </a:schemeClr>
                  </a:solidFill>
                  <a:latin typeface="Arial"/>
                  <a:ea typeface="微软雅黑"/>
                </a:rPr>
                <a:t>此处</a:t>
              </a:r>
              <a:endPar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endParaRPr>
            </a:p>
          </p:txBody>
        </p:sp>
        <p:sp>
          <p:nvSpPr>
            <p:cNvPr id="33" name="文本框 32"/>
            <p:cNvSpPr txBox="1"/>
            <p:nvPr/>
          </p:nvSpPr>
          <p:spPr>
            <a:xfrm>
              <a:off x="3949699" y="785291"/>
              <a:ext cx="4318002"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wider field</a:t>
              </a:r>
            </a:p>
          </p:txBody>
        </p:sp>
      </p:grpSp>
      <p:cxnSp>
        <p:nvCxnSpPr>
          <p:cNvPr id="34" name="直接连接符 33"/>
          <p:cNvCxnSpPr/>
          <p:nvPr/>
        </p:nvCxnSpPr>
        <p:spPr>
          <a:xfrm>
            <a:off x="5734050" y="1069340"/>
            <a:ext cx="723900" cy="0"/>
          </a:xfrm>
          <a:prstGeom prst="line">
            <a:avLst/>
          </a:prstGeom>
          <a:ln w="50800" cap="rnd">
            <a:gradFill flip="none" rotWithShape="1">
              <a:gsLst>
                <a:gs pos="0">
                  <a:srgbClr val="00D1FE"/>
                </a:gs>
                <a:gs pos="100000">
                  <a:srgbClr val="397CD5"/>
                </a:gs>
              </a:gsLst>
              <a:lin ang="2700000" scaled="1"/>
              <a:tileRect/>
            </a:gradFill>
            <a:round/>
          </a:ln>
        </p:spPr>
        <p:style>
          <a:lnRef idx="1">
            <a:schemeClr val="accent1"/>
          </a:lnRef>
          <a:fillRef idx="0">
            <a:schemeClr val="accent1"/>
          </a:fillRef>
          <a:effectRef idx="0">
            <a:schemeClr val="accent1"/>
          </a:effectRef>
          <a:fontRef idx="minor">
            <a:schemeClr val="tx1"/>
          </a:fontRef>
        </p:style>
      </p:cxnSp>
      <p:grpSp>
        <p:nvGrpSpPr>
          <p:cNvPr id="35" name="组合 34"/>
          <p:cNvGrpSpPr/>
          <p:nvPr/>
        </p:nvGrpSpPr>
        <p:grpSpPr>
          <a:xfrm>
            <a:off x="7917213" y="1800317"/>
            <a:ext cx="3489617" cy="869105"/>
            <a:chOff x="874712" y="3344238"/>
            <a:chExt cx="3489617" cy="869105"/>
          </a:xfrm>
        </p:grpSpPr>
        <p:sp>
          <p:nvSpPr>
            <p:cNvPr id="36" name="矩形 35">
              <a:extLst>
                <a:ext uri="{FF2B5EF4-FFF2-40B4-BE49-F238E27FC236}">
                  <a16:creationId xmlns:a16="http://schemas.microsoft.com/office/drawing/2014/main" xmlns="" id="{E3EB1709-6D20-4440-8800-976CC5E9712E}"/>
                </a:ext>
              </a:extLst>
            </p:cNvPr>
            <p:cNvSpPr/>
            <p:nvPr/>
          </p:nvSpPr>
          <p:spPr>
            <a:xfrm>
              <a:off x="874712" y="3677812"/>
              <a:ext cx="3489617"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a:t>
              </a:r>
            </a:p>
          </p:txBody>
        </p:sp>
        <p:sp>
          <p:nvSpPr>
            <p:cNvPr id="37" name="矩形 36">
              <a:extLst>
                <a:ext uri="{FF2B5EF4-FFF2-40B4-BE49-F238E27FC236}">
                  <a16:creationId xmlns:a16="http://schemas.microsoft.com/office/drawing/2014/main" xmlns="" id="{CBCE2F27-1948-4AAF-B7D2-B7B4F23C2784}"/>
                </a:ext>
              </a:extLst>
            </p:cNvPr>
            <p:cNvSpPr/>
            <p:nvPr/>
          </p:nvSpPr>
          <p:spPr>
            <a:xfrm>
              <a:off x="874712" y="3344238"/>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nvGrpSpPr>
          <p:cNvPr id="38" name="组合 37"/>
          <p:cNvGrpSpPr/>
          <p:nvPr/>
        </p:nvGrpSpPr>
        <p:grpSpPr>
          <a:xfrm>
            <a:off x="7917213" y="3111740"/>
            <a:ext cx="3489617" cy="869105"/>
            <a:chOff x="874712" y="3344238"/>
            <a:chExt cx="3489617" cy="869105"/>
          </a:xfrm>
        </p:grpSpPr>
        <p:sp>
          <p:nvSpPr>
            <p:cNvPr id="39" name="矩形 38">
              <a:extLst>
                <a:ext uri="{FF2B5EF4-FFF2-40B4-BE49-F238E27FC236}">
                  <a16:creationId xmlns:a16="http://schemas.microsoft.com/office/drawing/2014/main" xmlns="" id="{E3EB1709-6D20-4440-8800-976CC5E9712E}"/>
                </a:ext>
              </a:extLst>
            </p:cNvPr>
            <p:cNvSpPr/>
            <p:nvPr/>
          </p:nvSpPr>
          <p:spPr>
            <a:xfrm>
              <a:off x="874712" y="3677812"/>
              <a:ext cx="3489617"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a:t>
              </a:r>
            </a:p>
          </p:txBody>
        </p:sp>
        <p:sp>
          <p:nvSpPr>
            <p:cNvPr id="40" name="矩形 39">
              <a:extLst>
                <a:ext uri="{FF2B5EF4-FFF2-40B4-BE49-F238E27FC236}">
                  <a16:creationId xmlns:a16="http://schemas.microsoft.com/office/drawing/2014/main" xmlns="" id="{CBCE2F27-1948-4AAF-B7D2-B7B4F23C2784}"/>
                </a:ext>
              </a:extLst>
            </p:cNvPr>
            <p:cNvSpPr/>
            <p:nvPr/>
          </p:nvSpPr>
          <p:spPr>
            <a:xfrm>
              <a:off x="874712" y="3344238"/>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nvGrpSpPr>
          <p:cNvPr id="41" name="组合 40"/>
          <p:cNvGrpSpPr/>
          <p:nvPr/>
        </p:nvGrpSpPr>
        <p:grpSpPr>
          <a:xfrm>
            <a:off x="7917213" y="4423162"/>
            <a:ext cx="3489617" cy="869105"/>
            <a:chOff x="874712" y="3344238"/>
            <a:chExt cx="3489617" cy="869105"/>
          </a:xfrm>
        </p:grpSpPr>
        <p:sp>
          <p:nvSpPr>
            <p:cNvPr id="42" name="矩形 41">
              <a:extLst>
                <a:ext uri="{FF2B5EF4-FFF2-40B4-BE49-F238E27FC236}">
                  <a16:creationId xmlns:a16="http://schemas.microsoft.com/office/drawing/2014/main" xmlns="" id="{E3EB1709-6D20-4440-8800-976CC5E9712E}"/>
                </a:ext>
              </a:extLst>
            </p:cNvPr>
            <p:cNvSpPr/>
            <p:nvPr/>
          </p:nvSpPr>
          <p:spPr>
            <a:xfrm>
              <a:off x="874712" y="3677812"/>
              <a:ext cx="3489617"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a:t>
              </a:r>
            </a:p>
          </p:txBody>
        </p:sp>
        <p:sp>
          <p:nvSpPr>
            <p:cNvPr id="43" name="矩形 42">
              <a:extLst>
                <a:ext uri="{FF2B5EF4-FFF2-40B4-BE49-F238E27FC236}">
                  <a16:creationId xmlns:a16="http://schemas.microsoft.com/office/drawing/2014/main" xmlns="" id="{CBCE2F27-1948-4AAF-B7D2-B7B4F23C2784}"/>
                </a:ext>
              </a:extLst>
            </p:cNvPr>
            <p:cNvSpPr/>
            <p:nvPr/>
          </p:nvSpPr>
          <p:spPr>
            <a:xfrm>
              <a:off x="874712" y="3344238"/>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nvGrpSpPr>
          <p:cNvPr id="44" name="组合 43"/>
          <p:cNvGrpSpPr/>
          <p:nvPr/>
        </p:nvGrpSpPr>
        <p:grpSpPr>
          <a:xfrm>
            <a:off x="806269" y="1800317"/>
            <a:ext cx="3489617" cy="869105"/>
            <a:chOff x="874712" y="3344238"/>
            <a:chExt cx="3489617" cy="869105"/>
          </a:xfrm>
        </p:grpSpPr>
        <p:sp>
          <p:nvSpPr>
            <p:cNvPr id="45" name="矩形 44">
              <a:extLst>
                <a:ext uri="{FF2B5EF4-FFF2-40B4-BE49-F238E27FC236}">
                  <a16:creationId xmlns:a16="http://schemas.microsoft.com/office/drawing/2014/main" xmlns="" id="{E3EB1709-6D20-4440-8800-976CC5E9712E}"/>
                </a:ext>
              </a:extLst>
            </p:cNvPr>
            <p:cNvSpPr/>
            <p:nvPr/>
          </p:nvSpPr>
          <p:spPr>
            <a:xfrm>
              <a:off x="874712" y="3677812"/>
              <a:ext cx="3489617"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a:t>
              </a:r>
            </a:p>
          </p:txBody>
        </p:sp>
        <p:sp>
          <p:nvSpPr>
            <p:cNvPr id="46" name="矩形 45">
              <a:extLst>
                <a:ext uri="{FF2B5EF4-FFF2-40B4-BE49-F238E27FC236}">
                  <a16:creationId xmlns:a16="http://schemas.microsoft.com/office/drawing/2014/main" xmlns="" id="{CBCE2F27-1948-4AAF-B7D2-B7B4F23C2784}"/>
                </a:ext>
              </a:extLst>
            </p:cNvPr>
            <p:cNvSpPr/>
            <p:nvPr/>
          </p:nvSpPr>
          <p:spPr>
            <a:xfrm>
              <a:off x="2122355" y="3344238"/>
              <a:ext cx="2241974" cy="3877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solidFill>
                    <a:schemeClr val="tx1">
                      <a:lumMod val="75000"/>
                      <a:lumOff val="25000"/>
                    </a:schemeClr>
                  </a:solidFill>
                </a:rPr>
                <a:t>标题文字添加</a:t>
              </a:r>
            </a:p>
          </p:txBody>
        </p:sp>
      </p:grpSp>
      <p:grpSp>
        <p:nvGrpSpPr>
          <p:cNvPr id="47" name="组合 46"/>
          <p:cNvGrpSpPr/>
          <p:nvPr/>
        </p:nvGrpSpPr>
        <p:grpSpPr>
          <a:xfrm>
            <a:off x="806269" y="3111740"/>
            <a:ext cx="3489617" cy="869105"/>
            <a:chOff x="874712" y="3344238"/>
            <a:chExt cx="3489617" cy="869105"/>
          </a:xfrm>
        </p:grpSpPr>
        <p:sp>
          <p:nvSpPr>
            <p:cNvPr id="48" name="矩形 47">
              <a:extLst>
                <a:ext uri="{FF2B5EF4-FFF2-40B4-BE49-F238E27FC236}">
                  <a16:creationId xmlns:a16="http://schemas.microsoft.com/office/drawing/2014/main" xmlns="" id="{E3EB1709-6D20-4440-8800-976CC5E9712E}"/>
                </a:ext>
              </a:extLst>
            </p:cNvPr>
            <p:cNvSpPr/>
            <p:nvPr/>
          </p:nvSpPr>
          <p:spPr>
            <a:xfrm>
              <a:off x="874712" y="3677812"/>
              <a:ext cx="3489617"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a:t>
              </a:r>
            </a:p>
          </p:txBody>
        </p:sp>
        <p:sp>
          <p:nvSpPr>
            <p:cNvPr id="49" name="矩形 48">
              <a:extLst>
                <a:ext uri="{FF2B5EF4-FFF2-40B4-BE49-F238E27FC236}">
                  <a16:creationId xmlns:a16="http://schemas.microsoft.com/office/drawing/2014/main" xmlns="" id="{CBCE2F27-1948-4AAF-B7D2-B7B4F23C2784}"/>
                </a:ext>
              </a:extLst>
            </p:cNvPr>
            <p:cNvSpPr/>
            <p:nvPr/>
          </p:nvSpPr>
          <p:spPr>
            <a:xfrm>
              <a:off x="2122355" y="3344238"/>
              <a:ext cx="2241974" cy="3877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solidFill>
                    <a:schemeClr val="tx1">
                      <a:lumMod val="75000"/>
                      <a:lumOff val="25000"/>
                    </a:schemeClr>
                  </a:solidFill>
                </a:rPr>
                <a:t>标题文字添加</a:t>
              </a:r>
            </a:p>
          </p:txBody>
        </p:sp>
      </p:grpSp>
      <p:grpSp>
        <p:nvGrpSpPr>
          <p:cNvPr id="50" name="组合 49"/>
          <p:cNvGrpSpPr/>
          <p:nvPr/>
        </p:nvGrpSpPr>
        <p:grpSpPr>
          <a:xfrm>
            <a:off x="806269" y="4423162"/>
            <a:ext cx="3489617" cy="869105"/>
            <a:chOff x="874712" y="3344238"/>
            <a:chExt cx="3489617" cy="869105"/>
          </a:xfrm>
        </p:grpSpPr>
        <p:sp>
          <p:nvSpPr>
            <p:cNvPr id="51" name="矩形 50">
              <a:extLst>
                <a:ext uri="{FF2B5EF4-FFF2-40B4-BE49-F238E27FC236}">
                  <a16:creationId xmlns:a16="http://schemas.microsoft.com/office/drawing/2014/main" xmlns="" id="{E3EB1709-6D20-4440-8800-976CC5E9712E}"/>
                </a:ext>
              </a:extLst>
            </p:cNvPr>
            <p:cNvSpPr/>
            <p:nvPr/>
          </p:nvSpPr>
          <p:spPr>
            <a:xfrm>
              <a:off x="874712" y="3677812"/>
              <a:ext cx="3489617"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a:t>
              </a:r>
            </a:p>
          </p:txBody>
        </p:sp>
        <p:sp>
          <p:nvSpPr>
            <p:cNvPr id="52" name="矩形 51">
              <a:extLst>
                <a:ext uri="{FF2B5EF4-FFF2-40B4-BE49-F238E27FC236}">
                  <a16:creationId xmlns:a16="http://schemas.microsoft.com/office/drawing/2014/main" xmlns="" id="{CBCE2F27-1948-4AAF-B7D2-B7B4F23C2784}"/>
                </a:ext>
              </a:extLst>
            </p:cNvPr>
            <p:cNvSpPr/>
            <p:nvPr/>
          </p:nvSpPr>
          <p:spPr>
            <a:xfrm>
              <a:off x="2122355" y="3344238"/>
              <a:ext cx="2241974" cy="3877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solidFill>
                    <a:schemeClr val="tx1">
                      <a:lumMod val="75000"/>
                      <a:lumOff val="25000"/>
                    </a:schemeClr>
                  </a:solidFill>
                </a:rPr>
                <a:t>标题文字添加</a:t>
              </a:r>
            </a:p>
          </p:txBody>
        </p:sp>
      </p:grpSp>
    </p:spTree>
    <p:extLst>
      <p:ext uri="{BB962C8B-B14F-4D97-AF65-F5344CB8AC3E}">
        <p14:creationId xmlns:p14="http://schemas.microsoft.com/office/powerpoint/2010/main" val="2573909909"/>
      </p:ext>
    </p:extLst>
  </p:cSld>
  <p:clrMapOvr>
    <a:masterClrMapping/>
  </p:clrMapOvr>
  <mc:AlternateContent xmlns:mc="http://schemas.openxmlformats.org/markup-compatibility/2006" xmlns:p14="http://schemas.microsoft.com/office/powerpoint/2010/main">
    <mc:Choice Requires="p14">
      <p:transition spd="slow" p14:dur="30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barn(inVertical)">
                                      <p:cBhvr>
                                        <p:cTn id="7" dur="500"/>
                                        <p:tgtEl>
                                          <p:spTgt spid="34"/>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p:tgtEl>
                                          <p:spTgt spid="31"/>
                                        </p:tgtEl>
                                        <p:attrNameLst>
                                          <p:attrName>ppt_y</p:attrName>
                                        </p:attrNameLst>
                                      </p:cBhvr>
                                      <p:tavLst>
                                        <p:tav tm="0">
                                          <p:val>
                                            <p:strVal val="#ppt_y+#ppt_h*1.125000"/>
                                          </p:val>
                                        </p:tav>
                                        <p:tav tm="100000">
                                          <p:val>
                                            <p:strVal val="#ppt_y"/>
                                          </p:val>
                                        </p:tav>
                                      </p:tavLst>
                                    </p:anim>
                                    <p:animEffect transition="in" filter="wipe(up)">
                                      <p:cBhvr>
                                        <p:cTn id="12" dur="500"/>
                                        <p:tgtEl>
                                          <p:spTgt spid="31"/>
                                        </p:tgtEl>
                                      </p:cBhvr>
                                    </p:animEffect>
                                  </p:childTnLst>
                                </p:cTn>
                              </p:par>
                            </p:childTnLst>
                          </p:cTn>
                        </p:par>
                        <p:par>
                          <p:cTn id="13" fill="hold">
                            <p:stCondLst>
                              <p:cond delay="1000"/>
                            </p:stCondLst>
                            <p:childTnLst>
                              <p:par>
                                <p:cTn id="14" presetID="31" presetClass="entr" presetSubtype="0" fill="hold" nodeType="afterEffect">
                                  <p:stCondLst>
                                    <p:cond delay="0"/>
                                  </p:stCondLst>
                                  <p:childTnLst>
                                    <p:set>
                                      <p:cBhvr>
                                        <p:cTn id="15" dur="1" fill="hold">
                                          <p:stCondLst>
                                            <p:cond delay="0"/>
                                          </p:stCondLst>
                                        </p:cTn>
                                        <p:tgtEl>
                                          <p:spTgt spid="55"/>
                                        </p:tgtEl>
                                        <p:attrNameLst>
                                          <p:attrName>style.visibility</p:attrName>
                                        </p:attrNameLst>
                                      </p:cBhvr>
                                      <p:to>
                                        <p:strVal val="visible"/>
                                      </p:to>
                                    </p:set>
                                    <p:anim calcmode="lin" valueType="num">
                                      <p:cBhvr>
                                        <p:cTn id="16" dur="1000" fill="hold"/>
                                        <p:tgtEl>
                                          <p:spTgt spid="55"/>
                                        </p:tgtEl>
                                        <p:attrNameLst>
                                          <p:attrName>ppt_w</p:attrName>
                                        </p:attrNameLst>
                                      </p:cBhvr>
                                      <p:tavLst>
                                        <p:tav tm="0">
                                          <p:val>
                                            <p:fltVal val="0"/>
                                          </p:val>
                                        </p:tav>
                                        <p:tav tm="100000">
                                          <p:val>
                                            <p:strVal val="#ppt_w"/>
                                          </p:val>
                                        </p:tav>
                                      </p:tavLst>
                                    </p:anim>
                                    <p:anim calcmode="lin" valueType="num">
                                      <p:cBhvr>
                                        <p:cTn id="17" dur="1000" fill="hold"/>
                                        <p:tgtEl>
                                          <p:spTgt spid="55"/>
                                        </p:tgtEl>
                                        <p:attrNameLst>
                                          <p:attrName>ppt_h</p:attrName>
                                        </p:attrNameLst>
                                      </p:cBhvr>
                                      <p:tavLst>
                                        <p:tav tm="0">
                                          <p:val>
                                            <p:fltVal val="0"/>
                                          </p:val>
                                        </p:tav>
                                        <p:tav tm="100000">
                                          <p:val>
                                            <p:strVal val="#ppt_h"/>
                                          </p:val>
                                        </p:tav>
                                      </p:tavLst>
                                    </p:anim>
                                    <p:anim calcmode="lin" valueType="num">
                                      <p:cBhvr>
                                        <p:cTn id="18" dur="1000" fill="hold"/>
                                        <p:tgtEl>
                                          <p:spTgt spid="55"/>
                                        </p:tgtEl>
                                        <p:attrNameLst>
                                          <p:attrName>style.rotation</p:attrName>
                                        </p:attrNameLst>
                                      </p:cBhvr>
                                      <p:tavLst>
                                        <p:tav tm="0">
                                          <p:val>
                                            <p:fltVal val="90"/>
                                          </p:val>
                                        </p:tav>
                                        <p:tav tm="100000">
                                          <p:val>
                                            <p:fltVal val="0"/>
                                          </p:val>
                                        </p:tav>
                                      </p:tavLst>
                                    </p:anim>
                                    <p:animEffect transition="in" filter="fade">
                                      <p:cBhvr>
                                        <p:cTn id="19" dur="1000"/>
                                        <p:tgtEl>
                                          <p:spTgt spid="55"/>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54"/>
                                        </p:tgtEl>
                                        <p:attrNameLst>
                                          <p:attrName>style.visibility</p:attrName>
                                        </p:attrNameLst>
                                      </p:cBhvr>
                                      <p:to>
                                        <p:strVal val="visible"/>
                                      </p:to>
                                    </p:set>
                                    <p:anim calcmode="lin" valueType="num">
                                      <p:cBhvr>
                                        <p:cTn id="23" dur="500" fill="hold"/>
                                        <p:tgtEl>
                                          <p:spTgt spid="54"/>
                                        </p:tgtEl>
                                        <p:attrNameLst>
                                          <p:attrName>ppt_w</p:attrName>
                                        </p:attrNameLst>
                                      </p:cBhvr>
                                      <p:tavLst>
                                        <p:tav tm="0">
                                          <p:val>
                                            <p:fltVal val="0"/>
                                          </p:val>
                                        </p:tav>
                                        <p:tav tm="100000">
                                          <p:val>
                                            <p:strVal val="#ppt_w"/>
                                          </p:val>
                                        </p:tav>
                                      </p:tavLst>
                                    </p:anim>
                                    <p:anim calcmode="lin" valueType="num">
                                      <p:cBhvr>
                                        <p:cTn id="24" dur="500" fill="hold"/>
                                        <p:tgtEl>
                                          <p:spTgt spid="54"/>
                                        </p:tgtEl>
                                        <p:attrNameLst>
                                          <p:attrName>ppt_h</p:attrName>
                                        </p:attrNameLst>
                                      </p:cBhvr>
                                      <p:tavLst>
                                        <p:tav tm="0">
                                          <p:val>
                                            <p:fltVal val="0"/>
                                          </p:val>
                                        </p:tav>
                                        <p:tav tm="100000">
                                          <p:val>
                                            <p:strVal val="#ppt_h"/>
                                          </p:val>
                                        </p:tav>
                                      </p:tavLst>
                                    </p:anim>
                                    <p:animEffect transition="in" filter="fade">
                                      <p:cBhvr>
                                        <p:cTn id="25" dur="500"/>
                                        <p:tgtEl>
                                          <p:spTgt spid="54"/>
                                        </p:tgtEl>
                                      </p:cBhvr>
                                    </p:animEffect>
                                  </p:childTnLst>
                                </p:cTn>
                              </p:par>
                            </p:childTnLst>
                          </p:cTn>
                        </p:par>
                        <p:par>
                          <p:cTn id="26" fill="hold">
                            <p:stCondLst>
                              <p:cond delay="2500"/>
                            </p:stCondLst>
                            <p:childTnLst>
                              <p:par>
                                <p:cTn id="27" presetID="2" presetClass="entr" presetSubtype="8" decel="100000" fill="hold" nodeType="afterEffect">
                                  <p:stCondLst>
                                    <p:cond delay="0"/>
                                  </p:stCondLst>
                                  <p:childTnLst>
                                    <p:set>
                                      <p:cBhvr>
                                        <p:cTn id="28" dur="1" fill="hold">
                                          <p:stCondLst>
                                            <p:cond delay="0"/>
                                          </p:stCondLst>
                                        </p:cTn>
                                        <p:tgtEl>
                                          <p:spTgt spid="44"/>
                                        </p:tgtEl>
                                        <p:attrNameLst>
                                          <p:attrName>style.visibility</p:attrName>
                                        </p:attrNameLst>
                                      </p:cBhvr>
                                      <p:to>
                                        <p:strVal val="visible"/>
                                      </p:to>
                                    </p:set>
                                    <p:anim calcmode="lin" valueType="num">
                                      <p:cBhvr additive="base">
                                        <p:cTn id="29" dur="1000" fill="hold"/>
                                        <p:tgtEl>
                                          <p:spTgt spid="44"/>
                                        </p:tgtEl>
                                        <p:attrNameLst>
                                          <p:attrName>ppt_x</p:attrName>
                                        </p:attrNameLst>
                                      </p:cBhvr>
                                      <p:tavLst>
                                        <p:tav tm="0">
                                          <p:val>
                                            <p:strVal val="0-#ppt_w/2"/>
                                          </p:val>
                                        </p:tav>
                                        <p:tav tm="100000">
                                          <p:val>
                                            <p:strVal val="#ppt_x"/>
                                          </p:val>
                                        </p:tav>
                                      </p:tavLst>
                                    </p:anim>
                                    <p:anim calcmode="lin" valueType="num">
                                      <p:cBhvr additive="base">
                                        <p:cTn id="30" dur="1000" fill="hold"/>
                                        <p:tgtEl>
                                          <p:spTgt spid="44"/>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0"/>
                                  </p:stCondLst>
                                  <p:childTnLst>
                                    <p:set>
                                      <p:cBhvr>
                                        <p:cTn id="32" dur="1" fill="hold">
                                          <p:stCondLst>
                                            <p:cond delay="0"/>
                                          </p:stCondLst>
                                        </p:cTn>
                                        <p:tgtEl>
                                          <p:spTgt spid="35"/>
                                        </p:tgtEl>
                                        <p:attrNameLst>
                                          <p:attrName>style.visibility</p:attrName>
                                        </p:attrNameLst>
                                      </p:cBhvr>
                                      <p:to>
                                        <p:strVal val="visible"/>
                                      </p:to>
                                    </p:set>
                                    <p:anim calcmode="lin" valueType="num">
                                      <p:cBhvr additive="base">
                                        <p:cTn id="33" dur="1000" fill="hold"/>
                                        <p:tgtEl>
                                          <p:spTgt spid="35"/>
                                        </p:tgtEl>
                                        <p:attrNameLst>
                                          <p:attrName>ppt_x</p:attrName>
                                        </p:attrNameLst>
                                      </p:cBhvr>
                                      <p:tavLst>
                                        <p:tav tm="0">
                                          <p:val>
                                            <p:strVal val="1+#ppt_w/2"/>
                                          </p:val>
                                        </p:tav>
                                        <p:tav tm="100000">
                                          <p:val>
                                            <p:strVal val="#ppt_x"/>
                                          </p:val>
                                        </p:tav>
                                      </p:tavLst>
                                    </p:anim>
                                    <p:anim calcmode="lin" valueType="num">
                                      <p:cBhvr additive="base">
                                        <p:cTn id="34" dur="1000" fill="hold"/>
                                        <p:tgtEl>
                                          <p:spTgt spid="35"/>
                                        </p:tgtEl>
                                        <p:attrNameLst>
                                          <p:attrName>ppt_y</p:attrName>
                                        </p:attrNameLst>
                                      </p:cBhvr>
                                      <p:tavLst>
                                        <p:tav tm="0">
                                          <p:val>
                                            <p:strVal val="#ppt_y"/>
                                          </p:val>
                                        </p:tav>
                                        <p:tav tm="100000">
                                          <p:val>
                                            <p:strVal val="#ppt_y"/>
                                          </p:val>
                                        </p:tav>
                                      </p:tavLst>
                                    </p:anim>
                                  </p:childTnLst>
                                </p:cTn>
                              </p:par>
                              <p:par>
                                <p:cTn id="35" presetID="2" presetClass="entr" presetSubtype="8" decel="100000" fill="hold" nodeType="withEffect">
                                  <p:stCondLst>
                                    <p:cond delay="250"/>
                                  </p:stCondLst>
                                  <p:childTnLst>
                                    <p:set>
                                      <p:cBhvr>
                                        <p:cTn id="36" dur="1" fill="hold">
                                          <p:stCondLst>
                                            <p:cond delay="0"/>
                                          </p:stCondLst>
                                        </p:cTn>
                                        <p:tgtEl>
                                          <p:spTgt spid="47"/>
                                        </p:tgtEl>
                                        <p:attrNameLst>
                                          <p:attrName>style.visibility</p:attrName>
                                        </p:attrNameLst>
                                      </p:cBhvr>
                                      <p:to>
                                        <p:strVal val="visible"/>
                                      </p:to>
                                    </p:set>
                                    <p:anim calcmode="lin" valueType="num">
                                      <p:cBhvr additive="base">
                                        <p:cTn id="37" dur="1000" fill="hold"/>
                                        <p:tgtEl>
                                          <p:spTgt spid="47"/>
                                        </p:tgtEl>
                                        <p:attrNameLst>
                                          <p:attrName>ppt_x</p:attrName>
                                        </p:attrNameLst>
                                      </p:cBhvr>
                                      <p:tavLst>
                                        <p:tav tm="0">
                                          <p:val>
                                            <p:strVal val="0-#ppt_w/2"/>
                                          </p:val>
                                        </p:tav>
                                        <p:tav tm="100000">
                                          <p:val>
                                            <p:strVal val="#ppt_x"/>
                                          </p:val>
                                        </p:tav>
                                      </p:tavLst>
                                    </p:anim>
                                    <p:anim calcmode="lin" valueType="num">
                                      <p:cBhvr additive="base">
                                        <p:cTn id="38" dur="1000" fill="hold"/>
                                        <p:tgtEl>
                                          <p:spTgt spid="47"/>
                                        </p:tgtEl>
                                        <p:attrNameLst>
                                          <p:attrName>ppt_y</p:attrName>
                                        </p:attrNameLst>
                                      </p:cBhvr>
                                      <p:tavLst>
                                        <p:tav tm="0">
                                          <p:val>
                                            <p:strVal val="#ppt_y"/>
                                          </p:val>
                                        </p:tav>
                                        <p:tav tm="100000">
                                          <p:val>
                                            <p:strVal val="#ppt_y"/>
                                          </p:val>
                                        </p:tav>
                                      </p:tavLst>
                                    </p:anim>
                                  </p:childTnLst>
                                </p:cTn>
                              </p:par>
                              <p:par>
                                <p:cTn id="39" presetID="2" presetClass="entr" presetSubtype="2" decel="100000" fill="hold" nodeType="withEffect">
                                  <p:stCondLst>
                                    <p:cond delay="250"/>
                                  </p:stCondLst>
                                  <p:childTnLst>
                                    <p:set>
                                      <p:cBhvr>
                                        <p:cTn id="40" dur="1" fill="hold">
                                          <p:stCondLst>
                                            <p:cond delay="0"/>
                                          </p:stCondLst>
                                        </p:cTn>
                                        <p:tgtEl>
                                          <p:spTgt spid="38"/>
                                        </p:tgtEl>
                                        <p:attrNameLst>
                                          <p:attrName>style.visibility</p:attrName>
                                        </p:attrNameLst>
                                      </p:cBhvr>
                                      <p:to>
                                        <p:strVal val="visible"/>
                                      </p:to>
                                    </p:set>
                                    <p:anim calcmode="lin" valueType="num">
                                      <p:cBhvr additive="base">
                                        <p:cTn id="41" dur="1000" fill="hold"/>
                                        <p:tgtEl>
                                          <p:spTgt spid="38"/>
                                        </p:tgtEl>
                                        <p:attrNameLst>
                                          <p:attrName>ppt_x</p:attrName>
                                        </p:attrNameLst>
                                      </p:cBhvr>
                                      <p:tavLst>
                                        <p:tav tm="0">
                                          <p:val>
                                            <p:strVal val="1+#ppt_w/2"/>
                                          </p:val>
                                        </p:tav>
                                        <p:tav tm="100000">
                                          <p:val>
                                            <p:strVal val="#ppt_x"/>
                                          </p:val>
                                        </p:tav>
                                      </p:tavLst>
                                    </p:anim>
                                    <p:anim calcmode="lin" valueType="num">
                                      <p:cBhvr additive="base">
                                        <p:cTn id="42" dur="1000" fill="hold"/>
                                        <p:tgtEl>
                                          <p:spTgt spid="38"/>
                                        </p:tgtEl>
                                        <p:attrNameLst>
                                          <p:attrName>ppt_y</p:attrName>
                                        </p:attrNameLst>
                                      </p:cBhvr>
                                      <p:tavLst>
                                        <p:tav tm="0">
                                          <p:val>
                                            <p:strVal val="#ppt_y"/>
                                          </p:val>
                                        </p:tav>
                                        <p:tav tm="100000">
                                          <p:val>
                                            <p:strVal val="#ppt_y"/>
                                          </p:val>
                                        </p:tav>
                                      </p:tavLst>
                                    </p:anim>
                                  </p:childTnLst>
                                </p:cTn>
                              </p:par>
                              <p:par>
                                <p:cTn id="43" presetID="2" presetClass="entr" presetSubtype="8" decel="100000" fill="hold" nodeType="withEffect">
                                  <p:stCondLst>
                                    <p:cond delay="500"/>
                                  </p:stCondLst>
                                  <p:childTnLst>
                                    <p:set>
                                      <p:cBhvr>
                                        <p:cTn id="44" dur="1" fill="hold">
                                          <p:stCondLst>
                                            <p:cond delay="0"/>
                                          </p:stCondLst>
                                        </p:cTn>
                                        <p:tgtEl>
                                          <p:spTgt spid="50"/>
                                        </p:tgtEl>
                                        <p:attrNameLst>
                                          <p:attrName>style.visibility</p:attrName>
                                        </p:attrNameLst>
                                      </p:cBhvr>
                                      <p:to>
                                        <p:strVal val="visible"/>
                                      </p:to>
                                    </p:set>
                                    <p:anim calcmode="lin" valueType="num">
                                      <p:cBhvr additive="base">
                                        <p:cTn id="45" dur="1000" fill="hold"/>
                                        <p:tgtEl>
                                          <p:spTgt spid="50"/>
                                        </p:tgtEl>
                                        <p:attrNameLst>
                                          <p:attrName>ppt_x</p:attrName>
                                        </p:attrNameLst>
                                      </p:cBhvr>
                                      <p:tavLst>
                                        <p:tav tm="0">
                                          <p:val>
                                            <p:strVal val="0-#ppt_w/2"/>
                                          </p:val>
                                        </p:tav>
                                        <p:tav tm="100000">
                                          <p:val>
                                            <p:strVal val="#ppt_x"/>
                                          </p:val>
                                        </p:tav>
                                      </p:tavLst>
                                    </p:anim>
                                    <p:anim calcmode="lin" valueType="num">
                                      <p:cBhvr additive="base">
                                        <p:cTn id="46" dur="1000" fill="hold"/>
                                        <p:tgtEl>
                                          <p:spTgt spid="50"/>
                                        </p:tgtEl>
                                        <p:attrNameLst>
                                          <p:attrName>ppt_y</p:attrName>
                                        </p:attrNameLst>
                                      </p:cBhvr>
                                      <p:tavLst>
                                        <p:tav tm="0">
                                          <p:val>
                                            <p:strVal val="#ppt_y"/>
                                          </p:val>
                                        </p:tav>
                                        <p:tav tm="100000">
                                          <p:val>
                                            <p:strVal val="#ppt_y"/>
                                          </p:val>
                                        </p:tav>
                                      </p:tavLst>
                                    </p:anim>
                                  </p:childTnLst>
                                </p:cTn>
                              </p:par>
                              <p:par>
                                <p:cTn id="47" presetID="2" presetClass="entr" presetSubtype="2" decel="100000" fill="hold" nodeType="withEffect">
                                  <p:stCondLst>
                                    <p:cond delay="500"/>
                                  </p:stCondLst>
                                  <p:childTnLst>
                                    <p:set>
                                      <p:cBhvr>
                                        <p:cTn id="48" dur="1" fill="hold">
                                          <p:stCondLst>
                                            <p:cond delay="0"/>
                                          </p:stCondLst>
                                        </p:cTn>
                                        <p:tgtEl>
                                          <p:spTgt spid="41"/>
                                        </p:tgtEl>
                                        <p:attrNameLst>
                                          <p:attrName>style.visibility</p:attrName>
                                        </p:attrNameLst>
                                      </p:cBhvr>
                                      <p:to>
                                        <p:strVal val="visible"/>
                                      </p:to>
                                    </p:set>
                                    <p:anim calcmode="lin" valueType="num">
                                      <p:cBhvr additive="base">
                                        <p:cTn id="49" dur="1000" fill="hold"/>
                                        <p:tgtEl>
                                          <p:spTgt spid="41"/>
                                        </p:tgtEl>
                                        <p:attrNameLst>
                                          <p:attrName>ppt_x</p:attrName>
                                        </p:attrNameLst>
                                      </p:cBhvr>
                                      <p:tavLst>
                                        <p:tav tm="0">
                                          <p:val>
                                            <p:strVal val="1+#ppt_w/2"/>
                                          </p:val>
                                        </p:tav>
                                        <p:tav tm="100000">
                                          <p:val>
                                            <p:strVal val="#ppt_x"/>
                                          </p:val>
                                        </p:tav>
                                      </p:tavLst>
                                    </p:anim>
                                    <p:anim calcmode="lin" valueType="num">
                                      <p:cBhvr additive="base">
                                        <p:cTn id="50" dur="10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 name="图片占位符 60"/>
          <p:cNvPicPr>
            <a:picLocks noGrp="1" noChangeAspect="1"/>
          </p:cNvPicPr>
          <p:nvPr>
            <p:ph type="pic" sz="quarter" idx="11"/>
          </p:nvPr>
        </p:nvPicPr>
        <p:blipFill>
          <a:blip r:embed="rId3" cstate="email">
            <a:extLst>
              <a:ext uri="{28A0092B-C50C-407E-A947-70E740481C1C}">
                <a14:useLocalDpi xmlns:a14="http://schemas.microsoft.com/office/drawing/2010/main"/>
              </a:ext>
            </a:extLst>
          </a:blip>
          <a:srcRect/>
          <a:stretch>
            <a:fillRect/>
          </a:stretch>
        </p:blipFill>
        <p:spPr/>
      </p:pic>
      <p:sp>
        <p:nvSpPr>
          <p:cNvPr id="5" name="Rectangle 1"/>
          <p:cNvSpPr/>
          <p:nvPr/>
        </p:nvSpPr>
        <p:spPr>
          <a:xfrm>
            <a:off x="0" y="1"/>
            <a:ext cx="12203008" cy="3334556"/>
          </a:xfrm>
          <a:prstGeom prst="rect">
            <a:avLst/>
          </a:prstGeom>
          <a:gradFill flip="none" rotWithShape="1">
            <a:gsLst>
              <a:gs pos="0">
                <a:srgbClr val="00D1FE">
                  <a:alpha val="80000"/>
                </a:srgbClr>
              </a:gs>
              <a:gs pos="100000">
                <a:srgbClr val="397CD5">
                  <a:alpha val="70000"/>
                </a:srgbClr>
              </a:gs>
            </a:gsLst>
            <a:lin ang="2700000" scaled="1"/>
            <a:tileRect/>
          </a:gradFill>
          <a:ln>
            <a:noFill/>
          </a:ln>
          <a:effectLst>
            <a:outerShdw blurRad="406400" dist="241300" dir="2700000" algn="tl" rotWithShape="0">
              <a:prstClr val="black">
                <a:alpha val="1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3" name="灯片编号占位符 2"/>
          <p:cNvSpPr>
            <a:spLocks noGrp="1"/>
          </p:cNvSpPr>
          <p:nvPr>
            <p:ph type="sldNum" sz="quarter" idx="10"/>
          </p:nvPr>
        </p:nvSpPr>
        <p:spPr/>
        <p:txBody>
          <a:bodyPr/>
          <a:lstStyle/>
          <a:p>
            <a:fld id="{791C74C5-49C3-4B91-9805-E5C47E5A7A90}" type="slidenum">
              <a:rPr lang="zh-CN" altLang="en-US" smtClean="0"/>
              <a:pPr/>
              <a:t>7</a:t>
            </a:fld>
            <a:endParaRPr lang="zh-CN" altLang="en-US" dirty="0"/>
          </a:p>
        </p:txBody>
      </p:sp>
      <p:grpSp>
        <p:nvGrpSpPr>
          <p:cNvPr id="46" name="组合 45"/>
          <p:cNvGrpSpPr/>
          <p:nvPr/>
        </p:nvGrpSpPr>
        <p:grpSpPr>
          <a:xfrm>
            <a:off x="3949699" y="286032"/>
            <a:ext cx="4318002" cy="630274"/>
            <a:chOff x="3949699" y="425732"/>
            <a:chExt cx="4318002" cy="630274"/>
          </a:xfrm>
        </p:grpSpPr>
        <p:sp>
          <p:nvSpPr>
            <p:cNvPr id="47" name="文本框 46"/>
            <p:cNvSpPr txBox="1"/>
            <p:nvPr/>
          </p:nvSpPr>
          <p:spPr>
            <a:xfrm>
              <a:off x="4785260" y="425732"/>
              <a:ext cx="2646878"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bg1"/>
                  </a:solidFill>
                  <a:effectLst/>
                  <a:uLnTx/>
                  <a:uFillTx/>
                  <a:latin typeface="Arial"/>
                  <a:ea typeface="微软雅黑"/>
                </a:rPr>
                <a:t>标题文字添加</a:t>
              </a:r>
              <a:r>
                <a:rPr lang="zh-CN" altLang="en-US" sz="2400" b="1" dirty="0">
                  <a:solidFill>
                    <a:schemeClr val="bg1"/>
                  </a:solidFill>
                  <a:latin typeface="Arial"/>
                  <a:ea typeface="微软雅黑"/>
                </a:rPr>
                <a:t>此处</a:t>
              </a:r>
              <a:endParaRPr kumimoji="0" lang="zh-CN" altLang="en-US" sz="2400" b="1" i="0" u="none" strike="noStrike" kern="1200" cap="none" spc="0" normalizeH="0" baseline="0" noProof="0" dirty="0">
                <a:ln>
                  <a:noFill/>
                </a:ln>
                <a:solidFill>
                  <a:schemeClr val="bg1"/>
                </a:solidFill>
                <a:effectLst/>
                <a:uLnTx/>
                <a:uFillTx/>
                <a:latin typeface="Arial"/>
                <a:ea typeface="微软雅黑"/>
              </a:endParaRPr>
            </a:p>
          </p:txBody>
        </p:sp>
        <p:sp>
          <p:nvSpPr>
            <p:cNvPr id="48" name="文本框 47"/>
            <p:cNvSpPr txBox="1"/>
            <p:nvPr/>
          </p:nvSpPr>
          <p:spPr>
            <a:xfrm>
              <a:off x="3949699" y="785291"/>
              <a:ext cx="4318002" cy="27071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schemeClr val="bg1"/>
                  </a:solidFill>
                  <a:effectLst/>
                  <a:uLnTx/>
                  <a:uFillTx/>
                  <a:latin typeface="微软雅黑"/>
                  <a:ea typeface="微软雅黑"/>
                  <a:cs typeface="+mn-cs"/>
                </a:rPr>
                <a:t>presentation and make it into a film to wider field</a:t>
              </a:r>
            </a:p>
          </p:txBody>
        </p:sp>
      </p:grpSp>
      <p:cxnSp>
        <p:nvCxnSpPr>
          <p:cNvPr id="49" name="直接连接符 48"/>
          <p:cNvCxnSpPr/>
          <p:nvPr/>
        </p:nvCxnSpPr>
        <p:spPr>
          <a:xfrm>
            <a:off x="5734050" y="1069340"/>
            <a:ext cx="723900" cy="0"/>
          </a:xfrm>
          <a:prstGeom prst="line">
            <a:avLst/>
          </a:prstGeom>
          <a:ln w="50800" cap="rnd">
            <a:solidFill>
              <a:schemeClr val="bg1"/>
            </a:solidFill>
            <a:round/>
          </a:ln>
        </p:spPr>
        <p:style>
          <a:lnRef idx="1">
            <a:schemeClr val="accent1"/>
          </a:lnRef>
          <a:fillRef idx="0">
            <a:schemeClr val="accent1"/>
          </a:fillRef>
          <a:effectRef idx="0">
            <a:schemeClr val="accent1"/>
          </a:effectRef>
          <a:fontRef idx="minor">
            <a:schemeClr val="tx1"/>
          </a:fontRef>
        </p:style>
      </p:cxnSp>
      <p:grpSp>
        <p:nvGrpSpPr>
          <p:cNvPr id="50" name="组合 49"/>
          <p:cNvGrpSpPr/>
          <p:nvPr/>
        </p:nvGrpSpPr>
        <p:grpSpPr>
          <a:xfrm>
            <a:off x="5247860" y="4092938"/>
            <a:ext cx="2359441" cy="1090704"/>
            <a:chOff x="874712" y="3344238"/>
            <a:chExt cx="2359441" cy="1090704"/>
          </a:xfrm>
        </p:grpSpPr>
        <p:sp>
          <p:nvSpPr>
            <p:cNvPr id="51" name="矩形 50">
              <a:extLst>
                <a:ext uri="{FF2B5EF4-FFF2-40B4-BE49-F238E27FC236}">
                  <a16:creationId xmlns:a16="http://schemas.microsoft.com/office/drawing/2014/main" xmlns="" id="{E3EB1709-6D20-4440-8800-976CC5E9712E}"/>
                </a:ext>
              </a:extLst>
            </p:cNvPr>
            <p:cNvSpPr/>
            <p:nvPr/>
          </p:nvSpPr>
          <p:spPr>
            <a:xfrm>
              <a:off x="874713" y="3677812"/>
              <a:ext cx="2359440"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a:t>
              </a:r>
            </a:p>
          </p:txBody>
        </p:sp>
        <p:sp>
          <p:nvSpPr>
            <p:cNvPr id="52" name="矩形 51">
              <a:extLst>
                <a:ext uri="{FF2B5EF4-FFF2-40B4-BE49-F238E27FC236}">
                  <a16:creationId xmlns:a16="http://schemas.microsoft.com/office/drawing/2014/main" xmlns="" id="{CBCE2F27-1948-4AAF-B7D2-B7B4F23C2784}"/>
                </a:ext>
              </a:extLst>
            </p:cNvPr>
            <p:cNvSpPr/>
            <p:nvPr/>
          </p:nvSpPr>
          <p:spPr>
            <a:xfrm>
              <a:off x="874712" y="3344238"/>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sp>
        <p:nvSpPr>
          <p:cNvPr id="53" name="Oval 40"/>
          <p:cNvSpPr/>
          <p:nvPr/>
        </p:nvSpPr>
        <p:spPr bwMode="auto">
          <a:xfrm>
            <a:off x="4158688" y="4238172"/>
            <a:ext cx="800240" cy="800238"/>
          </a:xfrm>
          <a:prstGeom prst="ellipse">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grpSp>
        <p:nvGrpSpPr>
          <p:cNvPr id="54" name="组合 53"/>
          <p:cNvGrpSpPr/>
          <p:nvPr/>
        </p:nvGrpSpPr>
        <p:grpSpPr>
          <a:xfrm>
            <a:off x="8927725" y="4092938"/>
            <a:ext cx="2359441" cy="1090704"/>
            <a:chOff x="874712" y="3344238"/>
            <a:chExt cx="2359441" cy="1090704"/>
          </a:xfrm>
        </p:grpSpPr>
        <p:sp>
          <p:nvSpPr>
            <p:cNvPr id="55" name="矩形 54">
              <a:extLst>
                <a:ext uri="{FF2B5EF4-FFF2-40B4-BE49-F238E27FC236}">
                  <a16:creationId xmlns:a16="http://schemas.microsoft.com/office/drawing/2014/main" xmlns="" id="{E3EB1709-6D20-4440-8800-976CC5E9712E}"/>
                </a:ext>
              </a:extLst>
            </p:cNvPr>
            <p:cNvSpPr/>
            <p:nvPr/>
          </p:nvSpPr>
          <p:spPr>
            <a:xfrm>
              <a:off x="874713" y="3677812"/>
              <a:ext cx="2359440"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a:t>
              </a:r>
            </a:p>
          </p:txBody>
        </p:sp>
        <p:sp>
          <p:nvSpPr>
            <p:cNvPr id="56" name="矩形 55">
              <a:extLst>
                <a:ext uri="{FF2B5EF4-FFF2-40B4-BE49-F238E27FC236}">
                  <a16:creationId xmlns:a16="http://schemas.microsoft.com/office/drawing/2014/main" xmlns="" id="{CBCE2F27-1948-4AAF-B7D2-B7B4F23C2784}"/>
                </a:ext>
              </a:extLst>
            </p:cNvPr>
            <p:cNvSpPr/>
            <p:nvPr/>
          </p:nvSpPr>
          <p:spPr>
            <a:xfrm>
              <a:off x="874712" y="3344238"/>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sp>
        <p:nvSpPr>
          <p:cNvPr id="57" name="Oval 40"/>
          <p:cNvSpPr/>
          <p:nvPr/>
        </p:nvSpPr>
        <p:spPr bwMode="auto">
          <a:xfrm>
            <a:off x="7838553" y="4238172"/>
            <a:ext cx="800240" cy="800238"/>
          </a:xfrm>
          <a:prstGeom prst="ellipse">
            <a:avLst/>
          </a:pr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grpSp>
        <p:nvGrpSpPr>
          <p:cNvPr id="16" name="Group 21"/>
          <p:cNvGrpSpPr/>
          <p:nvPr/>
        </p:nvGrpSpPr>
        <p:grpSpPr>
          <a:xfrm>
            <a:off x="870763" y="669104"/>
            <a:ext cx="2734039" cy="5280176"/>
            <a:chOff x="-3768725" y="1125538"/>
            <a:chExt cx="2517775" cy="4862513"/>
          </a:xfrm>
        </p:grpSpPr>
        <p:sp>
          <p:nvSpPr>
            <p:cNvPr id="30" name="Freeform: Shape 22"/>
            <p:cNvSpPr>
              <a:spLocks/>
            </p:cNvSpPr>
            <p:nvPr/>
          </p:nvSpPr>
          <p:spPr bwMode="auto">
            <a:xfrm>
              <a:off x="-3741738" y="1125538"/>
              <a:ext cx="2478087" cy="4862513"/>
            </a:xfrm>
            <a:custGeom>
              <a:avLst/>
              <a:gdLst>
                <a:gd name="T0" fmla="*/ 1393 w 1393"/>
                <a:gd name="T1" fmla="*/ 2559 h 2739"/>
                <a:gd name="T2" fmla="*/ 1213 w 1393"/>
                <a:gd name="T3" fmla="*/ 2739 h 2739"/>
                <a:gd name="T4" fmla="*/ 180 w 1393"/>
                <a:gd name="T5" fmla="*/ 2739 h 2739"/>
                <a:gd name="T6" fmla="*/ 0 w 1393"/>
                <a:gd name="T7" fmla="*/ 2559 h 2739"/>
                <a:gd name="T8" fmla="*/ 0 w 1393"/>
                <a:gd name="T9" fmla="*/ 180 h 2739"/>
                <a:gd name="T10" fmla="*/ 180 w 1393"/>
                <a:gd name="T11" fmla="*/ 0 h 2739"/>
                <a:gd name="T12" fmla="*/ 1213 w 1393"/>
                <a:gd name="T13" fmla="*/ 0 h 2739"/>
                <a:gd name="T14" fmla="*/ 1393 w 1393"/>
                <a:gd name="T15" fmla="*/ 180 h 2739"/>
                <a:gd name="T16" fmla="*/ 1393 w 1393"/>
                <a:gd name="T17" fmla="*/ 2559 h 2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93" h="2739">
                  <a:moveTo>
                    <a:pt x="1393" y="2559"/>
                  </a:moveTo>
                  <a:cubicBezTo>
                    <a:pt x="1393" y="2658"/>
                    <a:pt x="1312" y="2739"/>
                    <a:pt x="1213" y="2739"/>
                  </a:cubicBezTo>
                  <a:cubicBezTo>
                    <a:pt x="180" y="2739"/>
                    <a:pt x="180" y="2739"/>
                    <a:pt x="180" y="2739"/>
                  </a:cubicBezTo>
                  <a:cubicBezTo>
                    <a:pt x="81" y="2739"/>
                    <a:pt x="0" y="2658"/>
                    <a:pt x="0" y="2559"/>
                  </a:cubicBezTo>
                  <a:cubicBezTo>
                    <a:pt x="0" y="180"/>
                    <a:pt x="0" y="180"/>
                    <a:pt x="0" y="180"/>
                  </a:cubicBezTo>
                  <a:cubicBezTo>
                    <a:pt x="0" y="81"/>
                    <a:pt x="81" y="0"/>
                    <a:pt x="180" y="0"/>
                  </a:cubicBezTo>
                  <a:cubicBezTo>
                    <a:pt x="1213" y="0"/>
                    <a:pt x="1213" y="0"/>
                    <a:pt x="1213" y="0"/>
                  </a:cubicBezTo>
                  <a:cubicBezTo>
                    <a:pt x="1312" y="0"/>
                    <a:pt x="1393" y="81"/>
                    <a:pt x="1393" y="180"/>
                  </a:cubicBezTo>
                  <a:cubicBezTo>
                    <a:pt x="1393" y="2559"/>
                    <a:pt x="1393" y="2559"/>
                    <a:pt x="1393" y="2559"/>
                  </a:cubicBezTo>
                </a:path>
              </a:pathLst>
            </a:custGeom>
            <a:solidFill>
              <a:schemeClr val="bg1">
                <a:lumMod val="75000"/>
              </a:schemeClr>
            </a:solidFill>
            <a:ln>
              <a:noFill/>
            </a:ln>
          </p:spPr>
          <p:txBody>
            <a:bodyPr anchor="ctr"/>
            <a:lstStyle/>
            <a:p>
              <a:pPr algn="ctr"/>
              <a:endParaRPr/>
            </a:p>
          </p:txBody>
        </p:sp>
        <p:sp>
          <p:nvSpPr>
            <p:cNvPr id="31" name="Freeform: Shape 23"/>
            <p:cNvSpPr>
              <a:spLocks/>
            </p:cNvSpPr>
            <p:nvPr/>
          </p:nvSpPr>
          <p:spPr bwMode="auto">
            <a:xfrm>
              <a:off x="-3713163" y="1141413"/>
              <a:ext cx="2430462" cy="4830763"/>
            </a:xfrm>
            <a:custGeom>
              <a:avLst/>
              <a:gdLst>
                <a:gd name="T0" fmla="*/ 1366 w 1366"/>
                <a:gd name="T1" fmla="*/ 2542 h 2721"/>
                <a:gd name="T2" fmla="*/ 1189 w 1366"/>
                <a:gd name="T3" fmla="*/ 2721 h 2721"/>
                <a:gd name="T4" fmla="*/ 176 w 1366"/>
                <a:gd name="T5" fmla="*/ 2721 h 2721"/>
                <a:gd name="T6" fmla="*/ 0 w 1366"/>
                <a:gd name="T7" fmla="*/ 2542 h 2721"/>
                <a:gd name="T8" fmla="*/ 0 w 1366"/>
                <a:gd name="T9" fmla="*/ 179 h 2721"/>
                <a:gd name="T10" fmla="*/ 176 w 1366"/>
                <a:gd name="T11" fmla="*/ 0 h 2721"/>
                <a:gd name="T12" fmla="*/ 1189 w 1366"/>
                <a:gd name="T13" fmla="*/ 0 h 2721"/>
                <a:gd name="T14" fmla="*/ 1366 w 1366"/>
                <a:gd name="T15" fmla="*/ 179 h 2721"/>
                <a:gd name="T16" fmla="*/ 1366 w 1366"/>
                <a:gd name="T17" fmla="*/ 2542 h 27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66" h="2721">
                  <a:moveTo>
                    <a:pt x="1366" y="2542"/>
                  </a:moveTo>
                  <a:cubicBezTo>
                    <a:pt x="1366" y="2641"/>
                    <a:pt x="1287" y="2721"/>
                    <a:pt x="1189" y="2721"/>
                  </a:cubicBezTo>
                  <a:cubicBezTo>
                    <a:pt x="176" y="2721"/>
                    <a:pt x="176" y="2721"/>
                    <a:pt x="176" y="2721"/>
                  </a:cubicBezTo>
                  <a:cubicBezTo>
                    <a:pt x="79" y="2721"/>
                    <a:pt x="0" y="2641"/>
                    <a:pt x="0" y="2542"/>
                  </a:cubicBezTo>
                  <a:cubicBezTo>
                    <a:pt x="0" y="179"/>
                    <a:pt x="0" y="179"/>
                    <a:pt x="0" y="179"/>
                  </a:cubicBezTo>
                  <a:cubicBezTo>
                    <a:pt x="0" y="80"/>
                    <a:pt x="79" y="0"/>
                    <a:pt x="176" y="0"/>
                  </a:cubicBezTo>
                  <a:cubicBezTo>
                    <a:pt x="1189" y="0"/>
                    <a:pt x="1189" y="0"/>
                    <a:pt x="1189" y="0"/>
                  </a:cubicBezTo>
                  <a:cubicBezTo>
                    <a:pt x="1287" y="0"/>
                    <a:pt x="1366" y="80"/>
                    <a:pt x="1366" y="179"/>
                  </a:cubicBezTo>
                  <a:cubicBezTo>
                    <a:pt x="1366" y="2542"/>
                    <a:pt x="1366" y="2542"/>
                    <a:pt x="1366" y="2542"/>
                  </a:cubicBezTo>
                </a:path>
              </a:pathLst>
            </a:custGeom>
            <a:solidFill>
              <a:schemeClr val="bg1">
                <a:lumMod val="95000"/>
              </a:schemeClr>
            </a:solidFill>
            <a:ln>
              <a:noFill/>
            </a:ln>
          </p:spPr>
          <p:txBody>
            <a:bodyPr anchor="ctr"/>
            <a:lstStyle/>
            <a:p>
              <a:pPr algn="ctr"/>
              <a:endParaRPr/>
            </a:p>
          </p:txBody>
        </p:sp>
        <p:sp>
          <p:nvSpPr>
            <p:cNvPr id="32" name="Oval 25"/>
            <p:cNvSpPr>
              <a:spLocks/>
            </p:cNvSpPr>
            <p:nvPr/>
          </p:nvSpPr>
          <p:spPr bwMode="auto">
            <a:xfrm>
              <a:off x="-2673350" y="5507038"/>
              <a:ext cx="361950" cy="360363"/>
            </a:xfrm>
            <a:prstGeom prst="ellipse">
              <a:avLst/>
            </a:prstGeom>
            <a:solidFill>
              <a:srgbClr val="FFFFFF"/>
            </a:solidFill>
            <a:ln w="9525">
              <a:solidFill>
                <a:schemeClr val="bg1">
                  <a:lumMod val="65000"/>
                </a:schemeClr>
              </a:solidFill>
              <a:round/>
              <a:headEnd/>
              <a:tailEnd/>
            </a:ln>
            <a:extLst/>
          </p:spPr>
          <p:txBody>
            <a:bodyPr anchor="ctr"/>
            <a:lstStyle/>
            <a:p>
              <a:pPr algn="ctr"/>
              <a:endParaRPr/>
            </a:p>
          </p:txBody>
        </p:sp>
        <p:sp>
          <p:nvSpPr>
            <p:cNvPr id="33" name="Freeform: Shape 26"/>
            <p:cNvSpPr>
              <a:spLocks/>
            </p:cNvSpPr>
            <p:nvPr/>
          </p:nvSpPr>
          <p:spPr bwMode="auto">
            <a:xfrm>
              <a:off x="-2520950" y="1254125"/>
              <a:ext cx="47625" cy="46038"/>
            </a:xfrm>
            <a:custGeom>
              <a:avLst/>
              <a:gdLst>
                <a:gd name="T0" fmla="*/ 13 w 27"/>
                <a:gd name="T1" fmla="*/ 0 h 26"/>
                <a:gd name="T2" fmla="*/ 0 w 27"/>
                <a:gd name="T3" fmla="*/ 13 h 26"/>
                <a:gd name="T4" fmla="*/ 13 w 27"/>
                <a:gd name="T5" fmla="*/ 26 h 26"/>
                <a:gd name="T6" fmla="*/ 25 w 27"/>
                <a:gd name="T7" fmla="*/ 13 h 26"/>
                <a:gd name="T8" fmla="*/ 27 w 27"/>
                <a:gd name="T9" fmla="*/ 13 h 26"/>
                <a:gd name="T10" fmla="*/ 27 w 27"/>
                <a:gd name="T11" fmla="*/ 13 h 26"/>
                <a:gd name="T12" fmla="*/ 25 w 27"/>
                <a:gd name="T13" fmla="*/ 13 h 26"/>
                <a:gd name="T14" fmla="*/ 13 w 27"/>
                <a:gd name="T15" fmla="*/ 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26">
                  <a:moveTo>
                    <a:pt x="13" y="0"/>
                  </a:moveTo>
                  <a:cubicBezTo>
                    <a:pt x="6" y="0"/>
                    <a:pt x="0" y="6"/>
                    <a:pt x="0" y="13"/>
                  </a:cubicBezTo>
                  <a:cubicBezTo>
                    <a:pt x="0" y="20"/>
                    <a:pt x="6" y="26"/>
                    <a:pt x="13" y="26"/>
                  </a:cubicBezTo>
                  <a:cubicBezTo>
                    <a:pt x="20" y="26"/>
                    <a:pt x="25" y="20"/>
                    <a:pt x="25" y="13"/>
                  </a:cubicBezTo>
                  <a:cubicBezTo>
                    <a:pt x="27" y="13"/>
                    <a:pt x="27" y="13"/>
                    <a:pt x="27" y="13"/>
                  </a:cubicBezTo>
                  <a:cubicBezTo>
                    <a:pt x="27" y="13"/>
                    <a:pt x="27" y="13"/>
                    <a:pt x="27" y="13"/>
                  </a:cubicBezTo>
                  <a:cubicBezTo>
                    <a:pt x="25" y="13"/>
                    <a:pt x="25" y="13"/>
                    <a:pt x="25" y="13"/>
                  </a:cubicBezTo>
                  <a:cubicBezTo>
                    <a:pt x="25" y="6"/>
                    <a:pt x="20" y="0"/>
                    <a:pt x="13" y="0"/>
                  </a:cubicBezTo>
                </a:path>
              </a:pathLst>
            </a:custGeom>
            <a:solidFill>
              <a:srgbClr val="9F9FA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4" name="Freeform: Shape 27"/>
            <p:cNvSpPr>
              <a:spLocks/>
            </p:cNvSpPr>
            <p:nvPr/>
          </p:nvSpPr>
          <p:spPr bwMode="auto">
            <a:xfrm>
              <a:off x="-2528888" y="1246188"/>
              <a:ext cx="58737" cy="60325"/>
            </a:xfrm>
            <a:custGeom>
              <a:avLst/>
              <a:gdLst>
                <a:gd name="T0" fmla="*/ 33 w 33"/>
                <a:gd name="T1" fmla="*/ 17 h 34"/>
                <a:gd name="T2" fmla="*/ 33 w 33"/>
                <a:gd name="T3" fmla="*/ 17 h 34"/>
                <a:gd name="T4" fmla="*/ 33 w 33"/>
                <a:gd name="T5" fmla="*/ 17 h 34"/>
                <a:gd name="T6" fmla="*/ 17 w 33"/>
                <a:gd name="T7" fmla="*/ 0 h 34"/>
                <a:gd name="T8" fmla="*/ 0 w 33"/>
                <a:gd name="T9" fmla="*/ 17 h 34"/>
                <a:gd name="T10" fmla="*/ 17 w 33"/>
                <a:gd name="T11" fmla="*/ 34 h 34"/>
                <a:gd name="T12" fmla="*/ 33 w 33"/>
                <a:gd name="T13" fmla="*/ 17 h 34"/>
                <a:gd name="T14" fmla="*/ 31 w 33"/>
                <a:gd name="T15" fmla="*/ 17 h 34"/>
                <a:gd name="T16" fmla="*/ 29 w 33"/>
                <a:gd name="T17" fmla="*/ 17 h 34"/>
                <a:gd name="T18" fmla="*/ 17 w 33"/>
                <a:gd name="T19" fmla="*/ 30 h 34"/>
                <a:gd name="T20" fmla="*/ 4 w 33"/>
                <a:gd name="T21" fmla="*/ 17 h 34"/>
                <a:gd name="T22" fmla="*/ 17 w 33"/>
                <a:gd name="T23" fmla="*/ 4 h 34"/>
                <a:gd name="T24" fmla="*/ 29 w 33"/>
                <a:gd name="T25" fmla="*/ 17 h 34"/>
                <a:gd name="T26" fmla="*/ 31 w 33"/>
                <a:gd name="T27" fmla="*/ 17 h 34"/>
                <a:gd name="T28" fmla="*/ 33 w 33"/>
                <a:gd name="T29" fmla="*/ 17 h 34"/>
                <a:gd name="T30" fmla="*/ 33 w 33"/>
                <a:gd name="T31" fmla="*/ 17 h 34"/>
                <a:gd name="T32" fmla="*/ 17 w 33"/>
                <a:gd name="T33"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34">
                  <a:moveTo>
                    <a:pt x="33" y="17"/>
                  </a:moveTo>
                  <a:cubicBezTo>
                    <a:pt x="33" y="17"/>
                    <a:pt x="33" y="17"/>
                    <a:pt x="33" y="17"/>
                  </a:cubicBezTo>
                  <a:cubicBezTo>
                    <a:pt x="33" y="17"/>
                    <a:pt x="33" y="17"/>
                    <a:pt x="33" y="17"/>
                  </a:cubicBezTo>
                  <a:moveTo>
                    <a:pt x="17" y="0"/>
                  </a:moveTo>
                  <a:cubicBezTo>
                    <a:pt x="7" y="0"/>
                    <a:pt x="0" y="8"/>
                    <a:pt x="0" y="17"/>
                  </a:cubicBezTo>
                  <a:cubicBezTo>
                    <a:pt x="0" y="26"/>
                    <a:pt x="7" y="34"/>
                    <a:pt x="17" y="34"/>
                  </a:cubicBezTo>
                  <a:cubicBezTo>
                    <a:pt x="26" y="34"/>
                    <a:pt x="33" y="26"/>
                    <a:pt x="33" y="17"/>
                  </a:cubicBezTo>
                  <a:cubicBezTo>
                    <a:pt x="31" y="17"/>
                    <a:pt x="31" y="17"/>
                    <a:pt x="31" y="17"/>
                  </a:cubicBezTo>
                  <a:cubicBezTo>
                    <a:pt x="29" y="17"/>
                    <a:pt x="29" y="17"/>
                    <a:pt x="29" y="17"/>
                  </a:cubicBezTo>
                  <a:cubicBezTo>
                    <a:pt x="29" y="24"/>
                    <a:pt x="24" y="30"/>
                    <a:pt x="17" y="30"/>
                  </a:cubicBezTo>
                  <a:cubicBezTo>
                    <a:pt x="10" y="30"/>
                    <a:pt x="4" y="24"/>
                    <a:pt x="4" y="17"/>
                  </a:cubicBezTo>
                  <a:cubicBezTo>
                    <a:pt x="4" y="10"/>
                    <a:pt x="10" y="4"/>
                    <a:pt x="17" y="4"/>
                  </a:cubicBezTo>
                  <a:cubicBezTo>
                    <a:pt x="24" y="4"/>
                    <a:pt x="29" y="10"/>
                    <a:pt x="29" y="17"/>
                  </a:cubicBezTo>
                  <a:cubicBezTo>
                    <a:pt x="31" y="17"/>
                    <a:pt x="31" y="17"/>
                    <a:pt x="31" y="17"/>
                  </a:cubicBezTo>
                  <a:cubicBezTo>
                    <a:pt x="33" y="17"/>
                    <a:pt x="33" y="17"/>
                    <a:pt x="33" y="17"/>
                  </a:cubicBezTo>
                  <a:cubicBezTo>
                    <a:pt x="33" y="17"/>
                    <a:pt x="33" y="17"/>
                    <a:pt x="33" y="17"/>
                  </a:cubicBezTo>
                  <a:cubicBezTo>
                    <a:pt x="33" y="8"/>
                    <a:pt x="26" y="0"/>
                    <a:pt x="17"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5" name="Freeform: Shape 28"/>
            <p:cNvSpPr>
              <a:spLocks/>
            </p:cNvSpPr>
            <p:nvPr/>
          </p:nvSpPr>
          <p:spPr bwMode="auto">
            <a:xfrm>
              <a:off x="-2930525" y="1395413"/>
              <a:ext cx="77787" cy="74613"/>
            </a:xfrm>
            <a:custGeom>
              <a:avLst/>
              <a:gdLst>
                <a:gd name="T0" fmla="*/ 21 w 44"/>
                <a:gd name="T1" fmla="*/ 0 h 42"/>
                <a:gd name="T2" fmla="*/ 6 w 44"/>
                <a:gd name="T3" fmla="*/ 6 h 42"/>
                <a:gd name="T4" fmla="*/ 0 w 44"/>
                <a:gd name="T5" fmla="*/ 21 h 42"/>
                <a:gd name="T6" fmla="*/ 6 w 44"/>
                <a:gd name="T7" fmla="*/ 36 h 42"/>
                <a:gd name="T8" fmla="*/ 21 w 44"/>
                <a:gd name="T9" fmla="*/ 42 h 42"/>
                <a:gd name="T10" fmla="*/ 36 w 44"/>
                <a:gd name="T11" fmla="*/ 36 h 42"/>
                <a:gd name="T12" fmla="*/ 42 w 44"/>
                <a:gd name="T13" fmla="*/ 21 h 42"/>
                <a:gd name="T14" fmla="*/ 44 w 44"/>
                <a:gd name="T15" fmla="*/ 21 h 42"/>
                <a:gd name="T16" fmla="*/ 44 w 44"/>
                <a:gd name="T17" fmla="*/ 21 h 42"/>
                <a:gd name="T18" fmla="*/ 42 w 44"/>
                <a:gd name="T19" fmla="*/ 21 h 42"/>
                <a:gd name="T20" fmla="*/ 36 w 44"/>
                <a:gd name="T21" fmla="*/ 6 h 42"/>
                <a:gd name="T22" fmla="*/ 21 w 44"/>
                <a:gd name="T2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 h="42">
                  <a:moveTo>
                    <a:pt x="21" y="0"/>
                  </a:moveTo>
                  <a:cubicBezTo>
                    <a:pt x="15" y="0"/>
                    <a:pt x="10" y="3"/>
                    <a:pt x="6" y="6"/>
                  </a:cubicBezTo>
                  <a:cubicBezTo>
                    <a:pt x="3" y="10"/>
                    <a:pt x="0" y="15"/>
                    <a:pt x="0" y="21"/>
                  </a:cubicBezTo>
                  <a:cubicBezTo>
                    <a:pt x="0" y="27"/>
                    <a:pt x="3" y="32"/>
                    <a:pt x="6" y="36"/>
                  </a:cubicBezTo>
                  <a:cubicBezTo>
                    <a:pt x="10" y="39"/>
                    <a:pt x="15" y="42"/>
                    <a:pt x="21" y="42"/>
                  </a:cubicBezTo>
                  <a:cubicBezTo>
                    <a:pt x="27" y="42"/>
                    <a:pt x="32" y="39"/>
                    <a:pt x="36" y="36"/>
                  </a:cubicBezTo>
                  <a:cubicBezTo>
                    <a:pt x="39" y="32"/>
                    <a:pt x="42" y="27"/>
                    <a:pt x="42" y="21"/>
                  </a:cubicBezTo>
                  <a:cubicBezTo>
                    <a:pt x="44" y="21"/>
                    <a:pt x="44" y="21"/>
                    <a:pt x="44" y="21"/>
                  </a:cubicBezTo>
                  <a:cubicBezTo>
                    <a:pt x="44" y="21"/>
                    <a:pt x="44" y="21"/>
                    <a:pt x="44" y="21"/>
                  </a:cubicBezTo>
                  <a:cubicBezTo>
                    <a:pt x="42" y="21"/>
                    <a:pt x="42" y="21"/>
                    <a:pt x="42" y="21"/>
                  </a:cubicBezTo>
                  <a:cubicBezTo>
                    <a:pt x="42" y="15"/>
                    <a:pt x="39" y="10"/>
                    <a:pt x="36" y="6"/>
                  </a:cubicBezTo>
                  <a:cubicBezTo>
                    <a:pt x="32" y="3"/>
                    <a:pt x="27" y="0"/>
                    <a:pt x="21" y="0"/>
                  </a:cubicBezTo>
                </a:path>
              </a:pathLst>
            </a:custGeom>
            <a:solidFill>
              <a:srgbClr val="9F9FA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Freeform: Shape 29"/>
            <p:cNvSpPr>
              <a:spLocks/>
            </p:cNvSpPr>
            <p:nvPr/>
          </p:nvSpPr>
          <p:spPr bwMode="auto">
            <a:xfrm>
              <a:off x="-2938463" y="1389063"/>
              <a:ext cx="88900" cy="88900"/>
            </a:xfrm>
            <a:custGeom>
              <a:avLst/>
              <a:gdLst>
                <a:gd name="T0" fmla="*/ 50 w 50"/>
                <a:gd name="T1" fmla="*/ 25 h 50"/>
                <a:gd name="T2" fmla="*/ 50 w 50"/>
                <a:gd name="T3" fmla="*/ 25 h 50"/>
                <a:gd name="T4" fmla="*/ 50 w 50"/>
                <a:gd name="T5" fmla="*/ 25 h 50"/>
                <a:gd name="T6" fmla="*/ 25 w 50"/>
                <a:gd name="T7" fmla="*/ 0 h 50"/>
                <a:gd name="T8" fmla="*/ 0 w 50"/>
                <a:gd name="T9" fmla="*/ 25 h 50"/>
                <a:gd name="T10" fmla="*/ 25 w 50"/>
                <a:gd name="T11" fmla="*/ 50 h 50"/>
                <a:gd name="T12" fmla="*/ 50 w 50"/>
                <a:gd name="T13" fmla="*/ 25 h 50"/>
                <a:gd name="T14" fmla="*/ 48 w 50"/>
                <a:gd name="T15" fmla="*/ 25 h 50"/>
                <a:gd name="T16" fmla="*/ 46 w 50"/>
                <a:gd name="T17" fmla="*/ 25 h 50"/>
                <a:gd name="T18" fmla="*/ 40 w 50"/>
                <a:gd name="T19" fmla="*/ 40 h 50"/>
                <a:gd name="T20" fmla="*/ 25 w 50"/>
                <a:gd name="T21" fmla="*/ 46 h 50"/>
                <a:gd name="T22" fmla="*/ 10 w 50"/>
                <a:gd name="T23" fmla="*/ 40 h 50"/>
                <a:gd name="T24" fmla="*/ 4 w 50"/>
                <a:gd name="T25" fmla="*/ 25 h 50"/>
                <a:gd name="T26" fmla="*/ 10 w 50"/>
                <a:gd name="T27" fmla="*/ 10 h 50"/>
                <a:gd name="T28" fmla="*/ 25 w 50"/>
                <a:gd name="T29" fmla="*/ 4 h 50"/>
                <a:gd name="T30" fmla="*/ 40 w 50"/>
                <a:gd name="T31" fmla="*/ 10 h 50"/>
                <a:gd name="T32" fmla="*/ 46 w 50"/>
                <a:gd name="T33" fmla="*/ 25 h 50"/>
                <a:gd name="T34" fmla="*/ 48 w 50"/>
                <a:gd name="T35" fmla="*/ 25 h 50"/>
                <a:gd name="T36" fmla="*/ 50 w 50"/>
                <a:gd name="T37" fmla="*/ 25 h 50"/>
                <a:gd name="T38" fmla="*/ 50 w 50"/>
                <a:gd name="T39" fmla="*/ 25 h 50"/>
                <a:gd name="T40" fmla="*/ 25 w 50"/>
                <a:gd name="T4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0" h="50">
                  <a:moveTo>
                    <a:pt x="50" y="25"/>
                  </a:moveTo>
                  <a:cubicBezTo>
                    <a:pt x="50" y="25"/>
                    <a:pt x="50" y="25"/>
                    <a:pt x="50" y="25"/>
                  </a:cubicBezTo>
                  <a:cubicBezTo>
                    <a:pt x="50" y="25"/>
                    <a:pt x="50" y="25"/>
                    <a:pt x="50" y="25"/>
                  </a:cubicBezTo>
                  <a:moveTo>
                    <a:pt x="25" y="0"/>
                  </a:moveTo>
                  <a:cubicBezTo>
                    <a:pt x="11" y="0"/>
                    <a:pt x="0" y="11"/>
                    <a:pt x="0" y="25"/>
                  </a:cubicBezTo>
                  <a:cubicBezTo>
                    <a:pt x="0" y="39"/>
                    <a:pt x="11" y="50"/>
                    <a:pt x="25" y="50"/>
                  </a:cubicBezTo>
                  <a:cubicBezTo>
                    <a:pt x="39" y="50"/>
                    <a:pt x="50" y="39"/>
                    <a:pt x="50" y="25"/>
                  </a:cubicBezTo>
                  <a:cubicBezTo>
                    <a:pt x="48" y="25"/>
                    <a:pt x="48" y="25"/>
                    <a:pt x="48" y="25"/>
                  </a:cubicBezTo>
                  <a:cubicBezTo>
                    <a:pt x="46" y="25"/>
                    <a:pt x="46" y="25"/>
                    <a:pt x="46" y="25"/>
                  </a:cubicBezTo>
                  <a:cubicBezTo>
                    <a:pt x="46" y="31"/>
                    <a:pt x="43" y="36"/>
                    <a:pt x="40" y="40"/>
                  </a:cubicBezTo>
                  <a:cubicBezTo>
                    <a:pt x="36" y="43"/>
                    <a:pt x="31" y="46"/>
                    <a:pt x="25" y="46"/>
                  </a:cubicBezTo>
                  <a:cubicBezTo>
                    <a:pt x="19" y="46"/>
                    <a:pt x="14" y="43"/>
                    <a:pt x="10" y="40"/>
                  </a:cubicBezTo>
                  <a:cubicBezTo>
                    <a:pt x="7" y="36"/>
                    <a:pt x="4" y="31"/>
                    <a:pt x="4" y="25"/>
                  </a:cubicBezTo>
                  <a:cubicBezTo>
                    <a:pt x="4" y="19"/>
                    <a:pt x="7" y="14"/>
                    <a:pt x="10" y="10"/>
                  </a:cubicBezTo>
                  <a:cubicBezTo>
                    <a:pt x="14" y="7"/>
                    <a:pt x="19" y="4"/>
                    <a:pt x="25" y="4"/>
                  </a:cubicBezTo>
                  <a:cubicBezTo>
                    <a:pt x="31" y="4"/>
                    <a:pt x="36" y="7"/>
                    <a:pt x="40" y="10"/>
                  </a:cubicBezTo>
                  <a:cubicBezTo>
                    <a:pt x="43" y="14"/>
                    <a:pt x="46" y="19"/>
                    <a:pt x="46" y="25"/>
                  </a:cubicBezTo>
                  <a:cubicBezTo>
                    <a:pt x="48" y="25"/>
                    <a:pt x="48" y="25"/>
                    <a:pt x="48" y="25"/>
                  </a:cubicBezTo>
                  <a:cubicBezTo>
                    <a:pt x="50" y="25"/>
                    <a:pt x="50" y="25"/>
                    <a:pt x="50" y="25"/>
                  </a:cubicBezTo>
                  <a:cubicBezTo>
                    <a:pt x="50" y="25"/>
                    <a:pt x="50" y="25"/>
                    <a:pt x="50" y="25"/>
                  </a:cubicBezTo>
                  <a:cubicBezTo>
                    <a:pt x="50" y="11"/>
                    <a:pt x="39" y="0"/>
                    <a:pt x="25"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Freeform: Shape 30"/>
            <p:cNvSpPr>
              <a:spLocks/>
            </p:cNvSpPr>
            <p:nvPr/>
          </p:nvSpPr>
          <p:spPr bwMode="auto">
            <a:xfrm>
              <a:off x="-2695575" y="1419225"/>
              <a:ext cx="393700" cy="39688"/>
            </a:xfrm>
            <a:custGeom>
              <a:avLst/>
              <a:gdLst>
                <a:gd name="T0" fmla="*/ 210 w 221"/>
                <a:gd name="T1" fmla="*/ 0 h 23"/>
                <a:gd name="T2" fmla="*/ 11 w 221"/>
                <a:gd name="T3" fmla="*/ 0 h 23"/>
                <a:gd name="T4" fmla="*/ 0 w 221"/>
                <a:gd name="T5" fmla="*/ 11 h 23"/>
                <a:gd name="T6" fmla="*/ 11 w 221"/>
                <a:gd name="T7" fmla="*/ 23 h 23"/>
                <a:gd name="T8" fmla="*/ 210 w 221"/>
                <a:gd name="T9" fmla="*/ 23 h 23"/>
                <a:gd name="T10" fmla="*/ 221 w 221"/>
                <a:gd name="T11" fmla="*/ 11 h 23"/>
                <a:gd name="T12" fmla="*/ 210 w 221"/>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221" h="23">
                  <a:moveTo>
                    <a:pt x="210" y="0"/>
                  </a:moveTo>
                  <a:cubicBezTo>
                    <a:pt x="11" y="0"/>
                    <a:pt x="11" y="0"/>
                    <a:pt x="11" y="0"/>
                  </a:cubicBezTo>
                  <a:cubicBezTo>
                    <a:pt x="5" y="0"/>
                    <a:pt x="0" y="5"/>
                    <a:pt x="0" y="11"/>
                  </a:cubicBezTo>
                  <a:cubicBezTo>
                    <a:pt x="0" y="18"/>
                    <a:pt x="5" y="23"/>
                    <a:pt x="11" y="23"/>
                  </a:cubicBezTo>
                  <a:cubicBezTo>
                    <a:pt x="210" y="23"/>
                    <a:pt x="210" y="23"/>
                    <a:pt x="210" y="23"/>
                  </a:cubicBezTo>
                  <a:cubicBezTo>
                    <a:pt x="216" y="23"/>
                    <a:pt x="221" y="18"/>
                    <a:pt x="221" y="11"/>
                  </a:cubicBezTo>
                  <a:cubicBezTo>
                    <a:pt x="221" y="5"/>
                    <a:pt x="216" y="0"/>
                    <a:pt x="210" y="0"/>
                  </a:cubicBezTo>
                </a:path>
              </a:pathLst>
            </a:custGeom>
            <a:solidFill>
              <a:srgbClr val="9F9FA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0" name="Freeform: Shape 33"/>
            <p:cNvSpPr>
              <a:spLocks/>
            </p:cNvSpPr>
            <p:nvPr/>
          </p:nvSpPr>
          <p:spPr bwMode="auto">
            <a:xfrm>
              <a:off x="-3768725" y="1736725"/>
              <a:ext cx="31750" cy="215900"/>
            </a:xfrm>
            <a:custGeom>
              <a:avLst/>
              <a:gdLst>
                <a:gd name="T0" fmla="*/ 18 w 18"/>
                <a:gd name="T1" fmla="*/ 113 h 122"/>
                <a:gd name="T2" fmla="*/ 9 w 18"/>
                <a:gd name="T3" fmla="*/ 122 h 122"/>
                <a:gd name="T4" fmla="*/ 0 w 18"/>
                <a:gd name="T5" fmla="*/ 113 h 122"/>
                <a:gd name="T6" fmla="*/ 0 w 18"/>
                <a:gd name="T7" fmla="*/ 9 h 122"/>
                <a:gd name="T8" fmla="*/ 9 w 18"/>
                <a:gd name="T9" fmla="*/ 0 h 122"/>
                <a:gd name="T10" fmla="*/ 18 w 18"/>
                <a:gd name="T11" fmla="*/ 9 h 122"/>
                <a:gd name="T12" fmla="*/ 18 w 18"/>
                <a:gd name="T13" fmla="*/ 113 h 122"/>
              </a:gdLst>
              <a:ahLst/>
              <a:cxnLst>
                <a:cxn ang="0">
                  <a:pos x="T0" y="T1"/>
                </a:cxn>
                <a:cxn ang="0">
                  <a:pos x="T2" y="T3"/>
                </a:cxn>
                <a:cxn ang="0">
                  <a:pos x="T4" y="T5"/>
                </a:cxn>
                <a:cxn ang="0">
                  <a:pos x="T6" y="T7"/>
                </a:cxn>
                <a:cxn ang="0">
                  <a:pos x="T8" y="T9"/>
                </a:cxn>
                <a:cxn ang="0">
                  <a:pos x="T10" y="T11"/>
                </a:cxn>
                <a:cxn ang="0">
                  <a:pos x="T12" y="T13"/>
                </a:cxn>
              </a:cxnLst>
              <a:rect l="0" t="0" r="r" b="b"/>
              <a:pathLst>
                <a:path w="18" h="122">
                  <a:moveTo>
                    <a:pt x="18" y="113"/>
                  </a:moveTo>
                  <a:cubicBezTo>
                    <a:pt x="18" y="118"/>
                    <a:pt x="14" y="122"/>
                    <a:pt x="9" y="122"/>
                  </a:cubicBezTo>
                  <a:cubicBezTo>
                    <a:pt x="4" y="122"/>
                    <a:pt x="0" y="118"/>
                    <a:pt x="0" y="113"/>
                  </a:cubicBezTo>
                  <a:cubicBezTo>
                    <a:pt x="0" y="9"/>
                    <a:pt x="0" y="9"/>
                    <a:pt x="0" y="9"/>
                  </a:cubicBezTo>
                  <a:cubicBezTo>
                    <a:pt x="0" y="4"/>
                    <a:pt x="4" y="0"/>
                    <a:pt x="9" y="0"/>
                  </a:cubicBezTo>
                  <a:cubicBezTo>
                    <a:pt x="14" y="0"/>
                    <a:pt x="18" y="4"/>
                    <a:pt x="18" y="9"/>
                  </a:cubicBezTo>
                  <a:lnTo>
                    <a:pt x="18" y="113"/>
                  </a:lnTo>
                  <a:close/>
                </a:path>
              </a:pathLst>
            </a:custGeom>
            <a:solidFill>
              <a:schemeClr val="bg1">
                <a:lumMod val="75000"/>
              </a:schemeClr>
            </a:solidFill>
            <a:ln>
              <a:noFill/>
            </a:ln>
          </p:spPr>
          <p:txBody>
            <a:bodyPr anchor="ctr"/>
            <a:lstStyle/>
            <a:p>
              <a:pPr algn="ctr"/>
              <a:endParaRPr/>
            </a:p>
          </p:txBody>
        </p:sp>
        <p:sp>
          <p:nvSpPr>
            <p:cNvPr id="41" name="Freeform: Shape 34"/>
            <p:cNvSpPr>
              <a:spLocks/>
            </p:cNvSpPr>
            <p:nvPr/>
          </p:nvSpPr>
          <p:spPr bwMode="auto">
            <a:xfrm>
              <a:off x="-3768725" y="2147888"/>
              <a:ext cx="31750" cy="363538"/>
            </a:xfrm>
            <a:custGeom>
              <a:avLst/>
              <a:gdLst>
                <a:gd name="T0" fmla="*/ 18 w 18"/>
                <a:gd name="T1" fmla="*/ 190 h 205"/>
                <a:gd name="T2" fmla="*/ 9 w 18"/>
                <a:gd name="T3" fmla="*/ 205 h 205"/>
                <a:gd name="T4" fmla="*/ 0 w 18"/>
                <a:gd name="T5" fmla="*/ 190 h 205"/>
                <a:gd name="T6" fmla="*/ 0 w 18"/>
                <a:gd name="T7" fmla="*/ 15 h 205"/>
                <a:gd name="T8" fmla="*/ 9 w 18"/>
                <a:gd name="T9" fmla="*/ 0 h 205"/>
                <a:gd name="T10" fmla="*/ 18 w 18"/>
                <a:gd name="T11" fmla="*/ 15 h 205"/>
                <a:gd name="T12" fmla="*/ 18 w 18"/>
                <a:gd name="T13" fmla="*/ 190 h 205"/>
              </a:gdLst>
              <a:ahLst/>
              <a:cxnLst>
                <a:cxn ang="0">
                  <a:pos x="T0" y="T1"/>
                </a:cxn>
                <a:cxn ang="0">
                  <a:pos x="T2" y="T3"/>
                </a:cxn>
                <a:cxn ang="0">
                  <a:pos x="T4" y="T5"/>
                </a:cxn>
                <a:cxn ang="0">
                  <a:pos x="T6" y="T7"/>
                </a:cxn>
                <a:cxn ang="0">
                  <a:pos x="T8" y="T9"/>
                </a:cxn>
                <a:cxn ang="0">
                  <a:pos x="T10" y="T11"/>
                </a:cxn>
                <a:cxn ang="0">
                  <a:pos x="T12" y="T13"/>
                </a:cxn>
              </a:cxnLst>
              <a:rect l="0" t="0" r="r" b="b"/>
              <a:pathLst>
                <a:path w="18" h="205">
                  <a:moveTo>
                    <a:pt x="18" y="190"/>
                  </a:moveTo>
                  <a:cubicBezTo>
                    <a:pt x="18" y="198"/>
                    <a:pt x="14" y="205"/>
                    <a:pt x="9" y="205"/>
                  </a:cubicBezTo>
                  <a:cubicBezTo>
                    <a:pt x="4" y="205"/>
                    <a:pt x="0" y="198"/>
                    <a:pt x="0" y="190"/>
                  </a:cubicBezTo>
                  <a:cubicBezTo>
                    <a:pt x="0" y="15"/>
                    <a:pt x="0" y="15"/>
                    <a:pt x="0" y="15"/>
                  </a:cubicBezTo>
                  <a:cubicBezTo>
                    <a:pt x="0" y="7"/>
                    <a:pt x="4" y="0"/>
                    <a:pt x="9" y="0"/>
                  </a:cubicBezTo>
                  <a:cubicBezTo>
                    <a:pt x="14" y="0"/>
                    <a:pt x="18" y="7"/>
                    <a:pt x="18" y="15"/>
                  </a:cubicBezTo>
                  <a:lnTo>
                    <a:pt x="18" y="190"/>
                  </a:lnTo>
                  <a:close/>
                </a:path>
              </a:pathLst>
            </a:custGeom>
            <a:solidFill>
              <a:schemeClr val="bg1">
                <a:lumMod val="75000"/>
              </a:schemeClr>
            </a:solidFill>
            <a:ln>
              <a:noFill/>
            </a:ln>
          </p:spPr>
          <p:txBody>
            <a:bodyPr anchor="ctr"/>
            <a:lstStyle/>
            <a:p>
              <a:pPr algn="ctr"/>
              <a:endParaRPr/>
            </a:p>
          </p:txBody>
        </p:sp>
        <p:sp>
          <p:nvSpPr>
            <p:cNvPr id="42" name="Freeform: Shape 35"/>
            <p:cNvSpPr>
              <a:spLocks/>
            </p:cNvSpPr>
            <p:nvPr/>
          </p:nvSpPr>
          <p:spPr bwMode="auto">
            <a:xfrm>
              <a:off x="-3768725" y="2609850"/>
              <a:ext cx="31750" cy="363538"/>
            </a:xfrm>
            <a:custGeom>
              <a:avLst/>
              <a:gdLst>
                <a:gd name="T0" fmla="*/ 18 w 18"/>
                <a:gd name="T1" fmla="*/ 190 h 205"/>
                <a:gd name="T2" fmla="*/ 9 w 18"/>
                <a:gd name="T3" fmla="*/ 205 h 205"/>
                <a:gd name="T4" fmla="*/ 0 w 18"/>
                <a:gd name="T5" fmla="*/ 190 h 205"/>
                <a:gd name="T6" fmla="*/ 0 w 18"/>
                <a:gd name="T7" fmla="*/ 15 h 205"/>
                <a:gd name="T8" fmla="*/ 9 w 18"/>
                <a:gd name="T9" fmla="*/ 0 h 205"/>
                <a:gd name="T10" fmla="*/ 18 w 18"/>
                <a:gd name="T11" fmla="*/ 15 h 205"/>
                <a:gd name="T12" fmla="*/ 18 w 18"/>
                <a:gd name="T13" fmla="*/ 190 h 205"/>
              </a:gdLst>
              <a:ahLst/>
              <a:cxnLst>
                <a:cxn ang="0">
                  <a:pos x="T0" y="T1"/>
                </a:cxn>
                <a:cxn ang="0">
                  <a:pos x="T2" y="T3"/>
                </a:cxn>
                <a:cxn ang="0">
                  <a:pos x="T4" y="T5"/>
                </a:cxn>
                <a:cxn ang="0">
                  <a:pos x="T6" y="T7"/>
                </a:cxn>
                <a:cxn ang="0">
                  <a:pos x="T8" y="T9"/>
                </a:cxn>
                <a:cxn ang="0">
                  <a:pos x="T10" y="T11"/>
                </a:cxn>
                <a:cxn ang="0">
                  <a:pos x="T12" y="T13"/>
                </a:cxn>
              </a:cxnLst>
              <a:rect l="0" t="0" r="r" b="b"/>
              <a:pathLst>
                <a:path w="18" h="205">
                  <a:moveTo>
                    <a:pt x="18" y="190"/>
                  </a:moveTo>
                  <a:cubicBezTo>
                    <a:pt x="18" y="198"/>
                    <a:pt x="14" y="205"/>
                    <a:pt x="9" y="205"/>
                  </a:cubicBezTo>
                  <a:cubicBezTo>
                    <a:pt x="4" y="205"/>
                    <a:pt x="0" y="198"/>
                    <a:pt x="0" y="190"/>
                  </a:cubicBezTo>
                  <a:cubicBezTo>
                    <a:pt x="0" y="15"/>
                    <a:pt x="0" y="15"/>
                    <a:pt x="0" y="15"/>
                  </a:cubicBezTo>
                  <a:cubicBezTo>
                    <a:pt x="0" y="7"/>
                    <a:pt x="4" y="0"/>
                    <a:pt x="9" y="0"/>
                  </a:cubicBezTo>
                  <a:cubicBezTo>
                    <a:pt x="14" y="0"/>
                    <a:pt x="18" y="7"/>
                    <a:pt x="18" y="15"/>
                  </a:cubicBezTo>
                  <a:lnTo>
                    <a:pt x="18" y="190"/>
                  </a:lnTo>
                  <a:close/>
                </a:path>
              </a:pathLst>
            </a:custGeom>
            <a:solidFill>
              <a:schemeClr val="bg1">
                <a:lumMod val="75000"/>
              </a:schemeClr>
            </a:solidFill>
            <a:ln>
              <a:noFill/>
            </a:ln>
          </p:spPr>
          <p:txBody>
            <a:bodyPr anchor="ctr"/>
            <a:lstStyle/>
            <a:p>
              <a:pPr algn="ctr"/>
              <a:endParaRPr/>
            </a:p>
          </p:txBody>
        </p:sp>
        <p:sp>
          <p:nvSpPr>
            <p:cNvPr id="43" name="Freeform: Shape 36"/>
            <p:cNvSpPr>
              <a:spLocks/>
            </p:cNvSpPr>
            <p:nvPr/>
          </p:nvSpPr>
          <p:spPr bwMode="auto">
            <a:xfrm>
              <a:off x="-1282700" y="2147888"/>
              <a:ext cx="31750" cy="363538"/>
            </a:xfrm>
            <a:custGeom>
              <a:avLst/>
              <a:gdLst>
                <a:gd name="T0" fmla="*/ 18 w 18"/>
                <a:gd name="T1" fmla="*/ 190 h 205"/>
                <a:gd name="T2" fmla="*/ 9 w 18"/>
                <a:gd name="T3" fmla="*/ 205 h 205"/>
                <a:gd name="T4" fmla="*/ 0 w 18"/>
                <a:gd name="T5" fmla="*/ 190 h 205"/>
                <a:gd name="T6" fmla="*/ 0 w 18"/>
                <a:gd name="T7" fmla="*/ 15 h 205"/>
                <a:gd name="T8" fmla="*/ 9 w 18"/>
                <a:gd name="T9" fmla="*/ 0 h 205"/>
                <a:gd name="T10" fmla="*/ 18 w 18"/>
                <a:gd name="T11" fmla="*/ 15 h 205"/>
                <a:gd name="T12" fmla="*/ 18 w 18"/>
                <a:gd name="T13" fmla="*/ 190 h 205"/>
              </a:gdLst>
              <a:ahLst/>
              <a:cxnLst>
                <a:cxn ang="0">
                  <a:pos x="T0" y="T1"/>
                </a:cxn>
                <a:cxn ang="0">
                  <a:pos x="T2" y="T3"/>
                </a:cxn>
                <a:cxn ang="0">
                  <a:pos x="T4" y="T5"/>
                </a:cxn>
                <a:cxn ang="0">
                  <a:pos x="T6" y="T7"/>
                </a:cxn>
                <a:cxn ang="0">
                  <a:pos x="T8" y="T9"/>
                </a:cxn>
                <a:cxn ang="0">
                  <a:pos x="T10" y="T11"/>
                </a:cxn>
                <a:cxn ang="0">
                  <a:pos x="T12" y="T13"/>
                </a:cxn>
              </a:cxnLst>
              <a:rect l="0" t="0" r="r" b="b"/>
              <a:pathLst>
                <a:path w="18" h="205">
                  <a:moveTo>
                    <a:pt x="18" y="190"/>
                  </a:moveTo>
                  <a:cubicBezTo>
                    <a:pt x="18" y="198"/>
                    <a:pt x="14" y="205"/>
                    <a:pt x="9" y="205"/>
                  </a:cubicBezTo>
                  <a:cubicBezTo>
                    <a:pt x="4" y="205"/>
                    <a:pt x="0" y="198"/>
                    <a:pt x="0" y="190"/>
                  </a:cubicBezTo>
                  <a:cubicBezTo>
                    <a:pt x="0" y="15"/>
                    <a:pt x="0" y="15"/>
                    <a:pt x="0" y="15"/>
                  </a:cubicBezTo>
                  <a:cubicBezTo>
                    <a:pt x="0" y="7"/>
                    <a:pt x="4" y="0"/>
                    <a:pt x="9" y="0"/>
                  </a:cubicBezTo>
                  <a:cubicBezTo>
                    <a:pt x="14" y="0"/>
                    <a:pt x="18" y="7"/>
                    <a:pt x="18" y="15"/>
                  </a:cubicBezTo>
                  <a:lnTo>
                    <a:pt x="18" y="190"/>
                  </a:lnTo>
                  <a:close/>
                </a:path>
              </a:pathLst>
            </a:custGeom>
            <a:solidFill>
              <a:schemeClr val="bg1">
                <a:lumMod val="75000"/>
              </a:schemeClr>
            </a:solidFill>
            <a:ln>
              <a:noFill/>
            </a:ln>
          </p:spPr>
          <p:txBody>
            <a:bodyPr anchor="ctr"/>
            <a:lstStyle/>
            <a:p>
              <a:pPr algn="ctr"/>
              <a:endParaRPr/>
            </a:p>
          </p:txBody>
        </p:sp>
      </p:grpSp>
      <p:pic>
        <p:nvPicPr>
          <p:cNvPr id="62" name="图片占位符 61"/>
          <p:cNvPicPr>
            <a:picLocks noGrp="1" noChangeAspect="1"/>
          </p:cNvPicPr>
          <p:nvPr>
            <p:ph type="pic" sz="quarter" idx="12"/>
          </p:nvPr>
        </p:nvPicPr>
        <p:blipFill>
          <a:blip r:embed="rId4" cstate="email">
            <a:extLst>
              <a:ext uri="{28A0092B-C50C-407E-A947-70E740481C1C}">
                <a14:useLocalDpi xmlns:a14="http://schemas.microsoft.com/office/drawing/2010/main"/>
              </a:ext>
            </a:extLst>
          </a:blip>
          <a:srcRect/>
          <a:stretch>
            <a:fillRect/>
          </a:stretch>
        </p:blipFill>
        <p:spPr/>
      </p:pic>
      <p:sp>
        <p:nvSpPr>
          <p:cNvPr id="65" name="Oval 40"/>
          <p:cNvSpPr/>
          <p:nvPr/>
        </p:nvSpPr>
        <p:spPr bwMode="auto">
          <a:xfrm>
            <a:off x="4335123" y="4469323"/>
            <a:ext cx="447370" cy="361747"/>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bg1"/>
          </a:soli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solidFill>
                <a:schemeClr val="lt1"/>
              </a:solidFill>
            </a:endParaRPr>
          </a:p>
        </p:txBody>
      </p:sp>
      <p:sp>
        <p:nvSpPr>
          <p:cNvPr id="66" name="Oval 40"/>
          <p:cNvSpPr/>
          <p:nvPr/>
        </p:nvSpPr>
        <p:spPr bwMode="auto">
          <a:xfrm>
            <a:off x="8014988" y="4442591"/>
            <a:ext cx="447370" cy="415210"/>
          </a:xfrm>
          <a:custGeom>
            <a:avLst/>
            <a:gdLst>
              <a:gd name="connsiteX0" fmla="*/ 288132 w 338138"/>
              <a:gd name="connsiteY0" fmla="*/ 223343 h 313831"/>
              <a:gd name="connsiteX1" fmla="*/ 279400 w 338138"/>
              <a:gd name="connsiteY1" fmla="*/ 231281 h 313831"/>
              <a:gd name="connsiteX2" fmla="*/ 288132 w 338138"/>
              <a:gd name="connsiteY2" fmla="*/ 239219 h 313831"/>
              <a:gd name="connsiteX3" fmla="*/ 296864 w 338138"/>
              <a:gd name="connsiteY3" fmla="*/ 231281 h 313831"/>
              <a:gd name="connsiteX4" fmla="*/ 288132 w 338138"/>
              <a:gd name="connsiteY4" fmla="*/ 223343 h 313831"/>
              <a:gd name="connsiteX5" fmla="*/ 261938 w 338138"/>
              <a:gd name="connsiteY5" fmla="*/ 223343 h 313831"/>
              <a:gd name="connsiteX6" fmla="*/ 254000 w 338138"/>
              <a:gd name="connsiteY6" fmla="*/ 231281 h 313831"/>
              <a:gd name="connsiteX7" fmla="*/ 261938 w 338138"/>
              <a:gd name="connsiteY7" fmla="*/ 239219 h 313831"/>
              <a:gd name="connsiteX8" fmla="*/ 269876 w 338138"/>
              <a:gd name="connsiteY8" fmla="*/ 231281 h 313831"/>
              <a:gd name="connsiteX9" fmla="*/ 261938 w 338138"/>
              <a:gd name="connsiteY9" fmla="*/ 223343 h 313831"/>
              <a:gd name="connsiteX10" fmla="*/ 116535 w 338138"/>
              <a:gd name="connsiteY10" fmla="*/ 45543 h 313831"/>
              <a:gd name="connsiteX11" fmla="*/ 141773 w 338138"/>
              <a:gd name="connsiteY11" fmla="*/ 88073 h 313831"/>
              <a:gd name="connsiteX12" fmla="*/ 108565 w 338138"/>
              <a:gd name="connsiteY12" fmla="*/ 102693 h 313831"/>
              <a:gd name="connsiteX13" fmla="*/ 87312 w 338138"/>
              <a:gd name="connsiteY13" fmla="*/ 74783 h 313831"/>
              <a:gd name="connsiteX14" fmla="*/ 116535 w 338138"/>
              <a:gd name="connsiteY14" fmla="*/ 45543 h 313831"/>
              <a:gd name="connsiteX15" fmla="*/ 254349 w 338138"/>
              <a:gd name="connsiteY15" fmla="*/ 30428 h 313831"/>
              <a:gd name="connsiteX16" fmla="*/ 275361 w 338138"/>
              <a:gd name="connsiteY16" fmla="*/ 48787 h 313831"/>
              <a:gd name="connsiteX17" fmla="*/ 255662 w 338138"/>
              <a:gd name="connsiteY17" fmla="*/ 85507 h 313831"/>
              <a:gd name="connsiteX18" fmla="*/ 266168 w 338138"/>
              <a:gd name="connsiteY18" fmla="*/ 89441 h 313831"/>
              <a:gd name="connsiteX19" fmla="*/ 289806 w 338138"/>
              <a:gd name="connsiteY19" fmla="*/ 80261 h 313831"/>
              <a:gd name="connsiteX20" fmla="*/ 287180 w 338138"/>
              <a:gd name="connsiteY20" fmla="*/ 109113 h 313831"/>
              <a:gd name="connsiteX21" fmla="*/ 225458 w 338138"/>
              <a:gd name="connsiteY21" fmla="*/ 111735 h 313831"/>
              <a:gd name="connsiteX22" fmla="*/ 92823 w 338138"/>
              <a:gd name="connsiteY22" fmla="*/ 166815 h 313831"/>
              <a:gd name="connsiteX23" fmla="*/ 75751 w 338138"/>
              <a:gd name="connsiteY23" fmla="*/ 127472 h 313831"/>
              <a:gd name="connsiteX24" fmla="*/ 208386 w 338138"/>
              <a:gd name="connsiteY24" fmla="*/ 72393 h 313831"/>
              <a:gd name="connsiteX25" fmla="*/ 242530 w 338138"/>
              <a:gd name="connsiteY25" fmla="*/ 33050 h 313831"/>
              <a:gd name="connsiteX26" fmla="*/ 254349 w 338138"/>
              <a:gd name="connsiteY26" fmla="*/ 30428 h 313831"/>
              <a:gd name="connsiteX27" fmla="*/ 186871 w 338138"/>
              <a:gd name="connsiteY27" fmla="*/ 24906 h 313831"/>
              <a:gd name="connsiteX28" fmla="*/ 231775 w 338138"/>
              <a:gd name="connsiteY28" fmla="*/ 24906 h 313831"/>
              <a:gd name="connsiteX29" fmla="*/ 207282 w 338138"/>
              <a:gd name="connsiteY29" fmla="*/ 48190 h 313831"/>
              <a:gd name="connsiteX30" fmla="*/ 201839 w 338138"/>
              <a:gd name="connsiteY30" fmla="*/ 59831 h 313831"/>
              <a:gd name="connsiteX31" fmla="*/ 184150 w 338138"/>
              <a:gd name="connsiteY31" fmla="*/ 45603 h 313831"/>
              <a:gd name="connsiteX32" fmla="*/ 186871 w 338138"/>
              <a:gd name="connsiteY32" fmla="*/ 24906 h 313831"/>
              <a:gd name="connsiteX33" fmla="*/ 18492 w 338138"/>
              <a:gd name="connsiteY33" fmla="*/ 24906 h 313831"/>
              <a:gd name="connsiteX34" fmla="*/ 43588 w 338138"/>
              <a:gd name="connsiteY34" fmla="*/ 24906 h 313831"/>
              <a:gd name="connsiteX35" fmla="*/ 46230 w 338138"/>
              <a:gd name="connsiteY35" fmla="*/ 46015 h 313831"/>
              <a:gd name="connsiteX36" fmla="*/ 29059 w 338138"/>
              <a:gd name="connsiteY36" fmla="*/ 63166 h 313831"/>
              <a:gd name="connsiteX37" fmla="*/ 31700 w 338138"/>
              <a:gd name="connsiteY37" fmla="*/ 96148 h 313831"/>
              <a:gd name="connsiteX38" fmla="*/ 31700 w 338138"/>
              <a:gd name="connsiteY38" fmla="*/ 206969 h 313831"/>
              <a:gd name="connsiteX39" fmla="*/ 39626 w 338138"/>
              <a:gd name="connsiteY39" fmla="*/ 214884 h 313831"/>
              <a:gd name="connsiteX40" fmla="*/ 298512 w 338138"/>
              <a:gd name="connsiteY40" fmla="*/ 214884 h 313831"/>
              <a:gd name="connsiteX41" fmla="*/ 306438 w 338138"/>
              <a:gd name="connsiteY41" fmla="*/ 206969 h 313831"/>
              <a:gd name="connsiteX42" fmla="*/ 306438 w 338138"/>
              <a:gd name="connsiteY42" fmla="*/ 104064 h 313831"/>
              <a:gd name="connsiteX43" fmla="*/ 306438 w 338138"/>
              <a:gd name="connsiteY43" fmla="*/ 77678 h 313831"/>
              <a:gd name="connsiteX44" fmla="*/ 274737 w 338138"/>
              <a:gd name="connsiteY44" fmla="*/ 61846 h 313831"/>
              <a:gd name="connsiteX45" fmla="*/ 281341 w 338138"/>
              <a:gd name="connsiteY45" fmla="*/ 59208 h 313831"/>
              <a:gd name="connsiteX46" fmla="*/ 280021 w 338138"/>
              <a:gd name="connsiteY46" fmla="*/ 24906 h 313831"/>
              <a:gd name="connsiteX47" fmla="*/ 319646 w 338138"/>
              <a:gd name="connsiteY47" fmla="*/ 24906 h 313831"/>
              <a:gd name="connsiteX48" fmla="*/ 338138 w 338138"/>
              <a:gd name="connsiteY48" fmla="*/ 43376 h 313831"/>
              <a:gd name="connsiteX49" fmla="*/ 338138 w 338138"/>
              <a:gd name="connsiteY49" fmla="*/ 234674 h 313831"/>
              <a:gd name="connsiteX50" fmla="*/ 319646 w 338138"/>
              <a:gd name="connsiteY50" fmla="*/ 251825 h 313831"/>
              <a:gd name="connsiteX51" fmla="*/ 200769 w 338138"/>
              <a:gd name="connsiteY51" fmla="*/ 251825 h 313831"/>
              <a:gd name="connsiteX52" fmla="*/ 216620 w 338138"/>
              <a:gd name="connsiteY52" fmla="*/ 290084 h 313831"/>
              <a:gd name="connsiteX53" fmla="*/ 224545 w 338138"/>
              <a:gd name="connsiteY53" fmla="*/ 290084 h 313831"/>
              <a:gd name="connsiteX54" fmla="*/ 235112 w 338138"/>
              <a:gd name="connsiteY54" fmla="*/ 301958 h 313831"/>
              <a:gd name="connsiteX55" fmla="*/ 224545 w 338138"/>
              <a:gd name="connsiteY55" fmla="*/ 313831 h 313831"/>
              <a:gd name="connsiteX56" fmla="*/ 113593 w 338138"/>
              <a:gd name="connsiteY56" fmla="*/ 313831 h 313831"/>
              <a:gd name="connsiteX57" fmla="*/ 103026 w 338138"/>
              <a:gd name="connsiteY57" fmla="*/ 301958 h 313831"/>
              <a:gd name="connsiteX58" fmla="*/ 113593 w 338138"/>
              <a:gd name="connsiteY58" fmla="*/ 290084 h 313831"/>
              <a:gd name="connsiteX59" fmla="*/ 121518 w 338138"/>
              <a:gd name="connsiteY59" fmla="*/ 290084 h 313831"/>
              <a:gd name="connsiteX60" fmla="*/ 137369 w 338138"/>
              <a:gd name="connsiteY60" fmla="*/ 251825 h 313831"/>
              <a:gd name="connsiteX61" fmla="*/ 18492 w 338138"/>
              <a:gd name="connsiteY61" fmla="*/ 251825 h 313831"/>
              <a:gd name="connsiteX62" fmla="*/ 0 w 338138"/>
              <a:gd name="connsiteY62" fmla="*/ 234674 h 313831"/>
              <a:gd name="connsiteX63" fmla="*/ 0 w 338138"/>
              <a:gd name="connsiteY63" fmla="*/ 43376 h 313831"/>
              <a:gd name="connsiteX64" fmla="*/ 18492 w 338138"/>
              <a:gd name="connsiteY64" fmla="*/ 24906 h 313831"/>
              <a:gd name="connsiteX65" fmla="*/ 109666 w 338138"/>
              <a:gd name="connsiteY65" fmla="*/ 1 h 313831"/>
              <a:gd name="connsiteX66" fmla="*/ 126932 w 338138"/>
              <a:gd name="connsiteY66" fmla="*/ 267 h 313831"/>
              <a:gd name="connsiteX67" fmla="*/ 133580 w 338138"/>
              <a:gd name="connsiteY67" fmla="*/ 18637 h 313831"/>
              <a:gd name="connsiteX68" fmla="*/ 144218 w 338138"/>
              <a:gd name="connsiteY68" fmla="*/ 22573 h 313831"/>
              <a:gd name="connsiteX69" fmla="*/ 177460 w 338138"/>
              <a:gd name="connsiteY69" fmla="*/ 29134 h 313831"/>
              <a:gd name="connsiteX70" fmla="*/ 168152 w 338138"/>
              <a:gd name="connsiteY70" fmla="*/ 47504 h 313831"/>
              <a:gd name="connsiteX71" fmla="*/ 173471 w 338138"/>
              <a:gd name="connsiteY71" fmla="*/ 58001 h 313831"/>
              <a:gd name="connsiteX72" fmla="*/ 192087 w 338138"/>
              <a:gd name="connsiteY72" fmla="*/ 67186 h 313831"/>
              <a:gd name="connsiteX73" fmla="*/ 154855 w 338138"/>
              <a:gd name="connsiteY73" fmla="*/ 82931 h 313831"/>
              <a:gd name="connsiteX74" fmla="*/ 116294 w 338138"/>
              <a:gd name="connsiteY74" fmla="*/ 35695 h 313831"/>
              <a:gd name="connsiteX75" fmla="*/ 76403 w 338138"/>
              <a:gd name="connsiteY75" fmla="*/ 75059 h 313831"/>
              <a:gd name="connsiteX76" fmla="*/ 93689 w 338138"/>
              <a:gd name="connsiteY76" fmla="*/ 107862 h 313831"/>
              <a:gd name="connsiteX77" fmla="*/ 59117 w 338138"/>
              <a:gd name="connsiteY77" fmla="*/ 124919 h 313831"/>
              <a:gd name="connsiteX78" fmla="*/ 63106 w 338138"/>
              <a:gd name="connsiteY78" fmla="*/ 102613 h 313831"/>
              <a:gd name="connsiteX79" fmla="*/ 59117 w 338138"/>
              <a:gd name="connsiteY79" fmla="*/ 92116 h 313831"/>
              <a:gd name="connsiteX80" fmla="*/ 40501 w 338138"/>
              <a:gd name="connsiteY80" fmla="*/ 63249 h 313831"/>
              <a:gd name="connsiteX81" fmla="*/ 59117 w 338138"/>
              <a:gd name="connsiteY81" fmla="*/ 58001 h 313831"/>
              <a:gd name="connsiteX82" fmla="*/ 63106 w 338138"/>
              <a:gd name="connsiteY82" fmla="*/ 47504 h 313831"/>
              <a:gd name="connsiteX83" fmla="*/ 69755 w 338138"/>
              <a:gd name="connsiteY83" fmla="*/ 14700 h 313831"/>
              <a:gd name="connsiteX84" fmla="*/ 88370 w 338138"/>
              <a:gd name="connsiteY84" fmla="*/ 22573 h 313831"/>
              <a:gd name="connsiteX85" fmla="*/ 99008 w 338138"/>
              <a:gd name="connsiteY85" fmla="*/ 18637 h 313831"/>
              <a:gd name="connsiteX86" fmla="*/ 109666 w 338138"/>
              <a:gd name="connsiteY86" fmla="*/ 1 h 313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338138" h="313831">
                <a:moveTo>
                  <a:pt x="288132" y="223343"/>
                </a:moveTo>
                <a:cubicBezTo>
                  <a:pt x="283309" y="223343"/>
                  <a:pt x="279400" y="226897"/>
                  <a:pt x="279400" y="231281"/>
                </a:cubicBezTo>
                <a:cubicBezTo>
                  <a:pt x="279400" y="235665"/>
                  <a:pt x="283309" y="239219"/>
                  <a:pt x="288132" y="239219"/>
                </a:cubicBezTo>
                <a:cubicBezTo>
                  <a:pt x="292955" y="239219"/>
                  <a:pt x="296864" y="235665"/>
                  <a:pt x="296864" y="231281"/>
                </a:cubicBezTo>
                <a:cubicBezTo>
                  <a:pt x="296864" y="226897"/>
                  <a:pt x="292955" y="223343"/>
                  <a:pt x="288132" y="223343"/>
                </a:cubicBezTo>
                <a:close/>
                <a:moveTo>
                  <a:pt x="261938" y="223343"/>
                </a:moveTo>
                <a:cubicBezTo>
                  <a:pt x="257554" y="223343"/>
                  <a:pt x="254000" y="226897"/>
                  <a:pt x="254000" y="231281"/>
                </a:cubicBezTo>
                <a:cubicBezTo>
                  <a:pt x="254000" y="235665"/>
                  <a:pt x="257554" y="239219"/>
                  <a:pt x="261938" y="239219"/>
                </a:cubicBezTo>
                <a:cubicBezTo>
                  <a:pt x="266322" y="239219"/>
                  <a:pt x="269876" y="235665"/>
                  <a:pt x="269876" y="231281"/>
                </a:cubicBezTo>
                <a:cubicBezTo>
                  <a:pt x="269876" y="226897"/>
                  <a:pt x="266322" y="223343"/>
                  <a:pt x="261938" y="223343"/>
                </a:cubicBezTo>
                <a:close/>
                <a:moveTo>
                  <a:pt x="116535" y="45543"/>
                </a:moveTo>
                <a:cubicBezTo>
                  <a:pt x="137788" y="45543"/>
                  <a:pt x="152400" y="68137"/>
                  <a:pt x="141773" y="88073"/>
                </a:cubicBezTo>
                <a:cubicBezTo>
                  <a:pt x="141773" y="88073"/>
                  <a:pt x="141773" y="88073"/>
                  <a:pt x="108565" y="102693"/>
                </a:cubicBezTo>
                <a:cubicBezTo>
                  <a:pt x="96610" y="98706"/>
                  <a:pt x="87312" y="88073"/>
                  <a:pt x="87312" y="74783"/>
                </a:cubicBezTo>
                <a:cubicBezTo>
                  <a:pt x="87312" y="58834"/>
                  <a:pt x="100595" y="45543"/>
                  <a:pt x="116535" y="45543"/>
                </a:cubicBezTo>
                <a:close/>
                <a:moveTo>
                  <a:pt x="254349" y="30428"/>
                </a:moveTo>
                <a:cubicBezTo>
                  <a:pt x="271421" y="26493"/>
                  <a:pt x="284553" y="44853"/>
                  <a:pt x="275361" y="48787"/>
                </a:cubicBezTo>
                <a:cubicBezTo>
                  <a:pt x="242530" y="63213"/>
                  <a:pt x="243843" y="57967"/>
                  <a:pt x="255662" y="85507"/>
                </a:cubicBezTo>
                <a:cubicBezTo>
                  <a:pt x="256976" y="89441"/>
                  <a:pt x="262228" y="92064"/>
                  <a:pt x="266168" y="89441"/>
                </a:cubicBezTo>
                <a:cubicBezTo>
                  <a:pt x="266168" y="89441"/>
                  <a:pt x="266168" y="89441"/>
                  <a:pt x="289806" y="80261"/>
                </a:cubicBezTo>
                <a:cubicBezTo>
                  <a:pt x="297685" y="76327"/>
                  <a:pt x="301625" y="99933"/>
                  <a:pt x="287180" y="109113"/>
                </a:cubicBezTo>
                <a:cubicBezTo>
                  <a:pt x="260915" y="124850"/>
                  <a:pt x="259602" y="123538"/>
                  <a:pt x="225458" y="111735"/>
                </a:cubicBezTo>
                <a:cubicBezTo>
                  <a:pt x="225458" y="111735"/>
                  <a:pt x="225458" y="111735"/>
                  <a:pt x="92823" y="166815"/>
                </a:cubicBezTo>
                <a:cubicBezTo>
                  <a:pt x="66559" y="177306"/>
                  <a:pt x="50800" y="137964"/>
                  <a:pt x="75751" y="127472"/>
                </a:cubicBezTo>
                <a:cubicBezTo>
                  <a:pt x="75751" y="127472"/>
                  <a:pt x="75751" y="127472"/>
                  <a:pt x="208386" y="72393"/>
                </a:cubicBezTo>
                <a:cubicBezTo>
                  <a:pt x="217579" y="54033"/>
                  <a:pt x="222832" y="38296"/>
                  <a:pt x="242530" y="33050"/>
                </a:cubicBezTo>
                <a:cubicBezTo>
                  <a:pt x="242530" y="33050"/>
                  <a:pt x="242530" y="33050"/>
                  <a:pt x="254349" y="30428"/>
                </a:cubicBezTo>
                <a:close/>
                <a:moveTo>
                  <a:pt x="186871" y="24906"/>
                </a:moveTo>
                <a:cubicBezTo>
                  <a:pt x="186871" y="24906"/>
                  <a:pt x="186871" y="24906"/>
                  <a:pt x="231775" y="24906"/>
                </a:cubicBezTo>
                <a:cubicBezTo>
                  <a:pt x="220889" y="30080"/>
                  <a:pt x="212725" y="37841"/>
                  <a:pt x="207282" y="48190"/>
                </a:cubicBezTo>
                <a:cubicBezTo>
                  <a:pt x="207282" y="48190"/>
                  <a:pt x="207282" y="48190"/>
                  <a:pt x="201839" y="59831"/>
                </a:cubicBezTo>
                <a:cubicBezTo>
                  <a:pt x="200479" y="52070"/>
                  <a:pt x="193675" y="45603"/>
                  <a:pt x="184150" y="45603"/>
                </a:cubicBezTo>
                <a:cubicBezTo>
                  <a:pt x="190954" y="39135"/>
                  <a:pt x="190954" y="31374"/>
                  <a:pt x="186871" y="24906"/>
                </a:cubicBezTo>
                <a:close/>
                <a:moveTo>
                  <a:pt x="18492" y="24906"/>
                </a:moveTo>
                <a:cubicBezTo>
                  <a:pt x="18492" y="24906"/>
                  <a:pt x="18492" y="24906"/>
                  <a:pt x="43588" y="24906"/>
                </a:cubicBezTo>
                <a:cubicBezTo>
                  <a:pt x="39626" y="32822"/>
                  <a:pt x="40946" y="40738"/>
                  <a:pt x="46230" y="46015"/>
                </a:cubicBezTo>
                <a:cubicBezTo>
                  <a:pt x="36984" y="46015"/>
                  <a:pt x="29059" y="53931"/>
                  <a:pt x="29059" y="63166"/>
                </a:cubicBezTo>
                <a:cubicBezTo>
                  <a:pt x="29059" y="82955"/>
                  <a:pt x="27738" y="89552"/>
                  <a:pt x="31700" y="96148"/>
                </a:cubicBezTo>
                <a:cubicBezTo>
                  <a:pt x="31700" y="96148"/>
                  <a:pt x="31700" y="96148"/>
                  <a:pt x="31700" y="206969"/>
                </a:cubicBezTo>
                <a:cubicBezTo>
                  <a:pt x="31700" y="210926"/>
                  <a:pt x="35663" y="214884"/>
                  <a:pt x="39626" y="214884"/>
                </a:cubicBezTo>
                <a:cubicBezTo>
                  <a:pt x="39626" y="214884"/>
                  <a:pt x="39626" y="214884"/>
                  <a:pt x="298512" y="214884"/>
                </a:cubicBezTo>
                <a:cubicBezTo>
                  <a:pt x="302475" y="214884"/>
                  <a:pt x="306438" y="210926"/>
                  <a:pt x="306438" y="206969"/>
                </a:cubicBezTo>
                <a:cubicBezTo>
                  <a:pt x="306438" y="206969"/>
                  <a:pt x="306438" y="206969"/>
                  <a:pt x="306438" y="104064"/>
                </a:cubicBezTo>
                <a:cubicBezTo>
                  <a:pt x="309079" y="96148"/>
                  <a:pt x="310400" y="86913"/>
                  <a:pt x="306438" y="77678"/>
                </a:cubicBezTo>
                <a:cubicBezTo>
                  <a:pt x="306438" y="59208"/>
                  <a:pt x="306438" y="61846"/>
                  <a:pt x="274737" y="61846"/>
                </a:cubicBezTo>
                <a:cubicBezTo>
                  <a:pt x="274737" y="61846"/>
                  <a:pt x="274737" y="61846"/>
                  <a:pt x="281341" y="59208"/>
                </a:cubicBezTo>
                <a:cubicBezTo>
                  <a:pt x="293229" y="53931"/>
                  <a:pt x="294550" y="38099"/>
                  <a:pt x="280021" y="24906"/>
                </a:cubicBezTo>
                <a:cubicBezTo>
                  <a:pt x="280021" y="24906"/>
                  <a:pt x="280021" y="24906"/>
                  <a:pt x="319646" y="24906"/>
                </a:cubicBezTo>
                <a:cubicBezTo>
                  <a:pt x="330213" y="24906"/>
                  <a:pt x="338138" y="34141"/>
                  <a:pt x="338138" y="43376"/>
                </a:cubicBezTo>
                <a:cubicBezTo>
                  <a:pt x="338138" y="43376"/>
                  <a:pt x="338138" y="43376"/>
                  <a:pt x="338138" y="234674"/>
                </a:cubicBezTo>
                <a:cubicBezTo>
                  <a:pt x="338138" y="243909"/>
                  <a:pt x="330213" y="251825"/>
                  <a:pt x="319646" y="251825"/>
                </a:cubicBezTo>
                <a:cubicBezTo>
                  <a:pt x="319646" y="251825"/>
                  <a:pt x="319646" y="251825"/>
                  <a:pt x="200769" y="251825"/>
                </a:cubicBezTo>
                <a:cubicBezTo>
                  <a:pt x="200769" y="251825"/>
                  <a:pt x="200769" y="251825"/>
                  <a:pt x="216620" y="290084"/>
                </a:cubicBezTo>
                <a:cubicBezTo>
                  <a:pt x="216620" y="290084"/>
                  <a:pt x="216620" y="290084"/>
                  <a:pt x="224545" y="290084"/>
                </a:cubicBezTo>
                <a:cubicBezTo>
                  <a:pt x="229828" y="290084"/>
                  <a:pt x="235112" y="295361"/>
                  <a:pt x="235112" y="301958"/>
                </a:cubicBezTo>
                <a:cubicBezTo>
                  <a:pt x="235112" y="308554"/>
                  <a:pt x="229828" y="313831"/>
                  <a:pt x="224545" y="313831"/>
                </a:cubicBezTo>
                <a:cubicBezTo>
                  <a:pt x="224545" y="313831"/>
                  <a:pt x="224545" y="313831"/>
                  <a:pt x="113593" y="313831"/>
                </a:cubicBezTo>
                <a:cubicBezTo>
                  <a:pt x="108310" y="313831"/>
                  <a:pt x="103026" y="308554"/>
                  <a:pt x="103026" y="301958"/>
                </a:cubicBezTo>
                <a:cubicBezTo>
                  <a:pt x="103026" y="295361"/>
                  <a:pt x="108310" y="290084"/>
                  <a:pt x="113593" y="290084"/>
                </a:cubicBezTo>
                <a:cubicBezTo>
                  <a:pt x="113593" y="290084"/>
                  <a:pt x="113593" y="290084"/>
                  <a:pt x="121518" y="290084"/>
                </a:cubicBezTo>
                <a:cubicBezTo>
                  <a:pt x="121518" y="290084"/>
                  <a:pt x="121518" y="290084"/>
                  <a:pt x="137369" y="251825"/>
                </a:cubicBezTo>
                <a:cubicBezTo>
                  <a:pt x="137369" y="251825"/>
                  <a:pt x="137369" y="251825"/>
                  <a:pt x="18492" y="251825"/>
                </a:cubicBezTo>
                <a:cubicBezTo>
                  <a:pt x="7925" y="251825"/>
                  <a:pt x="0" y="243909"/>
                  <a:pt x="0" y="234674"/>
                </a:cubicBezTo>
                <a:cubicBezTo>
                  <a:pt x="0" y="234674"/>
                  <a:pt x="0" y="234674"/>
                  <a:pt x="0" y="43376"/>
                </a:cubicBezTo>
                <a:cubicBezTo>
                  <a:pt x="0" y="34141"/>
                  <a:pt x="7925" y="24906"/>
                  <a:pt x="18492" y="24906"/>
                </a:cubicBezTo>
                <a:close/>
                <a:moveTo>
                  <a:pt x="109666" y="1"/>
                </a:moveTo>
                <a:cubicBezTo>
                  <a:pt x="113718" y="21"/>
                  <a:pt x="119286" y="267"/>
                  <a:pt x="126932" y="267"/>
                </a:cubicBezTo>
                <a:cubicBezTo>
                  <a:pt x="134910" y="267"/>
                  <a:pt x="133580" y="10764"/>
                  <a:pt x="133580" y="18637"/>
                </a:cubicBezTo>
                <a:cubicBezTo>
                  <a:pt x="137569" y="19949"/>
                  <a:pt x="140229" y="21261"/>
                  <a:pt x="144218" y="22573"/>
                </a:cubicBezTo>
                <a:cubicBezTo>
                  <a:pt x="158845" y="6828"/>
                  <a:pt x="154855" y="8140"/>
                  <a:pt x="177460" y="29134"/>
                </a:cubicBezTo>
                <a:cubicBezTo>
                  <a:pt x="182779" y="35695"/>
                  <a:pt x="174801" y="40943"/>
                  <a:pt x="168152" y="47504"/>
                </a:cubicBezTo>
                <a:cubicBezTo>
                  <a:pt x="170812" y="50128"/>
                  <a:pt x="172142" y="54065"/>
                  <a:pt x="173471" y="58001"/>
                </a:cubicBezTo>
                <a:cubicBezTo>
                  <a:pt x="188098" y="58001"/>
                  <a:pt x="192087" y="55377"/>
                  <a:pt x="192087" y="67186"/>
                </a:cubicBezTo>
                <a:cubicBezTo>
                  <a:pt x="192087" y="67186"/>
                  <a:pt x="192087" y="67186"/>
                  <a:pt x="154855" y="82931"/>
                </a:cubicBezTo>
                <a:cubicBezTo>
                  <a:pt x="160174" y="58001"/>
                  <a:pt x="140229" y="35695"/>
                  <a:pt x="116294" y="35695"/>
                </a:cubicBezTo>
                <a:cubicBezTo>
                  <a:pt x="93689" y="35695"/>
                  <a:pt x="76403" y="52753"/>
                  <a:pt x="76403" y="75059"/>
                </a:cubicBezTo>
                <a:cubicBezTo>
                  <a:pt x="76403" y="88180"/>
                  <a:pt x="83052" y="101301"/>
                  <a:pt x="93689" y="107862"/>
                </a:cubicBezTo>
                <a:cubicBezTo>
                  <a:pt x="73744" y="117047"/>
                  <a:pt x="67095" y="118359"/>
                  <a:pt x="59117" y="124919"/>
                </a:cubicBezTo>
                <a:cubicBezTo>
                  <a:pt x="48479" y="114422"/>
                  <a:pt x="49809" y="115734"/>
                  <a:pt x="63106" y="102613"/>
                </a:cubicBezTo>
                <a:cubicBezTo>
                  <a:pt x="61776" y="98677"/>
                  <a:pt x="60447" y="96053"/>
                  <a:pt x="59117" y="92116"/>
                </a:cubicBezTo>
                <a:cubicBezTo>
                  <a:pt x="36512" y="92116"/>
                  <a:pt x="40501" y="94740"/>
                  <a:pt x="40501" y="63249"/>
                </a:cubicBezTo>
                <a:cubicBezTo>
                  <a:pt x="40501" y="55377"/>
                  <a:pt x="51139" y="58001"/>
                  <a:pt x="59117" y="58001"/>
                </a:cubicBezTo>
                <a:cubicBezTo>
                  <a:pt x="60447" y="54065"/>
                  <a:pt x="61776" y="50128"/>
                  <a:pt x="63106" y="47504"/>
                </a:cubicBezTo>
                <a:cubicBezTo>
                  <a:pt x="47150" y="31759"/>
                  <a:pt x="48479" y="35695"/>
                  <a:pt x="69755" y="14700"/>
                </a:cubicBezTo>
                <a:cubicBezTo>
                  <a:pt x="76403" y="8140"/>
                  <a:pt x="81722" y="17325"/>
                  <a:pt x="88370" y="22573"/>
                </a:cubicBezTo>
                <a:cubicBezTo>
                  <a:pt x="91030" y="21261"/>
                  <a:pt x="95019" y="19949"/>
                  <a:pt x="99008" y="18637"/>
                </a:cubicBezTo>
                <a:cubicBezTo>
                  <a:pt x="99008" y="1907"/>
                  <a:pt x="97512" y="-61"/>
                  <a:pt x="109666" y="1"/>
                </a:cubicBezTo>
                <a:close/>
              </a:path>
            </a:pathLst>
          </a:custGeom>
          <a:solidFill>
            <a:schemeClr val="bg1"/>
          </a:soli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solidFill>
                <a:schemeClr val="lt1"/>
              </a:solidFill>
            </a:endParaRPr>
          </a:p>
        </p:txBody>
      </p:sp>
    </p:spTree>
    <p:extLst>
      <p:ext uri="{BB962C8B-B14F-4D97-AF65-F5344CB8AC3E}">
        <p14:creationId xmlns:p14="http://schemas.microsoft.com/office/powerpoint/2010/main" val="763601639"/>
      </p:ext>
    </p:extLst>
  </p:cSld>
  <p:clrMapOvr>
    <a:masterClrMapping/>
  </p:clrMapOvr>
  <mc:AlternateContent xmlns:mc="http://schemas.openxmlformats.org/markup-compatibility/2006" xmlns:p14="http://schemas.microsoft.com/office/powerpoint/2010/main">
    <mc:Choice Requires="p14">
      <p:transition spd="slow" p14:dur="30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additive="base">
                                        <p:cTn id="7" dur="500" fill="hold"/>
                                        <p:tgtEl>
                                          <p:spTgt spid="61"/>
                                        </p:tgtEl>
                                        <p:attrNameLst>
                                          <p:attrName>ppt_x</p:attrName>
                                        </p:attrNameLst>
                                      </p:cBhvr>
                                      <p:tavLst>
                                        <p:tav tm="0">
                                          <p:val>
                                            <p:strVal val="#ppt_x"/>
                                          </p:val>
                                        </p:tav>
                                        <p:tav tm="100000">
                                          <p:val>
                                            <p:strVal val="#ppt_x"/>
                                          </p:val>
                                        </p:tav>
                                      </p:tavLst>
                                    </p:anim>
                                    <p:anim calcmode="lin" valueType="num">
                                      <p:cBhvr additive="base">
                                        <p:cTn id="8" dur="500" fill="hold"/>
                                        <p:tgtEl>
                                          <p:spTgt spid="61"/>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16" presetClass="entr" presetSubtype="21" fill="hold" nodeType="after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barn(inVertical)">
                                      <p:cBhvr>
                                        <p:cTn id="16" dur="500"/>
                                        <p:tgtEl>
                                          <p:spTgt spid="49"/>
                                        </p:tgtEl>
                                      </p:cBhvr>
                                    </p:animEffect>
                                  </p:childTnLst>
                                </p:cTn>
                              </p:par>
                            </p:childTnLst>
                          </p:cTn>
                        </p:par>
                        <p:par>
                          <p:cTn id="17" fill="hold">
                            <p:stCondLst>
                              <p:cond delay="1000"/>
                            </p:stCondLst>
                            <p:childTnLst>
                              <p:par>
                                <p:cTn id="18" presetID="12" presetClass="entr" presetSubtype="4" fill="hold" nodeType="afterEffect">
                                  <p:stCondLst>
                                    <p:cond delay="0"/>
                                  </p:stCondLst>
                                  <p:childTnLst>
                                    <p:set>
                                      <p:cBhvr>
                                        <p:cTn id="19" dur="1" fill="hold">
                                          <p:stCondLst>
                                            <p:cond delay="0"/>
                                          </p:stCondLst>
                                        </p:cTn>
                                        <p:tgtEl>
                                          <p:spTgt spid="46"/>
                                        </p:tgtEl>
                                        <p:attrNameLst>
                                          <p:attrName>style.visibility</p:attrName>
                                        </p:attrNameLst>
                                      </p:cBhvr>
                                      <p:to>
                                        <p:strVal val="visible"/>
                                      </p:to>
                                    </p:set>
                                    <p:anim calcmode="lin" valueType="num">
                                      <p:cBhvr additive="base">
                                        <p:cTn id="20" dur="500"/>
                                        <p:tgtEl>
                                          <p:spTgt spid="46"/>
                                        </p:tgtEl>
                                        <p:attrNameLst>
                                          <p:attrName>ppt_y</p:attrName>
                                        </p:attrNameLst>
                                      </p:cBhvr>
                                      <p:tavLst>
                                        <p:tav tm="0">
                                          <p:val>
                                            <p:strVal val="#ppt_y+#ppt_h*1.125000"/>
                                          </p:val>
                                        </p:tav>
                                        <p:tav tm="100000">
                                          <p:val>
                                            <p:strVal val="#ppt_y"/>
                                          </p:val>
                                        </p:tav>
                                      </p:tavLst>
                                    </p:anim>
                                    <p:animEffect transition="in" filter="wipe(up)">
                                      <p:cBhvr>
                                        <p:cTn id="21" dur="500"/>
                                        <p:tgtEl>
                                          <p:spTgt spid="46"/>
                                        </p:tgtEl>
                                      </p:cBhvr>
                                    </p:animEffect>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1000"/>
                                        <p:tgtEl>
                                          <p:spTgt spid="16"/>
                                        </p:tgtEl>
                                      </p:cBhvr>
                                    </p:animEffect>
                                    <p:anim calcmode="lin" valueType="num">
                                      <p:cBhvr>
                                        <p:cTn id="26" dur="1000" fill="hold"/>
                                        <p:tgtEl>
                                          <p:spTgt spid="16"/>
                                        </p:tgtEl>
                                        <p:attrNameLst>
                                          <p:attrName>ppt_x</p:attrName>
                                        </p:attrNameLst>
                                      </p:cBhvr>
                                      <p:tavLst>
                                        <p:tav tm="0">
                                          <p:val>
                                            <p:strVal val="#ppt_x"/>
                                          </p:val>
                                        </p:tav>
                                        <p:tav tm="100000">
                                          <p:val>
                                            <p:strVal val="#ppt_x"/>
                                          </p:val>
                                        </p:tav>
                                      </p:tavLst>
                                    </p:anim>
                                    <p:anim calcmode="lin" valueType="num">
                                      <p:cBhvr>
                                        <p:cTn id="27" dur="1000" fill="hold"/>
                                        <p:tgtEl>
                                          <p:spTgt spid="16"/>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62"/>
                                        </p:tgtEl>
                                        <p:attrNameLst>
                                          <p:attrName>style.visibility</p:attrName>
                                        </p:attrNameLst>
                                      </p:cBhvr>
                                      <p:to>
                                        <p:strVal val="visible"/>
                                      </p:to>
                                    </p:set>
                                    <p:animEffect transition="in" filter="fade">
                                      <p:cBhvr>
                                        <p:cTn id="30" dur="1000"/>
                                        <p:tgtEl>
                                          <p:spTgt spid="62"/>
                                        </p:tgtEl>
                                      </p:cBhvr>
                                    </p:animEffect>
                                    <p:anim calcmode="lin" valueType="num">
                                      <p:cBhvr>
                                        <p:cTn id="31" dur="1000" fill="hold"/>
                                        <p:tgtEl>
                                          <p:spTgt spid="62"/>
                                        </p:tgtEl>
                                        <p:attrNameLst>
                                          <p:attrName>ppt_x</p:attrName>
                                        </p:attrNameLst>
                                      </p:cBhvr>
                                      <p:tavLst>
                                        <p:tav tm="0">
                                          <p:val>
                                            <p:strVal val="#ppt_x"/>
                                          </p:val>
                                        </p:tav>
                                        <p:tav tm="100000">
                                          <p:val>
                                            <p:strVal val="#ppt_x"/>
                                          </p:val>
                                        </p:tav>
                                      </p:tavLst>
                                    </p:anim>
                                    <p:anim calcmode="lin" valueType="num">
                                      <p:cBhvr>
                                        <p:cTn id="32" dur="1000" fill="hold"/>
                                        <p:tgtEl>
                                          <p:spTgt spid="62"/>
                                        </p:tgtEl>
                                        <p:attrNameLst>
                                          <p:attrName>ppt_y</p:attrName>
                                        </p:attrNameLst>
                                      </p:cBhvr>
                                      <p:tavLst>
                                        <p:tav tm="0">
                                          <p:val>
                                            <p:strVal val="#ppt_y+.1"/>
                                          </p:val>
                                        </p:tav>
                                        <p:tav tm="100000">
                                          <p:val>
                                            <p:strVal val="#ppt_y"/>
                                          </p:val>
                                        </p:tav>
                                      </p:tavLst>
                                    </p:anim>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65"/>
                                        </p:tgtEl>
                                        <p:attrNameLst>
                                          <p:attrName>style.visibility</p:attrName>
                                        </p:attrNameLst>
                                      </p:cBhvr>
                                      <p:to>
                                        <p:strVal val="visible"/>
                                      </p:to>
                                    </p:set>
                                    <p:anim calcmode="lin" valueType="num">
                                      <p:cBhvr>
                                        <p:cTn id="36" dur="500" fill="hold"/>
                                        <p:tgtEl>
                                          <p:spTgt spid="65"/>
                                        </p:tgtEl>
                                        <p:attrNameLst>
                                          <p:attrName>ppt_w</p:attrName>
                                        </p:attrNameLst>
                                      </p:cBhvr>
                                      <p:tavLst>
                                        <p:tav tm="0">
                                          <p:val>
                                            <p:fltVal val="0"/>
                                          </p:val>
                                        </p:tav>
                                        <p:tav tm="100000">
                                          <p:val>
                                            <p:strVal val="#ppt_w"/>
                                          </p:val>
                                        </p:tav>
                                      </p:tavLst>
                                    </p:anim>
                                    <p:anim calcmode="lin" valueType="num">
                                      <p:cBhvr>
                                        <p:cTn id="37" dur="500" fill="hold"/>
                                        <p:tgtEl>
                                          <p:spTgt spid="65"/>
                                        </p:tgtEl>
                                        <p:attrNameLst>
                                          <p:attrName>ppt_h</p:attrName>
                                        </p:attrNameLst>
                                      </p:cBhvr>
                                      <p:tavLst>
                                        <p:tav tm="0">
                                          <p:val>
                                            <p:fltVal val="0"/>
                                          </p:val>
                                        </p:tav>
                                        <p:tav tm="100000">
                                          <p:val>
                                            <p:strVal val="#ppt_h"/>
                                          </p:val>
                                        </p:tav>
                                      </p:tavLst>
                                    </p:anim>
                                    <p:animEffect transition="in" filter="fade">
                                      <p:cBhvr>
                                        <p:cTn id="38" dur="500"/>
                                        <p:tgtEl>
                                          <p:spTgt spid="65"/>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53"/>
                                        </p:tgtEl>
                                        <p:attrNameLst>
                                          <p:attrName>style.visibility</p:attrName>
                                        </p:attrNameLst>
                                      </p:cBhvr>
                                      <p:to>
                                        <p:strVal val="visible"/>
                                      </p:to>
                                    </p:set>
                                    <p:anim calcmode="lin" valueType="num">
                                      <p:cBhvr>
                                        <p:cTn id="41" dur="500" fill="hold"/>
                                        <p:tgtEl>
                                          <p:spTgt spid="53"/>
                                        </p:tgtEl>
                                        <p:attrNameLst>
                                          <p:attrName>ppt_w</p:attrName>
                                        </p:attrNameLst>
                                      </p:cBhvr>
                                      <p:tavLst>
                                        <p:tav tm="0">
                                          <p:val>
                                            <p:fltVal val="0"/>
                                          </p:val>
                                        </p:tav>
                                        <p:tav tm="100000">
                                          <p:val>
                                            <p:strVal val="#ppt_w"/>
                                          </p:val>
                                        </p:tav>
                                      </p:tavLst>
                                    </p:anim>
                                    <p:anim calcmode="lin" valueType="num">
                                      <p:cBhvr>
                                        <p:cTn id="42" dur="500" fill="hold"/>
                                        <p:tgtEl>
                                          <p:spTgt spid="53"/>
                                        </p:tgtEl>
                                        <p:attrNameLst>
                                          <p:attrName>ppt_h</p:attrName>
                                        </p:attrNameLst>
                                      </p:cBhvr>
                                      <p:tavLst>
                                        <p:tav tm="0">
                                          <p:val>
                                            <p:fltVal val="0"/>
                                          </p:val>
                                        </p:tav>
                                        <p:tav tm="100000">
                                          <p:val>
                                            <p:strVal val="#ppt_h"/>
                                          </p:val>
                                        </p:tav>
                                      </p:tavLst>
                                    </p:anim>
                                    <p:animEffect transition="in" filter="fade">
                                      <p:cBhvr>
                                        <p:cTn id="43" dur="500"/>
                                        <p:tgtEl>
                                          <p:spTgt spid="53"/>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57"/>
                                        </p:tgtEl>
                                        <p:attrNameLst>
                                          <p:attrName>style.visibility</p:attrName>
                                        </p:attrNameLst>
                                      </p:cBhvr>
                                      <p:to>
                                        <p:strVal val="visible"/>
                                      </p:to>
                                    </p:set>
                                    <p:anim calcmode="lin" valueType="num">
                                      <p:cBhvr>
                                        <p:cTn id="46" dur="500" fill="hold"/>
                                        <p:tgtEl>
                                          <p:spTgt spid="57"/>
                                        </p:tgtEl>
                                        <p:attrNameLst>
                                          <p:attrName>ppt_w</p:attrName>
                                        </p:attrNameLst>
                                      </p:cBhvr>
                                      <p:tavLst>
                                        <p:tav tm="0">
                                          <p:val>
                                            <p:fltVal val="0"/>
                                          </p:val>
                                        </p:tav>
                                        <p:tav tm="100000">
                                          <p:val>
                                            <p:strVal val="#ppt_w"/>
                                          </p:val>
                                        </p:tav>
                                      </p:tavLst>
                                    </p:anim>
                                    <p:anim calcmode="lin" valueType="num">
                                      <p:cBhvr>
                                        <p:cTn id="47" dur="500" fill="hold"/>
                                        <p:tgtEl>
                                          <p:spTgt spid="57"/>
                                        </p:tgtEl>
                                        <p:attrNameLst>
                                          <p:attrName>ppt_h</p:attrName>
                                        </p:attrNameLst>
                                      </p:cBhvr>
                                      <p:tavLst>
                                        <p:tav tm="0">
                                          <p:val>
                                            <p:fltVal val="0"/>
                                          </p:val>
                                        </p:tav>
                                        <p:tav tm="100000">
                                          <p:val>
                                            <p:strVal val="#ppt_h"/>
                                          </p:val>
                                        </p:tav>
                                      </p:tavLst>
                                    </p:anim>
                                    <p:animEffect transition="in" filter="fade">
                                      <p:cBhvr>
                                        <p:cTn id="48" dur="500"/>
                                        <p:tgtEl>
                                          <p:spTgt spid="57"/>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66"/>
                                        </p:tgtEl>
                                        <p:attrNameLst>
                                          <p:attrName>style.visibility</p:attrName>
                                        </p:attrNameLst>
                                      </p:cBhvr>
                                      <p:to>
                                        <p:strVal val="visible"/>
                                      </p:to>
                                    </p:set>
                                    <p:anim calcmode="lin" valueType="num">
                                      <p:cBhvr>
                                        <p:cTn id="51" dur="500" fill="hold"/>
                                        <p:tgtEl>
                                          <p:spTgt spid="66"/>
                                        </p:tgtEl>
                                        <p:attrNameLst>
                                          <p:attrName>ppt_w</p:attrName>
                                        </p:attrNameLst>
                                      </p:cBhvr>
                                      <p:tavLst>
                                        <p:tav tm="0">
                                          <p:val>
                                            <p:fltVal val="0"/>
                                          </p:val>
                                        </p:tav>
                                        <p:tav tm="100000">
                                          <p:val>
                                            <p:strVal val="#ppt_w"/>
                                          </p:val>
                                        </p:tav>
                                      </p:tavLst>
                                    </p:anim>
                                    <p:anim calcmode="lin" valueType="num">
                                      <p:cBhvr>
                                        <p:cTn id="52" dur="500" fill="hold"/>
                                        <p:tgtEl>
                                          <p:spTgt spid="66"/>
                                        </p:tgtEl>
                                        <p:attrNameLst>
                                          <p:attrName>ppt_h</p:attrName>
                                        </p:attrNameLst>
                                      </p:cBhvr>
                                      <p:tavLst>
                                        <p:tav tm="0">
                                          <p:val>
                                            <p:fltVal val="0"/>
                                          </p:val>
                                        </p:tav>
                                        <p:tav tm="100000">
                                          <p:val>
                                            <p:strVal val="#ppt_h"/>
                                          </p:val>
                                        </p:tav>
                                      </p:tavLst>
                                    </p:anim>
                                    <p:animEffect transition="in" filter="fade">
                                      <p:cBhvr>
                                        <p:cTn id="53" dur="500"/>
                                        <p:tgtEl>
                                          <p:spTgt spid="66"/>
                                        </p:tgtEl>
                                      </p:cBhvr>
                                    </p:animEffect>
                                  </p:childTnLst>
                                </p:cTn>
                              </p:par>
                            </p:childTnLst>
                          </p:cTn>
                        </p:par>
                        <p:par>
                          <p:cTn id="54" fill="hold">
                            <p:stCondLst>
                              <p:cond delay="3000"/>
                            </p:stCondLst>
                            <p:childTnLst>
                              <p:par>
                                <p:cTn id="55" presetID="12" presetClass="entr" presetSubtype="8" fill="hold" nodeType="afterEffect">
                                  <p:stCondLst>
                                    <p:cond delay="0"/>
                                  </p:stCondLst>
                                  <p:childTnLst>
                                    <p:set>
                                      <p:cBhvr>
                                        <p:cTn id="56" dur="1" fill="hold">
                                          <p:stCondLst>
                                            <p:cond delay="0"/>
                                          </p:stCondLst>
                                        </p:cTn>
                                        <p:tgtEl>
                                          <p:spTgt spid="50"/>
                                        </p:tgtEl>
                                        <p:attrNameLst>
                                          <p:attrName>style.visibility</p:attrName>
                                        </p:attrNameLst>
                                      </p:cBhvr>
                                      <p:to>
                                        <p:strVal val="visible"/>
                                      </p:to>
                                    </p:set>
                                    <p:anim calcmode="lin" valueType="num">
                                      <p:cBhvr additive="base">
                                        <p:cTn id="57" dur="750"/>
                                        <p:tgtEl>
                                          <p:spTgt spid="50"/>
                                        </p:tgtEl>
                                        <p:attrNameLst>
                                          <p:attrName>ppt_x</p:attrName>
                                        </p:attrNameLst>
                                      </p:cBhvr>
                                      <p:tavLst>
                                        <p:tav tm="0">
                                          <p:val>
                                            <p:strVal val="#ppt_x-#ppt_w*1.125000"/>
                                          </p:val>
                                        </p:tav>
                                        <p:tav tm="100000">
                                          <p:val>
                                            <p:strVal val="#ppt_x"/>
                                          </p:val>
                                        </p:tav>
                                      </p:tavLst>
                                    </p:anim>
                                    <p:animEffect transition="in" filter="wipe(right)">
                                      <p:cBhvr>
                                        <p:cTn id="58" dur="750"/>
                                        <p:tgtEl>
                                          <p:spTgt spid="50"/>
                                        </p:tgtEl>
                                      </p:cBhvr>
                                    </p:animEffect>
                                  </p:childTnLst>
                                </p:cTn>
                              </p:par>
                            </p:childTnLst>
                          </p:cTn>
                        </p:par>
                        <p:par>
                          <p:cTn id="59" fill="hold">
                            <p:stCondLst>
                              <p:cond delay="3750"/>
                            </p:stCondLst>
                            <p:childTnLst>
                              <p:par>
                                <p:cTn id="60" presetID="12" presetClass="entr" presetSubtype="8" fill="hold" nodeType="afterEffect">
                                  <p:stCondLst>
                                    <p:cond delay="0"/>
                                  </p:stCondLst>
                                  <p:childTnLst>
                                    <p:set>
                                      <p:cBhvr>
                                        <p:cTn id="61" dur="1" fill="hold">
                                          <p:stCondLst>
                                            <p:cond delay="0"/>
                                          </p:stCondLst>
                                        </p:cTn>
                                        <p:tgtEl>
                                          <p:spTgt spid="54"/>
                                        </p:tgtEl>
                                        <p:attrNameLst>
                                          <p:attrName>style.visibility</p:attrName>
                                        </p:attrNameLst>
                                      </p:cBhvr>
                                      <p:to>
                                        <p:strVal val="visible"/>
                                      </p:to>
                                    </p:set>
                                    <p:anim calcmode="lin" valueType="num">
                                      <p:cBhvr additive="base">
                                        <p:cTn id="62" dur="750"/>
                                        <p:tgtEl>
                                          <p:spTgt spid="54"/>
                                        </p:tgtEl>
                                        <p:attrNameLst>
                                          <p:attrName>ppt_x</p:attrName>
                                        </p:attrNameLst>
                                      </p:cBhvr>
                                      <p:tavLst>
                                        <p:tav tm="0">
                                          <p:val>
                                            <p:strVal val="#ppt_x-#ppt_w*1.125000"/>
                                          </p:val>
                                        </p:tav>
                                        <p:tav tm="100000">
                                          <p:val>
                                            <p:strVal val="#ppt_x"/>
                                          </p:val>
                                        </p:tav>
                                      </p:tavLst>
                                    </p:anim>
                                    <p:animEffect transition="in" filter="wipe(right)">
                                      <p:cBhvr>
                                        <p:cTn id="63" dur="75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3" grpId="0" animBg="1"/>
      <p:bldP spid="57" grpId="0" animBg="1"/>
      <p:bldP spid="65" grpId="0" animBg="1"/>
      <p:bldP spid="6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Arrow Connector 2"/>
          <p:cNvCxnSpPr/>
          <p:nvPr/>
        </p:nvCxnSpPr>
        <p:spPr>
          <a:xfrm>
            <a:off x="4851747" y="4207579"/>
            <a:ext cx="0" cy="781708"/>
          </a:xfrm>
          <a:prstGeom prst="straightConnector1">
            <a:avLst/>
          </a:prstGeom>
          <a:ln w="3175">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6" name="Straight Arrow Connector 3"/>
          <p:cNvCxnSpPr/>
          <p:nvPr/>
        </p:nvCxnSpPr>
        <p:spPr>
          <a:xfrm>
            <a:off x="7323395" y="4207579"/>
            <a:ext cx="0" cy="781708"/>
          </a:xfrm>
          <a:prstGeom prst="straightConnector1">
            <a:avLst/>
          </a:prstGeom>
          <a:ln w="3175">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11" name="Straight Arrow Connector 8"/>
          <p:cNvCxnSpPr/>
          <p:nvPr/>
        </p:nvCxnSpPr>
        <p:spPr>
          <a:xfrm flipV="1">
            <a:off x="5711532" y="2220978"/>
            <a:ext cx="0" cy="822090"/>
          </a:xfrm>
          <a:prstGeom prst="straightConnector1">
            <a:avLst/>
          </a:prstGeom>
          <a:ln w="3175">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sp>
        <p:nvSpPr>
          <p:cNvPr id="3" name="灯片编号占位符 2"/>
          <p:cNvSpPr>
            <a:spLocks noGrp="1"/>
          </p:cNvSpPr>
          <p:nvPr>
            <p:ph type="sldNum" sz="quarter" idx="4"/>
          </p:nvPr>
        </p:nvSpPr>
        <p:spPr/>
        <p:txBody>
          <a:bodyPr/>
          <a:lstStyle/>
          <a:p>
            <a:fld id="{791C74C5-49C3-4B91-9805-E5C47E5A7A90}" type="slidenum">
              <a:rPr lang="zh-CN" altLang="en-US" smtClean="0"/>
              <a:pPr/>
              <a:t>8</a:t>
            </a:fld>
            <a:endParaRPr lang="zh-CN" altLang="en-US" dirty="0"/>
          </a:p>
        </p:txBody>
      </p:sp>
      <p:sp>
        <p:nvSpPr>
          <p:cNvPr id="7" name="Freeform: Shape 4"/>
          <p:cNvSpPr>
            <a:spLocks/>
          </p:cNvSpPr>
          <p:nvPr/>
        </p:nvSpPr>
        <p:spPr bwMode="auto">
          <a:xfrm>
            <a:off x="4436864" y="3107020"/>
            <a:ext cx="868709" cy="1317769"/>
          </a:xfrm>
          <a:custGeom>
            <a:avLst/>
            <a:gdLst>
              <a:gd name="T0" fmla="*/ 1226 w 6380"/>
              <a:gd name="T1" fmla="*/ 9676 h 9678"/>
              <a:gd name="T2" fmla="*/ 1034 w 6380"/>
              <a:gd name="T3" fmla="*/ 9652 h 9678"/>
              <a:gd name="T4" fmla="*/ 846 w 6380"/>
              <a:gd name="T5" fmla="*/ 9600 h 9678"/>
              <a:gd name="T6" fmla="*/ 666 w 6380"/>
              <a:gd name="T7" fmla="*/ 9518 h 9678"/>
              <a:gd name="T8" fmla="*/ 500 w 6380"/>
              <a:gd name="T9" fmla="*/ 9408 h 9678"/>
              <a:gd name="T10" fmla="*/ 348 w 6380"/>
              <a:gd name="T11" fmla="*/ 9268 h 9678"/>
              <a:gd name="T12" fmla="*/ 262 w 6380"/>
              <a:gd name="T13" fmla="*/ 9168 h 9678"/>
              <a:gd name="T14" fmla="*/ 156 w 6380"/>
              <a:gd name="T15" fmla="*/ 9004 h 9678"/>
              <a:gd name="T16" fmla="*/ 78 w 6380"/>
              <a:gd name="T17" fmla="*/ 8832 h 9678"/>
              <a:gd name="T18" fmla="*/ 26 w 6380"/>
              <a:gd name="T19" fmla="*/ 8652 h 9678"/>
              <a:gd name="T20" fmla="*/ 2 w 6380"/>
              <a:gd name="T21" fmla="*/ 8466 h 9678"/>
              <a:gd name="T22" fmla="*/ 4 w 6380"/>
              <a:gd name="T23" fmla="*/ 8282 h 9678"/>
              <a:gd name="T24" fmla="*/ 32 w 6380"/>
              <a:gd name="T25" fmla="*/ 8098 h 9678"/>
              <a:gd name="T26" fmla="*/ 88 w 6380"/>
              <a:gd name="T27" fmla="*/ 7918 h 9678"/>
              <a:gd name="T28" fmla="*/ 168 w 6380"/>
              <a:gd name="T29" fmla="*/ 7748 h 9678"/>
              <a:gd name="T30" fmla="*/ 276 w 6380"/>
              <a:gd name="T31" fmla="*/ 7588 h 9678"/>
              <a:gd name="T32" fmla="*/ 410 w 6380"/>
              <a:gd name="T33" fmla="*/ 7442 h 9678"/>
              <a:gd name="T34" fmla="*/ 410 w 6380"/>
              <a:gd name="T35" fmla="*/ 2234 h 9678"/>
              <a:gd name="T36" fmla="*/ 276 w 6380"/>
              <a:gd name="T37" fmla="*/ 2090 h 9678"/>
              <a:gd name="T38" fmla="*/ 168 w 6380"/>
              <a:gd name="T39" fmla="*/ 1930 h 9678"/>
              <a:gd name="T40" fmla="*/ 88 w 6380"/>
              <a:gd name="T41" fmla="*/ 1760 h 9678"/>
              <a:gd name="T42" fmla="*/ 32 w 6380"/>
              <a:gd name="T43" fmla="*/ 1580 h 9678"/>
              <a:gd name="T44" fmla="*/ 4 w 6380"/>
              <a:gd name="T45" fmla="*/ 1396 h 9678"/>
              <a:gd name="T46" fmla="*/ 2 w 6380"/>
              <a:gd name="T47" fmla="*/ 1210 h 9678"/>
              <a:gd name="T48" fmla="*/ 26 w 6380"/>
              <a:gd name="T49" fmla="*/ 1026 h 9678"/>
              <a:gd name="T50" fmla="*/ 78 w 6380"/>
              <a:gd name="T51" fmla="*/ 846 h 9678"/>
              <a:gd name="T52" fmla="*/ 156 w 6380"/>
              <a:gd name="T53" fmla="*/ 672 h 9678"/>
              <a:gd name="T54" fmla="*/ 262 w 6380"/>
              <a:gd name="T55" fmla="*/ 510 h 9678"/>
              <a:gd name="T56" fmla="*/ 348 w 6380"/>
              <a:gd name="T57" fmla="*/ 410 h 9678"/>
              <a:gd name="T58" fmla="*/ 492 w 6380"/>
              <a:gd name="T59" fmla="*/ 276 h 9678"/>
              <a:gd name="T60" fmla="*/ 652 w 6380"/>
              <a:gd name="T61" fmla="*/ 168 h 9678"/>
              <a:gd name="T62" fmla="*/ 822 w 6380"/>
              <a:gd name="T63" fmla="*/ 86 h 9678"/>
              <a:gd name="T64" fmla="*/ 1002 w 6380"/>
              <a:gd name="T65" fmla="*/ 32 h 9678"/>
              <a:gd name="T66" fmla="*/ 1186 w 6380"/>
              <a:gd name="T67" fmla="*/ 4 h 9678"/>
              <a:gd name="T68" fmla="*/ 1372 w 6380"/>
              <a:gd name="T69" fmla="*/ 2 h 9678"/>
              <a:gd name="T70" fmla="*/ 1556 w 6380"/>
              <a:gd name="T71" fmla="*/ 26 h 9678"/>
              <a:gd name="T72" fmla="*/ 1736 w 6380"/>
              <a:gd name="T73" fmla="*/ 78 h 9678"/>
              <a:gd name="T74" fmla="*/ 1910 w 6380"/>
              <a:gd name="T75" fmla="*/ 156 h 9678"/>
              <a:gd name="T76" fmla="*/ 2072 w 6380"/>
              <a:gd name="T77" fmla="*/ 262 h 9678"/>
              <a:gd name="T78" fmla="*/ 5970 w 6380"/>
              <a:gd name="T79" fmla="*/ 3896 h 9678"/>
              <a:gd name="T80" fmla="*/ 6062 w 6380"/>
              <a:gd name="T81" fmla="*/ 3992 h 9678"/>
              <a:gd name="T82" fmla="*/ 6180 w 6380"/>
              <a:gd name="T83" fmla="*/ 4150 h 9678"/>
              <a:gd name="T84" fmla="*/ 6274 w 6380"/>
              <a:gd name="T85" fmla="*/ 4324 h 9678"/>
              <a:gd name="T86" fmla="*/ 6338 w 6380"/>
              <a:gd name="T87" fmla="*/ 4510 h 9678"/>
              <a:gd name="T88" fmla="*/ 6374 w 6380"/>
              <a:gd name="T89" fmla="*/ 4706 h 9678"/>
              <a:gd name="T90" fmla="*/ 6380 w 6380"/>
              <a:gd name="T91" fmla="*/ 4838 h 9678"/>
              <a:gd name="T92" fmla="*/ 6364 w 6380"/>
              <a:gd name="T93" fmla="*/ 5038 h 9678"/>
              <a:gd name="T94" fmla="*/ 6320 w 6380"/>
              <a:gd name="T95" fmla="*/ 5230 h 9678"/>
              <a:gd name="T96" fmla="*/ 6246 w 6380"/>
              <a:gd name="T97" fmla="*/ 5412 h 9678"/>
              <a:gd name="T98" fmla="*/ 6144 w 6380"/>
              <a:gd name="T99" fmla="*/ 5582 h 9678"/>
              <a:gd name="T100" fmla="*/ 6018 w 6380"/>
              <a:gd name="T101" fmla="*/ 5736 h 9678"/>
              <a:gd name="T102" fmla="*/ 2174 w 6380"/>
              <a:gd name="T103" fmla="*/ 9330 h 9678"/>
              <a:gd name="T104" fmla="*/ 2026 w 6380"/>
              <a:gd name="T105" fmla="*/ 9448 h 9678"/>
              <a:gd name="T106" fmla="*/ 1868 w 6380"/>
              <a:gd name="T107" fmla="*/ 9542 h 9678"/>
              <a:gd name="T108" fmla="*/ 1700 w 6380"/>
              <a:gd name="T109" fmla="*/ 9612 h 9678"/>
              <a:gd name="T110" fmla="*/ 1528 w 6380"/>
              <a:gd name="T111" fmla="*/ 9656 h 9678"/>
              <a:gd name="T112" fmla="*/ 1350 w 6380"/>
              <a:gd name="T113" fmla="*/ 9676 h 9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380" h="9678">
                <a:moveTo>
                  <a:pt x="1292" y="9678"/>
                </a:moveTo>
                <a:lnTo>
                  <a:pt x="1292" y="9678"/>
                </a:lnTo>
                <a:lnTo>
                  <a:pt x="1226" y="9676"/>
                </a:lnTo>
                <a:lnTo>
                  <a:pt x="1162" y="9672"/>
                </a:lnTo>
                <a:lnTo>
                  <a:pt x="1098" y="9664"/>
                </a:lnTo>
                <a:lnTo>
                  <a:pt x="1034" y="9652"/>
                </a:lnTo>
                <a:lnTo>
                  <a:pt x="970" y="9638"/>
                </a:lnTo>
                <a:lnTo>
                  <a:pt x="908" y="9620"/>
                </a:lnTo>
                <a:lnTo>
                  <a:pt x="846" y="9600"/>
                </a:lnTo>
                <a:lnTo>
                  <a:pt x="786" y="9576"/>
                </a:lnTo>
                <a:lnTo>
                  <a:pt x="726" y="9548"/>
                </a:lnTo>
                <a:lnTo>
                  <a:pt x="666" y="9518"/>
                </a:lnTo>
                <a:lnTo>
                  <a:pt x="610" y="9484"/>
                </a:lnTo>
                <a:lnTo>
                  <a:pt x="554" y="9448"/>
                </a:lnTo>
                <a:lnTo>
                  <a:pt x="500" y="9408"/>
                </a:lnTo>
                <a:lnTo>
                  <a:pt x="446" y="9364"/>
                </a:lnTo>
                <a:lnTo>
                  <a:pt x="396" y="9318"/>
                </a:lnTo>
                <a:lnTo>
                  <a:pt x="348" y="9268"/>
                </a:lnTo>
                <a:lnTo>
                  <a:pt x="348" y="9268"/>
                </a:lnTo>
                <a:lnTo>
                  <a:pt x="304" y="9218"/>
                </a:lnTo>
                <a:lnTo>
                  <a:pt x="262" y="9168"/>
                </a:lnTo>
                <a:lnTo>
                  <a:pt x="224" y="9114"/>
                </a:lnTo>
                <a:lnTo>
                  <a:pt x="188" y="9060"/>
                </a:lnTo>
                <a:lnTo>
                  <a:pt x="156" y="9004"/>
                </a:lnTo>
                <a:lnTo>
                  <a:pt x="128" y="8948"/>
                </a:lnTo>
                <a:lnTo>
                  <a:pt x="102" y="8890"/>
                </a:lnTo>
                <a:lnTo>
                  <a:pt x="78" y="8832"/>
                </a:lnTo>
                <a:lnTo>
                  <a:pt x="58" y="8772"/>
                </a:lnTo>
                <a:lnTo>
                  <a:pt x="42" y="8712"/>
                </a:lnTo>
                <a:lnTo>
                  <a:pt x="26" y="8652"/>
                </a:lnTo>
                <a:lnTo>
                  <a:pt x="16" y="8590"/>
                </a:lnTo>
                <a:lnTo>
                  <a:pt x="8" y="8528"/>
                </a:lnTo>
                <a:lnTo>
                  <a:pt x="2" y="8466"/>
                </a:lnTo>
                <a:lnTo>
                  <a:pt x="0" y="8404"/>
                </a:lnTo>
                <a:lnTo>
                  <a:pt x="0" y="8342"/>
                </a:lnTo>
                <a:lnTo>
                  <a:pt x="4" y="8282"/>
                </a:lnTo>
                <a:lnTo>
                  <a:pt x="10" y="8220"/>
                </a:lnTo>
                <a:lnTo>
                  <a:pt x="20" y="8158"/>
                </a:lnTo>
                <a:lnTo>
                  <a:pt x="32" y="8098"/>
                </a:lnTo>
                <a:lnTo>
                  <a:pt x="48" y="8036"/>
                </a:lnTo>
                <a:lnTo>
                  <a:pt x="66" y="7978"/>
                </a:lnTo>
                <a:lnTo>
                  <a:pt x="88" y="7918"/>
                </a:lnTo>
                <a:lnTo>
                  <a:pt x="112" y="7860"/>
                </a:lnTo>
                <a:lnTo>
                  <a:pt x="138" y="7804"/>
                </a:lnTo>
                <a:lnTo>
                  <a:pt x="168" y="7748"/>
                </a:lnTo>
                <a:lnTo>
                  <a:pt x="202" y="7694"/>
                </a:lnTo>
                <a:lnTo>
                  <a:pt x="238" y="7640"/>
                </a:lnTo>
                <a:lnTo>
                  <a:pt x="276" y="7588"/>
                </a:lnTo>
                <a:lnTo>
                  <a:pt x="318" y="7538"/>
                </a:lnTo>
                <a:lnTo>
                  <a:pt x="362" y="7490"/>
                </a:lnTo>
                <a:lnTo>
                  <a:pt x="410" y="7442"/>
                </a:lnTo>
                <a:lnTo>
                  <a:pt x="3196" y="4838"/>
                </a:lnTo>
                <a:lnTo>
                  <a:pt x="410" y="2234"/>
                </a:lnTo>
                <a:lnTo>
                  <a:pt x="410" y="2234"/>
                </a:lnTo>
                <a:lnTo>
                  <a:pt x="362" y="2188"/>
                </a:lnTo>
                <a:lnTo>
                  <a:pt x="318" y="2140"/>
                </a:lnTo>
                <a:lnTo>
                  <a:pt x="276" y="2090"/>
                </a:lnTo>
                <a:lnTo>
                  <a:pt x="238" y="2038"/>
                </a:lnTo>
                <a:lnTo>
                  <a:pt x="202" y="1984"/>
                </a:lnTo>
                <a:lnTo>
                  <a:pt x="168" y="1930"/>
                </a:lnTo>
                <a:lnTo>
                  <a:pt x="138" y="1874"/>
                </a:lnTo>
                <a:lnTo>
                  <a:pt x="112" y="1818"/>
                </a:lnTo>
                <a:lnTo>
                  <a:pt x="88" y="1760"/>
                </a:lnTo>
                <a:lnTo>
                  <a:pt x="66" y="1700"/>
                </a:lnTo>
                <a:lnTo>
                  <a:pt x="48" y="1640"/>
                </a:lnTo>
                <a:lnTo>
                  <a:pt x="32" y="1580"/>
                </a:lnTo>
                <a:lnTo>
                  <a:pt x="20" y="1520"/>
                </a:lnTo>
                <a:lnTo>
                  <a:pt x="10" y="1458"/>
                </a:lnTo>
                <a:lnTo>
                  <a:pt x="4" y="1396"/>
                </a:lnTo>
                <a:lnTo>
                  <a:pt x="0" y="1334"/>
                </a:lnTo>
                <a:lnTo>
                  <a:pt x="0" y="1272"/>
                </a:lnTo>
                <a:lnTo>
                  <a:pt x="2" y="1210"/>
                </a:lnTo>
                <a:lnTo>
                  <a:pt x="8" y="1148"/>
                </a:lnTo>
                <a:lnTo>
                  <a:pt x="16" y="1088"/>
                </a:lnTo>
                <a:lnTo>
                  <a:pt x="26" y="1026"/>
                </a:lnTo>
                <a:lnTo>
                  <a:pt x="42" y="966"/>
                </a:lnTo>
                <a:lnTo>
                  <a:pt x="58" y="906"/>
                </a:lnTo>
                <a:lnTo>
                  <a:pt x="78" y="846"/>
                </a:lnTo>
                <a:lnTo>
                  <a:pt x="102" y="788"/>
                </a:lnTo>
                <a:lnTo>
                  <a:pt x="128" y="730"/>
                </a:lnTo>
                <a:lnTo>
                  <a:pt x="156" y="672"/>
                </a:lnTo>
                <a:lnTo>
                  <a:pt x="188" y="618"/>
                </a:lnTo>
                <a:lnTo>
                  <a:pt x="224" y="562"/>
                </a:lnTo>
                <a:lnTo>
                  <a:pt x="262" y="510"/>
                </a:lnTo>
                <a:lnTo>
                  <a:pt x="304" y="458"/>
                </a:lnTo>
                <a:lnTo>
                  <a:pt x="348" y="410"/>
                </a:lnTo>
                <a:lnTo>
                  <a:pt x="348" y="410"/>
                </a:lnTo>
                <a:lnTo>
                  <a:pt x="394" y="362"/>
                </a:lnTo>
                <a:lnTo>
                  <a:pt x="442" y="318"/>
                </a:lnTo>
                <a:lnTo>
                  <a:pt x="492" y="276"/>
                </a:lnTo>
                <a:lnTo>
                  <a:pt x="544" y="236"/>
                </a:lnTo>
                <a:lnTo>
                  <a:pt x="598" y="200"/>
                </a:lnTo>
                <a:lnTo>
                  <a:pt x="652" y="168"/>
                </a:lnTo>
                <a:lnTo>
                  <a:pt x="708" y="138"/>
                </a:lnTo>
                <a:lnTo>
                  <a:pt x="764" y="112"/>
                </a:lnTo>
                <a:lnTo>
                  <a:pt x="822" y="86"/>
                </a:lnTo>
                <a:lnTo>
                  <a:pt x="882" y="66"/>
                </a:lnTo>
                <a:lnTo>
                  <a:pt x="942" y="48"/>
                </a:lnTo>
                <a:lnTo>
                  <a:pt x="1002" y="32"/>
                </a:lnTo>
                <a:lnTo>
                  <a:pt x="1062" y="20"/>
                </a:lnTo>
                <a:lnTo>
                  <a:pt x="1124" y="10"/>
                </a:lnTo>
                <a:lnTo>
                  <a:pt x="1186" y="4"/>
                </a:lnTo>
                <a:lnTo>
                  <a:pt x="1248" y="0"/>
                </a:lnTo>
                <a:lnTo>
                  <a:pt x="1310" y="0"/>
                </a:lnTo>
                <a:lnTo>
                  <a:pt x="1372" y="2"/>
                </a:lnTo>
                <a:lnTo>
                  <a:pt x="1434" y="8"/>
                </a:lnTo>
                <a:lnTo>
                  <a:pt x="1494" y="16"/>
                </a:lnTo>
                <a:lnTo>
                  <a:pt x="1556" y="26"/>
                </a:lnTo>
                <a:lnTo>
                  <a:pt x="1616" y="40"/>
                </a:lnTo>
                <a:lnTo>
                  <a:pt x="1676" y="58"/>
                </a:lnTo>
                <a:lnTo>
                  <a:pt x="1736" y="78"/>
                </a:lnTo>
                <a:lnTo>
                  <a:pt x="1796" y="102"/>
                </a:lnTo>
                <a:lnTo>
                  <a:pt x="1852" y="128"/>
                </a:lnTo>
                <a:lnTo>
                  <a:pt x="1910" y="156"/>
                </a:lnTo>
                <a:lnTo>
                  <a:pt x="1964" y="188"/>
                </a:lnTo>
                <a:lnTo>
                  <a:pt x="2020" y="224"/>
                </a:lnTo>
                <a:lnTo>
                  <a:pt x="2072" y="262"/>
                </a:lnTo>
                <a:lnTo>
                  <a:pt x="2124" y="302"/>
                </a:lnTo>
                <a:lnTo>
                  <a:pt x="2174" y="348"/>
                </a:lnTo>
                <a:lnTo>
                  <a:pt x="5970" y="3896"/>
                </a:lnTo>
                <a:lnTo>
                  <a:pt x="5970" y="3896"/>
                </a:lnTo>
                <a:lnTo>
                  <a:pt x="6018" y="3942"/>
                </a:lnTo>
                <a:lnTo>
                  <a:pt x="6062" y="3992"/>
                </a:lnTo>
                <a:lnTo>
                  <a:pt x="6106" y="4042"/>
                </a:lnTo>
                <a:lnTo>
                  <a:pt x="6144" y="4096"/>
                </a:lnTo>
                <a:lnTo>
                  <a:pt x="6180" y="4150"/>
                </a:lnTo>
                <a:lnTo>
                  <a:pt x="6214" y="4206"/>
                </a:lnTo>
                <a:lnTo>
                  <a:pt x="6246" y="4264"/>
                </a:lnTo>
                <a:lnTo>
                  <a:pt x="6274" y="4324"/>
                </a:lnTo>
                <a:lnTo>
                  <a:pt x="6298" y="4386"/>
                </a:lnTo>
                <a:lnTo>
                  <a:pt x="6320" y="4448"/>
                </a:lnTo>
                <a:lnTo>
                  <a:pt x="6338" y="4510"/>
                </a:lnTo>
                <a:lnTo>
                  <a:pt x="6352" y="4574"/>
                </a:lnTo>
                <a:lnTo>
                  <a:pt x="6364" y="4640"/>
                </a:lnTo>
                <a:lnTo>
                  <a:pt x="6374" y="4706"/>
                </a:lnTo>
                <a:lnTo>
                  <a:pt x="6378" y="4772"/>
                </a:lnTo>
                <a:lnTo>
                  <a:pt x="6380" y="4838"/>
                </a:lnTo>
                <a:lnTo>
                  <a:pt x="6380" y="4838"/>
                </a:lnTo>
                <a:lnTo>
                  <a:pt x="6378" y="4906"/>
                </a:lnTo>
                <a:lnTo>
                  <a:pt x="6374" y="4972"/>
                </a:lnTo>
                <a:lnTo>
                  <a:pt x="6364" y="5038"/>
                </a:lnTo>
                <a:lnTo>
                  <a:pt x="6352" y="5102"/>
                </a:lnTo>
                <a:lnTo>
                  <a:pt x="6338" y="5166"/>
                </a:lnTo>
                <a:lnTo>
                  <a:pt x="6320" y="5230"/>
                </a:lnTo>
                <a:lnTo>
                  <a:pt x="6298" y="5292"/>
                </a:lnTo>
                <a:lnTo>
                  <a:pt x="6274" y="5354"/>
                </a:lnTo>
                <a:lnTo>
                  <a:pt x="6246" y="5412"/>
                </a:lnTo>
                <a:lnTo>
                  <a:pt x="6214" y="5470"/>
                </a:lnTo>
                <a:lnTo>
                  <a:pt x="6180" y="5528"/>
                </a:lnTo>
                <a:lnTo>
                  <a:pt x="6144" y="5582"/>
                </a:lnTo>
                <a:lnTo>
                  <a:pt x="6106" y="5636"/>
                </a:lnTo>
                <a:lnTo>
                  <a:pt x="6062" y="5686"/>
                </a:lnTo>
                <a:lnTo>
                  <a:pt x="6018" y="5736"/>
                </a:lnTo>
                <a:lnTo>
                  <a:pt x="5970" y="5782"/>
                </a:lnTo>
                <a:lnTo>
                  <a:pt x="2174" y="9330"/>
                </a:lnTo>
                <a:lnTo>
                  <a:pt x="2174" y="9330"/>
                </a:lnTo>
                <a:lnTo>
                  <a:pt x="2126" y="9372"/>
                </a:lnTo>
                <a:lnTo>
                  <a:pt x="2076" y="9412"/>
                </a:lnTo>
                <a:lnTo>
                  <a:pt x="2026" y="9448"/>
                </a:lnTo>
                <a:lnTo>
                  <a:pt x="1974" y="9482"/>
                </a:lnTo>
                <a:lnTo>
                  <a:pt x="1922" y="9514"/>
                </a:lnTo>
                <a:lnTo>
                  <a:pt x="1868" y="9542"/>
                </a:lnTo>
                <a:lnTo>
                  <a:pt x="1814" y="9568"/>
                </a:lnTo>
                <a:lnTo>
                  <a:pt x="1758" y="9592"/>
                </a:lnTo>
                <a:lnTo>
                  <a:pt x="1700" y="9612"/>
                </a:lnTo>
                <a:lnTo>
                  <a:pt x="1644" y="9630"/>
                </a:lnTo>
                <a:lnTo>
                  <a:pt x="1586" y="9644"/>
                </a:lnTo>
                <a:lnTo>
                  <a:pt x="1528" y="9656"/>
                </a:lnTo>
                <a:lnTo>
                  <a:pt x="1468" y="9666"/>
                </a:lnTo>
                <a:lnTo>
                  <a:pt x="1410" y="9672"/>
                </a:lnTo>
                <a:lnTo>
                  <a:pt x="1350" y="9676"/>
                </a:lnTo>
                <a:lnTo>
                  <a:pt x="1292" y="9678"/>
                </a:lnTo>
                <a:lnTo>
                  <a:pt x="1292" y="9678"/>
                </a:ln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8" name="Freeform: Shape 5"/>
          <p:cNvSpPr>
            <a:spLocks/>
          </p:cNvSpPr>
          <p:nvPr/>
        </p:nvSpPr>
        <p:spPr bwMode="auto">
          <a:xfrm>
            <a:off x="6889516" y="3107020"/>
            <a:ext cx="868709" cy="1317769"/>
          </a:xfrm>
          <a:custGeom>
            <a:avLst/>
            <a:gdLst>
              <a:gd name="T0" fmla="*/ 1226 w 6380"/>
              <a:gd name="T1" fmla="*/ 9676 h 9678"/>
              <a:gd name="T2" fmla="*/ 1034 w 6380"/>
              <a:gd name="T3" fmla="*/ 9652 h 9678"/>
              <a:gd name="T4" fmla="*/ 846 w 6380"/>
              <a:gd name="T5" fmla="*/ 9600 h 9678"/>
              <a:gd name="T6" fmla="*/ 666 w 6380"/>
              <a:gd name="T7" fmla="*/ 9518 h 9678"/>
              <a:gd name="T8" fmla="*/ 500 w 6380"/>
              <a:gd name="T9" fmla="*/ 9408 h 9678"/>
              <a:gd name="T10" fmla="*/ 348 w 6380"/>
              <a:gd name="T11" fmla="*/ 9268 h 9678"/>
              <a:gd name="T12" fmla="*/ 262 w 6380"/>
              <a:gd name="T13" fmla="*/ 9168 h 9678"/>
              <a:gd name="T14" fmla="*/ 156 w 6380"/>
              <a:gd name="T15" fmla="*/ 9004 h 9678"/>
              <a:gd name="T16" fmla="*/ 78 w 6380"/>
              <a:gd name="T17" fmla="*/ 8832 h 9678"/>
              <a:gd name="T18" fmla="*/ 26 w 6380"/>
              <a:gd name="T19" fmla="*/ 8652 h 9678"/>
              <a:gd name="T20" fmla="*/ 2 w 6380"/>
              <a:gd name="T21" fmla="*/ 8466 h 9678"/>
              <a:gd name="T22" fmla="*/ 4 w 6380"/>
              <a:gd name="T23" fmla="*/ 8282 h 9678"/>
              <a:gd name="T24" fmla="*/ 32 w 6380"/>
              <a:gd name="T25" fmla="*/ 8098 h 9678"/>
              <a:gd name="T26" fmla="*/ 88 w 6380"/>
              <a:gd name="T27" fmla="*/ 7918 h 9678"/>
              <a:gd name="T28" fmla="*/ 168 w 6380"/>
              <a:gd name="T29" fmla="*/ 7748 h 9678"/>
              <a:gd name="T30" fmla="*/ 276 w 6380"/>
              <a:gd name="T31" fmla="*/ 7588 h 9678"/>
              <a:gd name="T32" fmla="*/ 410 w 6380"/>
              <a:gd name="T33" fmla="*/ 7442 h 9678"/>
              <a:gd name="T34" fmla="*/ 410 w 6380"/>
              <a:gd name="T35" fmla="*/ 2234 h 9678"/>
              <a:gd name="T36" fmla="*/ 276 w 6380"/>
              <a:gd name="T37" fmla="*/ 2090 h 9678"/>
              <a:gd name="T38" fmla="*/ 168 w 6380"/>
              <a:gd name="T39" fmla="*/ 1930 h 9678"/>
              <a:gd name="T40" fmla="*/ 88 w 6380"/>
              <a:gd name="T41" fmla="*/ 1760 h 9678"/>
              <a:gd name="T42" fmla="*/ 32 w 6380"/>
              <a:gd name="T43" fmla="*/ 1580 h 9678"/>
              <a:gd name="T44" fmla="*/ 4 w 6380"/>
              <a:gd name="T45" fmla="*/ 1396 h 9678"/>
              <a:gd name="T46" fmla="*/ 2 w 6380"/>
              <a:gd name="T47" fmla="*/ 1210 h 9678"/>
              <a:gd name="T48" fmla="*/ 26 w 6380"/>
              <a:gd name="T49" fmla="*/ 1026 h 9678"/>
              <a:gd name="T50" fmla="*/ 78 w 6380"/>
              <a:gd name="T51" fmla="*/ 846 h 9678"/>
              <a:gd name="T52" fmla="*/ 156 w 6380"/>
              <a:gd name="T53" fmla="*/ 672 h 9678"/>
              <a:gd name="T54" fmla="*/ 262 w 6380"/>
              <a:gd name="T55" fmla="*/ 510 h 9678"/>
              <a:gd name="T56" fmla="*/ 348 w 6380"/>
              <a:gd name="T57" fmla="*/ 410 h 9678"/>
              <a:gd name="T58" fmla="*/ 492 w 6380"/>
              <a:gd name="T59" fmla="*/ 276 h 9678"/>
              <a:gd name="T60" fmla="*/ 652 w 6380"/>
              <a:gd name="T61" fmla="*/ 168 h 9678"/>
              <a:gd name="T62" fmla="*/ 822 w 6380"/>
              <a:gd name="T63" fmla="*/ 86 h 9678"/>
              <a:gd name="T64" fmla="*/ 1002 w 6380"/>
              <a:gd name="T65" fmla="*/ 32 h 9678"/>
              <a:gd name="T66" fmla="*/ 1186 w 6380"/>
              <a:gd name="T67" fmla="*/ 4 h 9678"/>
              <a:gd name="T68" fmla="*/ 1372 w 6380"/>
              <a:gd name="T69" fmla="*/ 2 h 9678"/>
              <a:gd name="T70" fmla="*/ 1556 w 6380"/>
              <a:gd name="T71" fmla="*/ 26 h 9678"/>
              <a:gd name="T72" fmla="*/ 1736 w 6380"/>
              <a:gd name="T73" fmla="*/ 78 h 9678"/>
              <a:gd name="T74" fmla="*/ 1910 w 6380"/>
              <a:gd name="T75" fmla="*/ 156 h 9678"/>
              <a:gd name="T76" fmla="*/ 2072 w 6380"/>
              <a:gd name="T77" fmla="*/ 262 h 9678"/>
              <a:gd name="T78" fmla="*/ 5970 w 6380"/>
              <a:gd name="T79" fmla="*/ 3896 h 9678"/>
              <a:gd name="T80" fmla="*/ 6062 w 6380"/>
              <a:gd name="T81" fmla="*/ 3992 h 9678"/>
              <a:gd name="T82" fmla="*/ 6180 w 6380"/>
              <a:gd name="T83" fmla="*/ 4150 h 9678"/>
              <a:gd name="T84" fmla="*/ 6274 w 6380"/>
              <a:gd name="T85" fmla="*/ 4324 h 9678"/>
              <a:gd name="T86" fmla="*/ 6338 w 6380"/>
              <a:gd name="T87" fmla="*/ 4510 h 9678"/>
              <a:gd name="T88" fmla="*/ 6374 w 6380"/>
              <a:gd name="T89" fmla="*/ 4706 h 9678"/>
              <a:gd name="T90" fmla="*/ 6380 w 6380"/>
              <a:gd name="T91" fmla="*/ 4838 h 9678"/>
              <a:gd name="T92" fmla="*/ 6364 w 6380"/>
              <a:gd name="T93" fmla="*/ 5038 h 9678"/>
              <a:gd name="T94" fmla="*/ 6320 w 6380"/>
              <a:gd name="T95" fmla="*/ 5230 h 9678"/>
              <a:gd name="T96" fmla="*/ 6246 w 6380"/>
              <a:gd name="T97" fmla="*/ 5412 h 9678"/>
              <a:gd name="T98" fmla="*/ 6144 w 6380"/>
              <a:gd name="T99" fmla="*/ 5582 h 9678"/>
              <a:gd name="T100" fmla="*/ 6018 w 6380"/>
              <a:gd name="T101" fmla="*/ 5736 h 9678"/>
              <a:gd name="T102" fmla="*/ 2174 w 6380"/>
              <a:gd name="T103" fmla="*/ 9330 h 9678"/>
              <a:gd name="T104" fmla="*/ 2026 w 6380"/>
              <a:gd name="T105" fmla="*/ 9448 h 9678"/>
              <a:gd name="T106" fmla="*/ 1868 w 6380"/>
              <a:gd name="T107" fmla="*/ 9542 h 9678"/>
              <a:gd name="T108" fmla="*/ 1700 w 6380"/>
              <a:gd name="T109" fmla="*/ 9612 h 9678"/>
              <a:gd name="T110" fmla="*/ 1528 w 6380"/>
              <a:gd name="T111" fmla="*/ 9656 h 9678"/>
              <a:gd name="T112" fmla="*/ 1350 w 6380"/>
              <a:gd name="T113" fmla="*/ 9676 h 9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380" h="9678">
                <a:moveTo>
                  <a:pt x="1292" y="9678"/>
                </a:moveTo>
                <a:lnTo>
                  <a:pt x="1292" y="9678"/>
                </a:lnTo>
                <a:lnTo>
                  <a:pt x="1226" y="9676"/>
                </a:lnTo>
                <a:lnTo>
                  <a:pt x="1162" y="9672"/>
                </a:lnTo>
                <a:lnTo>
                  <a:pt x="1098" y="9664"/>
                </a:lnTo>
                <a:lnTo>
                  <a:pt x="1034" y="9652"/>
                </a:lnTo>
                <a:lnTo>
                  <a:pt x="970" y="9638"/>
                </a:lnTo>
                <a:lnTo>
                  <a:pt x="908" y="9620"/>
                </a:lnTo>
                <a:lnTo>
                  <a:pt x="846" y="9600"/>
                </a:lnTo>
                <a:lnTo>
                  <a:pt x="786" y="9576"/>
                </a:lnTo>
                <a:lnTo>
                  <a:pt x="726" y="9548"/>
                </a:lnTo>
                <a:lnTo>
                  <a:pt x="666" y="9518"/>
                </a:lnTo>
                <a:lnTo>
                  <a:pt x="610" y="9484"/>
                </a:lnTo>
                <a:lnTo>
                  <a:pt x="554" y="9448"/>
                </a:lnTo>
                <a:lnTo>
                  <a:pt x="500" y="9408"/>
                </a:lnTo>
                <a:lnTo>
                  <a:pt x="446" y="9364"/>
                </a:lnTo>
                <a:lnTo>
                  <a:pt x="396" y="9318"/>
                </a:lnTo>
                <a:lnTo>
                  <a:pt x="348" y="9268"/>
                </a:lnTo>
                <a:lnTo>
                  <a:pt x="348" y="9268"/>
                </a:lnTo>
                <a:lnTo>
                  <a:pt x="304" y="9218"/>
                </a:lnTo>
                <a:lnTo>
                  <a:pt x="262" y="9168"/>
                </a:lnTo>
                <a:lnTo>
                  <a:pt x="224" y="9114"/>
                </a:lnTo>
                <a:lnTo>
                  <a:pt x="188" y="9060"/>
                </a:lnTo>
                <a:lnTo>
                  <a:pt x="156" y="9004"/>
                </a:lnTo>
                <a:lnTo>
                  <a:pt x="128" y="8948"/>
                </a:lnTo>
                <a:lnTo>
                  <a:pt x="102" y="8890"/>
                </a:lnTo>
                <a:lnTo>
                  <a:pt x="78" y="8832"/>
                </a:lnTo>
                <a:lnTo>
                  <a:pt x="58" y="8772"/>
                </a:lnTo>
                <a:lnTo>
                  <a:pt x="42" y="8712"/>
                </a:lnTo>
                <a:lnTo>
                  <a:pt x="26" y="8652"/>
                </a:lnTo>
                <a:lnTo>
                  <a:pt x="16" y="8590"/>
                </a:lnTo>
                <a:lnTo>
                  <a:pt x="8" y="8528"/>
                </a:lnTo>
                <a:lnTo>
                  <a:pt x="2" y="8466"/>
                </a:lnTo>
                <a:lnTo>
                  <a:pt x="0" y="8404"/>
                </a:lnTo>
                <a:lnTo>
                  <a:pt x="0" y="8342"/>
                </a:lnTo>
                <a:lnTo>
                  <a:pt x="4" y="8282"/>
                </a:lnTo>
                <a:lnTo>
                  <a:pt x="10" y="8220"/>
                </a:lnTo>
                <a:lnTo>
                  <a:pt x="20" y="8158"/>
                </a:lnTo>
                <a:lnTo>
                  <a:pt x="32" y="8098"/>
                </a:lnTo>
                <a:lnTo>
                  <a:pt x="48" y="8036"/>
                </a:lnTo>
                <a:lnTo>
                  <a:pt x="66" y="7978"/>
                </a:lnTo>
                <a:lnTo>
                  <a:pt x="88" y="7918"/>
                </a:lnTo>
                <a:lnTo>
                  <a:pt x="112" y="7860"/>
                </a:lnTo>
                <a:lnTo>
                  <a:pt x="138" y="7804"/>
                </a:lnTo>
                <a:lnTo>
                  <a:pt x="168" y="7748"/>
                </a:lnTo>
                <a:lnTo>
                  <a:pt x="202" y="7694"/>
                </a:lnTo>
                <a:lnTo>
                  <a:pt x="238" y="7640"/>
                </a:lnTo>
                <a:lnTo>
                  <a:pt x="276" y="7588"/>
                </a:lnTo>
                <a:lnTo>
                  <a:pt x="318" y="7538"/>
                </a:lnTo>
                <a:lnTo>
                  <a:pt x="362" y="7490"/>
                </a:lnTo>
                <a:lnTo>
                  <a:pt x="410" y="7442"/>
                </a:lnTo>
                <a:lnTo>
                  <a:pt x="3196" y="4838"/>
                </a:lnTo>
                <a:lnTo>
                  <a:pt x="410" y="2234"/>
                </a:lnTo>
                <a:lnTo>
                  <a:pt x="410" y="2234"/>
                </a:lnTo>
                <a:lnTo>
                  <a:pt x="362" y="2188"/>
                </a:lnTo>
                <a:lnTo>
                  <a:pt x="318" y="2140"/>
                </a:lnTo>
                <a:lnTo>
                  <a:pt x="276" y="2090"/>
                </a:lnTo>
                <a:lnTo>
                  <a:pt x="238" y="2038"/>
                </a:lnTo>
                <a:lnTo>
                  <a:pt x="202" y="1984"/>
                </a:lnTo>
                <a:lnTo>
                  <a:pt x="168" y="1930"/>
                </a:lnTo>
                <a:lnTo>
                  <a:pt x="138" y="1874"/>
                </a:lnTo>
                <a:lnTo>
                  <a:pt x="112" y="1818"/>
                </a:lnTo>
                <a:lnTo>
                  <a:pt x="88" y="1760"/>
                </a:lnTo>
                <a:lnTo>
                  <a:pt x="66" y="1700"/>
                </a:lnTo>
                <a:lnTo>
                  <a:pt x="48" y="1640"/>
                </a:lnTo>
                <a:lnTo>
                  <a:pt x="32" y="1580"/>
                </a:lnTo>
                <a:lnTo>
                  <a:pt x="20" y="1520"/>
                </a:lnTo>
                <a:lnTo>
                  <a:pt x="10" y="1458"/>
                </a:lnTo>
                <a:lnTo>
                  <a:pt x="4" y="1396"/>
                </a:lnTo>
                <a:lnTo>
                  <a:pt x="0" y="1334"/>
                </a:lnTo>
                <a:lnTo>
                  <a:pt x="0" y="1272"/>
                </a:lnTo>
                <a:lnTo>
                  <a:pt x="2" y="1210"/>
                </a:lnTo>
                <a:lnTo>
                  <a:pt x="8" y="1148"/>
                </a:lnTo>
                <a:lnTo>
                  <a:pt x="16" y="1088"/>
                </a:lnTo>
                <a:lnTo>
                  <a:pt x="26" y="1026"/>
                </a:lnTo>
                <a:lnTo>
                  <a:pt x="42" y="966"/>
                </a:lnTo>
                <a:lnTo>
                  <a:pt x="58" y="906"/>
                </a:lnTo>
                <a:lnTo>
                  <a:pt x="78" y="846"/>
                </a:lnTo>
                <a:lnTo>
                  <a:pt x="102" y="788"/>
                </a:lnTo>
                <a:lnTo>
                  <a:pt x="128" y="730"/>
                </a:lnTo>
                <a:lnTo>
                  <a:pt x="156" y="672"/>
                </a:lnTo>
                <a:lnTo>
                  <a:pt x="188" y="618"/>
                </a:lnTo>
                <a:lnTo>
                  <a:pt x="224" y="562"/>
                </a:lnTo>
                <a:lnTo>
                  <a:pt x="262" y="510"/>
                </a:lnTo>
                <a:lnTo>
                  <a:pt x="304" y="458"/>
                </a:lnTo>
                <a:lnTo>
                  <a:pt x="348" y="410"/>
                </a:lnTo>
                <a:lnTo>
                  <a:pt x="348" y="410"/>
                </a:lnTo>
                <a:lnTo>
                  <a:pt x="394" y="362"/>
                </a:lnTo>
                <a:lnTo>
                  <a:pt x="442" y="318"/>
                </a:lnTo>
                <a:lnTo>
                  <a:pt x="492" y="276"/>
                </a:lnTo>
                <a:lnTo>
                  <a:pt x="544" y="236"/>
                </a:lnTo>
                <a:lnTo>
                  <a:pt x="598" y="200"/>
                </a:lnTo>
                <a:lnTo>
                  <a:pt x="652" y="168"/>
                </a:lnTo>
                <a:lnTo>
                  <a:pt x="708" y="138"/>
                </a:lnTo>
                <a:lnTo>
                  <a:pt x="764" y="112"/>
                </a:lnTo>
                <a:lnTo>
                  <a:pt x="822" y="86"/>
                </a:lnTo>
                <a:lnTo>
                  <a:pt x="882" y="66"/>
                </a:lnTo>
                <a:lnTo>
                  <a:pt x="942" y="48"/>
                </a:lnTo>
                <a:lnTo>
                  <a:pt x="1002" y="32"/>
                </a:lnTo>
                <a:lnTo>
                  <a:pt x="1062" y="20"/>
                </a:lnTo>
                <a:lnTo>
                  <a:pt x="1124" y="10"/>
                </a:lnTo>
                <a:lnTo>
                  <a:pt x="1186" y="4"/>
                </a:lnTo>
                <a:lnTo>
                  <a:pt x="1248" y="0"/>
                </a:lnTo>
                <a:lnTo>
                  <a:pt x="1310" y="0"/>
                </a:lnTo>
                <a:lnTo>
                  <a:pt x="1372" y="2"/>
                </a:lnTo>
                <a:lnTo>
                  <a:pt x="1434" y="8"/>
                </a:lnTo>
                <a:lnTo>
                  <a:pt x="1494" y="16"/>
                </a:lnTo>
                <a:lnTo>
                  <a:pt x="1556" y="26"/>
                </a:lnTo>
                <a:lnTo>
                  <a:pt x="1616" y="40"/>
                </a:lnTo>
                <a:lnTo>
                  <a:pt x="1676" y="58"/>
                </a:lnTo>
                <a:lnTo>
                  <a:pt x="1736" y="78"/>
                </a:lnTo>
                <a:lnTo>
                  <a:pt x="1796" y="102"/>
                </a:lnTo>
                <a:lnTo>
                  <a:pt x="1852" y="128"/>
                </a:lnTo>
                <a:lnTo>
                  <a:pt x="1910" y="156"/>
                </a:lnTo>
                <a:lnTo>
                  <a:pt x="1964" y="188"/>
                </a:lnTo>
                <a:lnTo>
                  <a:pt x="2020" y="224"/>
                </a:lnTo>
                <a:lnTo>
                  <a:pt x="2072" y="262"/>
                </a:lnTo>
                <a:lnTo>
                  <a:pt x="2124" y="302"/>
                </a:lnTo>
                <a:lnTo>
                  <a:pt x="2174" y="348"/>
                </a:lnTo>
                <a:lnTo>
                  <a:pt x="5970" y="3896"/>
                </a:lnTo>
                <a:lnTo>
                  <a:pt x="5970" y="3896"/>
                </a:lnTo>
                <a:lnTo>
                  <a:pt x="6018" y="3942"/>
                </a:lnTo>
                <a:lnTo>
                  <a:pt x="6062" y="3992"/>
                </a:lnTo>
                <a:lnTo>
                  <a:pt x="6106" y="4042"/>
                </a:lnTo>
                <a:lnTo>
                  <a:pt x="6144" y="4096"/>
                </a:lnTo>
                <a:lnTo>
                  <a:pt x="6180" y="4150"/>
                </a:lnTo>
                <a:lnTo>
                  <a:pt x="6214" y="4206"/>
                </a:lnTo>
                <a:lnTo>
                  <a:pt x="6246" y="4264"/>
                </a:lnTo>
                <a:lnTo>
                  <a:pt x="6274" y="4324"/>
                </a:lnTo>
                <a:lnTo>
                  <a:pt x="6298" y="4386"/>
                </a:lnTo>
                <a:lnTo>
                  <a:pt x="6320" y="4448"/>
                </a:lnTo>
                <a:lnTo>
                  <a:pt x="6338" y="4510"/>
                </a:lnTo>
                <a:lnTo>
                  <a:pt x="6352" y="4574"/>
                </a:lnTo>
                <a:lnTo>
                  <a:pt x="6364" y="4640"/>
                </a:lnTo>
                <a:lnTo>
                  <a:pt x="6374" y="4706"/>
                </a:lnTo>
                <a:lnTo>
                  <a:pt x="6378" y="4772"/>
                </a:lnTo>
                <a:lnTo>
                  <a:pt x="6380" y="4838"/>
                </a:lnTo>
                <a:lnTo>
                  <a:pt x="6380" y="4838"/>
                </a:lnTo>
                <a:lnTo>
                  <a:pt x="6378" y="4906"/>
                </a:lnTo>
                <a:lnTo>
                  <a:pt x="6374" y="4972"/>
                </a:lnTo>
                <a:lnTo>
                  <a:pt x="6364" y="5038"/>
                </a:lnTo>
                <a:lnTo>
                  <a:pt x="6352" y="5102"/>
                </a:lnTo>
                <a:lnTo>
                  <a:pt x="6338" y="5166"/>
                </a:lnTo>
                <a:lnTo>
                  <a:pt x="6320" y="5230"/>
                </a:lnTo>
                <a:lnTo>
                  <a:pt x="6298" y="5292"/>
                </a:lnTo>
                <a:lnTo>
                  <a:pt x="6274" y="5354"/>
                </a:lnTo>
                <a:lnTo>
                  <a:pt x="6246" y="5412"/>
                </a:lnTo>
                <a:lnTo>
                  <a:pt x="6214" y="5470"/>
                </a:lnTo>
                <a:lnTo>
                  <a:pt x="6180" y="5528"/>
                </a:lnTo>
                <a:lnTo>
                  <a:pt x="6144" y="5582"/>
                </a:lnTo>
                <a:lnTo>
                  <a:pt x="6106" y="5636"/>
                </a:lnTo>
                <a:lnTo>
                  <a:pt x="6062" y="5686"/>
                </a:lnTo>
                <a:lnTo>
                  <a:pt x="6018" y="5736"/>
                </a:lnTo>
                <a:lnTo>
                  <a:pt x="5970" y="5782"/>
                </a:lnTo>
                <a:lnTo>
                  <a:pt x="2174" y="9330"/>
                </a:lnTo>
                <a:lnTo>
                  <a:pt x="2174" y="9330"/>
                </a:lnTo>
                <a:lnTo>
                  <a:pt x="2126" y="9372"/>
                </a:lnTo>
                <a:lnTo>
                  <a:pt x="2076" y="9412"/>
                </a:lnTo>
                <a:lnTo>
                  <a:pt x="2026" y="9448"/>
                </a:lnTo>
                <a:lnTo>
                  <a:pt x="1974" y="9482"/>
                </a:lnTo>
                <a:lnTo>
                  <a:pt x="1922" y="9514"/>
                </a:lnTo>
                <a:lnTo>
                  <a:pt x="1868" y="9542"/>
                </a:lnTo>
                <a:lnTo>
                  <a:pt x="1814" y="9568"/>
                </a:lnTo>
                <a:lnTo>
                  <a:pt x="1758" y="9592"/>
                </a:lnTo>
                <a:lnTo>
                  <a:pt x="1700" y="9612"/>
                </a:lnTo>
                <a:lnTo>
                  <a:pt x="1644" y="9630"/>
                </a:lnTo>
                <a:lnTo>
                  <a:pt x="1586" y="9644"/>
                </a:lnTo>
                <a:lnTo>
                  <a:pt x="1528" y="9656"/>
                </a:lnTo>
                <a:lnTo>
                  <a:pt x="1468" y="9666"/>
                </a:lnTo>
                <a:lnTo>
                  <a:pt x="1410" y="9672"/>
                </a:lnTo>
                <a:lnTo>
                  <a:pt x="1350" y="9676"/>
                </a:lnTo>
                <a:lnTo>
                  <a:pt x="1292" y="9678"/>
                </a:lnTo>
                <a:lnTo>
                  <a:pt x="1292" y="9678"/>
                </a:ln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9" name="Freeform: Shape 6"/>
          <p:cNvSpPr>
            <a:spLocks/>
          </p:cNvSpPr>
          <p:nvPr/>
        </p:nvSpPr>
        <p:spPr bwMode="auto">
          <a:xfrm>
            <a:off x="8280725" y="3284526"/>
            <a:ext cx="634676" cy="962758"/>
          </a:xfrm>
          <a:custGeom>
            <a:avLst/>
            <a:gdLst>
              <a:gd name="T0" fmla="*/ 1226 w 6380"/>
              <a:gd name="T1" fmla="*/ 9676 h 9678"/>
              <a:gd name="T2" fmla="*/ 1034 w 6380"/>
              <a:gd name="T3" fmla="*/ 9652 h 9678"/>
              <a:gd name="T4" fmla="*/ 846 w 6380"/>
              <a:gd name="T5" fmla="*/ 9600 h 9678"/>
              <a:gd name="T6" fmla="*/ 666 w 6380"/>
              <a:gd name="T7" fmla="*/ 9518 h 9678"/>
              <a:gd name="T8" fmla="*/ 500 w 6380"/>
              <a:gd name="T9" fmla="*/ 9408 h 9678"/>
              <a:gd name="T10" fmla="*/ 348 w 6380"/>
              <a:gd name="T11" fmla="*/ 9268 h 9678"/>
              <a:gd name="T12" fmla="*/ 262 w 6380"/>
              <a:gd name="T13" fmla="*/ 9168 h 9678"/>
              <a:gd name="T14" fmla="*/ 156 w 6380"/>
              <a:gd name="T15" fmla="*/ 9004 h 9678"/>
              <a:gd name="T16" fmla="*/ 78 w 6380"/>
              <a:gd name="T17" fmla="*/ 8832 h 9678"/>
              <a:gd name="T18" fmla="*/ 26 w 6380"/>
              <a:gd name="T19" fmla="*/ 8652 h 9678"/>
              <a:gd name="T20" fmla="*/ 2 w 6380"/>
              <a:gd name="T21" fmla="*/ 8466 h 9678"/>
              <a:gd name="T22" fmla="*/ 4 w 6380"/>
              <a:gd name="T23" fmla="*/ 8282 h 9678"/>
              <a:gd name="T24" fmla="*/ 32 w 6380"/>
              <a:gd name="T25" fmla="*/ 8098 h 9678"/>
              <a:gd name="T26" fmla="*/ 88 w 6380"/>
              <a:gd name="T27" fmla="*/ 7918 h 9678"/>
              <a:gd name="T28" fmla="*/ 168 w 6380"/>
              <a:gd name="T29" fmla="*/ 7748 h 9678"/>
              <a:gd name="T30" fmla="*/ 276 w 6380"/>
              <a:gd name="T31" fmla="*/ 7588 h 9678"/>
              <a:gd name="T32" fmla="*/ 410 w 6380"/>
              <a:gd name="T33" fmla="*/ 7442 h 9678"/>
              <a:gd name="T34" fmla="*/ 410 w 6380"/>
              <a:gd name="T35" fmla="*/ 2234 h 9678"/>
              <a:gd name="T36" fmla="*/ 276 w 6380"/>
              <a:gd name="T37" fmla="*/ 2090 h 9678"/>
              <a:gd name="T38" fmla="*/ 168 w 6380"/>
              <a:gd name="T39" fmla="*/ 1930 h 9678"/>
              <a:gd name="T40" fmla="*/ 88 w 6380"/>
              <a:gd name="T41" fmla="*/ 1760 h 9678"/>
              <a:gd name="T42" fmla="*/ 32 w 6380"/>
              <a:gd name="T43" fmla="*/ 1580 h 9678"/>
              <a:gd name="T44" fmla="*/ 4 w 6380"/>
              <a:gd name="T45" fmla="*/ 1396 h 9678"/>
              <a:gd name="T46" fmla="*/ 2 w 6380"/>
              <a:gd name="T47" fmla="*/ 1210 h 9678"/>
              <a:gd name="T48" fmla="*/ 26 w 6380"/>
              <a:gd name="T49" fmla="*/ 1026 h 9678"/>
              <a:gd name="T50" fmla="*/ 78 w 6380"/>
              <a:gd name="T51" fmla="*/ 846 h 9678"/>
              <a:gd name="T52" fmla="*/ 156 w 6380"/>
              <a:gd name="T53" fmla="*/ 672 h 9678"/>
              <a:gd name="T54" fmla="*/ 262 w 6380"/>
              <a:gd name="T55" fmla="*/ 510 h 9678"/>
              <a:gd name="T56" fmla="*/ 348 w 6380"/>
              <a:gd name="T57" fmla="*/ 410 h 9678"/>
              <a:gd name="T58" fmla="*/ 492 w 6380"/>
              <a:gd name="T59" fmla="*/ 276 h 9678"/>
              <a:gd name="T60" fmla="*/ 652 w 6380"/>
              <a:gd name="T61" fmla="*/ 168 h 9678"/>
              <a:gd name="T62" fmla="*/ 822 w 6380"/>
              <a:gd name="T63" fmla="*/ 86 h 9678"/>
              <a:gd name="T64" fmla="*/ 1002 w 6380"/>
              <a:gd name="T65" fmla="*/ 32 h 9678"/>
              <a:gd name="T66" fmla="*/ 1186 w 6380"/>
              <a:gd name="T67" fmla="*/ 4 h 9678"/>
              <a:gd name="T68" fmla="*/ 1372 w 6380"/>
              <a:gd name="T69" fmla="*/ 2 h 9678"/>
              <a:gd name="T70" fmla="*/ 1556 w 6380"/>
              <a:gd name="T71" fmla="*/ 26 h 9678"/>
              <a:gd name="T72" fmla="*/ 1736 w 6380"/>
              <a:gd name="T73" fmla="*/ 78 h 9678"/>
              <a:gd name="T74" fmla="*/ 1910 w 6380"/>
              <a:gd name="T75" fmla="*/ 156 h 9678"/>
              <a:gd name="T76" fmla="*/ 2072 w 6380"/>
              <a:gd name="T77" fmla="*/ 262 h 9678"/>
              <a:gd name="T78" fmla="*/ 5970 w 6380"/>
              <a:gd name="T79" fmla="*/ 3896 h 9678"/>
              <a:gd name="T80" fmla="*/ 6062 w 6380"/>
              <a:gd name="T81" fmla="*/ 3992 h 9678"/>
              <a:gd name="T82" fmla="*/ 6180 w 6380"/>
              <a:gd name="T83" fmla="*/ 4150 h 9678"/>
              <a:gd name="T84" fmla="*/ 6274 w 6380"/>
              <a:gd name="T85" fmla="*/ 4324 h 9678"/>
              <a:gd name="T86" fmla="*/ 6338 w 6380"/>
              <a:gd name="T87" fmla="*/ 4510 h 9678"/>
              <a:gd name="T88" fmla="*/ 6374 w 6380"/>
              <a:gd name="T89" fmla="*/ 4706 h 9678"/>
              <a:gd name="T90" fmla="*/ 6380 w 6380"/>
              <a:gd name="T91" fmla="*/ 4838 h 9678"/>
              <a:gd name="T92" fmla="*/ 6364 w 6380"/>
              <a:gd name="T93" fmla="*/ 5038 h 9678"/>
              <a:gd name="T94" fmla="*/ 6320 w 6380"/>
              <a:gd name="T95" fmla="*/ 5230 h 9678"/>
              <a:gd name="T96" fmla="*/ 6246 w 6380"/>
              <a:gd name="T97" fmla="*/ 5412 h 9678"/>
              <a:gd name="T98" fmla="*/ 6144 w 6380"/>
              <a:gd name="T99" fmla="*/ 5582 h 9678"/>
              <a:gd name="T100" fmla="*/ 6018 w 6380"/>
              <a:gd name="T101" fmla="*/ 5736 h 9678"/>
              <a:gd name="T102" fmla="*/ 2174 w 6380"/>
              <a:gd name="T103" fmla="*/ 9330 h 9678"/>
              <a:gd name="T104" fmla="*/ 2026 w 6380"/>
              <a:gd name="T105" fmla="*/ 9448 h 9678"/>
              <a:gd name="T106" fmla="*/ 1868 w 6380"/>
              <a:gd name="T107" fmla="*/ 9542 h 9678"/>
              <a:gd name="T108" fmla="*/ 1700 w 6380"/>
              <a:gd name="T109" fmla="*/ 9612 h 9678"/>
              <a:gd name="T110" fmla="*/ 1528 w 6380"/>
              <a:gd name="T111" fmla="*/ 9656 h 9678"/>
              <a:gd name="T112" fmla="*/ 1350 w 6380"/>
              <a:gd name="T113" fmla="*/ 9676 h 9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380" h="9678">
                <a:moveTo>
                  <a:pt x="1292" y="9678"/>
                </a:moveTo>
                <a:lnTo>
                  <a:pt x="1292" y="9678"/>
                </a:lnTo>
                <a:lnTo>
                  <a:pt x="1226" y="9676"/>
                </a:lnTo>
                <a:lnTo>
                  <a:pt x="1162" y="9672"/>
                </a:lnTo>
                <a:lnTo>
                  <a:pt x="1098" y="9664"/>
                </a:lnTo>
                <a:lnTo>
                  <a:pt x="1034" y="9652"/>
                </a:lnTo>
                <a:lnTo>
                  <a:pt x="970" y="9638"/>
                </a:lnTo>
                <a:lnTo>
                  <a:pt x="908" y="9620"/>
                </a:lnTo>
                <a:lnTo>
                  <a:pt x="846" y="9600"/>
                </a:lnTo>
                <a:lnTo>
                  <a:pt x="786" y="9576"/>
                </a:lnTo>
                <a:lnTo>
                  <a:pt x="726" y="9548"/>
                </a:lnTo>
                <a:lnTo>
                  <a:pt x="666" y="9518"/>
                </a:lnTo>
                <a:lnTo>
                  <a:pt x="610" y="9484"/>
                </a:lnTo>
                <a:lnTo>
                  <a:pt x="554" y="9448"/>
                </a:lnTo>
                <a:lnTo>
                  <a:pt x="500" y="9408"/>
                </a:lnTo>
                <a:lnTo>
                  <a:pt x="446" y="9364"/>
                </a:lnTo>
                <a:lnTo>
                  <a:pt x="396" y="9318"/>
                </a:lnTo>
                <a:lnTo>
                  <a:pt x="348" y="9268"/>
                </a:lnTo>
                <a:lnTo>
                  <a:pt x="348" y="9268"/>
                </a:lnTo>
                <a:lnTo>
                  <a:pt x="304" y="9218"/>
                </a:lnTo>
                <a:lnTo>
                  <a:pt x="262" y="9168"/>
                </a:lnTo>
                <a:lnTo>
                  <a:pt x="224" y="9114"/>
                </a:lnTo>
                <a:lnTo>
                  <a:pt x="188" y="9060"/>
                </a:lnTo>
                <a:lnTo>
                  <a:pt x="156" y="9004"/>
                </a:lnTo>
                <a:lnTo>
                  <a:pt x="128" y="8948"/>
                </a:lnTo>
                <a:lnTo>
                  <a:pt x="102" y="8890"/>
                </a:lnTo>
                <a:lnTo>
                  <a:pt x="78" y="8832"/>
                </a:lnTo>
                <a:lnTo>
                  <a:pt x="58" y="8772"/>
                </a:lnTo>
                <a:lnTo>
                  <a:pt x="42" y="8712"/>
                </a:lnTo>
                <a:lnTo>
                  <a:pt x="26" y="8652"/>
                </a:lnTo>
                <a:lnTo>
                  <a:pt x="16" y="8590"/>
                </a:lnTo>
                <a:lnTo>
                  <a:pt x="8" y="8528"/>
                </a:lnTo>
                <a:lnTo>
                  <a:pt x="2" y="8466"/>
                </a:lnTo>
                <a:lnTo>
                  <a:pt x="0" y="8404"/>
                </a:lnTo>
                <a:lnTo>
                  <a:pt x="0" y="8342"/>
                </a:lnTo>
                <a:lnTo>
                  <a:pt x="4" y="8282"/>
                </a:lnTo>
                <a:lnTo>
                  <a:pt x="10" y="8220"/>
                </a:lnTo>
                <a:lnTo>
                  <a:pt x="20" y="8158"/>
                </a:lnTo>
                <a:lnTo>
                  <a:pt x="32" y="8098"/>
                </a:lnTo>
                <a:lnTo>
                  <a:pt x="48" y="8036"/>
                </a:lnTo>
                <a:lnTo>
                  <a:pt x="66" y="7978"/>
                </a:lnTo>
                <a:lnTo>
                  <a:pt x="88" y="7918"/>
                </a:lnTo>
                <a:lnTo>
                  <a:pt x="112" y="7860"/>
                </a:lnTo>
                <a:lnTo>
                  <a:pt x="138" y="7804"/>
                </a:lnTo>
                <a:lnTo>
                  <a:pt x="168" y="7748"/>
                </a:lnTo>
                <a:lnTo>
                  <a:pt x="202" y="7694"/>
                </a:lnTo>
                <a:lnTo>
                  <a:pt x="238" y="7640"/>
                </a:lnTo>
                <a:lnTo>
                  <a:pt x="276" y="7588"/>
                </a:lnTo>
                <a:lnTo>
                  <a:pt x="318" y="7538"/>
                </a:lnTo>
                <a:lnTo>
                  <a:pt x="362" y="7490"/>
                </a:lnTo>
                <a:lnTo>
                  <a:pt x="410" y="7442"/>
                </a:lnTo>
                <a:lnTo>
                  <a:pt x="3196" y="4838"/>
                </a:lnTo>
                <a:lnTo>
                  <a:pt x="410" y="2234"/>
                </a:lnTo>
                <a:lnTo>
                  <a:pt x="410" y="2234"/>
                </a:lnTo>
                <a:lnTo>
                  <a:pt x="362" y="2188"/>
                </a:lnTo>
                <a:lnTo>
                  <a:pt x="318" y="2140"/>
                </a:lnTo>
                <a:lnTo>
                  <a:pt x="276" y="2090"/>
                </a:lnTo>
                <a:lnTo>
                  <a:pt x="238" y="2038"/>
                </a:lnTo>
                <a:lnTo>
                  <a:pt x="202" y="1984"/>
                </a:lnTo>
                <a:lnTo>
                  <a:pt x="168" y="1930"/>
                </a:lnTo>
                <a:lnTo>
                  <a:pt x="138" y="1874"/>
                </a:lnTo>
                <a:lnTo>
                  <a:pt x="112" y="1818"/>
                </a:lnTo>
                <a:lnTo>
                  <a:pt x="88" y="1760"/>
                </a:lnTo>
                <a:lnTo>
                  <a:pt x="66" y="1700"/>
                </a:lnTo>
                <a:lnTo>
                  <a:pt x="48" y="1640"/>
                </a:lnTo>
                <a:lnTo>
                  <a:pt x="32" y="1580"/>
                </a:lnTo>
                <a:lnTo>
                  <a:pt x="20" y="1520"/>
                </a:lnTo>
                <a:lnTo>
                  <a:pt x="10" y="1458"/>
                </a:lnTo>
                <a:lnTo>
                  <a:pt x="4" y="1396"/>
                </a:lnTo>
                <a:lnTo>
                  <a:pt x="0" y="1334"/>
                </a:lnTo>
                <a:lnTo>
                  <a:pt x="0" y="1272"/>
                </a:lnTo>
                <a:lnTo>
                  <a:pt x="2" y="1210"/>
                </a:lnTo>
                <a:lnTo>
                  <a:pt x="8" y="1148"/>
                </a:lnTo>
                <a:lnTo>
                  <a:pt x="16" y="1088"/>
                </a:lnTo>
                <a:lnTo>
                  <a:pt x="26" y="1026"/>
                </a:lnTo>
                <a:lnTo>
                  <a:pt x="42" y="966"/>
                </a:lnTo>
                <a:lnTo>
                  <a:pt x="58" y="906"/>
                </a:lnTo>
                <a:lnTo>
                  <a:pt x="78" y="846"/>
                </a:lnTo>
                <a:lnTo>
                  <a:pt x="102" y="788"/>
                </a:lnTo>
                <a:lnTo>
                  <a:pt x="128" y="730"/>
                </a:lnTo>
                <a:lnTo>
                  <a:pt x="156" y="672"/>
                </a:lnTo>
                <a:lnTo>
                  <a:pt x="188" y="618"/>
                </a:lnTo>
                <a:lnTo>
                  <a:pt x="224" y="562"/>
                </a:lnTo>
                <a:lnTo>
                  <a:pt x="262" y="510"/>
                </a:lnTo>
                <a:lnTo>
                  <a:pt x="304" y="458"/>
                </a:lnTo>
                <a:lnTo>
                  <a:pt x="348" y="410"/>
                </a:lnTo>
                <a:lnTo>
                  <a:pt x="348" y="410"/>
                </a:lnTo>
                <a:lnTo>
                  <a:pt x="394" y="362"/>
                </a:lnTo>
                <a:lnTo>
                  <a:pt x="442" y="318"/>
                </a:lnTo>
                <a:lnTo>
                  <a:pt x="492" y="276"/>
                </a:lnTo>
                <a:lnTo>
                  <a:pt x="544" y="236"/>
                </a:lnTo>
                <a:lnTo>
                  <a:pt x="598" y="200"/>
                </a:lnTo>
                <a:lnTo>
                  <a:pt x="652" y="168"/>
                </a:lnTo>
                <a:lnTo>
                  <a:pt x="708" y="138"/>
                </a:lnTo>
                <a:lnTo>
                  <a:pt x="764" y="112"/>
                </a:lnTo>
                <a:lnTo>
                  <a:pt x="822" y="86"/>
                </a:lnTo>
                <a:lnTo>
                  <a:pt x="882" y="66"/>
                </a:lnTo>
                <a:lnTo>
                  <a:pt x="942" y="48"/>
                </a:lnTo>
                <a:lnTo>
                  <a:pt x="1002" y="32"/>
                </a:lnTo>
                <a:lnTo>
                  <a:pt x="1062" y="20"/>
                </a:lnTo>
                <a:lnTo>
                  <a:pt x="1124" y="10"/>
                </a:lnTo>
                <a:lnTo>
                  <a:pt x="1186" y="4"/>
                </a:lnTo>
                <a:lnTo>
                  <a:pt x="1248" y="0"/>
                </a:lnTo>
                <a:lnTo>
                  <a:pt x="1310" y="0"/>
                </a:lnTo>
                <a:lnTo>
                  <a:pt x="1372" y="2"/>
                </a:lnTo>
                <a:lnTo>
                  <a:pt x="1434" y="8"/>
                </a:lnTo>
                <a:lnTo>
                  <a:pt x="1494" y="16"/>
                </a:lnTo>
                <a:lnTo>
                  <a:pt x="1556" y="26"/>
                </a:lnTo>
                <a:lnTo>
                  <a:pt x="1616" y="40"/>
                </a:lnTo>
                <a:lnTo>
                  <a:pt x="1676" y="58"/>
                </a:lnTo>
                <a:lnTo>
                  <a:pt x="1736" y="78"/>
                </a:lnTo>
                <a:lnTo>
                  <a:pt x="1796" y="102"/>
                </a:lnTo>
                <a:lnTo>
                  <a:pt x="1852" y="128"/>
                </a:lnTo>
                <a:lnTo>
                  <a:pt x="1910" y="156"/>
                </a:lnTo>
                <a:lnTo>
                  <a:pt x="1964" y="188"/>
                </a:lnTo>
                <a:lnTo>
                  <a:pt x="2020" y="224"/>
                </a:lnTo>
                <a:lnTo>
                  <a:pt x="2072" y="262"/>
                </a:lnTo>
                <a:lnTo>
                  <a:pt x="2124" y="302"/>
                </a:lnTo>
                <a:lnTo>
                  <a:pt x="2174" y="348"/>
                </a:lnTo>
                <a:lnTo>
                  <a:pt x="5970" y="3896"/>
                </a:lnTo>
                <a:lnTo>
                  <a:pt x="5970" y="3896"/>
                </a:lnTo>
                <a:lnTo>
                  <a:pt x="6018" y="3942"/>
                </a:lnTo>
                <a:lnTo>
                  <a:pt x="6062" y="3992"/>
                </a:lnTo>
                <a:lnTo>
                  <a:pt x="6106" y="4042"/>
                </a:lnTo>
                <a:lnTo>
                  <a:pt x="6144" y="4096"/>
                </a:lnTo>
                <a:lnTo>
                  <a:pt x="6180" y="4150"/>
                </a:lnTo>
                <a:lnTo>
                  <a:pt x="6214" y="4206"/>
                </a:lnTo>
                <a:lnTo>
                  <a:pt x="6246" y="4264"/>
                </a:lnTo>
                <a:lnTo>
                  <a:pt x="6274" y="4324"/>
                </a:lnTo>
                <a:lnTo>
                  <a:pt x="6298" y="4386"/>
                </a:lnTo>
                <a:lnTo>
                  <a:pt x="6320" y="4448"/>
                </a:lnTo>
                <a:lnTo>
                  <a:pt x="6338" y="4510"/>
                </a:lnTo>
                <a:lnTo>
                  <a:pt x="6352" y="4574"/>
                </a:lnTo>
                <a:lnTo>
                  <a:pt x="6364" y="4640"/>
                </a:lnTo>
                <a:lnTo>
                  <a:pt x="6374" y="4706"/>
                </a:lnTo>
                <a:lnTo>
                  <a:pt x="6378" y="4772"/>
                </a:lnTo>
                <a:lnTo>
                  <a:pt x="6380" y="4838"/>
                </a:lnTo>
                <a:lnTo>
                  <a:pt x="6380" y="4838"/>
                </a:lnTo>
                <a:lnTo>
                  <a:pt x="6378" y="4906"/>
                </a:lnTo>
                <a:lnTo>
                  <a:pt x="6374" y="4972"/>
                </a:lnTo>
                <a:lnTo>
                  <a:pt x="6364" y="5038"/>
                </a:lnTo>
                <a:lnTo>
                  <a:pt x="6352" y="5102"/>
                </a:lnTo>
                <a:lnTo>
                  <a:pt x="6338" y="5166"/>
                </a:lnTo>
                <a:lnTo>
                  <a:pt x="6320" y="5230"/>
                </a:lnTo>
                <a:lnTo>
                  <a:pt x="6298" y="5292"/>
                </a:lnTo>
                <a:lnTo>
                  <a:pt x="6274" y="5354"/>
                </a:lnTo>
                <a:lnTo>
                  <a:pt x="6246" y="5412"/>
                </a:lnTo>
                <a:lnTo>
                  <a:pt x="6214" y="5470"/>
                </a:lnTo>
                <a:lnTo>
                  <a:pt x="6180" y="5528"/>
                </a:lnTo>
                <a:lnTo>
                  <a:pt x="6144" y="5582"/>
                </a:lnTo>
                <a:lnTo>
                  <a:pt x="6106" y="5636"/>
                </a:lnTo>
                <a:lnTo>
                  <a:pt x="6062" y="5686"/>
                </a:lnTo>
                <a:lnTo>
                  <a:pt x="6018" y="5736"/>
                </a:lnTo>
                <a:lnTo>
                  <a:pt x="5970" y="5782"/>
                </a:lnTo>
                <a:lnTo>
                  <a:pt x="2174" y="9330"/>
                </a:lnTo>
                <a:lnTo>
                  <a:pt x="2174" y="9330"/>
                </a:lnTo>
                <a:lnTo>
                  <a:pt x="2126" y="9372"/>
                </a:lnTo>
                <a:lnTo>
                  <a:pt x="2076" y="9412"/>
                </a:lnTo>
                <a:lnTo>
                  <a:pt x="2026" y="9448"/>
                </a:lnTo>
                <a:lnTo>
                  <a:pt x="1974" y="9482"/>
                </a:lnTo>
                <a:lnTo>
                  <a:pt x="1922" y="9514"/>
                </a:lnTo>
                <a:lnTo>
                  <a:pt x="1868" y="9542"/>
                </a:lnTo>
                <a:lnTo>
                  <a:pt x="1814" y="9568"/>
                </a:lnTo>
                <a:lnTo>
                  <a:pt x="1758" y="9592"/>
                </a:lnTo>
                <a:lnTo>
                  <a:pt x="1700" y="9612"/>
                </a:lnTo>
                <a:lnTo>
                  <a:pt x="1644" y="9630"/>
                </a:lnTo>
                <a:lnTo>
                  <a:pt x="1586" y="9644"/>
                </a:lnTo>
                <a:lnTo>
                  <a:pt x="1528" y="9656"/>
                </a:lnTo>
                <a:lnTo>
                  <a:pt x="1468" y="9666"/>
                </a:lnTo>
                <a:lnTo>
                  <a:pt x="1410" y="9672"/>
                </a:lnTo>
                <a:lnTo>
                  <a:pt x="1350" y="9676"/>
                </a:lnTo>
                <a:lnTo>
                  <a:pt x="1292" y="9678"/>
                </a:lnTo>
                <a:lnTo>
                  <a:pt x="1292" y="9678"/>
                </a:ln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10" name="Freeform: Shape 7"/>
          <p:cNvSpPr>
            <a:spLocks/>
          </p:cNvSpPr>
          <p:nvPr/>
        </p:nvSpPr>
        <p:spPr bwMode="auto">
          <a:xfrm>
            <a:off x="3301999" y="3284526"/>
            <a:ext cx="634676" cy="962758"/>
          </a:xfrm>
          <a:custGeom>
            <a:avLst/>
            <a:gdLst>
              <a:gd name="T0" fmla="*/ 1226 w 6380"/>
              <a:gd name="T1" fmla="*/ 9676 h 9678"/>
              <a:gd name="T2" fmla="*/ 1034 w 6380"/>
              <a:gd name="T3" fmla="*/ 9652 h 9678"/>
              <a:gd name="T4" fmla="*/ 846 w 6380"/>
              <a:gd name="T5" fmla="*/ 9600 h 9678"/>
              <a:gd name="T6" fmla="*/ 666 w 6380"/>
              <a:gd name="T7" fmla="*/ 9518 h 9678"/>
              <a:gd name="T8" fmla="*/ 500 w 6380"/>
              <a:gd name="T9" fmla="*/ 9408 h 9678"/>
              <a:gd name="T10" fmla="*/ 348 w 6380"/>
              <a:gd name="T11" fmla="*/ 9268 h 9678"/>
              <a:gd name="T12" fmla="*/ 262 w 6380"/>
              <a:gd name="T13" fmla="*/ 9168 h 9678"/>
              <a:gd name="T14" fmla="*/ 156 w 6380"/>
              <a:gd name="T15" fmla="*/ 9004 h 9678"/>
              <a:gd name="T16" fmla="*/ 78 w 6380"/>
              <a:gd name="T17" fmla="*/ 8832 h 9678"/>
              <a:gd name="T18" fmla="*/ 26 w 6380"/>
              <a:gd name="T19" fmla="*/ 8652 h 9678"/>
              <a:gd name="T20" fmla="*/ 2 w 6380"/>
              <a:gd name="T21" fmla="*/ 8466 h 9678"/>
              <a:gd name="T22" fmla="*/ 4 w 6380"/>
              <a:gd name="T23" fmla="*/ 8282 h 9678"/>
              <a:gd name="T24" fmla="*/ 32 w 6380"/>
              <a:gd name="T25" fmla="*/ 8098 h 9678"/>
              <a:gd name="T26" fmla="*/ 88 w 6380"/>
              <a:gd name="T27" fmla="*/ 7918 h 9678"/>
              <a:gd name="T28" fmla="*/ 168 w 6380"/>
              <a:gd name="T29" fmla="*/ 7748 h 9678"/>
              <a:gd name="T30" fmla="*/ 276 w 6380"/>
              <a:gd name="T31" fmla="*/ 7588 h 9678"/>
              <a:gd name="T32" fmla="*/ 410 w 6380"/>
              <a:gd name="T33" fmla="*/ 7442 h 9678"/>
              <a:gd name="T34" fmla="*/ 410 w 6380"/>
              <a:gd name="T35" fmla="*/ 2234 h 9678"/>
              <a:gd name="T36" fmla="*/ 276 w 6380"/>
              <a:gd name="T37" fmla="*/ 2090 h 9678"/>
              <a:gd name="T38" fmla="*/ 168 w 6380"/>
              <a:gd name="T39" fmla="*/ 1930 h 9678"/>
              <a:gd name="T40" fmla="*/ 88 w 6380"/>
              <a:gd name="T41" fmla="*/ 1760 h 9678"/>
              <a:gd name="T42" fmla="*/ 32 w 6380"/>
              <a:gd name="T43" fmla="*/ 1580 h 9678"/>
              <a:gd name="T44" fmla="*/ 4 w 6380"/>
              <a:gd name="T45" fmla="*/ 1396 h 9678"/>
              <a:gd name="T46" fmla="*/ 2 w 6380"/>
              <a:gd name="T47" fmla="*/ 1210 h 9678"/>
              <a:gd name="T48" fmla="*/ 26 w 6380"/>
              <a:gd name="T49" fmla="*/ 1026 h 9678"/>
              <a:gd name="T50" fmla="*/ 78 w 6380"/>
              <a:gd name="T51" fmla="*/ 846 h 9678"/>
              <a:gd name="T52" fmla="*/ 156 w 6380"/>
              <a:gd name="T53" fmla="*/ 672 h 9678"/>
              <a:gd name="T54" fmla="*/ 262 w 6380"/>
              <a:gd name="T55" fmla="*/ 510 h 9678"/>
              <a:gd name="T56" fmla="*/ 348 w 6380"/>
              <a:gd name="T57" fmla="*/ 410 h 9678"/>
              <a:gd name="T58" fmla="*/ 492 w 6380"/>
              <a:gd name="T59" fmla="*/ 276 h 9678"/>
              <a:gd name="T60" fmla="*/ 652 w 6380"/>
              <a:gd name="T61" fmla="*/ 168 h 9678"/>
              <a:gd name="T62" fmla="*/ 822 w 6380"/>
              <a:gd name="T63" fmla="*/ 86 h 9678"/>
              <a:gd name="T64" fmla="*/ 1002 w 6380"/>
              <a:gd name="T65" fmla="*/ 32 h 9678"/>
              <a:gd name="T66" fmla="*/ 1186 w 6380"/>
              <a:gd name="T67" fmla="*/ 4 h 9678"/>
              <a:gd name="T68" fmla="*/ 1372 w 6380"/>
              <a:gd name="T69" fmla="*/ 2 h 9678"/>
              <a:gd name="T70" fmla="*/ 1556 w 6380"/>
              <a:gd name="T71" fmla="*/ 26 h 9678"/>
              <a:gd name="T72" fmla="*/ 1736 w 6380"/>
              <a:gd name="T73" fmla="*/ 78 h 9678"/>
              <a:gd name="T74" fmla="*/ 1910 w 6380"/>
              <a:gd name="T75" fmla="*/ 156 h 9678"/>
              <a:gd name="T76" fmla="*/ 2072 w 6380"/>
              <a:gd name="T77" fmla="*/ 262 h 9678"/>
              <a:gd name="T78" fmla="*/ 5970 w 6380"/>
              <a:gd name="T79" fmla="*/ 3896 h 9678"/>
              <a:gd name="T80" fmla="*/ 6062 w 6380"/>
              <a:gd name="T81" fmla="*/ 3992 h 9678"/>
              <a:gd name="T82" fmla="*/ 6180 w 6380"/>
              <a:gd name="T83" fmla="*/ 4150 h 9678"/>
              <a:gd name="T84" fmla="*/ 6274 w 6380"/>
              <a:gd name="T85" fmla="*/ 4324 h 9678"/>
              <a:gd name="T86" fmla="*/ 6338 w 6380"/>
              <a:gd name="T87" fmla="*/ 4510 h 9678"/>
              <a:gd name="T88" fmla="*/ 6374 w 6380"/>
              <a:gd name="T89" fmla="*/ 4706 h 9678"/>
              <a:gd name="T90" fmla="*/ 6380 w 6380"/>
              <a:gd name="T91" fmla="*/ 4838 h 9678"/>
              <a:gd name="T92" fmla="*/ 6364 w 6380"/>
              <a:gd name="T93" fmla="*/ 5038 h 9678"/>
              <a:gd name="T94" fmla="*/ 6320 w 6380"/>
              <a:gd name="T95" fmla="*/ 5230 h 9678"/>
              <a:gd name="T96" fmla="*/ 6246 w 6380"/>
              <a:gd name="T97" fmla="*/ 5412 h 9678"/>
              <a:gd name="T98" fmla="*/ 6144 w 6380"/>
              <a:gd name="T99" fmla="*/ 5582 h 9678"/>
              <a:gd name="T100" fmla="*/ 6018 w 6380"/>
              <a:gd name="T101" fmla="*/ 5736 h 9678"/>
              <a:gd name="T102" fmla="*/ 2174 w 6380"/>
              <a:gd name="T103" fmla="*/ 9330 h 9678"/>
              <a:gd name="T104" fmla="*/ 2026 w 6380"/>
              <a:gd name="T105" fmla="*/ 9448 h 9678"/>
              <a:gd name="T106" fmla="*/ 1868 w 6380"/>
              <a:gd name="T107" fmla="*/ 9542 h 9678"/>
              <a:gd name="T108" fmla="*/ 1700 w 6380"/>
              <a:gd name="T109" fmla="*/ 9612 h 9678"/>
              <a:gd name="T110" fmla="*/ 1528 w 6380"/>
              <a:gd name="T111" fmla="*/ 9656 h 9678"/>
              <a:gd name="T112" fmla="*/ 1350 w 6380"/>
              <a:gd name="T113" fmla="*/ 9676 h 9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380" h="9678">
                <a:moveTo>
                  <a:pt x="1292" y="9678"/>
                </a:moveTo>
                <a:lnTo>
                  <a:pt x="1292" y="9678"/>
                </a:lnTo>
                <a:lnTo>
                  <a:pt x="1226" y="9676"/>
                </a:lnTo>
                <a:lnTo>
                  <a:pt x="1162" y="9672"/>
                </a:lnTo>
                <a:lnTo>
                  <a:pt x="1098" y="9664"/>
                </a:lnTo>
                <a:lnTo>
                  <a:pt x="1034" y="9652"/>
                </a:lnTo>
                <a:lnTo>
                  <a:pt x="970" y="9638"/>
                </a:lnTo>
                <a:lnTo>
                  <a:pt x="908" y="9620"/>
                </a:lnTo>
                <a:lnTo>
                  <a:pt x="846" y="9600"/>
                </a:lnTo>
                <a:lnTo>
                  <a:pt x="786" y="9576"/>
                </a:lnTo>
                <a:lnTo>
                  <a:pt x="726" y="9548"/>
                </a:lnTo>
                <a:lnTo>
                  <a:pt x="666" y="9518"/>
                </a:lnTo>
                <a:lnTo>
                  <a:pt x="610" y="9484"/>
                </a:lnTo>
                <a:lnTo>
                  <a:pt x="554" y="9448"/>
                </a:lnTo>
                <a:lnTo>
                  <a:pt x="500" y="9408"/>
                </a:lnTo>
                <a:lnTo>
                  <a:pt x="446" y="9364"/>
                </a:lnTo>
                <a:lnTo>
                  <a:pt x="396" y="9318"/>
                </a:lnTo>
                <a:lnTo>
                  <a:pt x="348" y="9268"/>
                </a:lnTo>
                <a:lnTo>
                  <a:pt x="348" y="9268"/>
                </a:lnTo>
                <a:lnTo>
                  <a:pt x="304" y="9218"/>
                </a:lnTo>
                <a:lnTo>
                  <a:pt x="262" y="9168"/>
                </a:lnTo>
                <a:lnTo>
                  <a:pt x="224" y="9114"/>
                </a:lnTo>
                <a:lnTo>
                  <a:pt x="188" y="9060"/>
                </a:lnTo>
                <a:lnTo>
                  <a:pt x="156" y="9004"/>
                </a:lnTo>
                <a:lnTo>
                  <a:pt x="128" y="8948"/>
                </a:lnTo>
                <a:lnTo>
                  <a:pt x="102" y="8890"/>
                </a:lnTo>
                <a:lnTo>
                  <a:pt x="78" y="8832"/>
                </a:lnTo>
                <a:lnTo>
                  <a:pt x="58" y="8772"/>
                </a:lnTo>
                <a:lnTo>
                  <a:pt x="42" y="8712"/>
                </a:lnTo>
                <a:lnTo>
                  <a:pt x="26" y="8652"/>
                </a:lnTo>
                <a:lnTo>
                  <a:pt x="16" y="8590"/>
                </a:lnTo>
                <a:lnTo>
                  <a:pt x="8" y="8528"/>
                </a:lnTo>
                <a:lnTo>
                  <a:pt x="2" y="8466"/>
                </a:lnTo>
                <a:lnTo>
                  <a:pt x="0" y="8404"/>
                </a:lnTo>
                <a:lnTo>
                  <a:pt x="0" y="8342"/>
                </a:lnTo>
                <a:lnTo>
                  <a:pt x="4" y="8282"/>
                </a:lnTo>
                <a:lnTo>
                  <a:pt x="10" y="8220"/>
                </a:lnTo>
                <a:lnTo>
                  <a:pt x="20" y="8158"/>
                </a:lnTo>
                <a:lnTo>
                  <a:pt x="32" y="8098"/>
                </a:lnTo>
                <a:lnTo>
                  <a:pt x="48" y="8036"/>
                </a:lnTo>
                <a:lnTo>
                  <a:pt x="66" y="7978"/>
                </a:lnTo>
                <a:lnTo>
                  <a:pt x="88" y="7918"/>
                </a:lnTo>
                <a:lnTo>
                  <a:pt x="112" y="7860"/>
                </a:lnTo>
                <a:lnTo>
                  <a:pt x="138" y="7804"/>
                </a:lnTo>
                <a:lnTo>
                  <a:pt x="168" y="7748"/>
                </a:lnTo>
                <a:lnTo>
                  <a:pt x="202" y="7694"/>
                </a:lnTo>
                <a:lnTo>
                  <a:pt x="238" y="7640"/>
                </a:lnTo>
                <a:lnTo>
                  <a:pt x="276" y="7588"/>
                </a:lnTo>
                <a:lnTo>
                  <a:pt x="318" y="7538"/>
                </a:lnTo>
                <a:lnTo>
                  <a:pt x="362" y="7490"/>
                </a:lnTo>
                <a:lnTo>
                  <a:pt x="410" y="7442"/>
                </a:lnTo>
                <a:lnTo>
                  <a:pt x="3196" y="4838"/>
                </a:lnTo>
                <a:lnTo>
                  <a:pt x="410" y="2234"/>
                </a:lnTo>
                <a:lnTo>
                  <a:pt x="410" y="2234"/>
                </a:lnTo>
                <a:lnTo>
                  <a:pt x="362" y="2188"/>
                </a:lnTo>
                <a:lnTo>
                  <a:pt x="318" y="2140"/>
                </a:lnTo>
                <a:lnTo>
                  <a:pt x="276" y="2090"/>
                </a:lnTo>
                <a:lnTo>
                  <a:pt x="238" y="2038"/>
                </a:lnTo>
                <a:lnTo>
                  <a:pt x="202" y="1984"/>
                </a:lnTo>
                <a:lnTo>
                  <a:pt x="168" y="1930"/>
                </a:lnTo>
                <a:lnTo>
                  <a:pt x="138" y="1874"/>
                </a:lnTo>
                <a:lnTo>
                  <a:pt x="112" y="1818"/>
                </a:lnTo>
                <a:lnTo>
                  <a:pt x="88" y="1760"/>
                </a:lnTo>
                <a:lnTo>
                  <a:pt x="66" y="1700"/>
                </a:lnTo>
                <a:lnTo>
                  <a:pt x="48" y="1640"/>
                </a:lnTo>
                <a:lnTo>
                  <a:pt x="32" y="1580"/>
                </a:lnTo>
                <a:lnTo>
                  <a:pt x="20" y="1520"/>
                </a:lnTo>
                <a:lnTo>
                  <a:pt x="10" y="1458"/>
                </a:lnTo>
                <a:lnTo>
                  <a:pt x="4" y="1396"/>
                </a:lnTo>
                <a:lnTo>
                  <a:pt x="0" y="1334"/>
                </a:lnTo>
                <a:lnTo>
                  <a:pt x="0" y="1272"/>
                </a:lnTo>
                <a:lnTo>
                  <a:pt x="2" y="1210"/>
                </a:lnTo>
                <a:lnTo>
                  <a:pt x="8" y="1148"/>
                </a:lnTo>
                <a:lnTo>
                  <a:pt x="16" y="1088"/>
                </a:lnTo>
                <a:lnTo>
                  <a:pt x="26" y="1026"/>
                </a:lnTo>
                <a:lnTo>
                  <a:pt x="42" y="966"/>
                </a:lnTo>
                <a:lnTo>
                  <a:pt x="58" y="906"/>
                </a:lnTo>
                <a:lnTo>
                  <a:pt x="78" y="846"/>
                </a:lnTo>
                <a:lnTo>
                  <a:pt x="102" y="788"/>
                </a:lnTo>
                <a:lnTo>
                  <a:pt x="128" y="730"/>
                </a:lnTo>
                <a:lnTo>
                  <a:pt x="156" y="672"/>
                </a:lnTo>
                <a:lnTo>
                  <a:pt x="188" y="618"/>
                </a:lnTo>
                <a:lnTo>
                  <a:pt x="224" y="562"/>
                </a:lnTo>
                <a:lnTo>
                  <a:pt x="262" y="510"/>
                </a:lnTo>
                <a:lnTo>
                  <a:pt x="304" y="458"/>
                </a:lnTo>
                <a:lnTo>
                  <a:pt x="348" y="410"/>
                </a:lnTo>
                <a:lnTo>
                  <a:pt x="348" y="410"/>
                </a:lnTo>
                <a:lnTo>
                  <a:pt x="394" y="362"/>
                </a:lnTo>
                <a:lnTo>
                  <a:pt x="442" y="318"/>
                </a:lnTo>
                <a:lnTo>
                  <a:pt x="492" y="276"/>
                </a:lnTo>
                <a:lnTo>
                  <a:pt x="544" y="236"/>
                </a:lnTo>
                <a:lnTo>
                  <a:pt x="598" y="200"/>
                </a:lnTo>
                <a:lnTo>
                  <a:pt x="652" y="168"/>
                </a:lnTo>
                <a:lnTo>
                  <a:pt x="708" y="138"/>
                </a:lnTo>
                <a:lnTo>
                  <a:pt x="764" y="112"/>
                </a:lnTo>
                <a:lnTo>
                  <a:pt x="822" y="86"/>
                </a:lnTo>
                <a:lnTo>
                  <a:pt x="882" y="66"/>
                </a:lnTo>
                <a:lnTo>
                  <a:pt x="942" y="48"/>
                </a:lnTo>
                <a:lnTo>
                  <a:pt x="1002" y="32"/>
                </a:lnTo>
                <a:lnTo>
                  <a:pt x="1062" y="20"/>
                </a:lnTo>
                <a:lnTo>
                  <a:pt x="1124" y="10"/>
                </a:lnTo>
                <a:lnTo>
                  <a:pt x="1186" y="4"/>
                </a:lnTo>
                <a:lnTo>
                  <a:pt x="1248" y="0"/>
                </a:lnTo>
                <a:lnTo>
                  <a:pt x="1310" y="0"/>
                </a:lnTo>
                <a:lnTo>
                  <a:pt x="1372" y="2"/>
                </a:lnTo>
                <a:lnTo>
                  <a:pt x="1434" y="8"/>
                </a:lnTo>
                <a:lnTo>
                  <a:pt x="1494" y="16"/>
                </a:lnTo>
                <a:lnTo>
                  <a:pt x="1556" y="26"/>
                </a:lnTo>
                <a:lnTo>
                  <a:pt x="1616" y="40"/>
                </a:lnTo>
                <a:lnTo>
                  <a:pt x="1676" y="58"/>
                </a:lnTo>
                <a:lnTo>
                  <a:pt x="1736" y="78"/>
                </a:lnTo>
                <a:lnTo>
                  <a:pt x="1796" y="102"/>
                </a:lnTo>
                <a:lnTo>
                  <a:pt x="1852" y="128"/>
                </a:lnTo>
                <a:lnTo>
                  <a:pt x="1910" y="156"/>
                </a:lnTo>
                <a:lnTo>
                  <a:pt x="1964" y="188"/>
                </a:lnTo>
                <a:lnTo>
                  <a:pt x="2020" y="224"/>
                </a:lnTo>
                <a:lnTo>
                  <a:pt x="2072" y="262"/>
                </a:lnTo>
                <a:lnTo>
                  <a:pt x="2124" y="302"/>
                </a:lnTo>
                <a:lnTo>
                  <a:pt x="2174" y="348"/>
                </a:lnTo>
                <a:lnTo>
                  <a:pt x="5970" y="3896"/>
                </a:lnTo>
                <a:lnTo>
                  <a:pt x="5970" y="3896"/>
                </a:lnTo>
                <a:lnTo>
                  <a:pt x="6018" y="3942"/>
                </a:lnTo>
                <a:lnTo>
                  <a:pt x="6062" y="3992"/>
                </a:lnTo>
                <a:lnTo>
                  <a:pt x="6106" y="4042"/>
                </a:lnTo>
                <a:lnTo>
                  <a:pt x="6144" y="4096"/>
                </a:lnTo>
                <a:lnTo>
                  <a:pt x="6180" y="4150"/>
                </a:lnTo>
                <a:lnTo>
                  <a:pt x="6214" y="4206"/>
                </a:lnTo>
                <a:lnTo>
                  <a:pt x="6246" y="4264"/>
                </a:lnTo>
                <a:lnTo>
                  <a:pt x="6274" y="4324"/>
                </a:lnTo>
                <a:lnTo>
                  <a:pt x="6298" y="4386"/>
                </a:lnTo>
                <a:lnTo>
                  <a:pt x="6320" y="4448"/>
                </a:lnTo>
                <a:lnTo>
                  <a:pt x="6338" y="4510"/>
                </a:lnTo>
                <a:lnTo>
                  <a:pt x="6352" y="4574"/>
                </a:lnTo>
                <a:lnTo>
                  <a:pt x="6364" y="4640"/>
                </a:lnTo>
                <a:lnTo>
                  <a:pt x="6374" y="4706"/>
                </a:lnTo>
                <a:lnTo>
                  <a:pt x="6378" y="4772"/>
                </a:lnTo>
                <a:lnTo>
                  <a:pt x="6380" y="4838"/>
                </a:lnTo>
                <a:lnTo>
                  <a:pt x="6380" y="4838"/>
                </a:lnTo>
                <a:lnTo>
                  <a:pt x="6378" y="4906"/>
                </a:lnTo>
                <a:lnTo>
                  <a:pt x="6374" y="4972"/>
                </a:lnTo>
                <a:lnTo>
                  <a:pt x="6364" y="5038"/>
                </a:lnTo>
                <a:lnTo>
                  <a:pt x="6352" y="5102"/>
                </a:lnTo>
                <a:lnTo>
                  <a:pt x="6338" y="5166"/>
                </a:lnTo>
                <a:lnTo>
                  <a:pt x="6320" y="5230"/>
                </a:lnTo>
                <a:lnTo>
                  <a:pt x="6298" y="5292"/>
                </a:lnTo>
                <a:lnTo>
                  <a:pt x="6274" y="5354"/>
                </a:lnTo>
                <a:lnTo>
                  <a:pt x="6246" y="5412"/>
                </a:lnTo>
                <a:lnTo>
                  <a:pt x="6214" y="5470"/>
                </a:lnTo>
                <a:lnTo>
                  <a:pt x="6180" y="5528"/>
                </a:lnTo>
                <a:lnTo>
                  <a:pt x="6144" y="5582"/>
                </a:lnTo>
                <a:lnTo>
                  <a:pt x="6106" y="5636"/>
                </a:lnTo>
                <a:lnTo>
                  <a:pt x="6062" y="5686"/>
                </a:lnTo>
                <a:lnTo>
                  <a:pt x="6018" y="5736"/>
                </a:lnTo>
                <a:lnTo>
                  <a:pt x="5970" y="5782"/>
                </a:lnTo>
                <a:lnTo>
                  <a:pt x="2174" y="9330"/>
                </a:lnTo>
                <a:lnTo>
                  <a:pt x="2174" y="9330"/>
                </a:lnTo>
                <a:lnTo>
                  <a:pt x="2126" y="9372"/>
                </a:lnTo>
                <a:lnTo>
                  <a:pt x="2076" y="9412"/>
                </a:lnTo>
                <a:lnTo>
                  <a:pt x="2026" y="9448"/>
                </a:lnTo>
                <a:lnTo>
                  <a:pt x="1974" y="9482"/>
                </a:lnTo>
                <a:lnTo>
                  <a:pt x="1922" y="9514"/>
                </a:lnTo>
                <a:lnTo>
                  <a:pt x="1868" y="9542"/>
                </a:lnTo>
                <a:lnTo>
                  <a:pt x="1814" y="9568"/>
                </a:lnTo>
                <a:lnTo>
                  <a:pt x="1758" y="9592"/>
                </a:lnTo>
                <a:lnTo>
                  <a:pt x="1700" y="9612"/>
                </a:lnTo>
                <a:lnTo>
                  <a:pt x="1644" y="9630"/>
                </a:lnTo>
                <a:lnTo>
                  <a:pt x="1586" y="9644"/>
                </a:lnTo>
                <a:lnTo>
                  <a:pt x="1528" y="9656"/>
                </a:lnTo>
                <a:lnTo>
                  <a:pt x="1468" y="9666"/>
                </a:lnTo>
                <a:lnTo>
                  <a:pt x="1410" y="9672"/>
                </a:lnTo>
                <a:lnTo>
                  <a:pt x="1350" y="9676"/>
                </a:lnTo>
                <a:lnTo>
                  <a:pt x="1292" y="9678"/>
                </a:lnTo>
                <a:lnTo>
                  <a:pt x="1292" y="9678"/>
                </a:ln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12" name="Freeform: Shape 9"/>
          <p:cNvSpPr>
            <a:spLocks/>
          </p:cNvSpPr>
          <p:nvPr/>
        </p:nvSpPr>
        <p:spPr bwMode="auto">
          <a:xfrm>
            <a:off x="5443377" y="2976965"/>
            <a:ext cx="1040180" cy="1577879"/>
          </a:xfrm>
          <a:custGeom>
            <a:avLst/>
            <a:gdLst>
              <a:gd name="T0" fmla="*/ 1226 w 6380"/>
              <a:gd name="T1" fmla="*/ 9676 h 9678"/>
              <a:gd name="T2" fmla="*/ 1034 w 6380"/>
              <a:gd name="T3" fmla="*/ 9652 h 9678"/>
              <a:gd name="T4" fmla="*/ 846 w 6380"/>
              <a:gd name="T5" fmla="*/ 9600 h 9678"/>
              <a:gd name="T6" fmla="*/ 666 w 6380"/>
              <a:gd name="T7" fmla="*/ 9518 h 9678"/>
              <a:gd name="T8" fmla="*/ 500 w 6380"/>
              <a:gd name="T9" fmla="*/ 9408 h 9678"/>
              <a:gd name="T10" fmla="*/ 348 w 6380"/>
              <a:gd name="T11" fmla="*/ 9268 h 9678"/>
              <a:gd name="T12" fmla="*/ 262 w 6380"/>
              <a:gd name="T13" fmla="*/ 9168 h 9678"/>
              <a:gd name="T14" fmla="*/ 156 w 6380"/>
              <a:gd name="T15" fmla="*/ 9004 h 9678"/>
              <a:gd name="T16" fmla="*/ 78 w 6380"/>
              <a:gd name="T17" fmla="*/ 8832 h 9678"/>
              <a:gd name="T18" fmla="*/ 26 w 6380"/>
              <a:gd name="T19" fmla="*/ 8652 h 9678"/>
              <a:gd name="T20" fmla="*/ 2 w 6380"/>
              <a:gd name="T21" fmla="*/ 8466 h 9678"/>
              <a:gd name="T22" fmla="*/ 4 w 6380"/>
              <a:gd name="T23" fmla="*/ 8282 h 9678"/>
              <a:gd name="T24" fmla="*/ 32 w 6380"/>
              <a:gd name="T25" fmla="*/ 8098 h 9678"/>
              <a:gd name="T26" fmla="*/ 88 w 6380"/>
              <a:gd name="T27" fmla="*/ 7918 h 9678"/>
              <a:gd name="T28" fmla="*/ 168 w 6380"/>
              <a:gd name="T29" fmla="*/ 7748 h 9678"/>
              <a:gd name="T30" fmla="*/ 276 w 6380"/>
              <a:gd name="T31" fmla="*/ 7588 h 9678"/>
              <a:gd name="T32" fmla="*/ 410 w 6380"/>
              <a:gd name="T33" fmla="*/ 7442 h 9678"/>
              <a:gd name="T34" fmla="*/ 410 w 6380"/>
              <a:gd name="T35" fmla="*/ 2234 h 9678"/>
              <a:gd name="T36" fmla="*/ 276 w 6380"/>
              <a:gd name="T37" fmla="*/ 2090 h 9678"/>
              <a:gd name="T38" fmla="*/ 168 w 6380"/>
              <a:gd name="T39" fmla="*/ 1930 h 9678"/>
              <a:gd name="T40" fmla="*/ 88 w 6380"/>
              <a:gd name="T41" fmla="*/ 1760 h 9678"/>
              <a:gd name="T42" fmla="*/ 32 w 6380"/>
              <a:gd name="T43" fmla="*/ 1580 h 9678"/>
              <a:gd name="T44" fmla="*/ 4 w 6380"/>
              <a:gd name="T45" fmla="*/ 1396 h 9678"/>
              <a:gd name="T46" fmla="*/ 2 w 6380"/>
              <a:gd name="T47" fmla="*/ 1210 h 9678"/>
              <a:gd name="T48" fmla="*/ 26 w 6380"/>
              <a:gd name="T49" fmla="*/ 1026 h 9678"/>
              <a:gd name="T50" fmla="*/ 78 w 6380"/>
              <a:gd name="T51" fmla="*/ 846 h 9678"/>
              <a:gd name="T52" fmla="*/ 156 w 6380"/>
              <a:gd name="T53" fmla="*/ 672 h 9678"/>
              <a:gd name="T54" fmla="*/ 262 w 6380"/>
              <a:gd name="T55" fmla="*/ 510 h 9678"/>
              <a:gd name="T56" fmla="*/ 348 w 6380"/>
              <a:gd name="T57" fmla="*/ 410 h 9678"/>
              <a:gd name="T58" fmla="*/ 492 w 6380"/>
              <a:gd name="T59" fmla="*/ 276 h 9678"/>
              <a:gd name="T60" fmla="*/ 652 w 6380"/>
              <a:gd name="T61" fmla="*/ 168 h 9678"/>
              <a:gd name="T62" fmla="*/ 822 w 6380"/>
              <a:gd name="T63" fmla="*/ 86 h 9678"/>
              <a:gd name="T64" fmla="*/ 1002 w 6380"/>
              <a:gd name="T65" fmla="*/ 32 h 9678"/>
              <a:gd name="T66" fmla="*/ 1186 w 6380"/>
              <a:gd name="T67" fmla="*/ 4 h 9678"/>
              <a:gd name="T68" fmla="*/ 1372 w 6380"/>
              <a:gd name="T69" fmla="*/ 2 h 9678"/>
              <a:gd name="T70" fmla="*/ 1556 w 6380"/>
              <a:gd name="T71" fmla="*/ 26 h 9678"/>
              <a:gd name="T72" fmla="*/ 1736 w 6380"/>
              <a:gd name="T73" fmla="*/ 78 h 9678"/>
              <a:gd name="T74" fmla="*/ 1910 w 6380"/>
              <a:gd name="T75" fmla="*/ 156 h 9678"/>
              <a:gd name="T76" fmla="*/ 2072 w 6380"/>
              <a:gd name="T77" fmla="*/ 262 h 9678"/>
              <a:gd name="T78" fmla="*/ 5970 w 6380"/>
              <a:gd name="T79" fmla="*/ 3896 h 9678"/>
              <a:gd name="T80" fmla="*/ 6062 w 6380"/>
              <a:gd name="T81" fmla="*/ 3992 h 9678"/>
              <a:gd name="T82" fmla="*/ 6180 w 6380"/>
              <a:gd name="T83" fmla="*/ 4150 h 9678"/>
              <a:gd name="T84" fmla="*/ 6274 w 6380"/>
              <a:gd name="T85" fmla="*/ 4324 h 9678"/>
              <a:gd name="T86" fmla="*/ 6338 w 6380"/>
              <a:gd name="T87" fmla="*/ 4510 h 9678"/>
              <a:gd name="T88" fmla="*/ 6374 w 6380"/>
              <a:gd name="T89" fmla="*/ 4706 h 9678"/>
              <a:gd name="T90" fmla="*/ 6380 w 6380"/>
              <a:gd name="T91" fmla="*/ 4838 h 9678"/>
              <a:gd name="T92" fmla="*/ 6364 w 6380"/>
              <a:gd name="T93" fmla="*/ 5038 h 9678"/>
              <a:gd name="T94" fmla="*/ 6320 w 6380"/>
              <a:gd name="T95" fmla="*/ 5230 h 9678"/>
              <a:gd name="T96" fmla="*/ 6246 w 6380"/>
              <a:gd name="T97" fmla="*/ 5412 h 9678"/>
              <a:gd name="T98" fmla="*/ 6144 w 6380"/>
              <a:gd name="T99" fmla="*/ 5582 h 9678"/>
              <a:gd name="T100" fmla="*/ 6018 w 6380"/>
              <a:gd name="T101" fmla="*/ 5736 h 9678"/>
              <a:gd name="T102" fmla="*/ 2174 w 6380"/>
              <a:gd name="T103" fmla="*/ 9330 h 9678"/>
              <a:gd name="T104" fmla="*/ 2026 w 6380"/>
              <a:gd name="T105" fmla="*/ 9448 h 9678"/>
              <a:gd name="T106" fmla="*/ 1868 w 6380"/>
              <a:gd name="T107" fmla="*/ 9542 h 9678"/>
              <a:gd name="T108" fmla="*/ 1700 w 6380"/>
              <a:gd name="T109" fmla="*/ 9612 h 9678"/>
              <a:gd name="T110" fmla="*/ 1528 w 6380"/>
              <a:gd name="T111" fmla="*/ 9656 h 9678"/>
              <a:gd name="T112" fmla="*/ 1350 w 6380"/>
              <a:gd name="T113" fmla="*/ 9676 h 9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380" h="9678">
                <a:moveTo>
                  <a:pt x="1292" y="9678"/>
                </a:moveTo>
                <a:lnTo>
                  <a:pt x="1292" y="9678"/>
                </a:lnTo>
                <a:lnTo>
                  <a:pt x="1226" y="9676"/>
                </a:lnTo>
                <a:lnTo>
                  <a:pt x="1162" y="9672"/>
                </a:lnTo>
                <a:lnTo>
                  <a:pt x="1098" y="9664"/>
                </a:lnTo>
                <a:lnTo>
                  <a:pt x="1034" y="9652"/>
                </a:lnTo>
                <a:lnTo>
                  <a:pt x="970" y="9638"/>
                </a:lnTo>
                <a:lnTo>
                  <a:pt x="908" y="9620"/>
                </a:lnTo>
                <a:lnTo>
                  <a:pt x="846" y="9600"/>
                </a:lnTo>
                <a:lnTo>
                  <a:pt x="786" y="9576"/>
                </a:lnTo>
                <a:lnTo>
                  <a:pt x="726" y="9548"/>
                </a:lnTo>
                <a:lnTo>
                  <a:pt x="666" y="9518"/>
                </a:lnTo>
                <a:lnTo>
                  <a:pt x="610" y="9484"/>
                </a:lnTo>
                <a:lnTo>
                  <a:pt x="554" y="9448"/>
                </a:lnTo>
                <a:lnTo>
                  <a:pt x="500" y="9408"/>
                </a:lnTo>
                <a:lnTo>
                  <a:pt x="446" y="9364"/>
                </a:lnTo>
                <a:lnTo>
                  <a:pt x="396" y="9318"/>
                </a:lnTo>
                <a:lnTo>
                  <a:pt x="348" y="9268"/>
                </a:lnTo>
                <a:lnTo>
                  <a:pt x="348" y="9268"/>
                </a:lnTo>
                <a:lnTo>
                  <a:pt x="304" y="9218"/>
                </a:lnTo>
                <a:lnTo>
                  <a:pt x="262" y="9168"/>
                </a:lnTo>
                <a:lnTo>
                  <a:pt x="224" y="9114"/>
                </a:lnTo>
                <a:lnTo>
                  <a:pt x="188" y="9060"/>
                </a:lnTo>
                <a:lnTo>
                  <a:pt x="156" y="9004"/>
                </a:lnTo>
                <a:lnTo>
                  <a:pt x="128" y="8948"/>
                </a:lnTo>
                <a:lnTo>
                  <a:pt x="102" y="8890"/>
                </a:lnTo>
                <a:lnTo>
                  <a:pt x="78" y="8832"/>
                </a:lnTo>
                <a:lnTo>
                  <a:pt x="58" y="8772"/>
                </a:lnTo>
                <a:lnTo>
                  <a:pt x="42" y="8712"/>
                </a:lnTo>
                <a:lnTo>
                  <a:pt x="26" y="8652"/>
                </a:lnTo>
                <a:lnTo>
                  <a:pt x="16" y="8590"/>
                </a:lnTo>
                <a:lnTo>
                  <a:pt x="8" y="8528"/>
                </a:lnTo>
                <a:lnTo>
                  <a:pt x="2" y="8466"/>
                </a:lnTo>
                <a:lnTo>
                  <a:pt x="0" y="8404"/>
                </a:lnTo>
                <a:lnTo>
                  <a:pt x="0" y="8342"/>
                </a:lnTo>
                <a:lnTo>
                  <a:pt x="4" y="8282"/>
                </a:lnTo>
                <a:lnTo>
                  <a:pt x="10" y="8220"/>
                </a:lnTo>
                <a:lnTo>
                  <a:pt x="20" y="8158"/>
                </a:lnTo>
                <a:lnTo>
                  <a:pt x="32" y="8098"/>
                </a:lnTo>
                <a:lnTo>
                  <a:pt x="48" y="8036"/>
                </a:lnTo>
                <a:lnTo>
                  <a:pt x="66" y="7978"/>
                </a:lnTo>
                <a:lnTo>
                  <a:pt x="88" y="7918"/>
                </a:lnTo>
                <a:lnTo>
                  <a:pt x="112" y="7860"/>
                </a:lnTo>
                <a:lnTo>
                  <a:pt x="138" y="7804"/>
                </a:lnTo>
                <a:lnTo>
                  <a:pt x="168" y="7748"/>
                </a:lnTo>
                <a:lnTo>
                  <a:pt x="202" y="7694"/>
                </a:lnTo>
                <a:lnTo>
                  <a:pt x="238" y="7640"/>
                </a:lnTo>
                <a:lnTo>
                  <a:pt x="276" y="7588"/>
                </a:lnTo>
                <a:lnTo>
                  <a:pt x="318" y="7538"/>
                </a:lnTo>
                <a:lnTo>
                  <a:pt x="362" y="7490"/>
                </a:lnTo>
                <a:lnTo>
                  <a:pt x="410" y="7442"/>
                </a:lnTo>
                <a:lnTo>
                  <a:pt x="3196" y="4838"/>
                </a:lnTo>
                <a:lnTo>
                  <a:pt x="410" y="2234"/>
                </a:lnTo>
                <a:lnTo>
                  <a:pt x="410" y="2234"/>
                </a:lnTo>
                <a:lnTo>
                  <a:pt x="362" y="2188"/>
                </a:lnTo>
                <a:lnTo>
                  <a:pt x="318" y="2140"/>
                </a:lnTo>
                <a:lnTo>
                  <a:pt x="276" y="2090"/>
                </a:lnTo>
                <a:lnTo>
                  <a:pt x="238" y="2038"/>
                </a:lnTo>
                <a:lnTo>
                  <a:pt x="202" y="1984"/>
                </a:lnTo>
                <a:lnTo>
                  <a:pt x="168" y="1930"/>
                </a:lnTo>
                <a:lnTo>
                  <a:pt x="138" y="1874"/>
                </a:lnTo>
                <a:lnTo>
                  <a:pt x="112" y="1818"/>
                </a:lnTo>
                <a:lnTo>
                  <a:pt x="88" y="1760"/>
                </a:lnTo>
                <a:lnTo>
                  <a:pt x="66" y="1700"/>
                </a:lnTo>
                <a:lnTo>
                  <a:pt x="48" y="1640"/>
                </a:lnTo>
                <a:lnTo>
                  <a:pt x="32" y="1580"/>
                </a:lnTo>
                <a:lnTo>
                  <a:pt x="20" y="1520"/>
                </a:lnTo>
                <a:lnTo>
                  <a:pt x="10" y="1458"/>
                </a:lnTo>
                <a:lnTo>
                  <a:pt x="4" y="1396"/>
                </a:lnTo>
                <a:lnTo>
                  <a:pt x="0" y="1334"/>
                </a:lnTo>
                <a:lnTo>
                  <a:pt x="0" y="1272"/>
                </a:lnTo>
                <a:lnTo>
                  <a:pt x="2" y="1210"/>
                </a:lnTo>
                <a:lnTo>
                  <a:pt x="8" y="1148"/>
                </a:lnTo>
                <a:lnTo>
                  <a:pt x="16" y="1088"/>
                </a:lnTo>
                <a:lnTo>
                  <a:pt x="26" y="1026"/>
                </a:lnTo>
                <a:lnTo>
                  <a:pt x="42" y="966"/>
                </a:lnTo>
                <a:lnTo>
                  <a:pt x="58" y="906"/>
                </a:lnTo>
                <a:lnTo>
                  <a:pt x="78" y="846"/>
                </a:lnTo>
                <a:lnTo>
                  <a:pt x="102" y="788"/>
                </a:lnTo>
                <a:lnTo>
                  <a:pt x="128" y="730"/>
                </a:lnTo>
                <a:lnTo>
                  <a:pt x="156" y="672"/>
                </a:lnTo>
                <a:lnTo>
                  <a:pt x="188" y="618"/>
                </a:lnTo>
                <a:lnTo>
                  <a:pt x="224" y="562"/>
                </a:lnTo>
                <a:lnTo>
                  <a:pt x="262" y="510"/>
                </a:lnTo>
                <a:lnTo>
                  <a:pt x="304" y="458"/>
                </a:lnTo>
                <a:lnTo>
                  <a:pt x="348" y="410"/>
                </a:lnTo>
                <a:lnTo>
                  <a:pt x="348" y="410"/>
                </a:lnTo>
                <a:lnTo>
                  <a:pt x="394" y="362"/>
                </a:lnTo>
                <a:lnTo>
                  <a:pt x="442" y="318"/>
                </a:lnTo>
                <a:lnTo>
                  <a:pt x="492" y="276"/>
                </a:lnTo>
                <a:lnTo>
                  <a:pt x="544" y="236"/>
                </a:lnTo>
                <a:lnTo>
                  <a:pt x="598" y="200"/>
                </a:lnTo>
                <a:lnTo>
                  <a:pt x="652" y="168"/>
                </a:lnTo>
                <a:lnTo>
                  <a:pt x="708" y="138"/>
                </a:lnTo>
                <a:lnTo>
                  <a:pt x="764" y="112"/>
                </a:lnTo>
                <a:lnTo>
                  <a:pt x="822" y="86"/>
                </a:lnTo>
                <a:lnTo>
                  <a:pt x="882" y="66"/>
                </a:lnTo>
                <a:lnTo>
                  <a:pt x="942" y="48"/>
                </a:lnTo>
                <a:lnTo>
                  <a:pt x="1002" y="32"/>
                </a:lnTo>
                <a:lnTo>
                  <a:pt x="1062" y="20"/>
                </a:lnTo>
                <a:lnTo>
                  <a:pt x="1124" y="10"/>
                </a:lnTo>
                <a:lnTo>
                  <a:pt x="1186" y="4"/>
                </a:lnTo>
                <a:lnTo>
                  <a:pt x="1248" y="0"/>
                </a:lnTo>
                <a:lnTo>
                  <a:pt x="1310" y="0"/>
                </a:lnTo>
                <a:lnTo>
                  <a:pt x="1372" y="2"/>
                </a:lnTo>
                <a:lnTo>
                  <a:pt x="1434" y="8"/>
                </a:lnTo>
                <a:lnTo>
                  <a:pt x="1494" y="16"/>
                </a:lnTo>
                <a:lnTo>
                  <a:pt x="1556" y="26"/>
                </a:lnTo>
                <a:lnTo>
                  <a:pt x="1616" y="40"/>
                </a:lnTo>
                <a:lnTo>
                  <a:pt x="1676" y="58"/>
                </a:lnTo>
                <a:lnTo>
                  <a:pt x="1736" y="78"/>
                </a:lnTo>
                <a:lnTo>
                  <a:pt x="1796" y="102"/>
                </a:lnTo>
                <a:lnTo>
                  <a:pt x="1852" y="128"/>
                </a:lnTo>
                <a:lnTo>
                  <a:pt x="1910" y="156"/>
                </a:lnTo>
                <a:lnTo>
                  <a:pt x="1964" y="188"/>
                </a:lnTo>
                <a:lnTo>
                  <a:pt x="2020" y="224"/>
                </a:lnTo>
                <a:lnTo>
                  <a:pt x="2072" y="262"/>
                </a:lnTo>
                <a:lnTo>
                  <a:pt x="2124" y="302"/>
                </a:lnTo>
                <a:lnTo>
                  <a:pt x="2174" y="348"/>
                </a:lnTo>
                <a:lnTo>
                  <a:pt x="5970" y="3896"/>
                </a:lnTo>
                <a:lnTo>
                  <a:pt x="5970" y="3896"/>
                </a:lnTo>
                <a:lnTo>
                  <a:pt x="6018" y="3942"/>
                </a:lnTo>
                <a:lnTo>
                  <a:pt x="6062" y="3992"/>
                </a:lnTo>
                <a:lnTo>
                  <a:pt x="6106" y="4042"/>
                </a:lnTo>
                <a:lnTo>
                  <a:pt x="6144" y="4096"/>
                </a:lnTo>
                <a:lnTo>
                  <a:pt x="6180" y="4150"/>
                </a:lnTo>
                <a:lnTo>
                  <a:pt x="6214" y="4206"/>
                </a:lnTo>
                <a:lnTo>
                  <a:pt x="6246" y="4264"/>
                </a:lnTo>
                <a:lnTo>
                  <a:pt x="6274" y="4324"/>
                </a:lnTo>
                <a:lnTo>
                  <a:pt x="6298" y="4386"/>
                </a:lnTo>
                <a:lnTo>
                  <a:pt x="6320" y="4448"/>
                </a:lnTo>
                <a:lnTo>
                  <a:pt x="6338" y="4510"/>
                </a:lnTo>
                <a:lnTo>
                  <a:pt x="6352" y="4574"/>
                </a:lnTo>
                <a:lnTo>
                  <a:pt x="6364" y="4640"/>
                </a:lnTo>
                <a:lnTo>
                  <a:pt x="6374" y="4706"/>
                </a:lnTo>
                <a:lnTo>
                  <a:pt x="6378" y="4772"/>
                </a:lnTo>
                <a:lnTo>
                  <a:pt x="6380" y="4838"/>
                </a:lnTo>
                <a:lnTo>
                  <a:pt x="6380" y="4838"/>
                </a:lnTo>
                <a:lnTo>
                  <a:pt x="6378" y="4906"/>
                </a:lnTo>
                <a:lnTo>
                  <a:pt x="6374" y="4972"/>
                </a:lnTo>
                <a:lnTo>
                  <a:pt x="6364" y="5038"/>
                </a:lnTo>
                <a:lnTo>
                  <a:pt x="6352" y="5102"/>
                </a:lnTo>
                <a:lnTo>
                  <a:pt x="6338" y="5166"/>
                </a:lnTo>
                <a:lnTo>
                  <a:pt x="6320" y="5230"/>
                </a:lnTo>
                <a:lnTo>
                  <a:pt x="6298" y="5292"/>
                </a:lnTo>
                <a:lnTo>
                  <a:pt x="6274" y="5354"/>
                </a:lnTo>
                <a:lnTo>
                  <a:pt x="6246" y="5412"/>
                </a:lnTo>
                <a:lnTo>
                  <a:pt x="6214" y="5470"/>
                </a:lnTo>
                <a:lnTo>
                  <a:pt x="6180" y="5528"/>
                </a:lnTo>
                <a:lnTo>
                  <a:pt x="6144" y="5582"/>
                </a:lnTo>
                <a:lnTo>
                  <a:pt x="6106" y="5636"/>
                </a:lnTo>
                <a:lnTo>
                  <a:pt x="6062" y="5686"/>
                </a:lnTo>
                <a:lnTo>
                  <a:pt x="6018" y="5736"/>
                </a:lnTo>
                <a:lnTo>
                  <a:pt x="5970" y="5782"/>
                </a:lnTo>
                <a:lnTo>
                  <a:pt x="2174" y="9330"/>
                </a:lnTo>
                <a:lnTo>
                  <a:pt x="2174" y="9330"/>
                </a:lnTo>
                <a:lnTo>
                  <a:pt x="2126" y="9372"/>
                </a:lnTo>
                <a:lnTo>
                  <a:pt x="2076" y="9412"/>
                </a:lnTo>
                <a:lnTo>
                  <a:pt x="2026" y="9448"/>
                </a:lnTo>
                <a:lnTo>
                  <a:pt x="1974" y="9482"/>
                </a:lnTo>
                <a:lnTo>
                  <a:pt x="1922" y="9514"/>
                </a:lnTo>
                <a:lnTo>
                  <a:pt x="1868" y="9542"/>
                </a:lnTo>
                <a:lnTo>
                  <a:pt x="1814" y="9568"/>
                </a:lnTo>
                <a:lnTo>
                  <a:pt x="1758" y="9592"/>
                </a:lnTo>
                <a:lnTo>
                  <a:pt x="1700" y="9612"/>
                </a:lnTo>
                <a:lnTo>
                  <a:pt x="1644" y="9630"/>
                </a:lnTo>
                <a:lnTo>
                  <a:pt x="1586" y="9644"/>
                </a:lnTo>
                <a:lnTo>
                  <a:pt x="1528" y="9656"/>
                </a:lnTo>
                <a:lnTo>
                  <a:pt x="1468" y="9666"/>
                </a:lnTo>
                <a:lnTo>
                  <a:pt x="1410" y="9672"/>
                </a:lnTo>
                <a:lnTo>
                  <a:pt x="1350" y="9676"/>
                </a:lnTo>
                <a:lnTo>
                  <a:pt x="1292" y="9678"/>
                </a:lnTo>
                <a:lnTo>
                  <a:pt x="1292" y="9678"/>
                </a:lnTo>
                <a:close/>
              </a:path>
            </a:pathLst>
          </a:custGeom>
          <a:gradFill flip="none" rotWithShape="1">
            <a:gsLst>
              <a:gs pos="0">
                <a:srgbClr val="00D1FE">
                  <a:alpha val="95000"/>
                </a:srgbClr>
              </a:gs>
              <a:gs pos="100000">
                <a:srgbClr val="397CD5">
                  <a:alpha val="95000"/>
                </a:srgbClr>
              </a:gs>
            </a:gsLst>
            <a:lin ang="2700000" scaled="1"/>
            <a:tileRect/>
          </a:gradFill>
          <a:ln>
            <a:noFill/>
          </a:ln>
          <a:effectLst>
            <a:outerShdw blurRad="406400" dist="2413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grpSp>
        <p:nvGrpSpPr>
          <p:cNvPr id="22" name="组合 21"/>
          <p:cNvGrpSpPr/>
          <p:nvPr/>
        </p:nvGrpSpPr>
        <p:grpSpPr>
          <a:xfrm>
            <a:off x="3949699" y="286032"/>
            <a:ext cx="4318002" cy="644894"/>
            <a:chOff x="3949699" y="425732"/>
            <a:chExt cx="4318002" cy="644894"/>
          </a:xfrm>
        </p:grpSpPr>
        <p:sp>
          <p:nvSpPr>
            <p:cNvPr id="23" name="文本框 22"/>
            <p:cNvSpPr txBox="1"/>
            <p:nvPr/>
          </p:nvSpPr>
          <p:spPr>
            <a:xfrm>
              <a:off x="4785260" y="425732"/>
              <a:ext cx="2646878"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rPr>
                <a:t>标题文字添加</a:t>
              </a:r>
              <a:r>
                <a:rPr lang="zh-CN" altLang="en-US" sz="2400" b="1" dirty="0">
                  <a:solidFill>
                    <a:schemeClr val="tx1">
                      <a:lumMod val="75000"/>
                      <a:lumOff val="25000"/>
                    </a:schemeClr>
                  </a:solidFill>
                  <a:latin typeface="Arial"/>
                  <a:ea typeface="微软雅黑"/>
                </a:rPr>
                <a:t>此处</a:t>
              </a:r>
              <a:endPar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endParaRPr>
            </a:p>
          </p:txBody>
        </p:sp>
        <p:sp>
          <p:nvSpPr>
            <p:cNvPr id="24" name="文本框 23"/>
            <p:cNvSpPr txBox="1"/>
            <p:nvPr/>
          </p:nvSpPr>
          <p:spPr>
            <a:xfrm>
              <a:off x="3949699" y="785291"/>
              <a:ext cx="4318002"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wider field</a:t>
              </a:r>
            </a:p>
          </p:txBody>
        </p:sp>
      </p:grpSp>
      <p:cxnSp>
        <p:nvCxnSpPr>
          <p:cNvPr id="25" name="直接连接符 24"/>
          <p:cNvCxnSpPr/>
          <p:nvPr/>
        </p:nvCxnSpPr>
        <p:spPr>
          <a:xfrm>
            <a:off x="5734050" y="1069340"/>
            <a:ext cx="723900" cy="0"/>
          </a:xfrm>
          <a:prstGeom prst="line">
            <a:avLst/>
          </a:prstGeom>
          <a:ln w="50800" cap="rnd">
            <a:gradFill flip="none" rotWithShape="1">
              <a:gsLst>
                <a:gs pos="0">
                  <a:srgbClr val="00D1FE"/>
                </a:gs>
                <a:gs pos="100000">
                  <a:srgbClr val="397CD5"/>
                </a:gs>
              </a:gsLst>
              <a:lin ang="2700000" scaled="1"/>
              <a:tileRect/>
            </a:gradFill>
            <a:round/>
          </a:ln>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5867400" y="1801636"/>
            <a:ext cx="4343400" cy="818305"/>
            <a:chOff x="874712" y="3395038"/>
            <a:chExt cx="4343400" cy="818305"/>
          </a:xfrm>
        </p:grpSpPr>
        <p:sp>
          <p:nvSpPr>
            <p:cNvPr id="27" name="矩形 26">
              <a:extLst>
                <a:ext uri="{FF2B5EF4-FFF2-40B4-BE49-F238E27FC236}">
                  <a16:creationId xmlns:a16="http://schemas.microsoft.com/office/drawing/2014/main" xmlns="" id="{E3EB1709-6D20-4440-8800-976CC5E9712E}"/>
                </a:ext>
              </a:extLst>
            </p:cNvPr>
            <p:cNvSpPr/>
            <p:nvPr/>
          </p:nvSpPr>
          <p:spPr>
            <a:xfrm>
              <a:off x="874712" y="3677812"/>
              <a:ext cx="4343400"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8" name="矩形 27">
              <a:extLst>
                <a:ext uri="{FF2B5EF4-FFF2-40B4-BE49-F238E27FC236}">
                  <a16:creationId xmlns:a16="http://schemas.microsoft.com/office/drawing/2014/main" xmlns="" id="{CBCE2F27-1948-4AAF-B7D2-B7B4F23C2784}"/>
                </a:ext>
              </a:extLst>
            </p:cNvPr>
            <p:cNvSpPr/>
            <p:nvPr/>
          </p:nvSpPr>
          <p:spPr>
            <a:xfrm>
              <a:off x="874712" y="3395038"/>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nvGrpSpPr>
          <p:cNvPr id="32" name="组合 31"/>
          <p:cNvGrpSpPr/>
          <p:nvPr/>
        </p:nvGrpSpPr>
        <p:grpSpPr>
          <a:xfrm>
            <a:off x="7444838" y="4595040"/>
            <a:ext cx="3566062" cy="818305"/>
            <a:chOff x="874712" y="3395038"/>
            <a:chExt cx="3566062" cy="818305"/>
          </a:xfrm>
        </p:grpSpPr>
        <p:sp>
          <p:nvSpPr>
            <p:cNvPr id="33" name="矩形 32">
              <a:extLst>
                <a:ext uri="{FF2B5EF4-FFF2-40B4-BE49-F238E27FC236}">
                  <a16:creationId xmlns:a16="http://schemas.microsoft.com/office/drawing/2014/main" xmlns="" id="{E3EB1709-6D20-4440-8800-976CC5E9712E}"/>
                </a:ext>
              </a:extLst>
            </p:cNvPr>
            <p:cNvSpPr/>
            <p:nvPr/>
          </p:nvSpPr>
          <p:spPr>
            <a:xfrm>
              <a:off x="874712" y="3677812"/>
              <a:ext cx="3566062"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a:t>
              </a:r>
            </a:p>
          </p:txBody>
        </p:sp>
        <p:sp>
          <p:nvSpPr>
            <p:cNvPr id="34" name="矩形 33">
              <a:extLst>
                <a:ext uri="{FF2B5EF4-FFF2-40B4-BE49-F238E27FC236}">
                  <a16:creationId xmlns:a16="http://schemas.microsoft.com/office/drawing/2014/main" xmlns="" id="{CBCE2F27-1948-4AAF-B7D2-B7B4F23C2784}"/>
                </a:ext>
              </a:extLst>
            </p:cNvPr>
            <p:cNvSpPr/>
            <p:nvPr/>
          </p:nvSpPr>
          <p:spPr>
            <a:xfrm>
              <a:off x="874712" y="3395038"/>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nvGrpSpPr>
          <p:cNvPr id="35" name="组合 34"/>
          <p:cNvGrpSpPr/>
          <p:nvPr/>
        </p:nvGrpSpPr>
        <p:grpSpPr>
          <a:xfrm>
            <a:off x="1184441" y="4595040"/>
            <a:ext cx="3566062" cy="818305"/>
            <a:chOff x="874712" y="3395038"/>
            <a:chExt cx="3566062" cy="818305"/>
          </a:xfrm>
        </p:grpSpPr>
        <p:sp>
          <p:nvSpPr>
            <p:cNvPr id="36" name="矩形 35">
              <a:extLst>
                <a:ext uri="{FF2B5EF4-FFF2-40B4-BE49-F238E27FC236}">
                  <a16:creationId xmlns:a16="http://schemas.microsoft.com/office/drawing/2014/main" xmlns="" id="{E3EB1709-6D20-4440-8800-976CC5E9712E}"/>
                </a:ext>
              </a:extLst>
            </p:cNvPr>
            <p:cNvSpPr/>
            <p:nvPr/>
          </p:nvSpPr>
          <p:spPr>
            <a:xfrm>
              <a:off x="874712" y="3677812"/>
              <a:ext cx="3566062"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a:t>
              </a:r>
            </a:p>
          </p:txBody>
        </p:sp>
        <p:sp>
          <p:nvSpPr>
            <p:cNvPr id="37" name="矩形 36">
              <a:extLst>
                <a:ext uri="{FF2B5EF4-FFF2-40B4-BE49-F238E27FC236}">
                  <a16:creationId xmlns:a16="http://schemas.microsoft.com/office/drawing/2014/main" xmlns="" id="{CBCE2F27-1948-4AAF-B7D2-B7B4F23C2784}"/>
                </a:ext>
              </a:extLst>
            </p:cNvPr>
            <p:cNvSpPr/>
            <p:nvPr/>
          </p:nvSpPr>
          <p:spPr>
            <a:xfrm>
              <a:off x="2198800" y="3395038"/>
              <a:ext cx="2241974" cy="3877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solidFill>
                    <a:schemeClr val="tx1">
                      <a:lumMod val="75000"/>
                      <a:lumOff val="25000"/>
                    </a:schemeClr>
                  </a:solidFill>
                </a:rPr>
                <a:t>标题文字添加</a:t>
              </a:r>
            </a:p>
          </p:txBody>
        </p:sp>
      </p:grpSp>
    </p:spTree>
    <p:extLst>
      <p:ext uri="{BB962C8B-B14F-4D97-AF65-F5344CB8AC3E}">
        <p14:creationId xmlns:p14="http://schemas.microsoft.com/office/powerpoint/2010/main" val="2618510921"/>
      </p:ext>
    </p:extLst>
  </p:cSld>
  <p:clrMapOvr>
    <a:masterClrMapping/>
  </p:clrMapOvr>
  <mc:AlternateContent xmlns:mc="http://schemas.openxmlformats.org/markup-compatibility/2006" xmlns:p14="http://schemas.microsoft.com/office/powerpoint/2010/main">
    <mc:Choice Requires="p14">
      <p:transition spd="slow" p14:dur="30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inVertical)">
                                      <p:cBhvr>
                                        <p:cTn id="7" dur="500"/>
                                        <p:tgtEl>
                                          <p:spTgt spid="25"/>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p:tgtEl>
                                          <p:spTgt spid="22"/>
                                        </p:tgtEl>
                                        <p:attrNameLst>
                                          <p:attrName>ppt_y</p:attrName>
                                        </p:attrNameLst>
                                      </p:cBhvr>
                                      <p:tavLst>
                                        <p:tav tm="0">
                                          <p:val>
                                            <p:strVal val="#ppt_y+#ppt_h*1.125000"/>
                                          </p:val>
                                        </p:tav>
                                        <p:tav tm="100000">
                                          <p:val>
                                            <p:strVal val="#ppt_y"/>
                                          </p:val>
                                        </p:tav>
                                      </p:tavLst>
                                    </p:anim>
                                    <p:animEffect transition="in" filter="wipe(up)">
                                      <p:cBhvr>
                                        <p:cTn id="12" dur="500"/>
                                        <p:tgtEl>
                                          <p:spTgt spid="22"/>
                                        </p:tgtEl>
                                      </p:cBhvr>
                                    </p:animEffect>
                                  </p:childTnLst>
                                </p:cTn>
                              </p:par>
                            </p:childTnLst>
                          </p:cTn>
                        </p:par>
                        <p:par>
                          <p:cTn id="13" fill="hold">
                            <p:stCondLst>
                              <p:cond delay="1000"/>
                            </p:stCondLst>
                            <p:childTnLst>
                              <p:par>
                                <p:cTn id="14" presetID="2" presetClass="entr" presetSubtype="8" decel="10000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1000" fill="hold"/>
                                        <p:tgtEl>
                                          <p:spTgt spid="9"/>
                                        </p:tgtEl>
                                        <p:attrNameLst>
                                          <p:attrName>ppt_x</p:attrName>
                                        </p:attrNameLst>
                                      </p:cBhvr>
                                      <p:tavLst>
                                        <p:tav tm="0">
                                          <p:val>
                                            <p:strVal val="0-#ppt_w/2"/>
                                          </p:val>
                                        </p:tav>
                                        <p:tav tm="100000">
                                          <p:val>
                                            <p:strVal val="#ppt_x"/>
                                          </p:val>
                                        </p:tav>
                                      </p:tavLst>
                                    </p:anim>
                                    <p:anim calcmode="lin" valueType="num">
                                      <p:cBhvr additive="base">
                                        <p:cTn id="17" dur="1000" fill="hold"/>
                                        <p:tgtEl>
                                          <p:spTgt spid="9"/>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1000" fill="hold"/>
                                        <p:tgtEl>
                                          <p:spTgt spid="8"/>
                                        </p:tgtEl>
                                        <p:attrNameLst>
                                          <p:attrName>ppt_x</p:attrName>
                                        </p:attrNameLst>
                                      </p:cBhvr>
                                      <p:tavLst>
                                        <p:tav tm="0">
                                          <p:val>
                                            <p:strVal val="0-#ppt_w/2"/>
                                          </p:val>
                                        </p:tav>
                                        <p:tav tm="100000">
                                          <p:val>
                                            <p:strVal val="#ppt_x"/>
                                          </p:val>
                                        </p:tav>
                                      </p:tavLst>
                                    </p:anim>
                                    <p:anim calcmode="lin" valueType="num">
                                      <p:cBhvr additive="base">
                                        <p:cTn id="21" dur="100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1000" fill="hold"/>
                                        <p:tgtEl>
                                          <p:spTgt spid="12"/>
                                        </p:tgtEl>
                                        <p:attrNameLst>
                                          <p:attrName>ppt_x</p:attrName>
                                        </p:attrNameLst>
                                      </p:cBhvr>
                                      <p:tavLst>
                                        <p:tav tm="0">
                                          <p:val>
                                            <p:strVal val="0-#ppt_w/2"/>
                                          </p:val>
                                        </p:tav>
                                        <p:tav tm="100000">
                                          <p:val>
                                            <p:strVal val="#ppt_x"/>
                                          </p:val>
                                        </p:tav>
                                      </p:tavLst>
                                    </p:anim>
                                    <p:anim calcmode="lin" valueType="num">
                                      <p:cBhvr additive="base">
                                        <p:cTn id="25" dur="1000" fill="hold"/>
                                        <p:tgtEl>
                                          <p:spTgt spid="1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1000" fill="hold"/>
                                        <p:tgtEl>
                                          <p:spTgt spid="7"/>
                                        </p:tgtEl>
                                        <p:attrNameLst>
                                          <p:attrName>ppt_x</p:attrName>
                                        </p:attrNameLst>
                                      </p:cBhvr>
                                      <p:tavLst>
                                        <p:tav tm="0">
                                          <p:val>
                                            <p:strVal val="0-#ppt_w/2"/>
                                          </p:val>
                                        </p:tav>
                                        <p:tav tm="100000">
                                          <p:val>
                                            <p:strVal val="#ppt_x"/>
                                          </p:val>
                                        </p:tav>
                                      </p:tavLst>
                                    </p:anim>
                                    <p:anim calcmode="lin" valueType="num">
                                      <p:cBhvr additive="base">
                                        <p:cTn id="29" dur="1000" fill="hold"/>
                                        <p:tgtEl>
                                          <p:spTgt spid="7"/>
                                        </p:tgtEl>
                                        <p:attrNameLst>
                                          <p:attrName>ppt_y</p:attrName>
                                        </p:attrNameLst>
                                      </p:cBhvr>
                                      <p:tavLst>
                                        <p:tav tm="0">
                                          <p:val>
                                            <p:strVal val="#ppt_y"/>
                                          </p:val>
                                        </p:tav>
                                        <p:tav tm="100000">
                                          <p:val>
                                            <p:strVal val="#ppt_y"/>
                                          </p:val>
                                        </p:tav>
                                      </p:tavLst>
                                    </p:anim>
                                  </p:childTnLst>
                                </p:cTn>
                              </p:par>
                              <p:par>
                                <p:cTn id="30" presetID="2" presetClass="entr" presetSubtype="8" decel="10000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1000" fill="hold"/>
                                        <p:tgtEl>
                                          <p:spTgt spid="10"/>
                                        </p:tgtEl>
                                        <p:attrNameLst>
                                          <p:attrName>ppt_x</p:attrName>
                                        </p:attrNameLst>
                                      </p:cBhvr>
                                      <p:tavLst>
                                        <p:tav tm="0">
                                          <p:val>
                                            <p:strVal val="0-#ppt_w/2"/>
                                          </p:val>
                                        </p:tav>
                                        <p:tav tm="100000">
                                          <p:val>
                                            <p:strVal val="#ppt_x"/>
                                          </p:val>
                                        </p:tav>
                                      </p:tavLst>
                                    </p:anim>
                                    <p:anim calcmode="lin" valueType="num">
                                      <p:cBhvr additive="base">
                                        <p:cTn id="33" dur="1000" fill="hold"/>
                                        <p:tgtEl>
                                          <p:spTgt spid="10"/>
                                        </p:tgtEl>
                                        <p:attrNameLst>
                                          <p:attrName>ppt_y</p:attrName>
                                        </p:attrNameLst>
                                      </p:cBhvr>
                                      <p:tavLst>
                                        <p:tav tm="0">
                                          <p:val>
                                            <p:strVal val="#ppt_y"/>
                                          </p:val>
                                        </p:tav>
                                        <p:tav tm="100000">
                                          <p:val>
                                            <p:strVal val="#ppt_y"/>
                                          </p:val>
                                        </p:tav>
                                      </p:tavLst>
                                    </p:anim>
                                  </p:childTnLst>
                                </p:cTn>
                              </p:par>
                            </p:childTnLst>
                          </p:cTn>
                        </p:par>
                        <p:par>
                          <p:cTn id="34" fill="hold">
                            <p:stCondLst>
                              <p:cond delay="2000"/>
                            </p:stCondLst>
                            <p:childTnLst>
                              <p:par>
                                <p:cTn id="35" presetID="22" presetClass="entr" presetSubtype="4"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down)">
                                      <p:cBhvr>
                                        <p:cTn id="37" dur="500"/>
                                        <p:tgtEl>
                                          <p:spTgt spid="11"/>
                                        </p:tgtEl>
                                      </p:cBhvr>
                                    </p:animEffect>
                                  </p:childTnLst>
                                </p:cTn>
                              </p:par>
                              <p:par>
                                <p:cTn id="38" presetID="22" presetClass="entr" presetSubtype="1" fill="hold" nodeType="with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wipe(up)">
                                      <p:cBhvr>
                                        <p:cTn id="40" dur="500"/>
                                        <p:tgtEl>
                                          <p:spTgt spid="5"/>
                                        </p:tgtEl>
                                      </p:cBhvr>
                                    </p:animEffect>
                                  </p:childTnLst>
                                </p:cTn>
                              </p:par>
                              <p:par>
                                <p:cTn id="41" presetID="22" presetClass="entr" presetSubtype="1" fill="hold" nodeType="with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wipe(up)">
                                      <p:cBhvr>
                                        <p:cTn id="43" dur="500"/>
                                        <p:tgtEl>
                                          <p:spTgt spid="6"/>
                                        </p:tgtEl>
                                      </p:cBhvr>
                                    </p:animEffect>
                                  </p:childTnLst>
                                </p:cTn>
                              </p:par>
                            </p:childTnLst>
                          </p:cTn>
                        </p:par>
                        <p:par>
                          <p:cTn id="44" fill="hold">
                            <p:stCondLst>
                              <p:cond delay="2500"/>
                            </p:stCondLst>
                            <p:childTnLst>
                              <p:par>
                                <p:cTn id="45" presetID="12" presetClass="entr" presetSubtype="2" fill="hold" nodeType="afterEffect">
                                  <p:stCondLst>
                                    <p:cond delay="0"/>
                                  </p:stCondLst>
                                  <p:childTnLst>
                                    <p:set>
                                      <p:cBhvr>
                                        <p:cTn id="46" dur="1" fill="hold">
                                          <p:stCondLst>
                                            <p:cond delay="0"/>
                                          </p:stCondLst>
                                        </p:cTn>
                                        <p:tgtEl>
                                          <p:spTgt spid="35"/>
                                        </p:tgtEl>
                                        <p:attrNameLst>
                                          <p:attrName>style.visibility</p:attrName>
                                        </p:attrNameLst>
                                      </p:cBhvr>
                                      <p:to>
                                        <p:strVal val="visible"/>
                                      </p:to>
                                    </p:set>
                                    <p:anim calcmode="lin" valueType="num">
                                      <p:cBhvr additive="base">
                                        <p:cTn id="47" dur="500"/>
                                        <p:tgtEl>
                                          <p:spTgt spid="35"/>
                                        </p:tgtEl>
                                        <p:attrNameLst>
                                          <p:attrName>ppt_x</p:attrName>
                                        </p:attrNameLst>
                                      </p:cBhvr>
                                      <p:tavLst>
                                        <p:tav tm="0">
                                          <p:val>
                                            <p:strVal val="#ppt_x+#ppt_w*1.125000"/>
                                          </p:val>
                                        </p:tav>
                                        <p:tav tm="100000">
                                          <p:val>
                                            <p:strVal val="#ppt_x"/>
                                          </p:val>
                                        </p:tav>
                                      </p:tavLst>
                                    </p:anim>
                                    <p:animEffect transition="in" filter="wipe(left)">
                                      <p:cBhvr>
                                        <p:cTn id="48" dur="500"/>
                                        <p:tgtEl>
                                          <p:spTgt spid="35"/>
                                        </p:tgtEl>
                                      </p:cBhvr>
                                    </p:animEffect>
                                  </p:childTnLst>
                                </p:cTn>
                              </p:par>
                            </p:childTnLst>
                          </p:cTn>
                        </p:par>
                        <p:par>
                          <p:cTn id="49" fill="hold">
                            <p:stCondLst>
                              <p:cond delay="3000"/>
                            </p:stCondLst>
                            <p:childTnLst>
                              <p:par>
                                <p:cTn id="50" presetID="12" presetClass="entr" presetSubtype="8" fill="hold" nodeType="afterEffect">
                                  <p:stCondLst>
                                    <p:cond delay="0"/>
                                  </p:stCondLst>
                                  <p:childTnLst>
                                    <p:set>
                                      <p:cBhvr>
                                        <p:cTn id="51" dur="1" fill="hold">
                                          <p:stCondLst>
                                            <p:cond delay="0"/>
                                          </p:stCondLst>
                                        </p:cTn>
                                        <p:tgtEl>
                                          <p:spTgt spid="26"/>
                                        </p:tgtEl>
                                        <p:attrNameLst>
                                          <p:attrName>style.visibility</p:attrName>
                                        </p:attrNameLst>
                                      </p:cBhvr>
                                      <p:to>
                                        <p:strVal val="visible"/>
                                      </p:to>
                                    </p:set>
                                    <p:anim calcmode="lin" valueType="num">
                                      <p:cBhvr additive="base">
                                        <p:cTn id="52" dur="500"/>
                                        <p:tgtEl>
                                          <p:spTgt spid="26"/>
                                        </p:tgtEl>
                                        <p:attrNameLst>
                                          <p:attrName>ppt_x</p:attrName>
                                        </p:attrNameLst>
                                      </p:cBhvr>
                                      <p:tavLst>
                                        <p:tav tm="0">
                                          <p:val>
                                            <p:strVal val="#ppt_x-#ppt_w*1.125000"/>
                                          </p:val>
                                        </p:tav>
                                        <p:tav tm="100000">
                                          <p:val>
                                            <p:strVal val="#ppt_x"/>
                                          </p:val>
                                        </p:tav>
                                      </p:tavLst>
                                    </p:anim>
                                    <p:animEffect transition="in" filter="wipe(right)">
                                      <p:cBhvr>
                                        <p:cTn id="53" dur="500"/>
                                        <p:tgtEl>
                                          <p:spTgt spid="26"/>
                                        </p:tgtEl>
                                      </p:cBhvr>
                                    </p:animEffect>
                                  </p:childTnLst>
                                </p:cTn>
                              </p:par>
                            </p:childTnLst>
                          </p:cTn>
                        </p:par>
                        <p:par>
                          <p:cTn id="54" fill="hold">
                            <p:stCondLst>
                              <p:cond delay="3500"/>
                            </p:stCondLst>
                            <p:childTnLst>
                              <p:par>
                                <p:cTn id="55" presetID="12" presetClass="entr" presetSubtype="8" fill="hold" nodeType="afterEffect">
                                  <p:stCondLst>
                                    <p:cond delay="0"/>
                                  </p:stCondLst>
                                  <p:childTnLst>
                                    <p:set>
                                      <p:cBhvr>
                                        <p:cTn id="56" dur="1" fill="hold">
                                          <p:stCondLst>
                                            <p:cond delay="0"/>
                                          </p:stCondLst>
                                        </p:cTn>
                                        <p:tgtEl>
                                          <p:spTgt spid="32"/>
                                        </p:tgtEl>
                                        <p:attrNameLst>
                                          <p:attrName>style.visibility</p:attrName>
                                        </p:attrNameLst>
                                      </p:cBhvr>
                                      <p:to>
                                        <p:strVal val="visible"/>
                                      </p:to>
                                    </p:set>
                                    <p:anim calcmode="lin" valueType="num">
                                      <p:cBhvr additive="base">
                                        <p:cTn id="57" dur="500"/>
                                        <p:tgtEl>
                                          <p:spTgt spid="32"/>
                                        </p:tgtEl>
                                        <p:attrNameLst>
                                          <p:attrName>ppt_x</p:attrName>
                                        </p:attrNameLst>
                                      </p:cBhvr>
                                      <p:tavLst>
                                        <p:tav tm="0">
                                          <p:val>
                                            <p:strVal val="#ppt_x-#ppt_w*1.125000"/>
                                          </p:val>
                                        </p:tav>
                                        <p:tav tm="100000">
                                          <p:val>
                                            <p:strVal val="#ppt_x"/>
                                          </p:val>
                                        </p:tav>
                                      </p:tavLst>
                                    </p:anim>
                                    <p:animEffect transition="in" filter="wipe(right)">
                                      <p:cBhvr>
                                        <p:cTn id="58"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4946650" y="1332068"/>
            <a:ext cx="2298700" cy="2060264"/>
          </a:xfrm>
          <a:custGeom>
            <a:avLst/>
            <a:gdLst>
              <a:gd name="connsiteX0" fmla="*/ 0 w 2298700"/>
              <a:gd name="connsiteY0" fmla="*/ 1293498 h 2060264"/>
              <a:gd name="connsiteX1" fmla="*/ 30100 w 2298700"/>
              <a:gd name="connsiteY1" fmla="*/ 1293498 h 2060264"/>
              <a:gd name="connsiteX2" fmla="*/ 30100 w 2298700"/>
              <a:gd name="connsiteY2" fmla="*/ 2030164 h 2060264"/>
              <a:gd name="connsiteX3" fmla="*/ 2268600 w 2298700"/>
              <a:gd name="connsiteY3" fmla="*/ 2030164 h 2060264"/>
              <a:gd name="connsiteX4" fmla="*/ 2268600 w 2298700"/>
              <a:gd name="connsiteY4" fmla="*/ 1293498 h 2060264"/>
              <a:gd name="connsiteX5" fmla="*/ 2298700 w 2298700"/>
              <a:gd name="connsiteY5" fmla="*/ 1293498 h 2060264"/>
              <a:gd name="connsiteX6" fmla="*/ 2298700 w 2298700"/>
              <a:gd name="connsiteY6" fmla="*/ 2060264 h 2060264"/>
              <a:gd name="connsiteX7" fmla="*/ 0 w 2298700"/>
              <a:gd name="connsiteY7" fmla="*/ 2060264 h 2060264"/>
              <a:gd name="connsiteX8" fmla="*/ 0 w 2298700"/>
              <a:gd name="connsiteY8" fmla="*/ 0 h 2060264"/>
              <a:gd name="connsiteX9" fmla="*/ 2298700 w 2298700"/>
              <a:gd name="connsiteY9" fmla="*/ 0 h 2060264"/>
              <a:gd name="connsiteX10" fmla="*/ 2298700 w 2298700"/>
              <a:gd name="connsiteY10" fmla="*/ 498664 h 2060264"/>
              <a:gd name="connsiteX11" fmla="*/ 2268600 w 2298700"/>
              <a:gd name="connsiteY11" fmla="*/ 498664 h 2060264"/>
              <a:gd name="connsiteX12" fmla="*/ 2268600 w 2298700"/>
              <a:gd name="connsiteY12" fmla="*/ 30100 h 2060264"/>
              <a:gd name="connsiteX13" fmla="*/ 30100 w 2298700"/>
              <a:gd name="connsiteY13" fmla="*/ 30100 h 2060264"/>
              <a:gd name="connsiteX14" fmla="*/ 30100 w 2298700"/>
              <a:gd name="connsiteY14" fmla="*/ 498664 h 2060264"/>
              <a:gd name="connsiteX15" fmla="*/ 0 w 2298700"/>
              <a:gd name="connsiteY15" fmla="*/ 498664 h 2060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98700" h="2060264">
                <a:moveTo>
                  <a:pt x="0" y="1293498"/>
                </a:moveTo>
                <a:lnTo>
                  <a:pt x="30100" y="1293498"/>
                </a:lnTo>
                <a:lnTo>
                  <a:pt x="30100" y="2030164"/>
                </a:lnTo>
                <a:lnTo>
                  <a:pt x="2268600" y="2030164"/>
                </a:lnTo>
                <a:lnTo>
                  <a:pt x="2268600" y="1293498"/>
                </a:lnTo>
                <a:lnTo>
                  <a:pt x="2298700" y="1293498"/>
                </a:lnTo>
                <a:lnTo>
                  <a:pt x="2298700" y="2060264"/>
                </a:lnTo>
                <a:lnTo>
                  <a:pt x="0" y="2060264"/>
                </a:lnTo>
                <a:close/>
                <a:moveTo>
                  <a:pt x="0" y="0"/>
                </a:moveTo>
                <a:lnTo>
                  <a:pt x="2298700" y="0"/>
                </a:lnTo>
                <a:lnTo>
                  <a:pt x="2298700" y="498664"/>
                </a:lnTo>
                <a:lnTo>
                  <a:pt x="2268600" y="498664"/>
                </a:lnTo>
                <a:lnTo>
                  <a:pt x="2268600" y="30100"/>
                </a:lnTo>
                <a:lnTo>
                  <a:pt x="30100" y="30100"/>
                </a:lnTo>
                <a:lnTo>
                  <a:pt x="30100" y="498664"/>
                </a:lnTo>
                <a:lnTo>
                  <a:pt x="0" y="498664"/>
                </a:lnTo>
                <a:close/>
              </a:path>
            </a:pathLst>
          </a:custGeom>
          <a:gradFill>
            <a:gsLst>
              <a:gs pos="0">
                <a:srgbClr val="00D1FE">
                  <a:alpha val="95000"/>
                </a:srgbClr>
              </a:gs>
              <a:gs pos="100000">
                <a:srgbClr val="397CD5">
                  <a:alpha val="95000"/>
                </a:srgb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 name="文本框 3"/>
          <p:cNvSpPr txBox="1"/>
          <p:nvPr/>
        </p:nvSpPr>
        <p:spPr>
          <a:xfrm>
            <a:off x="4450072" y="1711485"/>
            <a:ext cx="3291863" cy="1015663"/>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6000" b="1" i="0" u="none" strike="noStrike" kern="1200" cap="none" spc="0" normalizeH="0" baseline="0" noProof="0" dirty="0">
                <a:ln>
                  <a:noFill/>
                </a:ln>
                <a:gradFill>
                  <a:gsLst>
                    <a:gs pos="0">
                      <a:srgbClr val="00D1FE">
                        <a:alpha val="95000"/>
                      </a:srgbClr>
                    </a:gs>
                    <a:gs pos="100000">
                      <a:srgbClr val="397CD5">
                        <a:alpha val="95000"/>
                      </a:srgbClr>
                    </a:gs>
                  </a:gsLst>
                  <a:lin ang="2700000" scaled="1"/>
                </a:gradFill>
                <a:effectLst/>
                <a:uLnTx/>
                <a:uFillTx/>
                <a:latin typeface="Arial"/>
                <a:ea typeface="微软雅黑"/>
                <a:cs typeface="+mn-cs"/>
              </a:rPr>
              <a:t>PART 02</a:t>
            </a:r>
            <a:endParaRPr kumimoji="0" lang="zh-CN" altLang="en-US" sz="6000" b="1" i="0" u="none" strike="noStrike" kern="1200" cap="none" spc="0" normalizeH="0" baseline="0" noProof="0" dirty="0">
              <a:ln>
                <a:noFill/>
              </a:ln>
              <a:gradFill>
                <a:gsLst>
                  <a:gs pos="0">
                    <a:srgbClr val="00D1FE">
                      <a:alpha val="95000"/>
                    </a:srgbClr>
                  </a:gs>
                  <a:gs pos="100000">
                    <a:srgbClr val="397CD5">
                      <a:alpha val="95000"/>
                    </a:srgbClr>
                  </a:gs>
                </a:gsLst>
                <a:lin ang="2700000" scaled="1"/>
              </a:gradFill>
              <a:effectLst/>
              <a:uLnTx/>
              <a:uFillTx/>
              <a:latin typeface="Arial"/>
              <a:ea typeface="微软雅黑"/>
              <a:cs typeface="+mn-cs"/>
            </a:endParaRPr>
          </a:p>
        </p:txBody>
      </p:sp>
      <p:cxnSp>
        <p:nvCxnSpPr>
          <p:cNvPr id="5" name="直接连接符 4"/>
          <p:cNvCxnSpPr/>
          <p:nvPr/>
        </p:nvCxnSpPr>
        <p:spPr>
          <a:xfrm>
            <a:off x="5727700" y="2821332"/>
            <a:ext cx="736600" cy="0"/>
          </a:xfrm>
          <a:prstGeom prst="line">
            <a:avLst/>
          </a:prstGeom>
          <a:ln w="38100" cap="rnd">
            <a:gradFill flip="none" rotWithShape="1">
              <a:gsLst>
                <a:gs pos="0">
                  <a:schemeClr val="tx1">
                    <a:lumMod val="50000"/>
                    <a:lumOff val="50000"/>
                  </a:schemeClr>
                </a:gs>
                <a:gs pos="100000">
                  <a:schemeClr val="bg1">
                    <a:lumMod val="75000"/>
                  </a:schemeClr>
                </a:gs>
              </a:gsLst>
              <a:lin ang="2700000" scaled="1"/>
              <a:tileRect/>
            </a:gradFill>
            <a:round/>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2743200" y="3707036"/>
            <a:ext cx="6705600" cy="1177117"/>
            <a:chOff x="2755900" y="343405"/>
            <a:chExt cx="6705600" cy="1177117"/>
          </a:xfrm>
        </p:grpSpPr>
        <p:sp>
          <p:nvSpPr>
            <p:cNvPr id="7" name="文本框 6"/>
            <p:cNvSpPr txBox="1"/>
            <p:nvPr/>
          </p:nvSpPr>
          <p:spPr>
            <a:xfrm>
              <a:off x="4580076" y="343405"/>
              <a:ext cx="3057247" cy="523220"/>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black">
                      <a:lumMod val="75000"/>
                      <a:lumOff val="25000"/>
                    </a:prstClr>
                  </a:solidFill>
                  <a:effectLst/>
                  <a:uLnTx/>
                  <a:uFillTx/>
                  <a:latin typeface="Arial"/>
                  <a:ea typeface="微软雅黑"/>
                  <a:cs typeface="+mn-cs"/>
                </a:rPr>
                <a:t>标题文字添加此处</a:t>
              </a:r>
            </a:p>
          </p:txBody>
        </p:sp>
        <p:sp>
          <p:nvSpPr>
            <p:cNvPr id="8" name="文本框 7"/>
            <p:cNvSpPr txBox="1"/>
            <p:nvPr/>
          </p:nvSpPr>
          <p:spPr>
            <a:xfrm>
              <a:off x="2755900" y="874191"/>
              <a:ext cx="6705600" cy="64633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wider </a:t>
              </a:r>
              <a:r>
                <a:rPr kumimoji="0" lang="en-US" altLang="zh-CN" sz="1200" b="0" i="0" u="none" strike="noStrike" kern="1200" cap="none" spc="0" normalizeH="0" baseline="0" noProof="0" dirty="0" err="1">
                  <a:ln>
                    <a:noFill/>
                  </a:ln>
                  <a:solidFill>
                    <a:prstClr val="white">
                      <a:lumMod val="65000"/>
                    </a:prstClr>
                  </a:solidFill>
                  <a:effectLst/>
                  <a:uLnTx/>
                  <a:uFillTx/>
                  <a:latin typeface="微软雅黑"/>
                  <a:ea typeface="微软雅黑"/>
                  <a:cs typeface="+mn-cs"/>
                </a:rPr>
                <a:t>fielpresentation</a:t>
              </a:r>
              <a:r>
                <a:rPr kumimoji="0" lang="en-US" altLang="zh-CN" sz="1200" b="0" i="0" u="none" strike="noStrike" kern="1200" cap="none" spc="0" normalizeH="0" baseline="0" noProof="0" dirty="0">
                  <a:ln>
                    <a:noFill/>
                  </a:ln>
                  <a:solidFill>
                    <a:prstClr val="white">
                      <a:lumMod val="65000"/>
                    </a:prstClr>
                  </a:solidFill>
                  <a:effectLst/>
                  <a:uLnTx/>
                  <a:uFillTx/>
                  <a:latin typeface="微软雅黑"/>
                  <a:ea typeface="微软雅黑"/>
                  <a:cs typeface="+mn-cs"/>
                </a:rPr>
                <a:t> and make it into a film to wider </a:t>
              </a:r>
              <a:r>
                <a:rPr kumimoji="0" lang="en-US" altLang="zh-CN" sz="1200" b="0" i="0" u="none" strike="noStrike" kern="1200" cap="none" spc="0" normalizeH="0" baseline="0" noProof="0" dirty="0" err="1">
                  <a:ln>
                    <a:noFill/>
                  </a:ln>
                  <a:solidFill>
                    <a:prstClr val="white">
                      <a:lumMod val="65000"/>
                    </a:prstClr>
                  </a:solidFill>
                  <a:effectLst/>
                  <a:uLnTx/>
                  <a:uFillTx/>
                  <a:latin typeface="微软雅黑"/>
                  <a:ea typeface="微软雅黑"/>
                  <a:cs typeface="+mn-cs"/>
                </a:rPr>
                <a:t>fieldpresentation</a:t>
              </a:r>
              <a:r>
                <a:rPr kumimoji="0" lang="en-US" altLang="zh-CN" sz="1200" b="0" i="0" u="none" strike="noStrike" kern="1200" cap="none" spc="0" normalizeH="0" baseline="0" noProof="0" dirty="0">
                  <a:ln>
                    <a:noFill/>
                  </a:ln>
                  <a:solidFill>
                    <a:prstClr val="white">
                      <a:lumMod val="65000"/>
                    </a:prstClr>
                  </a:solidFill>
                  <a:effectLst/>
                  <a:uLnTx/>
                  <a:uFillTx/>
                  <a:latin typeface="微软雅黑"/>
                  <a:ea typeface="微软雅黑"/>
                  <a:cs typeface="+mn-cs"/>
                </a:rPr>
                <a:t> and make it into a film to wider field</a:t>
              </a:r>
            </a:p>
          </p:txBody>
        </p:sp>
      </p:grpSp>
      <p:sp>
        <p:nvSpPr>
          <p:cNvPr id="2" name="灯片编号占位符 1"/>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791C74C5-49C3-4B91-9805-E5C47E5A7A90}" type="slidenum">
              <a:rPr kumimoji="0" lang="zh-CN" altLang="en-US" sz="900" b="0" i="0" u="none" strike="noStrike" kern="1200" cap="none" spc="0" normalizeH="0" baseline="0" noProof="0" smtClean="0">
                <a:ln>
                  <a:noFill/>
                </a:ln>
                <a:solidFill>
                  <a:prstClr val="white"/>
                </a:solidFill>
                <a:effectLst/>
                <a:uLnTx/>
                <a:uFillTx/>
                <a:latin typeface="Arial"/>
                <a:ea typeface="微软雅黑"/>
                <a:cs typeface="+mn-cs"/>
              </a:rPr>
              <a:pPr marL="0" marR="0" lvl="0" indent="0" algn="ctr" defTabSz="914400" rtl="0" eaLnBrk="1" fontAlgn="auto" latinLnBrk="0" hangingPunct="1">
                <a:lnSpc>
                  <a:spcPct val="100000"/>
                </a:lnSpc>
                <a:spcBef>
                  <a:spcPts val="0"/>
                </a:spcBef>
                <a:spcAft>
                  <a:spcPts val="0"/>
                </a:spcAft>
                <a:buClrTx/>
                <a:buSzTx/>
                <a:buFontTx/>
                <a:buNone/>
                <a:tabLst/>
                <a:defRPr/>
              </a:pPr>
              <a:t>9</a:t>
            </a:fld>
            <a:endParaRPr kumimoji="0" lang="zh-CN" altLang="en-US" sz="900" b="0" i="0" u="none" strike="noStrike" kern="1200" cap="none" spc="0" normalizeH="0" baseline="0" noProof="0" dirty="0">
              <a:ln>
                <a:noFill/>
              </a:ln>
              <a:solidFill>
                <a:prstClr val="white"/>
              </a:solidFill>
              <a:effectLst/>
              <a:uLnTx/>
              <a:uFillTx/>
              <a:latin typeface="Arial"/>
              <a:ea typeface="微软雅黑"/>
              <a:cs typeface="+mn-cs"/>
            </a:endParaRPr>
          </a:p>
        </p:txBody>
      </p:sp>
    </p:spTree>
    <p:extLst>
      <p:ext uri="{BB962C8B-B14F-4D97-AF65-F5344CB8AC3E}">
        <p14:creationId xmlns:p14="http://schemas.microsoft.com/office/powerpoint/2010/main" val="1141281174"/>
      </p:ext>
    </p:extLst>
  </p:cSld>
  <p:clrMapOvr>
    <a:masterClrMapping/>
  </p:clrMapOvr>
  <mc:AlternateContent xmlns:mc="http://schemas.openxmlformats.org/markup-compatibility/2006" xmlns:p14="http://schemas.microsoft.com/office/powerpoint/2010/main">
    <mc:Choice Requires="p14">
      <p:transition spd="slow" p14:dur="30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par>
                          <p:cTn id="14" fill="hold">
                            <p:stCondLst>
                              <p:cond delay="1000"/>
                            </p:stCondLst>
                            <p:childTnLst>
                              <p:par>
                                <p:cTn id="15" presetID="16" presetClass="entr" presetSubtype="21"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包图主题2" id="{50CFA792-C506-47E4-B272-6A6183483AB3}" vid="{CC1AE437-2F7F-4319-9F22-408F5F8C346F}"/>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184</TotalTime>
  <Words>3373</Words>
  <Application>Microsoft Office PowerPoint</Application>
  <PresentationFormat>自定义</PresentationFormat>
  <Paragraphs>259</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写字楼</dc:title>
  <dc:creator>第一PPT</dc:creator>
  <cp:keywords>www.1ppt.com</cp:keywords>
  <dc:description>www.1ppt.com</dc:description>
  <cp:lastModifiedBy>Windows User</cp:lastModifiedBy>
  <cp:revision>30</cp:revision>
  <dcterms:created xsi:type="dcterms:W3CDTF">2017-07-20T05:58:57Z</dcterms:created>
  <dcterms:modified xsi:type="dcterms:W3CDTF">2019-08-13T12:16:05Z</dcterms:modified>
</cp:coreProperties>
</file>