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3"/>
  </p:notesMasterIdLst>
  <p:handoutMasterIdLst>
    <p:handoutMasterId r:id="rId3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59" r:id="rId32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2" autoAdjust="0"/>
    <p:restoredTop sz="95672" autoAdjust="0"/>
  </p:normalViewPr>
  <p:slideViewPr>
    <p:cSldViewPr>
      <p:cViewPr>
        <p:scale>
          <a:sx n="50" d="100"/>
          <a:sy n="50" d="100"/>
        </p:scale>
        <p:origin x="-20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图片 15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446" y="260494"/>
            <a:ext cx="3278073" cy="3278073"/>
          </a:xfrm>
          <a:prstGeom prst="rect">
            <a:avLst/>
          </a:prstGeom>
        </p:spPr>
      </p:pic>
      <p:pic>
        <p:nvPicPr>
          <p:cNvPr id="153" name="图片 15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99" y="4406351"/>
            <a:ext cx="2617373" cy="4011797"/>
          </a:xfrm>
          <a:prstGeom prst="rect">
            <a:avLst/>
          </a:prstGeom>
        </p:spPr>
      </p:pic>
      <p:pic>
        <p:nvPicPr>
          <p:cNvPr id="154" name="图片 15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100000">
            <a:off x="3653354" y="-483413"/>
            <a:ext cx="4146398" cy="4622014"/>
          </a:xfrm>
          <a:prstGeom prst="rect">
            <a:avLst/>
          </a:prstGeom>
        </p:spPr>
      </p:pic>
      <p:pic>
        <p:nvPicPr>
          <p:cNvPr id="155" name="图片 1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759" y="424419"/>
            <a:ext cx="3023826" cy="2986498"/>
          </a:xfrm>
          <a:prstGeom prst="rect">
            <a:avLst/>
          </a:prstGeom>
        </p:spPr>
      </p:pic>
      <p:sp>
        <p:nvSpPr>
          <p:cNvPr id="156" name="椭圆 15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301307" y="483357"/>
            <a:ext cx="2812252" cy="2812252"/>
          </a:xfrm>
          <a:prstGeom prst="ellipse">
            <a:avLst/>
          </a:prstGeom>
          <a:noFill/>
          <a:ln w="12700" cap="flat" cmpd="sng" algn="ctr">
            <a:solidFill>
              <a:srgbClr val="64CADE">
                <a:alpha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矩形 15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638954" y="1350540"/>
            <a:ext cx="2057666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6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目 录</a:t>
            </a:r>
          </a:p>
        </p:txBody>
      </p:sp>
      <p:grpSp>
        <p:nvGrpSpPr>
          <p:cNvPr id="158" name="组合 1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46878" y="5164099"/>
            <a:ext cx="2659425" cy="1230901"/>
            <a:chOff x="6938527" y="1489849"/>
            <a:chExt cx="3362223" cy="1230901"/>
          </a:xfrm>
        </p:grpSpPr>
        <p:sp>
          <p:nvSpPr>
            <p:cNvPr id="159" name="矩形 158"/>
            <p:cNvSpPr/>
            <p:nvPr/>
          </p:nvSpPr>
          <p:spPr>
            <a:xfrm>
              <a:off x="6938527" y="1489849"/>
              <a:ext cx="3362223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年度工作概述</a:t>
              </a:r>
            </a:p>
          </p:txBody>
        </p:sp>
        <p:sp>
          <p:nvSpPr>
            <p:cNvPr id="160" name="Rectangle 3"/>
            <p:cNvSpPr txBox="1">
              <a:spLocks noChangeArrowheads="1"/>
            </p:cNvSpPr>
            <p:nvPr/>
          </p:nvSpPr>
          <p:spPr bwMode="auto">
            <a:xfrm>
              <a:off x="7574457" y="2133793"/>
              <a:ext cx="1952326" cy="58695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8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  <p:grpSp>
        <p:nvGrpSpPr>
          <p:cNvPr id="161" name="组合 16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125950" y="4142225"/>
            <a:ext cx="901284" cy="901284"/>
            <a:chOff x="1413324" y="1664562"/>
            <a:chExt cx="1381545" cy="1381544"/>
          </a:xfrm>
        </p:grpSpPr>
        <p:sp>
          <p:nvSpPr>
            <p:cNvPr id="162" name="椭圆 16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solidFill>
              <a:srgbClr val="64CADE">
                <a:alpha val="2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 w="12700" cap="flat" cmpd="sng" algn="ctr">
              <a:solidFill>
                <a:srgbClr val="64CADE"/>
              </a:solidFill>
              <a:prstDash val="solid"/>
              <a:miter lim="800000"/>
            </a:ln>
            <a:effectLst>
              <a:glow rad="38100">
                <a:srgbClr val="01E2BC">
                  <a:alpha val="1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4" name="组合 163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ysClr val="window" lastClr="FFFFFF"/>
            </a:solidFill>
            <a:effectLst>
              <a:glow rad="50800">
                <a:sysClr val="window" lastClr="FFFFFF">
                  <a:alpha val="10000"/>
                </a:sysClr>
              </a:glow>
            </a:effectLst>
          </p:grpSpPr>
          <p:sp>
            <p:nvSpPr>
              <p:cNvPr id="166" name="任意多边形 165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任意多边形 166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任意多边形 167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5" name="文本框 15"/>
            <p:cNvSpPr txBox="1"/>
            <p:nvPr/>
          </p:nvSpPr>
          <p:spPr>
            <a:xfrm>
              <a:off x="1682444" y="1959788"/>
              <a:ext cx="961251" cy="80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9" name="组合 1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629506" y="4142225"/>
            <a:ext cx="901284" cy="901284"/>
            <a:chOff x="1413324" y="1664562"/>
            <a:chExt cx="1381545" cy="1381544"/>
          </a:xfrm>
        </p:grpSpPr>
        <p:sp>
          <p:nvSpPr>
            <p:cNvPr id="170" name="椭圆 169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solidFill>
              <a:srgbClr val="64CADE">
                <a:alpha val="2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 w="12700" cap="flat" cmpd="sng" algn="ctr">
              <a:solidFill>
                <a:srgbClr val="64CADE"/>
              </a:solidFill>
              <a:prstDash val="solid"/>
              <a:miter lim="800000"/>
            </a:ln>
            <a:effectLst>
              <a:glow rad="38100">
                <a:srgbClr val="01E2BC">
                  <a:alpha val="1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ysClr val="window" lastClr="FFFFFF"/>
            </a:solidFill>
            <a:effectLst>
              <a:glow rad="50800">
                <a:sysClr val="window" lastClr="FFFFFF">
                  <a:alpha val="10000"/>
                </a:sysClr>
              </a:glow>
            </a:effectLst>
          </p:grpSpPr>
          <p:sp>
            <p:nvSpPr>
              <p:cNvPr id="174" name="任意多边形 173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任意多边形 174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任意多边形 175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3" name="文本框 75"/>
            <p:cNvSpPr txBox="1"/>
            <p:nvPr/>
          </p:nvSpPr>
          <p:spPr>
            <a:xfrm>
              <a:off x="1682444" y="1959788"/>
              <a:ext cx="961251" cy="80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7" name="组合 17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877728" y="4142225"/>
            <a:ext cx="901284" cy="901284"/>
            <a:chOff x="1413324" y="1664562"/>
            <a:chExt cx="1381545" cy="1381544"/>
          </a:xfrm>
        </p:grpSpPr>
        <p:sp>
          <p:nvSpPr>
            <p:cNvPr id="178" name="椭圆 177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solidFill>
              <a:srgbClr val="64CADE">
                <a:alpha val="2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 w="12700" cap="flat" cmpd="sng" algn="ctr">
              <a:solidFill>
                <a:srgbClr val="64CADE"/>
              </a:solidFill>
              <a:prstDash val="solid"/>
              <a:miter lim="800000"/>
            </a:ln>
            <a:effectLst>
              <a:glow rad="38100">
                <a:srgbClr val="01E2BC">
                  <a:alpha val="1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ysClr val="window" lastClr="FFFFFF"/>
            </a:solidFill>
            <a:effectLst>
              <a:glow rad="50800">
                <a:sysClr val="window" lastClr="FFFFFF">
                  <a:alpha val="10000"/>
                </a:sysClr>
              </a:glow>
            </a:effectLst>
          </p:grpSpPr>
          <p:sp>
            <p:nvSpPr>
              <p:cNvPr id="182" name="任意多边形 181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任意多边形 182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任意多边形 183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1" name="文本框 83"/>
            <p:cNvSpPr txBox="1"/>
            <p:nvPr/>
          </p:nvSpPr>
          <p:spPr>
            <a:xfrm>
              <a:off x="1682444" y="1959788"/>
              <a:ext cx="961251" cy="80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5" name="组合 18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381284" y="4142225"/>
            <a:ext cx="901284" cy="901284"/>
            <a:chOff x="1413324" y="1664562"/>
            <a:chExt cx="1381545" cy="1381544"/>
          </a:xfrm>
        </p:grpSpPr>
        <p:sp>
          <p:nvSpPr>
            <p:cNvPr id="186" name="椭圆 185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solidFill>
              <a:srgbClr val="64CADE">
                <a:alpha val="2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 w="12700" cap="flat" cmpd="sng" algn="ctr">
              <a:solidFill>
                <a:srgbClr val="64CADE"/>
              </a:solidFill>
              <a:prstDash val="solid"/>
              <a:miter lim="800000"/>
            </a:ln>
            <a:effectLst>
              <a:glow rad="38100">
                <a:srgbClr val="01E2BC">
                  <a:alpha val="1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ysClr val="window" lastClr="FFFFFF"/>
            </a:solidFill>
            <a:effectLst>
              <a:glow rad="50800">
                <a:sysClr val="window" lastClr="FFFFFF">
                  <a:alpha val="10000"/>
                </a:sysClr>
              </a:glow>
            </a:effectLst>
          </p:grpSpPr>
          <p:sp>
            <p:nvSpPr>
              <p:cNvPr id="190" name="任意多边形 189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任意多边形 190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任意多边形 191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solidFill>
                <a:srgbClr val="64CA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9" name="文本框 91"/>
            <p:cNvSpPr txBox="1"/>
            <p:nvPr/>
          </p:nvSpPr>
          <p:spPr>
            <a:xfrm>
              <a:off x="1682444" y="1959788"/>
              <a:ext cx="961251" cy="80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3" name="组合 19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957708" y="5177998"/>
            <a:ext cx="2659425" cy="1217002"/>
            <a:chOff x="6845313" y="1503748"/>
            <a:chExt cx="3362223" cy="1217002"/>
          </a:xfrm>
        </p:grpSpPr>
        <p:sp>
          <p:nvSpPr>
            <p:cNvPr id="194" name="矩形 193"/>
            <p:cNvSpPr/>
            <p:nvPr/>
          </p:nvSpPr>
          <p:spPr>
            <a:xfrm>
              <a:off x="6845313" y="1503748"/>
              <a:ext cx="3362223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工作完成情况</a:t>
              </a:r>
            </a:p>
          </p:txBody>
        </p:sp>
        <p:sp>
          <p:nvSpPr>
            <p:cNvPr id="195" name="Rectangle 3"/>
            <p:cNvSpPr txBox="1">
              <a:spLocks noChangeArrowheads="1"/>
            </p:cNvSpPr>
            <p:nvPr/>
          </p:nvSpPr>
          <p:spPr bwMode="auto">
            <a:xfrm>
              <a:off x="7574457" y="2133793"/>
              <a:ext cx="1952326" cy="58695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8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  <p:grpSp>
        <p:nvGrpSpPr>
          <p:cNvPr id="196" name="组合 19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750434" y="5164099"/>
            <a:ext cx="2659425" cy="1230901"/>
            <a:chOff x="6855637" y="1489849"/>
            <a:chExt cx="3362223" cy="1230901"/>
          </a:xfrm>
        </p:grpSpPr>
        <p:sp>
          <p:nvSpPr>
            <p:cNvPr id="197" name="矩形 196"/>
            <p:cNvSpPr/>
            <p:nvPr/>
          </p:nvSpPr>
          <p:spPr>
            <a:xfrm>
              <a:off x="6855637" y="1489849"/>
              <a:ext cx="3362223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成果及不足</a:t>
              </a:r>
            </a:p>
          </p:txBody>
        </p:sp>
        <p:sp>
          <p:nvSpPr>
            <p:cNvPr id="198" name="Rectangle 3"/>
            <p:cNvSpPr txBox="1">
              <a:spLocks noChangeArrowheads="1"/>
            </p:cNvSpPr>
            <p:nvPr/>
          </p:nvSpPr>
          <p:spPr bwMode="auto">
            <a:xfrm>
              <a:off x="7574457" y="2133793"/>
              <a:ext cx="1952326" cy="58695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8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  <p:grpSp>
        <p:nvGrpSpPr>
          <p:cNvPr id="199" name="组合 19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502212" y="5177998"/>
            <a:ext cx="2659425" cy="1217002"/>
            <a:chOff x="6814193" y="1503748"/>
            <a:chExt cx="3362223" cy="1217002"/>
          </a:xfrm>
        </p:grpSpPr>
        <p:sp>
          <p:nvSpPr>
            <p:cNvPr id="200" name="矩形 199"/>
            <p:cNvSpPr/>
            <p:nvPr/>
          </p:nvSpPr>
          <p:spPr>
            <a:xfrm>
              <a:off x="6814193" y="1503748"/>
              <a:ext cx="3362223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未来工作规划</a:t>
              </a:r>
            </a:p>
          </p:txBody>
        </p:sp>
        <p:sp>
          <p:nvSpPr>
            <p:cNvPr id="201" name="Rectangle 3"/>
            <p:cNvSpPr txBox="1">
              <a:spLocks noChangeArrowheads="1"/>
            </p:cNvSpPr>
            <p:nvPr/>
          </p:nvSpPr>
          <p:spPr bwMode="auto">
            <a:xfrm>
              <a:off x="7574457" y="2133793"/>
              <a:ext cx="1952326" cy="58695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8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6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7 0.13842 L 4.16667E-7 4.81481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5E-6 -3.7037E-6 L 0.9638 -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9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22578 4.07407E-6 L -3.75E-6 4.07407E-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9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3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22578 4.07407E-6 L -4.79167E-6 4.07407E-6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9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3" presetClass="path" presetSubtype="0" accel="50000" decel="5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22579 4.07407E-6 L 3.95833E-6 4.07407E-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9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0.13842 L -2.5E-6 3.7037E-6 " pathEditMode="relative" rAng="0" ptsTypes="AA">
                                      <p:cBhvr>
                                        <p:cTn id="95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13843 L 1.66667E-6 -2.22222E-6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79167E-6 0.13842 L -4.79167E-6 3.7037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0.13843 L 4.16667E-6 -2.22222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8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123" dur="5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/>
      <p:bldP spid="15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53698"/>
            <a:ext cx="1463570" cy="1463570"/>
          </a:xfrm>
          <a:prstGeom prst="rect">
            <a:avLst/>
          </a:prstGeom>
        </p:spPr>
      </p:pic>
      <p:pic>
        <p:nvPicPr>
          <p:cNvPr id="32" name="图片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19511"/>
            <a:ext cx="1331944" cy="1331944"/>
          </a:xfrm>
          <a:prstGeom prst="rect">
            <a:avLst/>
          </a:prstGeom>
        </p:spPr>
      </p:pic>
      <p:sp>
        <p:nvSpPr>
          <p:cNvPr id="33" name="椭圆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35268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47979" y="1596013"/>
            <a:ext cx="1303075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493722"/>
            <a:ext cx="4144923" cy="814703"/>
            <a:chOff x="1396469" y="215142"/>
            <a:chExt cx="3564315" cy="814703"/>
          </a:xfrm>
        </p:grpSpPr>
        <p:sp>
          <p:nvSpPr>
            <p:cNvPr id="36" name="矩形 35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3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651735" y="3233738"/>
            <a:ext cx="2312250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651735" y="5757673"/>
            <a:ext cx="2312250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330594" y="3233738"/>
            <a:ext cx="216419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330594" y="5709017"/>
            <a:ext cx="216419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2" name="组合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573328" y="5309736"/>
            <a:ext cx="2208647" cy="2251005"/>
            <a:chOff x="5573328" y="4076086"/>
            <a:chExt cx="2208647" cy="2251005"/>
          </a:xfrm>
          <a:solidFill>
            <a:srgbClr val="62FDFE">
              <a:alpha val="36000"/>
            </a:srgbClr>
          </a:solidFill>
        </p:grpSpPr>
        <p:sp>
          <p:nvSpPr>
            <p:cNvPr id="43" name="任意多边形 42"/>
            <p:cNvSpPr>
              <a:spLocks/>
            </p:cNvSpPr>
            <p:nvPr/>
          </p:nvSpPr>
          <p:spPr bwMode="auto">
            <a:xfrm rot="20584854">
              <a:off x="5659647" y="4799791"/>
              <a:ext cx="2122328" cy="1527300"/>
            </a:xfrm>
            <a:custGeom>
              <a:avLst/>
              <a:gdLst>
                <a:gd name="connsiteX0" fmla="*/ 10548 w 959404"/>
                <a:gd name="connsiteY0" fmla="*/ 0 h 690420"/>
                <a:gd name="connsiteX1" fmla="*/ 948857 w 959404"/>
                <a:gd name="connsiteY1" fmla="*/ 0 h 690420"/>
                <a:gd name="connsiteX2" fmla="*/ 949658 w 959404"/>
                <a:gd name="connsiteY2" fmla="*/ 1856 h 690420"/>
                <a:gd name="connsiteX3" fmla="*/ 959404 w 959404"/>
                <a:gd name="connsiteY3" fmla="*/ 71347 h 690420"/>
                <a:gd name="connsiteX4" fmla="*/ 747908 w 959404"/>
                <a:gd name="connsiteY4" fmla="*/ 357270 h 690420"/>
                <a:gd name="connsiteX5" fmla="*/ 740301 w 959404"/>
                <a:gd name="connsiteY5" fmla="*/ 360238 h 690420"/>
                <a:gd name="connsiteX6" fmla="*/ 755115 w 959404"/>
                <a:gd name="connsiteY6" fmla="*/ 375036 h 690420"/>
                <a:gd name="connsiteX7" fmla="*/ 753828 w 959404"/>
                <a:gd name="connsiteY7" fmla="*/ 390464 h 690420"/>
                <a:gd name="connsiteX8" fmla="*/ 742245 w 959404"/>
                <a:gd name="connsiteY8" fmla="*/ 402035 h 690420"/>
                <a:gd name="connsiteX9" fmla="*/ 738384 w 959404"/>
                <a:gd name="connsiteY9" fmla="*/ 409748 h 690420"/>
                <a:gd name="connsiteX10" fmla="*/ 733237 w 959404"/>
                <a:gd name="connsiteY10" fmla="*/ 421319 h 690420"/>
                <a:gd name="connsiteX11" fmla="*/ 735811 w 959404"/>
                <a:gd name="connsiteY11" fmla="*/ 435461 h 690420"/>
                <a:gd name="connsiteX12" fmla="*/ 743532 w 959404"/>
                <a:gd name="connsiteY12" fmla="*/ 447032 h 690420"/>
                <a:gd name="connsiteX13" fmla="*/ 740958 w 959404"/>
                <a:gd name="connsiteY13" fmla="*/ 472745 h 690420"/>
                <a:gd name="connsiteX14" fmla="*/ 658592 w 959404"/>
                <a:gd name="connsiteY14" fmla="*/ 584595 h 690420"/>
                <a:gd name="connsiteX15" fmla="*/ 639287 w 959404"/>
                <a:gd name="connsiteY15" fmla="*/ 593595 h 690420"/>
                <a:gd name="connsiteX16" fmla="*/ 614835 w 959404"/>
                <a:gd name="connsiteY16" fmla="*/ 601309 h 690420"/>
                <a:gd name="connsiteX17" fmla="*/ 564643 w 959404"/>
                <a:gd name="connsiteY17" fmla="*/ 675876 h 690420"/>
                <a:gd name="connsiteX18" fmla="*/ 383179 w 959404"/>
                <a:gd name="connsiteY18" fmla="*/ 665591 h 690420"/>
                <a:gd name="connsiteX19" fmla="*/ 336848 w 959404"/>
                <a:gd name="connsiteY19" fmla="*/ 584595 h 690420"/>
                <a:gd name="connsiteX20" fmla="*/ 290517 w 959404"/>
                <a:gd name="connsiteY20" fmla="*/ 552454 h 690420"/>
                <a:gd name="connsiteX21" fmla="*/ 215872 w 959404"/>
                <a:gd name="connsiteY21" fmla="*/ 471459 h 690420"/>
                <a:gd name="connsiteX22" fmla="*/ 215872 w 959404"/>
                <a:gd name="connsiteY22" fmla="*/ 450889 h 690420"/>
                <a:gd name="connsiteX23" fmla="*/ 228742 w 959404"/>
                <a:gd name="connsiteY23" fmla="*/ 450889 h 690420"/>
                <a:gd name="connsiteX24" fmla="*/ 221020 w 959404"/>
                <a:gd name="connsiteY24" fmla="*/ 432890 h 690420"/>
                <a:gd name="connsiteX25" fmla="*/ 204289 w 959404"/>
                <a:gd name="connsiteY25" fmla="*/ 398178 h 690420"/>
                <a:gd name="connsiteX26" fmla="*/ 204289 w 959404"/>
                <a:gd name="connsiteY26" fmla="*/ 386607 h 690420"/>
                <a:gd name="connsiteX27" fmla="*/ 227455 w 959404"/>
                <a:gd name="connsiteY27" fmla="*/ 367322 h 690420"/>
                <a:gd name="connsiteX28" fmla="*/ 224501 w 959404"/>
                <a:gd name="connsiteY28" fmla="*/ 362344 h 690420"/>
                <a:gd name="connsiteX29" fmla="*/ 211496 w 959404"/>
                <a:gd name="connsiteY29" fmla="*/ 357270 h 690420"/>
                <a:gd name="connsiteX30" fmla="*/ 0 w 959404"/>
                <a:gd name="connsiteY30" fmla="*/ 71347 h 690420"/>
                <a:gd name="connsiteX31" fmla="*/ 9746 w 959404"/>
                <a:gd name="connsiteY31" fmla="*/ 1856 h 69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59404" h="690420">
                  <a:moveTo>
                    <a:pt x="10548" y="0"/>
                  </a:moveTo>
                  <a:lnTo>
                    <a:pt x="948857" y="0"/>
                  </a:lnTo>
                  <a:lnTo>
                    <a:pt x="949658" y="1856"/>
                  </a:lnTo>
                  <a:cubicBezTo>
                    <a:pt x="956048" y="24302"/>
                    <a:pt x="959404" y="47543"/>
                    <a:pt x="959404" y="71347"/>
                  </a:cubicBezTo>
                  <a:cubicBezTo>
                    <a:pt x="959404" y="190368"/>
                    <a:pt x="875510" y="295305"/>
                    <a:pt x="747908" y="357270"/>
                  </a:cubicBezTo>
                  <a:lnTo>
                    <a:pt x="740301" y="360238"/>
                  </a:lnTo>
                  <a:lnTo>
                    <a:pt x="755115" y="375036"/>
                  </a:lnTo>
                  <a:cubicBezTo>
                    <a:pt x="753828" y="380179"/>
                    <a:pt x="753828" y="385321"/>
                    <a:pt x="753828" y="390464"/>
                  </a:cubicBezTo>
                  <a:cubicBezTo>
                    <a:pt x="749967" y="394321"/>
                    <a:pt x="746106" y="398178"/>
                    <a:pt x="742245" y="402035"/>
                  </a:cubicBezTo>
                  <a:cubicBezTo>
                    <a:pt x="740958" y="404606"/>
                    <a:pt x="739671" y="407177"/>
                    <a:pt x="738384" y="409748"/>
                  </a:cubicBezTo>
                  <a:cubicBezTo>
                    <a:pt x="737098" y="413605"/>
                    <a:pt x="735811" y="417462"/>
                    <a:pt x="733237" y="421319"/>
                  </a:cubicBezTo>
                  <a:cubicBezTo>
                    <a:pt x="734524" y="425176"/>
                    <a:pt x="735811" y="430319"/>
                    <a:pt x="735811" y="435461"/>
                  </a:cubicBezTo>
                  <a:cubicBezTo>
                    <a:pt x="738384" y="439318"/>
                    <a:pt x="740958" y="443175"/>
                    <a:pt x="743532" y="447032"/>
                  </a:cubicBezTo>
                  <a:cubicBezTo>
                    <a:pt x="742245" y="454746"/>
                    <a:pt x="742245" y="463745"/>
                    <a:pt x="740958" y="472745"/>
                  </a:cubicBezTo>
                  <a:cubicBezTo>
                    <a:pt x="713932" y="510028"/>
                    <a:pt x="685618" y="547312"/>
                    <a:pt x="658592" y="584595"/>
                  </a:cubicBezTo>
                  <a:cubicBezTo>
                    <a:pt x="652157" y="587167"/>
                    <a:pt x="645722" y="589738"/>
                    <a:pt x="639287" y="593595"/>
                  </a:cubicBezTo>
                  <a:cubicBezTo>
                    <a:pt x="631565" y="596166"/>
                    <a:pt x="622557" y="598737"/>
                    <a:pt x="614835" y="601309"/>
                  </a:cubicBezTo>
                  <a:cubicBezTo>
                    <a:pt x="598104" y="625736"/>
                    <a:pt x="581373" y="651449"/>
                    <a:pt x="564643" y="675876"/>
                  </a:cubicBezTo>
                  <a:cubicBezTo>
                    <a:pt x="540190" y="683589"/>
                    <a:pt x="452676" y="709302"/>
                    <a:pt x="383179" y="665591"/>
                  </a:cubicBezTo>
                  <a:cubicBezTo>
                    <a:pt x="367735" y="638592"/>
                    <a:pt x="352291" y="611594"/>
                    <a:pt x="336848" y="584595"/>
                  </a:cubicBezTo>
                  <a:cubicBezTo>
                    <a:pt x="321404" y="574310"/>
                    <a:pt x="305960" y="562740"/>
                    <a:pt x="290517" y="552454"/>
                  </a:cubicBezTo>
                  <a:cubicBezTo>
                    <a:pt x="266064" y="525456"/>
                    <a:pt x="240324" y="498458"/>
                    <a:pt x="215872" y="471459"/>
                  </a:cubicBezTo>
                  <a:cubicBezTo>
                    <a:pt x="215872" y="463745"/>
                    <a:pt x="215872" y="457317"/>
                    <a:pt x="215872" y="450889"/>
                  </a:cubicBezTo>
                  <a:cubicBezTo>
                    <a:pt x="219733" y="450889"/>
                    <a:pt x="224881" y="450889"/>
                    <a:pt x="228742" y="450889"/>
                  </a:cubicBezTo>
                  <a:cubicBezTo>
                    <a:pt x="226168" y="445746"/>
                    <a:pt x="223594" y="439318"/>
                    <a:pt x="221020" y="432890"/>
                  </a:cubicBezTo>
                  <a:cubicBezTo>
                    <a:pt x="215872" y="421319"/>
                    <a:pt x="209437" y="409748"/>
                    <a:pt x="204289" y="398178"/>
                  </a:cubicBezTo>
                  <a:cubicBezTo>
                    <a:pt x="204289" y="394321"/>
                    <a:pt x="204289" y="390464"/>
                    <a:pt x="204289" y="386607"/>
                  </a:cubicBezTo>
                  <a:cubicBezTo>
                    <a:pt x="212011" y="380179"/>
                    <a:pt x="219733" y="373751"/>
                    <a:pt x="227455" y="367322"/>
                  </a:cubicBezTo>
                  <a:lnTo>
                    <a:pt x="224501" y="362344"/>
                  </a:lnTo>
                  <a:lnTo>
                    <a:pt x="211496" y="357270"/>
                  </a:lnTo>
                  <a:cubicBezTo>
                    <a:pt x="83894" y="295305"/>
                    <a:pt x="0" y="190368"/>
                    <a:pt x="0" y="71347"/>
                  </a:cubicBezTo>
                  <a:cubicBezTo>
                    <a:pt x="0" y="47543"/>
                    <a:pt x="3356" y="24302"/>
                    <a:pt x="9746" y="1856"/>
                  </a:cubicBezTo>
                  <a:close/>
                </a:path>
              </a:pathLst>
            </a:custGeom>
            <a:grpFill/>
            <a:ln>
              <a:solidFill>
                <a:srgbClr val="62FDFE">
                  <a:alpha val="88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rot="20584854">
              <a:off x="6658854" y="4076086"/>
              <a:ext cx="607974" cy="558559"/>
            </a:xfrm>
            <a:custGeom>
              <a:avLst/>
              <a:gdLst>
                <a:gd name="connsiteX0" fmla="*/ 268771 w 268771"/>
                <a:gd name="connsiteY0" fmla="*/ 0 h 246926"/>
                <a:gd name="connsiteX1" fmla="*/ 268771 w 268771"/>
                <a:gd name="connsiteY1" fmla="*/ 246926 h 246926"/>
                <a:gd name="connsiteX2" fmla="*/ 0 w 268771"/>
                <a:gd name="connsiteY2" fmla="*/ 246926 h 246926"/>
                <a:gd name="connsiteX3" fmla="*/ 0 w 268771"/>
                <a:gd name="connsiteY3" fmla="*/ 55646 h 246926"/>
                <a:gd name="connsiteX4" fmla="*/ 268771 w 268771"/>
                <a:gd name="connsiteY4" fmla="*/ 0 h 24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71" h="246926">
                  <a:moveTo>
                    <a:pt x="268771" y="0"/>
                  </a:moveTo>
                  <a:lnTo>
                    <a:pt x="268771" y="246926"/>
                  </a:lnTo>
                  <a:lnTo>
                    <a:pt x="0" y="246926"/>
                  </a:lnTo>
                  <a:lnTo>
                    <a:pt x="0" y="55646"/>
                  </a:lnTo>
                  <a:lnTo>
                    <a:pt x="268771" y="0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rot="20584854">
              <a:off x="5573328" y="4654329"/>
              <a:ext cx="607974" cy="316006"/>
            </a:xfrm>
            <a:custGeom>
              <a:avLst/>
              <a:gdLst>
                <a:gd name="connsiteX0" fmla="*/ 268771 w 268771"/>
                <a:gd name="connsiteY0" fmla="*/ 0 h 139699"/>
                <a:gd name="connsiteX1" fmla="*/ 268771 w 268771"/>
                <a:gd name="connsiteY1" fmla="*/ 139699 h 139699"/>
                <a:gd name="connsiteX2" fmla="*/ 0 w 268771"/>
                <a:gd name="connsiteY2" fmla="*/ 139699 h 139699"/>
                <a:gd name="connsiteX3" fmla="*/ 0 w 268771"/>
                <a:gd name="connsiteY3" fmla="*/ 55646 h 139699"/>
                <a:gd name="connsiteX4" fmla="*/ 268771 w 268771"/>
                <a:gd name="connsiteY4" fmla="*/ 0 h 139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71" h="139699">
                  <a:moveTo>
                    <a:pt x="268771" y="0"/>
                  </a:moveTo>
                  <a:lnTo>
                    <a:pt x="268771" y="139699"/>
                  </a:lnTo>
                  <a:lnTo>
                    <a:pt x="0" y="139699"/>
                  </a:lnTo>
                  <a:lnTo>
                    <a:pt x="0" y="55646"/>
                  </a:lnTo>
                  <a:lnTo>
                    <a:pt x="268771" y="0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46" name="组合 4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949163" y="4967049"/>
            <a:ext cx="2590005" cy="604526"/>
            <a:chOff x="4949163" y="3733399"/>
            <a:chExt cx="2590005" cy="604526"/>
          </a:xfrm>
          <a:solidFill>
            <a:srgbClr val="62FDFE">
              <a:alpha val="36000"/>
            </a:srgbClr>
          </a:solidFill>
        </p:grpSpPr>
        <p:sp>
          <p:nvSpPr>
            <p:cNvPr id="47" name="圆角矩形 46"/>
            <p:cNvSpPr/>
            <p:nvPr/>
          </p:nvSpPr>
          <p:spPr>
            <a:xfrm rot="19872676">
              <a:off x="4949163" y="3733399"/>
              <a:ext cx="2590005" cy="604526"/>
            </a:xfrm>
            <a:prstGeom prst="roundRect">
              <a:avLst>
                <a:gd name="adj" fmla="val 50000"/>
              </a:avLst>
            </a:pr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8" name="Freeform 59" descr="e7d195523061f1c0205959036996ad55c215b892a7aac5c0B9ADEF7896FB48F2EF97163A2DE1401E1875DEDC438B7864AD24CA23553DBBBD975DAF4CAD4A2592689FFB6CEE59FFA55B2702D0E5EE29CDFC0DD98BC7D6A39AC79B6ADB4494F64490EB4C31DB9891A84D90C9EBFA8A380490144D54B9AEB01EF6F5A99FAE794984C883C594A39202C9E1FA60A3027770F3"/>
            <p:cNvSpPr>
              <a:spLocks noEditPoints="1"/>
            </p:cNvSpPr>
            <p:nvPr/>
          </p:nvSpPr>
          <p:spPr bwMode="auto">
            <a:xfrm>
              <a:off x="6155969" y="3849706"/>
              <a:ext cx="322218" cy="322218"/>
            </a:xfrm>
            <a:custGeom>
              <a:avLst/>
              <a:gdLst/>
              <a:ahLst/>
              <a:cxnLst>
                <a:cxn ang="0">
                  <a:pos x="129" y="1"/>
                </a:cxn>
                <a:cxn ang="0">
                  <a:pos x="87" y="12"/>
                </a:cxn>
                <a:cxn ang="0">
                  <a:pos x="53" y="32"/>
                </a:cxn>
                <a:cxn ang="0">
                  <a:pos x="26" y="63"/>
                </a:cxn>
                <a:cxn ang="0">
                  <a:pos x="8" y="101"/>
                </a:cxn>
                <a:cxn ang="0">
                  <a:pos x="0" y="143"/>
                </a:cxn>
                <a:cxn ang="0">
                  <a:pos x="4" y="172"/>
                </a:cxn>
                <a:cxn ang="0">
                  <a:pos x="19" y="212"/>
                </a:cxn>
                <a:cxn ang="0">
                  <a:pos x="42" y="244"/>
                </a:cxn>
                <a:cxn ang="0">
                  <a:pos x="75" y="270"/>
                </a:cxn>
                <a:cxn ang="0">
                  <a:pos x="115" y="284"/>
                </a:cxn>
                <a:cxn ang="0">
                  <a:pos x="144" y="286"/>
                </a:cxn>
                <a:cxn ang="0">
                  <a:pos x="185" y="281"/>
                </a:cxn>
                <a:cxn ang="0">
                  <a:pos x="223" y="263"/>
                </a:cxn>
                <a:cxn ang="0">
                  <a:pos x="254" y="235"/>
                </a:cxn>
                <a:cxn ang="0">
                  <a:pos x="276" y="199"/>
                </a:cxn>
                <a:cxn ang="0">
                  <a:pos x="285" y="157"/>
                </a:cxn>
                <a:cxn ang="0">
                  <a:pos x="285" y="128"/>
                </a:cxn>
                <a:cxn ang="0">
                  <a:pos x="276" y="89"/>
                </a:cxn>
                <a:cxn ang="0">
                  <a:pos x="254" y="52"/>
                </a:cxn>
                <a:cxn ang="0">
                  <a:pos x="223" y="25"/>
                </a:cxn>
                <a:cxn ang="0">
                  <a:pos x="185" y="7"/>
                </a:cxn>
                <a:cxn ang="0">
                  <a:pos x="144" y="0"/>
                </a:cxn>
                <a:cxn ang="0">
                  <a:pos x="144" y="252"/>
                </a:cxn>
                <a:cxn ang="0">
                  <a:pos x="102" y="243"/>
                </a:cxn>
                <a:cxn ang="0">
                  <a:pos x="55" y="203"/>
                </a:cxn>
                <a:cxn ang="0">
                  <a:pos x="37" y="154"/>
                </a:cxn>
                <a:cxn ang="0">
                  <a:pos x="37" y="132"/>
                </a:cxn>
                <a:cxn ang="0">
                  <a:pos x="55" y="83"/>
                </a:cxn>
                <a:cxn ang="0">
                  <a:pos x="102" y="45"/>
                </a:cxn>
                <a:cxn ang="0">
                  <a:pos x="144" y="36"/>
                </a:cxn>
                <a:cxn ang="0">
                  <a:pos x="165" y="38"/>
                </a:cxn>
                <a:cxn ang="0">
                  <a:pos x="220" y="67"/>
                </a:cxn>
                <a:cxn ang="0">
                  <a:pos x="249" y="121"/>
                </a:cxn>
                <a:cxn ang="0">
                  <a:pos x="251" y="143"/>
                </a:cxn>
                <a:cxn ang="0">
                  <a:pos x="241" y="185"/>
                </a:cxn>
                <a:cxn ang="0">
                  <a:pos x="203" y="232"/>
                </a:cxn>
                <a:cxn ang="0">
                  <a:pos x="154" y="250"/>
                </a:cxn>
                <a:cxn ang="0">
                  <a:pos x="232" y="143"/>
                </a:cxn>
                <a:cxn ang="0">
                  <a:pos x="227" y="156"/>
                </a:cxn>
                <a:cxn ang="0">
                  <a:pos x="144" y="161"/>
                </a:cxn>
                <a:cxn ang="0">
                  <a:pos x="131" y="156"/>
                </a:cxn>
                <a:cxn ang="0">
                  <a:pos x="125" y="72"/>
                </a:cxn>
                <a:cxn ang="0">
                  <a:pos x="131" y="60"/>
                </a:cxn>
                <a:cxn ang="0">
                  <a:pos x="144" y="54"/>
                </a:cxn>
                <a:cxn ang="0">
                  <a:pos x="160" y="65"/>
                </a:cxn>
                <a:cxn ang="0">
                  <a:pos x="214" y="125"/>
                </a:cxn>
                <a:cxn ang="0">
                  <a:pos x="227" y="130"/>
                </a:cxn>
                <a:cxn ang="0">
                  <a:pos x="232" y="143"/>
                </a:cxn>
              </a:cxnLst>
              <a:rect l="0" t="0" r="r" b="b"/>
              <a:pathLst>
                <a:path w="287" h="286">
                  <a:moveTo>
                    <a:pt x="144" y="0"/>
                  </a:moveTo>
                  <a:lnTo>
                    <a:pt x="144" y="0"/>
                  </a:lnTo>
                  <a:lnTo>
                    <a:pt x="129" y="1"/>
                  </a:lnTo>
                  <a:lnTo>
                    <a:pt x="115" y="3"/>
                  </a:lnTo>
                  <a:lnTo>
                    <a:pt x="100" y="7"/>
                  </a:lnTo>
                  <a:lnTo>
                    <a:pt x="87" y="12"/>
                  </a:lnTo>
                  <a:lnTo>
                    <a:pt x="75" y="18"/>
                  </a:lnTo>
                  <a:lnTo>
                    <a:pt x="64" y="25"/>
                  </a:lnTo>
                  <a:lnTo>
                    <a:pt x="53" y="32"/>
                  </a:lnTo>
                  <a:lnTo>
                    <a:pt x="42" y="43"/>
                  </a:lnTo>
                  <a:lnTo>
                    <a:pt x="33" y="52"/>
                  </a:lnTo>
                  <a:lnTo>
                    <a:pt x="26" y="63"/>
                  </a:lnTo>
                  <a:lnTo>
                    <a:pt x="19" y="76"/>
                  </a:lnTo>
                  <a:lnTo>
                    <a:pt x="11" y="89"/>
                  </a:lnTo>
                  <a:lnTo>
                    <a:pt x="8" y="101"/>
                  </a:lnTo>
                  <a:lnTo>
                    <a:pt x="4" y="114"/>
                  </a:lnTo>
                  <a:lnTo>
                    <a:pt x="0" y="128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57"/>
                  </a:lnTo>
                  <a:lnTo>
                    <a:pt x="4" y="172"/>
                  </a:lnTo>
                  <a:lnTo>
                    <a:pt x="8" y="186"/>
                  </a:lnTo>
                  <a:lnTo>
                    <a:pt x="11" y="199"/>
                  </a:lnTo>
                  <a:lnTo>
                    <a:pt x="19" y="212"/>
                  </a:lnTo>
                  <a:lnTo>
                    <a:pt x="26" y="223"/>
                  </a:lnTo>
                  <a:lnTo>
                    <a:pt x="33" y="235"/>
                  </a:lnTo>
                  <a:lnTo>
                    <a:pt x="42" y="244"/>
                  </a:lnTo>
                  <a:lnTo>
                    <a:pt x="53" y="253"/>
                  </a:lnTo>
                  <a:lnTo>
                    <a:pt x="64" y="263"/>
                  </a:lnTo>
                  <a:lnTo>
                    <a:pt x="75" y="270"/>
                  </a:lnTo>
                  <a:lnTo>
                    <a:pt x="87" y="275"/>
                  </a:lnTo>
                  <a:lnTo>
                    <a:pt x="100" y="281"/>
                  </a:lnTo>
                  <a:lnTo>
                    <a:pt x="115" y="284"/>
                  </a:lnTo>
                  <a:lnTo>
                    <a:pt x="129" y="286"/>
                  </a:lnTo>
                  <a:lnTo>
                    <a:pt x="144" y="286"/>
                  </a:lnTo>
                  <a:lnTo>
                    <a:pt x="144" y="286"/>
                  </a:lnTo>
                  <a:lnTo>
                    <a:pt x="158" y="286"/>
                  </a:lnTo>
                  <a:lnTo>
                    <a:pt x="173" y="284"/>
                  </a:lnTo>
                  <a:lnTo>
                    <a:pt x="185" y="281"/>
                  </a:lnTo>
                  <a:lnTo>
                    <a:pt x="200" y="275"/>
                  </a:lnTo>
                  <a:lnTo>
                    <a:pt x="212" y="270"/>
                  </a:lnTo>
                  <a:lnTo>
                    <a:pt x="223" y="263"/>
                  </a:lnTo>
                  <a:lnTo>
                    <a:pt x="234" y="253"/>
                  </a:lnTo>
                  <a:lnTo>
                    <a:pt x="245" y="244"/>
                  </a:lnTo>
                  <a:lnTo>
                    <a:pt x="254" y="235"/>
                  </a:lnTo>
                  <a:lnTo>
                    <a:pt x="261" y="223"/>
                  </a:lnTo>
                  <a:lnTo>
                    <a:pt x="269" y="212"/>
                  </a:lnTo>
                  <a:lnTo>
                    <a:pt x="276" y="199"/>
                  </a:lnTo>
                  <a:lnTo>
                    <a:pt x="280" y="186"/>
                  </a:lnTo>
                  <a:lnTo>
                    <a:pt x="283" y="172"/>
                  </a:lnTo>
                  <a:lnTo>
                    <a:pt x="285" y="157"/>
                  </a:lnTo>
                  <a:lnTo>
                    <a:pt x="287" y="143"/>
                  </a:lnTo>
                  <a:lnTo>
                    <a:pt x="287" y="143"/>
                  </a:lnTo>
                  <a:lnTo>
                    <a:pt x="285" y="128"/>
                  </a:lnTo>
                  <a:lnTo>
                    <a:pt x="283" y="114"/>
                  </a:lnTo>
                  <a:lnTo>
                    <a:pt x="280" y="101"/>
                  </a:lnTo>
                  <a:lnTo>
                    <a:pt x="276" y="89"/>
                  </a:lnTo>
                  <a:lnTo>
                    <a:pt x="269" y="76"/>
                  </a:lnTo>
                  <a:lnTo>
                    <a:pt x="261" y="63"/>
                  </a:lnTo>
                  <a:lnTo>
                    <a:pt x="254" y="52"/>
                  </a:lnTo>
                  <a:lnTo>
                    <a:pt x="245" y="43"/>
                  </a:lnTo>
                  <a:lnTo>
                    <a:pt x="234" y="32"/>
                  </a:lnTo>
                  <a:lnTo>
                    <a:pt x="223" y="25"/>
                  </a:lnTo>
                  <a:lnTo>
                    <a:pt x="212" y="18"/>
                  </a:lnTo>
                  <a:lnTo>
                    <a:pt x="200" y="12"/>
                  </a:lnTo>
                  <a:lnTo>
                    <a:pt x="185" y="7"/>
                  </a:lnTo>
                  <a:lnTo>
                    <a:pt x="173" y="3"/>
                  </a:lnTo>
                  <a:lnTo>
                    <a:pt x="158" y="1"/>
                  </a:lnTo>
                  <a:lnTo>
                    <a:pt x="144" y="0"/>
                  </a:lnTo>
                  <a:lnTo>
                    <a:pt x="144" y="0"/>
                  </a:lnTo>
                  <a:close/>
                  <a:moveTo>
                    <a:pt x="144" y="252"/>
                  </a:moveTo>
                  <a:lnTo>
                    <a:pt x="144" y="252"/>
                  </a:lnTo>
                  <a:lnTo>
                    <a:pt x="133" y="250"/>
                  </a:lnTo>
                  <a:lnTo>
                    <a:pt x="122" y="248"/>
                  </a:lnTo>
                  <a:lnTo>
                    <a:pt x="102" y="243"/>
                  </a:lnTo>
                  <a:lnTo>
                    <a:pt x="84" y="232"/>
                  </a:lnTo>
                  <a:lnTo>
                    <a:pt x="67" y="219"/>
                  </a:lnTo>
                  <a:lnTo>
                    <a:pt x="55" y="203"/>
                  </a:lnTo>
                  <a:lnTo>
                    <a:pt x="44" y="185"/>
                  </a:lnTo>
                  <a:lnTo>
                    <a:pt x="38" y="165"/>
                  </a:lnTo>
                  <a:lnTo>
                    <a:pt x="37" y="154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32"/>
                  </a:lnTo>
                  <a:lnTo>
                    <a:pt x="38" y="121"/>
                  </a:lnTo>
                  <a:lnTo>
                    <a:pt x="44" y="101"/>
                  </a:lnTo>
                  <a:lnTo>
                    <a:pt x="55" y="83"/>
                  </a:lnTo>
                  <a:lnTo>
                    <a:pt x="67" y="67"/>
                  </a:lnTo>
                  <a:lnTo>
                    <a:pt x="84" y="54"/>
                  </a:lnTo>
                  <a:lnTo>
                    <a:pt x="102" y="45"/>
                  </a:lnTo>
                  <a:lnTo>
                    <a:pt x="122" y="38"/>
                  </a:lnTo>
                  <a:lnTo>
                    <a:pt x="133" y="36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54" y="36"/>
                  </a:lnTo>
                  <a:lnTo>
                    <a:pt x="165" y="38"/>
                  </a:lnTo>
                  <a:lnTo>
                    <a:pt x="185" y="45"/>
                  </a:lnTo>
                  <a:lnTo>
                    <a:pt x="203" y="54"/>
                  </a:lnTo>
                  <a:lnTo>
                    <a:pt x="220" y="67"/>
                  </a:lnTo>
                  <a:lnTo>
                    <a:pt x="232" y="83"/>
                  </a:lnTo>
                  <a:lnTo>
                    <a:pt x="241" y="101"/>
                  </a:lnTo>
                  <a:lnTo>
                    <a:pt x="249" y="121"/>
                  </a:lnTo>
                  <a:lnTo>
                    <a:pt x="251" y="132"/>
                  </a:lnTo>
                  <a:lnTo>
                    <a:pt x="251" y="143"/>
                  </a:lnTo>
                  <a:lnTo>
                    <a:pt x="251" y="143"/>
                  </a:lnTo>
                  <a:lnTo>
                    <a:pt x="251" y="154"/>
                  </a:lnTo>
                  <a:lnTo>
                    <a:pt x="249" y="165"/>
                  </a:lnTo>
                  <a:lnTo>
                    <a:pt x="241" y="185"/>
                  </a:lnTo>
                  <a:lnTo>
                    <a:pt x="232" y="203"/>
                  </a:lnTo>
                  <a:lnTo>
                    <a:pt x="220" y="219"/>
                  </a:lnTo>
                  <a:lnTo>
                    <a:pt x="203" y="232"/>
                  </a:lnTo>
                  <a:lnTo>
                    <a:pt x="185" y="243"/>
                  </a:lnTo>
                  <a:lnTo>
                    <a:pt x="165" y="248"/>
                  </a:lnTo>
                  <a:lnTo>
                    <a:pt x="154" y="250"/>
                  </a:lnTo>
                  <a:lnTo>
                    <a:pt x="144" y="252"/>
                  </a:lnTo>
                  <a:lnTo>
                    <a:pt x="144" y="252"/>
                  </a:lnTo>
                  <a:close/>
                  <a:moveTo>
                    <a:pt x="232" y="143"/>
                  </a:moveTo>
                  <a:lnTo>
                    <a:pt x="232" y="143"/>
                  </a:lnTo>
                  <a:lnTo>
                    <a:pt x="231" y="150"/>
                  </a:lnTo>
                  <a:lnTo>
                    <a:pt x="227" y="156"/>
                  </a:lnTo>
                  <a:lnTo>
                    <a:pt x="222" y="159"/>
                  </a:lnTo>
                  <a:lnTo>
                    <a:pt x="21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36" y="159"/>
                  </a:lnTo>
                  <a:lnTo>
                    <a:pt x="131" y="156"/>
                  </a:lnTo>
                  <a:lnTo>
                    <a:pt x="127" y="150"/>
                  </a:lnTo>
                  <a:lnTo>
                    <a:pt x="125" y="14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7" y="65"/>
                  </a:lnTo>
                  <a:lnTo>
                    <a:pt x="131" y="60"/>
                  </a:lnTo>
                  <a:lnTo>
                    <a:pt x="136" y="56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1" y="56"/>
                  </a:lnTo>
                  <a:lnTo>
                    <a:pt x="156" y="60"/>
                  </a:lnTo>
                  <a:lnTo>
                    <a:pt x="160" y="65"/>
                  </a:lnTo>
                  <a:lnTo>
                    <a:pt x="162" y="72"/>
                  </a:lnTo>
                  <a:lnTo>
                    <a:pt x="162" y="125"/>
                  </a:lnTo>
                  <a:lnTo>
                    <a:pt x="214" y="125"/>
                  </a:lnTo>
                  <a:lnTo>
                    <a:pt x="214" y="125"/>
                  </a:lnTo>
                  <a:lnTo>
                    <a:pt x="222" y="127"/>
                  </a:lnTo>
                  <a:lnTo>
                    <a:pt x="227" y="130"/>
                  </a:lnTo>
                  <a:lnTo>
                    <a:pt x="231" y="136"/>
                  </a:lnTo>
                  <a:lnTo>
                    <a:pt x="232" y="143"/>
                  </a:lnTo>
                  <a:lnTo>
                    <a:pt x="232" y="143"/>
                  </a:lnTo>
                  <a:close/>
                </a:path>
              </a:pathLst>
            </a:custGeom>
            <a:grpFill/>
            <a:ln w="9525">
              <a:solidFill>
                <a:srgbClr val="62FDFE">
                  <a:alpha val="88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488673" y="3597019"/>
            <a:ext cx="2590005" cy="604526"/>
            <a:chOff x="4488673" y="2363369"/>
            <a:chExt cx="2590005" cy="604526"/>
          </a:xfrm>
          <a:solidFill>
            <a:srgbClr val="62FDFE">
              <a:alpha val="36000"/>
            </a:srgbClr>
          </a:solidFill>
        </p:grpSpPr>
        <p:sp>
          <p:nvSpPr>
            <p:cNvPr id="50" name="圆角矩形 49"/>
            <p:cNvSpPr/>
            <p:nvPr/>
          </p:nvSpPr>
          <p:spPr>
            <a:xfrm rot="19872676">
              <a:off x="4488673" y="2363369"/>
              <a:ext cx="2590005" cy="604526"/>
            </a:xfrm>
            <a:prstGeom prst="roundRect">
              <a:avLst>
                <a:gd name="adj" fmla="val 50000"/>
              </a:avLst>
            </a:pr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1" name="Freeform 95" descr="e7d195523061f1c0205959036996ad55c215b892a7aac5c0B9ADEF7896FB48F2EF97163A2DE1401E1875DEDC438B7864AD24CA23553DBBBD975DAF4CAD4A2592689FFB6CEE59FFA55B2702D0E5EE29CDFC0DD98BC7D6A39AC79B6ADB4494F64490EB4C31DB9891A84D90C9EBFA8A380490144D54B9AEB01EF6F5A99FAE794984C883C594A39202C9E1FA60A3027770F3"/>
            <p:cNvSpPr>
              <a:spLocks noEditPoints="1"/>
            </p:cNvSpPr>
            <p:nvPr/>
          </p:nvSpPr>
          <p:spPr bwMode="auto">
            <a:xfrm>
              <a:off x="5581907" y="2518077"/>
              <a:ext cx="369536" cy="326726"/>
            </a:xfrm>
            <a:custGeom>
              <a:avLst/>
              <a:gdLst/>
              <a:ahLst/>
              <a:cxnLst>
                <a:cxn ang="0">
                  <a:pos x="296" y="7"/>
                </a:cxn>
                <a:cxn ang="0">
                  <a:pos x="285" y="5"/>
                </a:cxn>
                <a:cxn ang="0">
                  <a:pos x="279" y="11"/>
                </a:cxn>
                <a:cxn ang="0">
                  <a:pos x="276" y="16"/>
                </a:cxn>
                <a:cxn ang="0">
                  <a:pos x="196" y="94"/>
                </a:cxn>
                <a:cxn ang="0">
                  <a:pos x="192" y="112"/>
                </a:cxn>
                <a:cxn ang="0">
                  <a:pos x="200" y="121"/>
                </a:cxn>
                <a:cxn ang="0">
                  <a:pos x="129" y="83"/>
                </a:cxn>
                <a:cxn ang="0">
                  <a:pos x="131" y="58"/>
                </a:cxn>
                <a:cxn ang="0">
                  <a:pos x="124" y="33"/>
                </a:cxn>
                <a:cxn ang="0">
                  <a:pos x="113" y="18"/>
                </a:cxn>
                <a:cxn ang="0">
                  <a:pos x="91" y="4"/>
                </a:cxn>
                <a:cxn ang="0">
                  <a:pos x="66" y="0"/>
                </a:cxn>
                <a:cxn ang="0">
                  <a:pos x="86" y="40"/>
                </a:cxn>
                <a:cxn ang="0">
                  <a:pos x="2" y="49"/>
                </a:cxn>
                <a:cxn ang="0">
                  <a:pos x="0" y="65"/>
                </a:cxn>
                <a:cxn ang="0">
                  <a:pos x="4" y="91"/>
                </a:cxn>
                <a:cxn ang="0">
                  <a:pos x="18" y="112"/>
                </a:cxn>
                <a:cxn ang="0">
                  <a:pos x="35" y="123"/>
                </a:cxn>
                <a:cxn ang="0">
                  <a:pos x="60" y="131"/>
                </a:cxn>
                <a:cxn ang="0">
                  <a:pos x="86" y="129"/>
                </a:cxn>
                <a:cxn ang="0">
                  <a:pos x="89" y="234"/>
                </a:cxn>
                <a:cxn ang="0">
                  <a:pos x="47" y="281"/>
                </a:cxn>
                <a:cxn ang="0">
                  <a:pos x="104" y="248"/>
                </a:cxn>
                <a:cxn ang="0">
                  <a:pos x="240" y="281"/>
                </a:cxn>
                <a:cxn ang="0">
                  <a:pos x="250" y="288"/>
                </a:cxn>
                <a:cxn ang="0">
                  <a:pos x="261" y="290"/>
                </a:cxn>
                <a:cxn ang="0">
                  <a:pos x="278" y="285"/>
                </a:cxn>
                <a:cxn ang="0">
                  <a:pos x="287" y="277"/>
                </a:cxn>
                <a:cxn ang="0">
                  <a:pos x="292" y="259"/>
                </a:cxn>
                <a:cxn ang="0">
                  <a:pos x="287" y="243"/>
                </a:cxn>
                <a:cxn ang="0">
                  <a:pos x="212" y="134"/>
                </a:cxn>
                <a:cxn ang="0">
                  <a:pos x="229" y="136"/>
                </a:cxn>
                <a:cxn ang="0">
                  <a:pos x="314" y="60"/>
                </a:cxn>
                <a:cxn ang="0">
                  <a:pos x="316" y="56"/>
                </a:cxn>
                <a:cxn ang="0">
                  <a:pos x="321" y="53"/>
                </a:cxn>
                <a:cxn ang="0">
                  <a:pos x="328" y="47"/>
                </a:cxn>
                <a:cxn ang="0">
                  <a:pos x="325" y="36"/>
                </a:cxn>
                <a:cxn ang="0">
                  <a:pos x="263" y="252"/>
                </a:cxn>
                <a:cxn ang="0">
                  <a:pos x="276" y="259"/>
                </a:cxn>
                <a:cxn ang="0">
                  <a:pos x="276" y="268"/>
                </a:cxn>
                <a:cxn ang="0">
                  <a:pos x="263" y="276"/>
                </a:cxn>
                <a:cxn ang="0">
                  <a:pos x="256" y="272"/>
                </a:cxn>
                <a:cxn ang="0">
                  <a:pos x="252" y="265"/>
                </a:cxn>
                <a:cxn ang="0">
                  <a:pos x="260" y="254"/>
                </a:cxn>
                <a:cxn ang="0">
                  <a:pos x="221" y="98"/>
                </a:cxn>
                <a:cxn ang="0">
                  <a:pos x="278" y="42"/>
                </a:cxn>
                <a:cxn ang="0">
                  <a:pos x="234" y="111"/>
                </a:cxn>
                <a:cxn ang="0">
                  <a:pos x="240" y="116"/>
                </a:cxn>
              </a:cxnLst>
              <a:rect l="0" t="0" r="r" b="b"/>
              <a:pathLst>
                <a:path w="328" h="290">
                  <a:moveTo>
                    <a:pt x="325" y="36"/>
                  </a:moveTo>
                  <a:lnTo>
                    <a:pt x="296" y="7"/>
                  </a:lnTo>
                  <a:lnTo>
                    <a:pt x="296" y="7"/>
                  </a:lnTo>
                  <a:lnTo>
                    <a:pt x="292" y="5"/>
                  </a:lnTo>
                  <a:lnTo>
                    <a:pt x="289" y="4"/>
                  </a:lnTo>
                  <a:lnTo>
                    <a:pt x="285" y="5"/>
                  </a:lnTo>
                  <a:lnTo>
                    <a:pt x="281" y="7"/>
                  </a:lnTo>
                  <a:lnTo>
                    <a:pt x="281" y="7"/>
                  </a:lnTo>
                  <a:lnTo>
                    <a:pt x="279" y="11"/>
                  </a:lnTo>
                  <a:lnTo>
                    <a:pt x="279" y="16"/>
                  </a:lnTo>
                  <a:lnTo>
                    <a:pt x="279" y="16"/>
                  </a:lnTo>
                  <a:lnTo>
                    <a:pt x="276" y="16"/>
                  </a:lnTo>
                  <a:lnTo>
                    <a:pt x="272" y="18"/>
                  </a:lnTo>
                  <a:lnTo>
                    <a:pt x="272" y="18"/>
                  </a:lnTo>
                  <a:lnTo>
                    <a:pt x="196" y="94"/>
                  </a:lnTo>
                  <a:lnTo>
                    <a:pt x="196" y="94"/>
                  </a:lnTo>
                  <a:lnTo>
                    <a:pt x="196" y="103"/>
                  </a:lnTo>
                  <a:lnTo>
                    <a:pt x="192" y="112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183" y="138"/>
                  </a:lnTo>
                  <a:lnTo>
                    <a:pt x="129" y="83"/>
                  </a:lnTo>
                  <a:lnTo>
                    <a:pt x="129" y="83"/>
                  </a:lnTo>
                  <a:lnTo>
                    <a:pt x="131" y="74"/>
                  </a:lnTo>
                  <a:lnTo>
                    <a:pt x="131" y="67"/>
                  </a:lnTo>
                  <a:lnTo>
                    <a:pt x="131" y="58"/>
                  </a:lnTo>
                  <a:lnTo>
                    <a:pt x="129" y="49"/>
                  </a:lnTo>
                  <a:lnTo>
                    <a:pt x="127" y="42"/>
                  </a:lnTo>
                  <a:lnTo>
                    <a:pt x="124" y="33"/>
                  </a:lnTo>
                  <a:lnTo>
                    <a:pt x="118" y="25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5" y="13"/>
                  </a:lnTo>
                  <a:lnTo>
                    <a:pt x="98" y="9"/>
                  </a:lnTo>
                  <a:lnTo>
                    <a:pt x="91" y="4"/>
                  </a:lnTo>
                  <a:lnTo>
                    <a:pt x="82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47" y="2"/>
                  </a:lnTo>
                  <a:lnTo>
                    <a:pt x="86" y="40"/>
                  </a:lnTo>
                  <a:lnTo>
                    <a:pt x="76" y="76"/>
                  </a:lnTo>
                  <a:lnTo>
                    <a:pt x="38" y="85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4" y="91"/>
                  </a:lnTo>
                  <a:lnTo>
                    <a:pt x="8" y="98"/>
                  </a:lnTo>
                  <a:lnTo>
                    <a:pt x="13" y="105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26" y="118"/>
                  </a:lnTo>
                  <a:lnTo>
                    <a:pt x="35" y="123"/>
                  </a:lnTo>
                  <a:lnTo>
                    <a:pt x="42" y="127"/>
                  </a:lnTo>
                  <a:lnTo>
                    <a:pt x="51" y="129"/>
                  </a:lnTo>
                  <a:lnTo>
                    <a:pt x="60" y="131"/>
                  </a:lnTo>
                  <a:lnTo>
                    <a:pt x="69" y="131"/>
                  </a:lnTo>
                  <a:lnTo>
                    <a:pt x="76" y="131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140" y="181"/>
                  </a:lnTo>
                  <a:lnTo>
                    <a:pt x="89" y="234"/>
                  </a:lnTo>
                  <a:lnTo>
                    <a:pt x="86" y="230"/>
                  </a:lnTo>
                  <a:lnTo>
                    <a:pt x="71" y="243"/>
                  </a:lnTo>
                  <a:lnTo>
                    <a:pt x="47" y="281"/>
                  </a:lnTo>
                  <a:lnTo>
                    <a:pt x="53" y="286"/>
                  </a:lnTo>
                  <a:lnTo>
                    <a:pt x="91" y="263"/>
                  </a:lnTo>
                  <a:lnTo>
                    <a:pt x="104" y="248"/>
                  </a:lnTo>
                  <a:lnTo>
                    <a:pt x="100" y="245"/>
                  </a:lnTo>
                  <a:lnTo>
                    <a:pt x="153" y="194"/>
                  </a:lnTo>
                  <a:lnTo>
                    <a:pt x="240" y="281"/>
                  </a:lnTo>
                  <a:lnTo>
                    <a:pt x="240" y="281"/>
                  </a:lnTo>
                  <a:lnTo>
                    <a:pt x="245" y="285"/>
                  </a:lnTo>
                  <a:lnTo>
                    <a:pt x="250" y="288"/>
                  </a:lnTo>
                  <a:lnTo>
                    <a:pt x="256" y="290"/>
                  </a:lnTo>
                  <a:lnTo>
                    <a:pt x="261" y="290"/>
                  </a:lnTo>
                  <a:lnTo>
                    <a:pt x="261" y="290"/>
                  </a:lnTo>
                  <a:lnTo>
                    <a:pt x="267" y="290"/>
                  </a:lnTo>
                  <a:lnTo>
                    <a:pt x="272" y="288"/>
                  </a:lnTo>
                  <a:lnTo>
                    <a:pt x="278" y="285"/>
                  </a:lnTo>
                  <a:lnTo>
                    <a:pt x="283" y="281"/>
                  </a:lnTo>
                  <a:lnTo>
                    <a:pt x="283" y="281"/>
                  </a:lnTo>
                  <a:lnTo>
                    <a:pt x="287" y="277"/>
                  </a:lnTo>
                  <a:lnTo>
                    <a:pt x="290" y="272"/>
                  </a:lnTo>
                  <a:lnTo>
                    <a:pt x="292" y="265"/>
                  </a:lnTo>
                  <a:lnTo>
                    <a:pt x="292" y="259"/>
                  </a:lnTo>
                  <a:lnTo>
                    <a:pt x="292" y="254"/>
                  </a:lnTo>
                  <a:lnTo>
                    <a:pt x="290" y="248"/>
                  </a:lnTo>
                  <a:lnTo>
                    <a:pt x="287" y="243"/>
                  </a:lnTo>
                  <a:lnTo>
                    <a:pt x="283" y="237"/>
                  </a:lnTo>
                  <a:lnTo>
                    <a:pt x="196" y="150"/>
                  </a:lnTo>
                  <a:lnTo>
                    <a:pt x="212" y="134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9" y="136"/>
                  </a:lnTo>
                  <a:lnTo>
                    <a:pt x="240" y="136"/>
                  </a:lnTo>
                  <a:lnTo>
                    <a:pt x="314" y="62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6" y="56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21" y="53"/>
                  </a:lnTo>
                  <a:lnTo>
                    <a:pt x="325" y="51"/>
                  </a:lnTo>
                  <a:lnTo>
                    <a:pt x="325" y="51"/>
                  </a:lnTo>
                  <a:lnTo>
                    <a:pt x="328" y="47"/>
                  </a:lnTo>
                  <a:lnTo>
                    <a:pt x="328" y="44"/>
                  </a:lnTo>
                  <a:lnTo>
                    <a:pt x="328" y="40"/>
                  </a:lnTo>
                  <a:lnTo>
                    <a:pt x="325" y="36"/>
                  </a:lnTo>
                  <a:lnTo>
                    <a:pt x="325" y="36"/>
                  </a:lnTo>
                  <a:close/>
                  <a:moveTo>
                    <a:pt x="263" y="252"/>
                  </a:moveTo>
                  <a:lnTo>
                    <a:pt x="263" y="252"/>
                  </a:lnTo>
                  <a:lnTo>
                    <a:pt x="269" y="254"/>
                  </a:lnTo>
                  <a:lnTo>
                    <a:pt x="272" y="256"/>
                  </a:lnTo>
                  <a:lnTo>
                    <a:pt x="276" y="259"/>
                  </a:lnTo>
                  <a:lnTo>
                    <a:pt x="276" y="265"/>
                  </a:lnTo>
                  <a:lnTo>
                    <a:pt x="276" y="265"/>
                  </a:lnTo>
                  <a:lnTo>
                    <a:pt x="276" y="268"/>
                  </a:lnTo>
                  <a:lnTo>
                    <a:pt x="272" y="272"/>
                  </a:lnTo>
                  <a:lnTo>
                    <a:pt x="269" y="276"/>
                  </a:lnTo>
                  <a:lnTo>
                    <a:pt x="263" y="276"/>
                  </a:lnTo>
                  <a:lnTo>
                    <a:pt x="263" y="276"/>
                  </a:lnTo>
                  <a:lnTo>
                    <a:pt x="260" y="276"/>
                  </a:lnTo>
                  <a:lnTo>
                    <a:pt x="256" y="272"/>
                  </a:lnTo>
                  <a:lnTo>
                    <a:pt x="252" y="268"/>
                  </a:lnTo>
                  <a:lnTo>
                    <a:pt x="252" y="265"/>
                  </a:lnTo>
                  <a:lnTo>
                    <a:pt x="252" y="265"/>
                  </a:lnTo>
                  <a:lnTo>
                    <a:pt x="252" y="259"/>
                  </a:lnTo>
                  <a:lnTo>
                    <a:pt x="256" y="256"/>
                  </a:lnTo>
                  <a:lnTo>
                    <a:pt x="260" y="254"/>
                  </a:lnTo>
                  <a:lnTo>
                    <a:pt x="263" y="252"/>
                  </a:lnTo>
                  <a:lnTo>
                    <a:pt x="263" y="252"/>
                  </a:lnTo>
                  <a:close/>
                  <a:moveTo>
                    <a:pt x="221" y="98"/>
                  </a:moveTo>
                  <a:lnTo>
                    <a:pt x="216" y="92"/>
                  </a:lnTo>
                  <a:lnTo>
                    <a:pt x="272" y="36"/>
                  </a:lnTo>
                  <a:lnTo>
                    <a:pt x="278" y="42"/>
                  </a:lnTo>
                  <a:lnTo>
                    <a:pt x="221" y="98"/>
                  </a:lnTo>
                  <a:close/>
                  <a:moveTo>
                    <a:pt x="240" y="116"/>
                  </a:moveTo>
                  <a:lnTo>
                    <a:pt x="234" y="111"/>
                  </a:lnTo>
                  <a:lnTo>
                    <a:pt x="290" y="54"/>
                  </a:lnTo>
                  <a:lnTo>
                    <a:pt x="296" y="60"/>
                  </a:lnTo>
                  <a:lnTo>
                    <a:pt x="240" y="116"/>
                  </a:lnTo>
                  <a:close/>
                </a:path>
              </a:pathLst>
            </a:custGeom>
            <a:grpFill/>
            <a:ln w="9525">
              <a:solidFill>
                <a:srgbClr val="62FDFE">
                  <a:alpha val="88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2" name="组合 5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721936" y="4286761"/>
            <a:ext cx="2590005" cy="604526"/>
            <a:chOff x="4721936" y="3053111"/>
            <a:chExt cx="2590005" cy="604526"/>
          </a:xfrm>
          <a:solidFill>
            <a:srgbClr val="62FDFE">
              <a:alpha val="36000"/>
            </a:srgbClr>
          </a:solidFill>
        </p:grpSpPr>
        <p:sp>
          <p:nvSpPr>
            <p:cNvPr id="53" name="圆角矩形 52"/>
            <p:cNvSpPr/>
            <p:nvPr/>
          </p:nvSpPr>
          <p:spPr>
            <a:xfrm rot="19872676">
              <a:off x="4721936" y="3053111"/>
              <a:ext cx="2590005" cy="604526"/>
            </a:xfrm>
            <a:prstGeom prst="roundRect">
              <a:avLst>
                <a:gd name="adj" fmla="val 50000"/>
              </a:avLst>
            </a:pr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4" name="Group 85" descr="e7d195523061f1c0205959036996ad55c215b892a7aac5c0B9ADEF7896FB48F2EF97163A2DE1401E1875DEDC438B7864AD24CA23553DBBBD975DAF4CAD4A2592689FFB6CEE59FFA55B2702D0E5EE29CDFC0DD98BC7D6A39AC79B6ADB4494F64490EB4C31DB9891A84D90C9EBFA8A380490144D54B9AEB01EF6F5A99FAE794984C883C594A39202C9E1FA60A3027770F3"/>
            <p:cNvGrpSpPr/>
            <p:nvPr/>
          </p:nvGrpSpPr>
          <p:grpSpPr>
            <a:xfrm>
              <a:off x="5915622" y="3178355"/>
              <a:ext cx="284450" cy="378022"/>
              <a:chOff x="5575100" y="3734191"/>
              <a:chExt cx="315602" cy="419419"/>
            </a:xfrm>
            <a:grpFill/>
          </p:grpSpPr>
          <p:sp>
            <p:nvSpPr>
              <p:cNvPr id="55" name="Freeform 108"/>
              <p:cNvSpPr>
                <a:spLocks noEditPoints="1"/>
              </p:cNvSpPr>
              <p:nvPr/>
            </p:nvSpPr>
            <p:spPr bwMode="auto">
              <a:xfrm>
                <a:off x="5575100" y="3734191"/>
                <a:ext cx="315602" cy="419419"/>
              </a:xfrm>
              <a:custGeom>
                <a:avLst/>
                <a:gdLst/>
                <a:ahLst/>
                <a:cxnLst>
                  <a:cxn ang="0">
                    <a:pos x="136" y="2"/>
                  </a:cxn>
                  <a:cxn ang="0">
                    <a:pos x="92" y="13"/>
                  </a:cxn>
                  <a:cxn ang="0">
                    <a:pos x="56" y="35"/>
                  </a:cxn>
                  <a:cxn ang="0">
                    <a:pos x="25" y="67"/>
                  </a:cxn>
                  <a:cxn ang="0">
                    <a:pos x="7" y="107"/>
                  </a:cxn>
                  <a:cxn ang="0">
                    <a:pos x="0" y="153"/>
                  </a:cxn>
                  <a:cxn ang="0">
                    <a:pos x="5" y="187"/>
                  </a:cxn>
                  <a:cxn ang="0">
                    <a:pos x="25" y="236"/>
                  </a:cxn>
                  <a:cxn ang="0">
                    <a:pos x="63" y="274"/>
                  </a:cxn>
                  <a:cxn ang="0">
                    <a:pos x="69" y="278"/>
                  </a:cxn>
                  <a:cxn ang="0">
                    <a:pos x="76" y="301"/>
                  </a:cxn>
                  <a:cxn ang="0">
                    <a:pos x="76" y="354"/>
                  </a:cxn>
                  <a:cxn ang="0">
                    <a:pos x="83" y="372"/>
                  </a:cxn>
                  <a:cxn ang="0">
                    <a:pos x="140" y="401"/>
                  </a:cxn>
                  <a:cxn ang="0">
                    <a:pos x="150" y="405"/>
                  </a:cxn>
                  <a:cxn ang="0">
                    <a:pos x="214" y="376"/>
                  </a:cxn>
                  <a:cxn ang="0">
                    <a:pos x="225" y="367"/>
                  </a:cxn>
                  <a:cxn ang="0">
                    <a:pos x="228" y="303"/>
                  </a:cxn>
                  <a:cxn ang="0">
                    <a:pos x="230" y="289"/>
                  </a:cxn>
                  <a:cxn ang="0">
                    <a:pos x="243" y="270"/>
                  </a:cxn>
                  <a:cxn ang="0">
                    <a:pos x="261" y="256"/>
                  </a:cxn>
                  <a:cxn ang="0">
                    <a:pos x="288" y="216"/>
                  </a:cxn>
                  <a:cxn ang="0">
                    <a:pos x="301" y="169"/>
                  </a:cxn>
                  <a:cxn ang="0">
                    <a:pos x="301" y="136"/>
                  </a:cxn>
                  <a:cxn ang="0">
                    <a:pos x="290" y="93"/>
                  </a:cxn>
                  <a:cxn ang="0">
                    <a:pos x="268" y="57"/>
                  </a:cxn>
                  <a:cxn ang="0">
                    <a:pos x="236" y="28"/>
                  </a:cxn>
                  <a:cxn ang="0">
                    <a:pos x="196" y="8"/>
                  </a:cxn>
                  <a:cxn ang="0">
                    <a:pos x="150" y="0"/>
                  </a:cxn>
                  <a:cxn ang="0">
                    <a:pos x="100" y="354"/>
                  </a:cxn>
                  <a:cxn ang="0">
                    <a:pos x="203" y="303"/>
                  </a:cxn>
                  <a:cxn ang="0">
                    <a:pos x="100" y="303"/>
                  </a:cxn>
                  <a:cxn ang="0">
                    <a:pos x="203" y="303"/>
                  </a:cxn>
                  <a:cxn ang="0">
                    <a:pos x="230" y="249"/>
                  </a:cxn>
                  <a:cxn ang="0">
                    <a:pos x="210" y="270"/>
                  </a:cxn>
                  <a:cxn ang="0">
                    <a:pos x="96" y="278"/>
                  </a:cxn>
                  <a:cxn ang="0">
                    <a:pos x="85" y="260"/>
                  </a:cxn>
                  <a:cxn ang="0">
                    <a:pos x="67" y="245"/>
                  </a:cxn>
                  <a:cxn ang="0">
                    <a:pos x="40" y="211"/>
                  </a:cxn>
                  <a:cxn ang="0">
                    <a:pos x="27" y="167"/>
                  </a:cxn>
                  <a:cxn ang="0">
                    <a:pos x="25" y="140"/>
                  </a:cxn>
                  <a:cxn ang="0">
                    <a:pos x="36" y="104"/>
                  </a:cxn>
                  <a:cxn ang="0">
                    <a:pos x="54" y="71"/>
                  </a:cxn>
                  <a:cxn ang="0">
                    <a:pos x="82" y="47"/>
                  </a:cxn>
                  <a:cxn ang="0">
                    <a:pos x="114" y="31"/>
                  </a:cxn>
                  <a:cxn ang="0">
                    <a:pos x="150" y="26"/>
                  </a:cxn>
                  <a:cxn ang="0">
                    <a:pos x="176" y="29"/>
                  </a:cxn>
                  <a:cxn ang="0">
                    <a:pos x="212" y="42"/>
                  </a:cxn>
                  <a:cxn ang="0">
                    <a:pos x="239" y="64"/>
                  </a:cxn>
                  <a:cxn ang="0">
                    <a:pos x="261" y="93"/>
                  </a:cxn>
                  <a:cxn ang="0">
                    <a:pos x="274" y="127"/>
                  </a:cxn>
                  <a:cxn ang="0">
                    <a:pos x="277" y="153"/>
                  </a:cxn>
                  <a:cxn ang="0">
                    <a:pos x="270" y="192"/>
                  </a:cxn>
                  <a:cxn ang="0">
                    <a:pos x="250" y="229"/>
                  </a:cxn>
                  <a:cxn ang="0">
                    <a:pos x="232" y="249"/>
                  </a:cxn>
                </a:cxnLst>
                <a:rect l="0" t="0" r="r" b="b"/>
                <a:pathLst>
                  <a:path w="303" h="405">
                    <a:moveTo>
                      <a:pt x="150" y="0"/>
                    </a:moveTo>
                    <a:lnTo>
                      <a:pt x="150" y="0"/>
                    </a:lnTo>
                    <a:lnTo>
                      <a:pt x="136" y="2"/>
                    </a:lnTo>
                    <a:lnTo>
                      <a:pt x="121" y="4"/>
                    </a:lnTo>
                    <a:lnTo>
                      <a:pt x="107" y="8"/>
                    </a:lnTo>
                    <a:lnTo>
                      <a:pt x="92" y="13"/>
                    </a:lnTo>
                    <a:lnTo>
                      <a:pt x="80" y="18"/>
                    </a:lnTo>
                    <a:lnTo>
                      <a:pt x="67" y="28"/>
                    </a:lnTo>
                    <a:lnTo>
                      <a:pt x="56" y="35"/>
                    </a:lnTo>
                    <a:lnTo>
                      <a:pt x="45" y="46"/>
                    </a:lnTo>
                    <a:lnTo>
                      <a:pt x="34" y="57"/>
                    </a:lnTo>
                    <a:lnTo>
                      <a:pt x="25" y="67"/>
                    </a:lnTo>
                    <a:lnTo>
                      <a:pt x="18" y="80"/>
                    </a:lnTo>
                    <a:lnTo>
                      <a:pt x="13" y="93"/>
                    </a:lnTo>
                    <a:lnTo>
                      <a:pt x="7" y="107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171"/>
                    </a:lnTo>
                    <a:lnTo>
                      <a:pt x="5" y="187"/>
                    </a:lnTo>
                    <a:lnTo>
                      <a:pt x="9" y="205"/>
                    </a:lnTo>
                    <a:lnTo>
                      <a:pt x="16" y="221"/>
                    </a:lnTo>
                    <a:lnTo>
                      <a:pt x="25" y="236"/>
                    </a:lnTo>
                    <a:lnTo>
                      <a:pt x="36" y="251"/>
                    </a:lnTo>
                    <a:lnTo>
                      <a:pt x="49" y="263"/>
                    </a:lnTo>
                    <a:lnTo>
                      <a:pt x="63" y="274"/>
                    </a:lnTo>
                    <a:lnTo>
                      <a:pt x="65" y="276"/>
                    </a:lnTo>
                    <a:lnTo>
                      <a:pt x="65" y="276"/>
                    </a:lnTo>
                    <a:lnTo>
                      <a:pt x="69" y="278"/>
                    </a:lnTo>
                    <a:lnTo>
                      <a:pt x="71" y="281"/>
                    </a:lnTo>
                    <a:lnTo>
                      <a:pt x="74" y="290"/>
                    </a:lnTo>
                    <a:lnTo>
                      <a:pt x="76" y="301"/>
                    </a:lnTo>
                    <a:lnTo>
                      <a:pt x="76" y="303"/>
                    </a:lnTo>
                    <a:lnTo>
                      <a:pt x="76" y="354"/>
                    </a:lnTo>
                    <a:lnTo>
                      <a:pt x="76" y="354"/>
                    </a:lnTo>
                    <a:lnTo>
                      <a:pt x="76" y="359"/>
                    </a:lnTo>
                    <a:lnTo>
                      <a:pt x="80" y="367"/>
                    </a:lnTo>
                    <a:lnTo>
                      <a:pt x="83" y="372"/>
                    </a:lnTo>
                    <a:lnTo>
                      <a:pt x="89" y="376"/>
                    </a:lnTo>
                    <a:lnTo>
                      <a:pt x="140" y="401"/>
                    </a:lnTo>
                    <a:lnTo>
                      <a:pt x="140" y="401"/>
                    </a:lnTo>
                    <a:lnTo>
                      <a:pt x="145" y="403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58" y="403"/>
                    </a:lnTo>
                    <a:lnTo>
                      <a:pt x="163" y="401"/>
                    </a:lnTo>
                    <a:lnTo>
                      <a:pt x="214" y="376"/>
                    </a:lnTo>
                    <a:lnTo>
                      <a:pt x="214" y="376"/>
                    </a:lnTo>
                    <a:lnTo>
                      <a:pt x="219" y="372"/>
                    </a:lnTo>
                    <a:lnTo>
                      <a:pt x="225" y="367"/>
                    </a:lnTo>
                    <a:lnTo>
                      <a:pt x="227" y="359"/>
                    </a:lnTo>
                    <a:lnTo>
                      <a:pt x="228" y="354"/>
                    </a:lnTo>
                    <a:lnTo>
                      <a:pt x="228" y="303"/>
                    </a:lnTo>
                    <a:lnTo>
                      <a:pt x="228" y="303"/>
                    </a:lnTo>
                    <a:lnTo>
                      <a:pt x="228" y="296"/>
                    </a:lnTo>
                    <a:lnTo>
                      <a:pt x="230" y="289"/>
                    </a:lnTo>
                    <a:lnTo>
                      <a:pt x="236" y="278"/>
                    </a:lnTo>
                    <a:lnTo>
                      <a:pt x="241" y="272"/>
                    </a:lnTo>
                    <a:lnTo>
                      <a:pt x="243" y="270"/>
                    </a:lnTo>
                    <a:lnTo>
                      <a:pt x="248" y="267"/>
                    </a:lnTo>
                    <a:lnTo>
                      <a:pt x="248" y="267"/>
                    </a:lnTo>
                    <a:lnTo>
                      <a:pt x="261" y="256"/>
                    </a:lnTo>
                    <a:lnTo>
                      <a:pt x="272" y="243"/>
                    </a:lnTo>
                    <a:lnTo>
                      <a:pt x="281" y="231"/>
                    </a:lnTo>
                    <a:lnTo>
                      <a:pt x="288" y="216"/>
                    </a:lnTo>
                    <a:lnTo>
                      <a:pt x="294" y="200"/>
                    </a:lnTo>
                    <a:lnTo>
                      <a:pt x="299" y="185"/>
                    </a:lnTo>
                    <a:lnTo>
                      <a:pt x="301" y="169"/>
                    </a:lnTo>
                    <a:lnTo>
                      <a:pt x="303" y="153"/>
                    </a:lnTo>
                    <a:lnTo>
                      <a:pt x="303" y="153"/>
                    </a:lnTo>
                    <a:lnTo>
                      <a:pt x="301" y="136"/>
                    </a:lnTo>
                    <a:lnTo>
                      <a:pt x="299" y="122"/>
                    </a:lnTo>
                    <a:lnTo>
                      <a:pt x="295" y="107"/>
                    </a:lnTo>
                    <a:lnTo>
                      <a:pt x="290" y="93"/>
                    </a:lnTo>
                    <a:lnTo>
                      <a:pt x="285" y="80"/>
                    </a:lnTo>
                    <a:lnTo>
                      <a:pt x="275" y="67"/>
                    </a:lnTo>
                    <a:lnTo>
                      <a:pt x="268" y="57"/>
                    </a:lnTo>
                    <a:lnTo>
                      <a:pt x="257" y="46"/>
                    </a:lnTo>
                    <a:lnTo>
                      <a:pt x="246" y="35"/>
                    </a:lnTo>
                    <a:lnTo>
                      <a:pt x="236" y="28"/>
                    </a:lnTo>
                    <a:lnTo>
                      <a:pt x="223" y="18"/>
                    </a:lnTo>
                    <a:lnTo>
                      <a:pt x="210" y="13"/>
                    </a:lnTo>
                    <a:lnTo>
                      <a:pt x="196" y="8"/>
                    </a:lnTo>
                    <a:lnTo>
                      <a:pt x="181" y="4"/>
                    </a:lnTo>
                    <a:lnTo>
                      <a:pt x="167" y="2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379"/>
                    </a:moveTo>
                    <a:lnTo>
                      <a:pt x="100" y="354"/>
                    </a:lnTo>
                    <a:lnTo>
                      <a:pt x="203" y="354"/>
                    </a:lnTo>
                    <a:lnTo>
                      <a:pt x="150" y="379"/>
                    </a:lnTo>
                    <a:close/>
                    <a:moveTo>
                      <a:pt x="203" y="303"/>
                    </a:moveTo>
                    <a:lnTo>
                      <a:pt x="203" y="328"/>
                    </a:lnTo>
                    <a:lnTo>
                      <a:pt x="100" y="328"/>
                    </a:lnTo>
                    <a:lnTo>
                      <a:pt x="100" y="303"/>
                    </a:lnTo>
                    <a:lnTo>
                      <a:pt x="100" y="303"/>
                    </a:lnTo>
                    <a:lnTo>
                      <a:pt x="203" y="303"/>
                    </a:lnTo>
                    <a:lnTo>
                      <a:pt x="203" y="303"/>
                    </a:lnTo>
                    <a:close/>
                    <a:moveTo>
                      <a:pt x="232" y="249"/>
                    </a:moveTo>
                    <a:lnTo>
                      <a:pt x="232" y="249"/>
                    </a:lnTo>
                    <a:lnTo>
                      <a:pt x="230" y="249"/>
                    </a:lnTo>
                    <a:lnTo>
                      <a:pt x="223" y="254"/>
                    </a:lnTo>
                    <a:lnTo>
                      <a:pt x="214" y="263"/>
                    </a:lnTo>
                    <a:lnTo>
                      <a:pt x="210" y="270"/>
                    </a:lnTo>
                    <a:lnTo>
                      <a:pt x="207" y="278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4" y="270"/>
                    </a:lnTo>
                    <a:lnTo>
                      <a:pt x="91" y="265"/>
                    </a:lnTo>
                    <a:lnTo>
                      <a:pt x="85" y="260"/>
                    </a:lnTo>
                    <a:lnTo>
                      <a:pt x="78" y="254"/>
                    </a:lnTo>
                    <a:lnTo>
                      <a:pt x="78" y="254"/>
                    </a:lnTo>
                    <a:lnTo>
                      <a:pt x="67" y="245"/>
                    </a:lnTo>
                    <a:lnTo>
                      <a:pt x="56" y="234"/>
                    </a:lnTo>
                    <a:lnTo>
                      <a:pt x="47" y="223"/>
                    </a:lnTo>
                    <a:lnTo>
                      <a:pt x="40" y="211"/>
                    </a:lnTo>
                    <a:lnTo>
                      <a:pt x="34" y="196"/>
                    </a:lnTo>
                    <a:lnTo>
                      <a:pt x="29" y="182"/>
                    </a:lnTo>
                    <a:lnTo>
                      <a:pt x="27" y="167"/>
                    </a:lnTo>
                    <a:lnTo>
                      <a:pt x="25" y="153"/>
                    </a:lnTo>
                    <a:lnTo>
                      <a:pt x="25" y="153"/>
                    </a:lnTo>
                    <a:lnTo>
                      <a:pt x="25" y="140"/>
                    </a:lnTo>
                    <a:lnTo>
                      <a:pt x="27" y="127"/>
                    </a:lnTo>
                    <a:lnTo>
                      <a:pt x="31" y="115"/>
                    </a:lnTo>
                    <a:lnTo>
                      <a:pt x="36" y="104"/>
                    </a:lnTo>
                    <a:lnTo>
                      <a:pt x="40" y="93"/>
                    </a:lnTo>
                    <a:lnTo>
                      <a:pt x="47" y="82"/>
                    </a:lnTo>
                    <a:lnTo>
                      <a:pt x="54" y="71"/>
                    </a:lnTo>
                    <a:lnTo>
                      <a:pt x="62" y="64"/>
                    </a:lnTo>
                    <a:lnTo>
                      <a:pt x="71" y="55"/>
                    </a:lnTo>
                    <a:lnTo>
                      <a:pt x="82" y="47"/>
                    </a:lnTo>
                    <a:lnTo>
                      <a:pt x="91" y="42"/>
                    </a:lnTo>
                    <a:lnTo>
                      <a:pt x="101" y="37"/>
                    </a:lnTo>
                    <a:lnTo>
                      <a:pt x="114" y="31"/>
                    </a:lnTo>
                    <a:lnTo>
                      <a:pt x="125" y="29"/>
                    </a:lnTo>
                    <a:lnTo>
                      <a:pt x="138" y="28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65" y="28"/>
                    </a:lnTo>
                    <a:lnTo>
                      <a:pt x="176" y="29"/>
                    </a:lnTo>
                    <a:lnTo>
                      <a:pt x="188" y="31"/>
                    </a:lnTo>
                    <a:lnTo>
                      <a:pt x="199" y="37"/>
                    </a:lnTo>
                    <a:lnTo>
                      <a:pt x="212" y="42"/>
                    </a:lnTo>
                    <a:lnTo>
                      <a:pt x="221" y="47"/>
                    </a:lnTo>
                    <a:lnTo>
                      <a:pt x="232" y="55"/>
                    </a:lnTo>
                    <a:lnTo>
                      <a:pt x="239" y="64"/>
                    </a:lnTo>
                    <a:lnTo>
                      <a:pt x="248" y="71"/>
                    </a:lnTo>
                    <a:lnTo>
                      <a:pt x="256" y="82"/>
                    </a:lnTo>
                    <a:lnTo>
                      <a:pt x="261" y="93"/>
                    </a:lnTo>
                    <a:lnTo>
                      <a:pt x="266" y="104"/>
                    </a:lnTo>
                    <a:lnTo>
                      <a:pt x="272" y="115"/>
                    </a:lnTo>
                    <a:lnTo>
                      <a:pt x="274" y="127"/>
                    </a:lnTo>
                    <a:lnTo>
                      <a:pt x="275" y="140"/>
                    </a:lnTo>
                    <a:lnTo>
                      <a:pt x="277" y="153"/>
                    </a:lnTo>
                    <a:lnTo>
                      <a:pt x="277" y="153"/>
                    </a:lnTo>
                    <a:lnTo>
                      <a:pt x="275" y="165"/>
                    </a:lnTo>
                    <a:lnTo>
                      <a:pt x="274" y="180"/>
                    </a:lnTo>
                    <a:lnTo>
                      <a:pt x="270" y="192"/>
                    </a:lnTo>
                    <a:lnTo>
                      <a:pt x="265" y="205"/>
                    </a:lnTo>
                    <a:lnTo>
                      <a:pt x="259" y="218"/>
                    </a:lnTo>
                    <a:lnTo>
                      <a:pt x="250" y="229"/>
                    </a:lnTo>
                    <a:lnTo>
                      <a:pt x="243" y="240"/>
                    </a:lnTo>
                    <a:lnTo>
                      <a:pt x="232" y="249"/>
                    </a:lnTo>
                    <a:lnTo>
                      <a:pt x="232" y="249"/>
                    </a:lnTo>
                    <a:close/>
                  </a:path>
                </a:pathLst>
              </a:custGeom>
              <a:grpFill/>
              <a:ln w="9525">
                <a:solidFill>
                  <a:srgbClr val="62FDFE">
                    <a:alpha val="88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56" name="Freeform 109"/>
              <p:cNvSpPr>
                <a:spLocks/>
              </p:cNvSpPr>
              <p:nvPr/>
            </p:nvSpPr>
            <p:spPr bwMode="auto">
              <a:xfrm>
                <a:off x="5732901" y="3788176"/>
                <a:ext cx="103817" cy="1038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4" y="22"/>
                  </a:cxn>
                  <a:cxn ang="0">
                    <a:pos x="9" y="24"/>
                  </a:cxn>
                  <a:cxn ang="0">
                    <a:pos x="13" y="25"/>
                  </a:cxn>
                  <a:cxn ang="0">
                    <a:pos x="13" y="25"/>
                  </a:cxn>
                  <a:cxn ang="0">
                    <a:pos x="24" y="27"/>
                  </a:cxn>
                  <a:cxn ang="0">
                    <a:pos x="35" y="31"/>
                  </a:cxn>
                  <a:cxn ang="0">
                    <a:pos x="46" y="36"/>
                  </a:cxn>
                  <a:cxn ang="0">
                    <a:pos x="57" y="44"/>
                  </a:cxn>
                  <a:cxn ang="0">
                    <a:pos x="64" y="53"/>
                  </a:cxn>
                  <a:cxn ang="0">
                    <a:pos x="71" y="64"/>
                  </a:cxn>
                  <a:cxn ang="0">
                    <a:pos x="75" y="76"/>
                  </a:cxn>
                  <a:cxn ang="0">
                    <a:pos x="77" y="89"/>
                  </a:cxn>
                  <a:cxn ang="0">
                    <a:pos x="77" y="89"/>
                  </a:cxn>
                  <a:cxn ang="0">
                    <a:pos x="78" y="94"/>
                  </a:cxn>
                  <a:cxn ang="0">
                    <a:pos x="80" y="98"/>
                  </a:cxn>
                  <a:cxn ang="0">
                    <a:pos x="84" y="102"/>
                  </a:cxn>
                  <a:cxn ang="0">
                    <a:pos x="89" y="102"/>
                  </a:cxn>
                  <a:cxn ang="0">
                    <a:pos x="89" y="102"/>
                  </a:cxn>
                  <a:cxn ang="0">
                    <a:pos x="95" y="102"/>
                  </a:cxn>
                  <a:cxn ang="0">
                    <a:pos x="98" y="98"/>
                  </a:cxn>
                  <a:cxn ang="0">
                    <a:pos x="100" y="94"/>
                  </a:cxn>
                  <a:cxn ang="0">
                    <a:pos x="102" y="89"/>
                  </a:cxn>
                  <a:cxn ang="0">
                    <a:pos x="102" y="89"/>
                  </a:cxn>
                  <a:cxn ang="0">
                    <a:pos x="100" y="69"/>
                  </a:cxn>
                  <a:cxn ang="0">
                    <a:pos x="95" y="51"/>
                  </a:cxn>
                  <a:cxn ang="0">
                    <a:pos x="86" y="36"/>
                  </a:cxn>
                  <a:cxn ang="0">
                    <a:pos x="75" y="24"/>
                  </a:cxn>
                  <a:cxn ang="0">
                    <a:pos x="60" y="13"/>
                  </a:cxn>
                  <a:cxn ang="0">
                    <a:pos x="46" y="6"/>
                  </a:cxn>
                  <a:cxn ang="0">
                    <a:pos x="29" y="2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02" h="102">
                    <a:moveTo>
                      <a:pt x="13" y="0"/>
                    </a:moveTo>
                    <a:lnTo>
                      <a:pt x="13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4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24" y="27"/>
                    </a:lnTo>
                    <a:lnTo>
                      <a:pt x="35" y="31"/>
                    </a:lnTo>
                    <a:lnTo>
                      <a:pt x="46" y="36"/>
                    </a:lnTo>
                    <a:lnTo>
                      <a:pt x="57" y="44"/>
                    </a:lnTo>
                    <a:lnTo>
                      <a:pt x="64" y="53"/>
                    </a:lnTo>
                    <a:lnTo>
                      <a:pt x="71" y="64"/>
                    </a:lnTo>
                    <a:lnTo>
                      <a:pt x="75" y="76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8" y="94"/>
                    </a:lnTo>
                    <a:lnTo>
                      <a:pt x="80" y="98"/>
                    </a:lnTo>
                    <a:lnTo>
                      <a:pt x="84" y="102"/>
                    </a:lnTo>
                    <a:lnTo>
                      <a:pt x="89" y="102"/>
                    </a:lnTo>
                    <a:lnTo>
                      <a:pt x="89" y="102"/>
                    </a:lnTo>
                    <a:lnTo>
                      <a:pt x="95" y="102"/>
                    </a:lnTo>
                    <a:lnTo>
                      <a:pt x="98" y="98"/>
                    </a:lnTo>
                    <a:lnTo>
                      <a:pt x="100" y="94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100" y="69"/>
                    </a:lnTo>
                    <a:lnTo>
                      <a:pt x="95" y="51"/>
                    </a:lnTo>
                    <a:lnTo>
                      <a:pt x="86" y="36"/>
                    </a:lnTo>
                    <a:lnTo>
                      <a:pt x="75" y="24"/>
                    </a:lnTo>
                    <a:lnTo>
                      <a:pt x="60" y="13"/>
                    </a:lnTo>
                    <a:lnTo>
                      <a:pt x="46" y="6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solidFill>
                  <a:srgbClr val="62FDFE">
                    <a:alpha val="88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</p:grpSp>
      <p:grpSp>
        <p:nvGrpSpPr>
          <p:cNvPr id="57" name="组合 5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438063" y="2952709"/>
            <a:ext cx="2054494" cy="604526"/>
            <a:chOff x="4438063" y="1719059"/>
            <a:chExt cx="2054494" cy="604526"/>
          </a:xfrm>
          <a:solidFill>
            <a:srgbClr val="62FDFE">
              <a:alpha val="36000"/>
            </a:srgbClr>
          </a:solidFill>
        </p:grpSpPr>
        <p:sp>
          <p:nvSpPr>
            <p:cNvPr id="58" name="圆角矩形 57"/>
            <p:cNvSpPr/>
            <p:nvPr/>
          </p:nvSpPr>
          <p:spPr>
            <a:xfrm rot="19872676">
              <a:off x="4438063" y="1719059"/>
              <a:ext cx="2054494" cy="604526"/>
            </a:xfrm>
            <a:prstGeom prst="roundRect">
              <a:avLst>
                <a:gd name="adj" fmla="val 50000"/>
              </a:avLst>
            </a:prstGeom>
            <a:grpFill/>
            <a:ln w="12700" cap="flat" cmpd="sng" algn="ctr">
              <a:solidFill>
                <a:srgbClr val="62FDFE">
                  <a:alpha val="8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9" name="Freeform 110" descr="e7d195523061f1c0205959036996ad55c215b892a7aac5c0B9ADEF7896FB48F2EF97163A2DE1401E1875DEDC438B7864AD24CA23553DBBBD975DAF4CAD4A2592689FFB6CEE59FFA55B2702D0E5EE29CDFC0DD98BC7D6A39AC79B6ADB4494F64490EB4C31DB9891A84D90C9EBFA8A380490144D54B9AEB01EF6F5A99FAE794984C883C594A39202C9E1FA60A3027770F3"/>
            <p:cNvSpPr>
              <a:spLocks noEditPoints="1"/>
            </p:cNvSpPr>
            <p:nvPr/>
          </p:nvSpPr>
          <p:spPr bwMode="auto">
            <a:xfrm>
              <a:off x="5272361" y="1839118"/>
              <a:ext cx="383054" cy="376296"/>
            </a:xfrm>
            <a:custGeom>
              <a:avLst/>
              <a:gdLst/>
              <a:ahLst/>
              <a:cxnLst>
                <a:cxn ang="0">
                  <a:pos x="284" y="107"/>
                </a:cxn>
                <a:cxn ang="0">
                  <a:pos x="295" y="86"/>
                </a:cxn>
                <a:cxn ang="0">
                  <a:pos x="302" y="60"/>
                </a:cxn>
                <a:cxn ang="0">
                  <a:pos x="277" y="35"/>
                </a:cxn>
                <a:cxn ang="0">
                  <a:pos x="252" y="44"/>
                </a:cxn>
                <a:cxn ang="0">
                  <a:pos x="208" y="46"/>
                </a:cxn>
                <a:cxn ang="0">
                  <a:pos x="199" y="22"/>
                </a:cxn>
                <a:cxn ang="0">
                  <a:pos x="188" y="0"/>
                </a:cxn>
                <a:cxn ang="0">
                  <a:pos x="150" y="0"/>
                </a:cxn>
                <a:cxn ang="0">
                  <a:pos x="139" y="22"/>
                </a:cxn>
                <a:cxn ang="0">
                  <a:pos x="110" y="55"/>
                </a:cxn>
                <a:cxn ang="0">
                  <a:pos x="87" y="44"/>
                </a:cxn>
                <a:cxn ang="0">
                  <a:pos x="61" y="37"/>
                </a:cxn>
                <a:cxn ang="0">
                  <a:pos x="36" y="62"/>
                </a:cxn>
                <a:cxn ang="0">
                  <a:pos x="45" y="86"/>
                </a:cxn>
                <a:cxn ang="0">
                  <a:pos x="45" y="129"/>
                </a:cxn>
                <a:cxn ang="0">
                  <a:pos x="23" y="138"/>
                </a:cxn>
                <a:cxn ang="0">
                  <a:pos x="0" y="149"/>
                </a:cxn>
                <a:cxn ang="0">
                  <a:pos x="0" y="185"/>
                </a:cxn>
                <a:cxn ang="0">
                  <a:pos x="23" y="196"/>
                </a:cxn>
                <a:cxn ang="0">
                  <a:pos x="54" y="225"/>
                </a:cxn>
                <a:cxn ang="0">
                  <a:pos x="45" y="249"/>
                </a:cxn>
                <a:cxn ang="0">
                  <a:pos x="36" y="272"/>
                </a:cxn>
                <a:cxn ang="0">
                  <a:pos x="63" y="298"/>
                </a:cxn>
                <a:cxn ang="0">
                  <a:pos x="87" y="291"/>
                </a:cxn>
                <a:cxn ang="0">
                  <a:pos x="130" y="289"/>
                </a:cxn>
                <a:cxn ang="0">
                  <a:pos x="141" y="310"/>
                </a:cxn>
                <a:cxn ang="0">
                  <a:pos x="152" y="334"/>
                </a:cxn>
                <a:cxn ang="0">
                  <a:pos x="188" y="334"/>
                </a:cxn>
                <a:cxn ang="0">
                  <a:pos x="199" y="310"/>
                </a:cxn>
                <a:cxn ang="0">
                  <a:pos x="230" y="280"/>
                </a:cxn>
                <a:cxn ang="0">
                  <a:pos x="253" y="289"/>
                </a:cxn>
                <a:cxn ang="0">
                  <a:pos x="277" y="298"/>
                </a:cxn>
                <a:cxn ang="0">
                  <a:pos x="304" y="271"/>
                </a:cxn>
                <a:cxn ang="0">
                  <a:pos x="295" y="247"/>
                </a:cxn>
                <a:cxn ang="0">
                  <a:pos x="293" y="205"/>
                </a:cxn>
                <a:cxn ang="0">
                  <a:pos x="317" y="196"/>
                </a:cxn>
                <a:cxn ang="0">
                  <a:pos x="340" y="184"/>
                </a:cxn>
                <a:cxn ang="0">
                  <a:pos x="340" y="147"/>
                </a:cxn>
                <a:cxn ang="0">
                  <a:pos x="317" y="136"/>
                </a:cxn>
                <a:cxn ang="0">
                  <a:pos x="293" y="129"/>
                </a:cxn>
                <a:cxn ang="0">
                  <a:pos x="224" y="167"/>
                </a:cxn>
                <a:cxn ang="0">
                  <a:pos x="219" y="187"/>
                </a:cxn>
                <a:cxn ang="0">
                  <a:pos x="208" y="205"/>
                </a:cxn>
                <a:cxn ang="0">
                  <a:pos x="190" y="216"/>
                </a:cxn>
                <a:cxn ang="0">
                  <a:pos x="170" y="220"/>
                </a:cxn>
                <a:cxn ang="0">
                  <a:pos x="159" y="220"/>
                </a:cxn>
                <a:cxn ang="0">
                  <a:pos x="139" y="211"/>
                </a:cxn>
                <a:cxn ang="0">
                  <a:pos x="125" y="196"/>
                </a:cxn>
                <a:cxn ang="0">
                  <a:pos x="116" y="178"/>
                </a:cxn>
                <a:cxn ang="0">
                  <a:pos x="116" y="167"/>
                </a:cxn>
                <a:cxn ang="0">
                  <a:pos x="119" y="145"/>
                </a:cxn>
                <a:cxn ang="0">
                  <a:pos x="130" y="129"/>
                </a:cxn>
                <a:cxn ang="0">
                  <a:pos x="148" y="118"/>
                </a:cxn>
                <a:cxn ang="0">
                  <a:pos x="170" y="113"/>
                </a:cxn>
                <a:cxn ang="0">
                  <a:pos x="181" y="115"/>
                </a:cxn>
                <a:cxn ang="0">
                  <a:pos x="201" y="122"/>
                </a:cxn>
                <a:cxn ang="0">
                  <a:pos x="215" y="136"/>
                </a:cxn>
                <a:cxn ang="0">
                  <a:pos x="223" y="156"/>
                </a:cxn>
                <a:cxn ang="0">
                  <a:pos x="224" y="167"/>
                </a:cxn>
              </a:cxnLst>
              <a:rect l="0" t="0" r="r" b="b"/>
              <a:pathLst>
                <a:path w="340" h="334">
                  <a:moveTo>
                    <a:pt x="293" y="129"/>
                  </a:moveTo>
                  <a:lnTo>
                    <a:pt x="284" y="107"/>
                  </a:lnTo>
                  <a:lnTo>
                    <a:pt x="284" y="107"/>
                  </a:lnTo>
                  <a:lnTo>
                    <a:pt x="295" y="86"/>
                  </a:lnTo>
                  <a:lnTo>
                    <a:pt x="300" y="69"/>
                  </a:lnTo>
                  <a:lnTo>
                    <a:pt x="302" y="60"/>
                  </a:lnTo>
                  <a:lnTo>
                    <a:pt x="277" y="35"/>
                  </a:lnTo>
                  <a:lnTo>
                    <a:pt x="277" y="35"/>
                  </a:lnTo>
                  <a:lnTo>
                    <a:pt x="268" y="37"/>
                  </a:lnTo>
                  <a:lnTo>
                    <a:pt x="252" y="44"/>
                  </a:lnTo>
                  <a:lnTo>
                    <a:pt x="230" y="55"/>
                  </a:lnTo>
                  <a:lnTo>
                    <a:pt x="208" y="46"/>
                  </a:lnTo>
                  <a:lnTo>
                    <a:pt x="208" y="46"/>
                  </a:lnTo>
                  <a:lnTo>
                    <a:pt x="199" y="22"/>
                  </a:lnTo>
                  <a:lnTo>
                    <a:pt x="192" y="8"/>
                  </a:lnTo>
                  <a:lnTo>
                    <a:pt x="18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6" y="8"/>
                  </a:lnTo>
                  <a:lnTo>
                    <a:pt x="139" y="22"/>
                  </a:lnTo>
                  <a:lnTo>
                    <a:pt x="130" y="46"/>
                  </a:lnTo>
                  <a:lnTo>
                    <a:pt x="110" y="55"/>
                  </a:lnTo>
                  <a:lnTo>
                    <a:pt x="110" y="55"/>
                  </a:lnTo>
                  <a:lnTo>
                    <a:pt x="87" y="44"/>
                  </a:lnTo>
                  <a:lnTo>
                    <a:pt x="70" y="39"/>
                  </a:lnTo>
                  <a:lnTo>
                    <a:pt x="61" y="37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71"/>
                  </a:lnTo>
                  <a:lnTo>
                    <a:pt x="45" y="86"/>
                  </a:lnTo>
                  <a:lnTo>
                    <a:pt x="54" y="10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23" y="138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7" y="191"/>
                  </a:lnTo>
                  <a:lnTo>
                    <a:pt x="23" y="196"/>
                  </a:lnTo>
                  <a:lnTo>
                    <a:pt x="47" y="205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45" y="249"/>
                  </a:lnTo>
                  <a:lnTo>
                    <a:pt x="38" y="265"/>
                  </a:lnTo>
                  <a:lnTo>
                    <a:pt x="36" y="272"/>
                  </a:lnTo>
                  <a:lnTo>
                    <a:pt x="63" y="298"/>
                  </a:lnTo>
                  <a:lnTo>
                    <a:pt x="63" y="298"/>
                  </a:lnTo>
                  <a:lnTo>
                    <a:pt x="70" y="296"/>
                  </a:lnTo>
                  <a:lnTo>
                    <a:pt x="87" y="291"/>
                  </a:lnTo>
                  <a:lnTo>
                    <a:pt x="110" y="280"/>
                  </a:lnTo>
                  <a:lnTo>
                    <a:pt x="130" y="289"/>
                  </a:lnTo>
                  <a:lnTo>
                    <a:pt x="130" y="289"/>
                  </a:lnTo>
                  <a:lnTo>
                    <a:pt x="141" y="310"/>
                  </a:lnTo>
                  <a:lnTo>
                    <a:pt x="146" y="327"/>
                  </a:lnTo>
                  <a:lnTo>
                    <a:pt x="152" y="334"/>
                  </a:lnTo>
                  <a:lnTo>
                    <a:pt x="188" y="334"/>
                  </a:lnTo>
                  <a:lnTo>
                    <a:pt x="188" y="334"/>
                  </a:lnTo>
                  <a:lnTo>
                    <a:pt x="194" y="327"/>
                  </a:lnTo>
                  <a:lnTo>
                    <a:pt x="199" y="310"/>
                  </a:lnTo>
                  <a:lnTo>
                    <a:pt x="208" y="289"/>
                  </a:lnTo>
                  <a:lnTo>
                    <a:pt x="230" y="280"/>
                  </a:lnTo>
                  <a:lnTo>
                    <a:pt x="230" y="280"/>
                  </a:lnTo>
                  <a:lnTo>
                    <a:pt x="253" y="289"/>
                  </a:lnTo>
                  <a:lnTo>
                    <a:pt x="270" y="296"/>
                  </a:lnTo>
                  <a:lnTo>
                    <a:pt x="277" y="298"/>
                  </a:lnTo>
                  <a:lnTo>
                    <a:pt x="304" y="271"/>
                  </a:lnTo>
                  <a:lnTo>
                    <a:pt x="304" y="271"/>
                  </a:lnTo>
                  <a:lnTo>
                    <a:pt x="302" y="263"/>
                  </a:lnTo>
                  <a:lnTo>
                    <a:pt x="295" y="247"/>
                  </a:lnTo>
                  <a:lnTo>
                    <a:pt x="284" y="225"/>
                  </a:lnTo>
                  <a:lnTo>
                    <a:pt x="293" y="205"/>
                  </a:lnTo>
                  <a:lnTo>
                    <a:pt x="293" y="205"/>
                  </a:lnTo>
                  <a:lnTo>
                    <a:pt x="317" y="196"/>
                  </a:lnTo>
                  <a:lnTo>
                    <a:pt x="333" y="189"/>
                  </a:lnTo>
                  <a:lnTo>
                    <a:pt x="340" y="184"/>
                  </a:lnTo>
                  <a:lnTo>
                    <a:pt x="340" y="147"/>
                  </a:lnTo>
                  <a:lnTo>
                    <a:pt x="340" y="147"/>
                  </a:lnTo>
                  <a:lnTo>
                    <a:pt x="333" y="144"/>
                  </a:lnTo>
                  <a:lnTo>
                    <a:pt x="317" y="136"/>
                  </a:lnTo>
                  <a:lnTo>
                    <a:pt x="293" y="129"/>
                  </a:lnTo>
                  <a:lnTo>
                    <a:pt x="293" y="129"/>
                  </a:lnTo>
                  <a:close/>
                  <a:moveTo>
                    <a:pt x="224" y="167"/>
                  </a:moveTo>
                  <a:lnTo>
                    <a:pt x="224" y="167"/>
                  </a:lnTo>
                  <a:lnTo>
                    <a:pt x="223" y="178"/>
                  </a:lnTo>
                  <a:lnTo>
                    <a:pt x="219" y="187"/>
                  </a:lnTo>
                  <a:lnTo>
                    <a:pt x="215" y="196"/>
                  </a:lnTo>
                  <a:lnTo>
                    <a:pt x="208" y="205"/>
                  </a:lnTo>
                  <a:lnTo>
                    <a:pt x="201" y="211"/>
                  </a:lnTo>
                  <a:lnTo>
                    <a:pt x="190" y="216"/>
                  </a:lnTo>
                  <a:lnTo>
                    <a:pt x="181" y="220"/>
                  </a:lnTo>
                  <a:lnTo>
                    <a:pt x="170" y="220"/>
                  </a:lnTo>
                  <a:lnTo>
                    <a:pt x="170" y="220"/>
                  </a:lnTo>
                  <a:lnTo>
                    <a:pt x="159" y="220"/>
                  </a:lnTo>
                  <a:lnTo>
                    <a:pt x="148" y="216"/>
                  </a:lnTo>
                  <a:lnTo>
                    <a:pt x="139" y="211"/>
                  </a:lnTo>
                  <a:lnTo>
                    <a:pt x="130" y="205"/>
                  </a:lnTo>
                  <a:lnTo>
                    <a:pt x="125" y="196"/>
                  </a:lnTo>
                  <a:lnTo>
                    <a:pt x="119" y="187"/>
                  </a:lnTo>
                  <a:lnTo>
                    <a:pt x="116" y="17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56"/>
                  </a:lnTo>
                  <a:lnTo>
                    <a:pt x="119" y="145"/>
                  </a:lnTo>
                  <a:lnTo>
                    <a:pt x="125" y="136"/>
                  </a:lnTo>
                  <a:lnTo>
                    <a:pt x="130" y="129"/>
                  </a:lnTo>
                  <a:lnTo>
                    <a:pt x="139" y="122"/>
                  </a:lnTo>
                  <a:lnTo>
                    <a:pt x="148" y="118"/>
                  </a:lnTo>
                  <a:lnTo>
                    <a:pt x="159" y="115"/>
                  </a:lnTo>
                  <a:lnTo>
                    <a:pt x="170" y="113"/>
                  </a:lnTo>
                  <a:lnTo>
                    <a:pt x="170" y="113"/>
                  </a:lnTo>
                  <a:lnTo>
                    <a:pt x="181" y="115"/>
                  </a:lnTo>
                  <a:lnTo>
                    <a:pt x="190" y="118"/>
                  </a:lnTo>
                  <a:lnTo>
                    <a:pt x="201" y="122"/>
                  </a:lnTo>
                  <a:lnTo>
                    <a:pt x="208" y="129"/>
                  </a:lnTo>
                  <a:lnTo>
                    <a:pt x="215" y="136"/>
                  </a:lnTo>
                  <a:lnTo>
                    <a:pt x="219" y="145"/>
                  </a:lnTo>
                  <a:lnTo>
                    <a:pt x="223" y="156"/>
                  </a:lnTo>
                  <a:lnTo>
                    <a:pt x="224" y="167"/>
                  </a:lnTo>
                  <a:lnTo>
                    <a:pt x="224" y="167"/>
                  </a:lnTo>
                  <a:close/>
                </a:path>
              </a:pathLst>
            </a:custGeom>
            <a:grpFill/>
            <a:ln w="9525">
              <a:solidFill>
                <a:srgbClr val="62FDFE">
                  <a:alpha val="88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888 0.12685 L 3.75E-6 2.59259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1" y="-634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833 -0.05579 L 6.25E-7 1.48148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77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833 -0.05578 L 4.16667E-7 -4.44444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77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833 -0.05579 L 1.04167E-6 5.55112E-17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77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834 -0.05579 L 2.70833E-6 1.48148E-6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77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8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59541"/>
            <a:ext cx="1463570" cy="1463570"/>
          </a:xfrm>
          <a:prstGeom prst="rect">
            <a:avLst/>
          </a:prstGeom>
        </p:spPr>
      </p:pic>
      <p:pic>
        <p:nvPicPr>
          <p:cNvPr id="29" name="图片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25354"/>
            <a:ext cx="1331944" cy="1331944"/>
          </a:xfrm>
          <a:prstGeom prst="rect">
            <a:avLst/>
          </a:prstGeom>
        </p:spPr>
      </p:pic>
      <p:sp>
        <p:nvSpPr>
          <p:cNvPr id="30" name="椭圆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41111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矩形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0874" y="1611062"/>
            <a:ext cx="1038511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2" name="组合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499565"/>
            <a:ext cx="4160690" cy="814703"/>
            <a:chOff x="1382911" y="215142"/>
            <a:chExt cx="3577873" cy="814703"/>
          </a:xfrm>
        </p:grpSpPr>
        <p:sp>
          <p:nvSpPr>
            <p:cNvPr id="33" name="矩形 32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35" name="矩形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244013" y="5250875"/>
            <a:ext cx="940981" cy="1374806"/>
          </a:xfrm>
          <a:prstGeom prst="rect">
            <a:avLst/>
          </a:prstGeom>
          <a:solidFill>
            <a:srgbClr val="62FDFE">
              <a:alpha val="24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30%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440175" y="4570147"/>
            <a:ext cx="940981" cy="2055533"/>
          </a:xfrm>
          <a:prstGeom prst="rect">
            <a:avLst/>
          </a:prstGeom>
          <a:solidFill>
            <a:srgbClr val="62FDFE">
              <a:alpha val="24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50%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636337" y="3822680"/>
            <a:ext cx="940981" cy="2803000"/>
          </a:xfrm>
          <a:prstGeom prst="rect">
            <a:avLst/>
          </a:prstGeom>
          <a:solidFill>
            <a:srgbClr val="62FDFE">
              <a:alpha val="24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70%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矩形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832498" y="3015985"/>
            <a:ext cx="940981" cy="3609693"/>
          </a:xfrm>
          <a:prstGeom prst="rect">
            <a:avLst/>
          </a:prstGeom>
          <a:solidFill>
            <a:srgbClr val="62FDFE">
              <a:alpha val="24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90%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弧形 3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201480" y="4456600"/>
            <a:ext cx="2126512" cy="2126512"/>
          </a:xfrm>
          <a:prstGeom prst="arc">
            <a:avLst>
              <a:gd name="adj1" fmla="val 11941765"/>
              <a:gd name="adj2" fmla="val 16460017"/>
            </a:avLst>
          </a:prstGeom>
          <a:noFill/>
          <a:ln w="6350" cap="flat" cmpd="sng" algn="ctr">
            <a:solidFill>
              <a:srgbClr val="62FDFE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弧形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418909" y="3726889"/>
            <a:ext cx="2126512" cy="2126512"/>
          </a:xfrm>
          <a:prstGeom prst="arc">
            <a:avLst>
              <a:gd name="adj1" fmla="val 11941765"/>
              <a:gd name="adj2" fmla="val 16460017"/>
            </a:avLst>
          </a:prstGeom>
          <a:noFill/>
          <a:ln w="6350" cap="flat" cmpd="sng" algn="ctr">
            <a:solidFill>
              <a:srgbClr val="62FDFE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弧形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593805" y="3015985"/>
            <a:ext cx="2126512" cy="2126512"/>
          </a:xfrm>
          <a:prstGeom prst="arc">
            <a:avLst>
              <a:gd name="adj1" fmla="val 11941765"/>
              <a:gd name="adj2" fmla="val 16460017"/>
            </a:avLst>
          </a:prstGeom>
          <a:noFill/>
          <a:ln w="6350" cap="flat" cmpd="sng" algn="ctr">
            <a:solidFill>
              <a:srgbClr val="62FDFE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矩形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385772" y="6829467"/>
            <a:ext cx="652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62FDFE"/>
                </a:solidFill>
                <a:latin typeface="Calibri" panose="020F0502020204030204"/>
                <a:ea typeface="宋体"/>
              </a:rPr>
              <a:t>2013</a:t>
            </a:r>
            <a:endParaRPr lang="id-ID" altLang="zh-CN" b="1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矩形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584293" y="6829467"/>
            <a:ext cx="652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62FDFE"/>
                </a:solidFill>
                <a:latin typeface="Calibri" panose="020F0502020204030204"/>
                <a:ea typeface="宋体"/>
              </a:rPr>
              <a:t>2016</a:t>
            </a:r>
            <a:endParaRPr lang="id-ID" altLang="zh-CN" b="1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" name="矩形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758516" y="6831369"/>
            <a:ext cx="652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62FDFE"/>
                </a:solidFill>
                <a:latin typeface="Calibri" panose="020F0502020204030204"/>
                <a:ea typeface="宋体"/>
              </a:rPr>
              <a:t>2019</a:t>
            </a:r>
            <a:endParaRPr lang="id-ID" altLang="zh-CN" b="1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" name="矩形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947420" y="6831369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62FDFE"/>
                </a:solidFill>
                <a:latin typeface="Calibri" panose="020F0502020204030204"/>
                <a:ea typeface="宋体"/>
              </a:rPr>
              <a:t>20XX</a:t>
            </a:r>
            <a:endParaRPr lang="id-ID" altLang="zh-CN" b="1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" name="Rectangle 1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156195" y="2912747"/>
            <a:ext cx="194630" cy="191746"/>
          </a:xfrm>
          <a:prstGeom prst="rect">
            <a:avLst/>
          </a:prstGeom>
          <a:solidFill>
            <a:srgbClr val="62FD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1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7" name="Rectangle 1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156195" y="4128926"/>
            <a:ext cx="194630" cy="194630"/>
          </a:xfrm>
          <a:prstGeom prst="rect">
            <a:avLst/>
          </a:prstGeom>
          <a:solidFill>
            <a:srgbClr val="62FD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1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8" name="Rectangle 1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156195" y="5347989"/>
            <a:ext cx="194630" cy="193188"/>
          </a:xfrm>
          <a:prstGeom prst="rect">
            <a:avLst/>
          </a:prstGeom>
          <a:solidFill>
            <a:srgbClr val="62FD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1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Rectangle 2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156195" y="6565611"/>
            <a:ext cx="194630" cy="194630"/>
          </a:xfrm>
          <a:prstGeom prst="rect">
            <a:avLst/>
          </a:prstGeom>
          <a:solidFill>
            <a:srgbClr val="62FD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1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681201" y="2523842"/>
            <a:ext cx="37089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b="1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681201" y="3751000"/>
            <a:ext cx="37089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b="1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691839" y="4978158"/>
            <a:ext cx="369950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b="1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691839" y="6205317"/>
            <a:ext cx="369950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b="1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图片 1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68053"/>
            <a:ext cx="1463570" cy="1463570"/>
          </a:xfrm>
          <a:prstGeom prst="rect">
            <a:avLst/>
          </a:prstGeom>
        </p:spPr>
      </p:pic>
      <p:pic>
        <p:nvPicPr>
          <p:cNvPr id="126" name="图片 1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433866"/>
            <a:ext cx="1331944" cy="1331944"/>
          </a:xfrm>
          <a:prstGeom prst="rect">
            <a:avLst/>
          </a:prstGeom>
        </p:spPr>
      </p:pic>
      <p:sp>
        <p:nvSpPr>
          <p:cNvPr id="127" name="椭圆 1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49623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8" name="矩形 1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684344"/>
            <a:ext cx="1040287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129" name="组合 1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608077"/>
            <a:ext cx="4160690" cy="814703"/>
            <a:chOff x="1382911" y="215142"/>
            <a:chExt cx="3577873" cy="814703"/>
          </a:xfrm>
        </p:grpSpPr>
        <p:sp>
          <p:nvSpPr>
            <p:cNvPr id="130" name="矩形 129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132" name="Group 39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>
            <a:grpSpLocks noChangeAspect="1"/>
          </p:cNvGrpSpPr>
          <p:nvPr/>
        </p:nvGrpSpPr>
        <p:grpSpPr bwMode="auto">
          <a:xfrm>
            <a:off x="3765177" y="3068060"/>
            <a:ext cx="3778623" cy="3844969"/>
            <a:chOff x="768" y="-979"/>
            <a:chExt cx="6151" cy="6259"/>
          </a:xfrm>
          <a:solidFill>
            <a:srgbClr val="62FDFE">
              <a:alpha val="76000"/>
            </a:srgbClr>
          </a:solidFill>
        </p:grpSpPr>
        <p:sp>
          <p:nvSpPr>
            <p:cNvPr id="133" name="Freeform 3925"/>
            <p:cNvSpPr>
              <a:spLocks/>
            </p:cNvSpPr>
            <p:nvPr/>
          </p:nvSpPr>
          <p:spPr bwMode="auto">
            <a:xfrm>
              <a:off x="768" y="1738"/>
              <a:ext cx="45" cy="414"/>
            </a:xfrm>
            <a:custGeom>
              <a:avLst/>
              <a:gdLst>
                <a:gd name="T0" fmla="*/ 11 w 19"/>
                <a:gd name="T1" fmla="*/ 153 h 175"/>
                <a:gd name="T2" fmla="*/ 19 w 19"/>
                <a:gd name="T3" fmla="*/ 0 h 175"/>
                <a:gd name="T4" fmla="*/ 8 w 19"/>
                <a:gd name="T5" fmla="*/ 38 h 175"/>
                <a:gd name="T6" fmla="*/ 3 w 19"/>
                <a:gd name="T7" fmla="*/ 97 h 175"/>
                <a:gd name="T8" fmla="*/ 0 w 19"/>
                <a:gd name="T9" fmla="*/ 175 h 175"/>
                <a:gd name="T10" fmla="*/ 11 w 19"/>
                <a:gd name="T11" fmla="*/ 15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75">
                  <a:moveTo>
                    <a:pt x="11" y="153"/>
                  </a:moveTo>
                  <a:cubicBezTo>
                    <a:pt x="11" y="101"/>
                    <a:pt x="14" y="49"/>
                    <a:pt x="19" y="0"/>
                  </a:cubicBezTo>
                  <a:cubicBezTo>
                    <a:pt x="13" y="12"/>
                    <a:pt x="9" y="25"/>
                    <a:pt x="8" y="38"/>
                  </a:cubicBezTo>
                  <a:cubicBezTo>
                    <a:pt x="6" y="56"/>
                    <a:pt x="4" y="79"/>
                    <a:pt x="3" y="97"/>
                  </a:cubicBezTo>
                  <a:cubicBezTo>
                    <a:pt x="2" y="120"/>
                    <a:pt x="1" y="151"/>
                    <a:pt x="0" y="175"/>
                  </a:cubicBezTo>
                  <a:cubicBezTo>
                    <a:pt x="0" y="167"/>
                    <a:pt x="4" y="160"/>
                    <a:pt x="11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4" name="Freeform 3926"/>
            <p:cNvSpPr>
              <a:spLocks/>
            </p:cNvSpPr>
            <p:nvPr/>
          </p:nvSpPr>
          <p:spPr bwMode="auto">
            <a:xfrm>
              <a:off x="799" y="1549"/>
              <a:ext cx="30" cy="175"/>
            </a:xfrm>
            <a:custGeom>
              <a:avLst/>
              <a:gdLst>
                <a:gd name="T0" fmla="*/ 2 w 13"/>
                <a:gd name="T1" fmla="*/ 64 h 74"/>
                <a:gd name="T2" fmla="*/ 13 w 13"/>
                <a:gd name="T3" fmla="*/ 0 h 74"/>
                <a:gd name="T4" fmla="*/ 2 w 13"/>
                <a:gd name="T5" fmla="*/ 65 h 74"/>
                <a:gd name="T6" fmla="*/ 0 w 13"/>
                <a:gd name="T7" fmla="*/ 74 h 74"/>
                <a:gd name="T8" fmla="*/ 2 w 13"/>
                <a:gd name="T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4">
                  <a:moveTo>
                    <a:pt x="2" y="64"/>
                  </a:moveTo>
                  <a:cubicBezTo>
                    <a:pt x="5" y="42"/>
                    <a:pt x="9" y="21"/>
                    <a:pt x="13" y="0"/>
                  </a:cubicBezTo>
                  <a:cubicBezTo>
                    <a:pt x="10" y="19"/>
                    <a:pt x="5" y="45"/>
                    <a:pt x="2" y="6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1"/>
                    <a:pt x="1" y="67"/>
                    <a:pt x="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5" name="Freeform 3927"/>
            <p:cNvSpPr>
              <a:spLocks/>
            </p:cNvSpPr>
            <p:nvPr/>
          </p:nvSpPr>
          <p:spPr bwMode="auto">
            <a:xfrm>
              <a:off x="777" y="2393"/>
              <a:ext cx="97" cy="572"/>
            </a:xfrm>
            <a:custGeom>
              <a:avLst/>
              <a:gdLst>
                <a:gd name="T0" fmla="*/ 0 w 41"/>
                <a:gd name="T1" fmla="*/ 0 h 242"/>
                <a:gd name="T2" fmla="*/ 0 w 41"/>
                <a:gd name="T3" fmla="*/ 0 h 242"/>
                <a:gd name="T4" fmla="*/ 2 w 41"/>
                <a:gd name="T5" fmla="*/ 29 h 242"/>
                <a:gd name="T6" fmla="*/ 17 w 41"/>
                <a:gd name="T7" fmla="*/ 133 h 242"/>
                <a:gd name="T8" fmla="*/ 41 w 41"/>
                <a:gd name="T9" fmla="*/ 242 h 242"/>
                <a:gd name="T10" fmla="*/ 0 w 41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4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0" y="98"/>
                    <a:pt x="10" y="98"/>
                    <a:pt x="17" y="133"/>
                  </a:cubicBezTo>
                  <a:cubicBezTo>
                    <a:pt x="31" y="204"/>
                    <a:pt x="31" y="206"/>
                    <a:pt x="41" y="242"/>
                  </a:cubicBezTo>
                  <a:cubicBezTo>
                    <a:pt x="20" y="164"/>
                    <a:pt x="6" y="8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6" name="Freeform 3928"/>
            <p:cNvSpPr>
              <a:spLocks/>
            </p:cNvSpPr>
            <p:nvPr/>
          </p:nvSpPr>
          <p:spPr bwMode="auto">
            <a:xfrm>
              <a:off x="780" y="2171"/>
              <a:ext cx="440" cy="1605"/>
            </a:xfrm>
            <a:custGeom>
              <a:avLst/>
              <a:gdLst>
                <a:gd name="T0" fmla="*/ 12 w 186"/>
                <a:gd name="T1" fmla="*/ 0 h 679"/>
                <a:gd name="T2" fmla="*/ 0 w 186"/>
                <a:gd name="T3" fmla="*/ 10 h 679"/>
                <a:gd name="T4" fmla="*/ 83 w 186"/>
                <a:gd name="T5" fmla="*/ 468 h 679"/>
                <a:gd name="T6" fmla="*/ 101 w 186"/>
                <a:gd name="T7" fmla="*/ 513 h 679"/>
                <a:gd name="T8" fmla="*/ 135 w 186"/>
                <a:gd name="T9" fmla="*/ 587 h 679"/>
                <a:gd name="T10" fmla="*/ 186 w 186"/>
                <a:gd name="T11" fmla="*/ 679 h 679"/>
                <a:gd name="T12" fmla="*/ 104 w 186"/>
                <a:gd name="T13" fmla="*/ 506 h 679"/>
                <a:gd name="T14" fmla="*/ 12 w 186"/>
                <a:gd name="T15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679">
                  <a:moveTo>
                    <a:pt x="12" y="0"/>
                  </a:moveTo>
                  <a:cubicBezTo>
                    <a:pt x="7" y="3"/>
                    <a:pt x="3" y="7"/>
                    <a:pt x="0" y="10"/>
                  </a:cubicBezTo>
                  <a:cubicBezTo>
                    <a:pt x="3" y="165"/>
                    <a:pt x="30" y="325"/>
                    <a:pt x="83" y="468"/>
                  </a:cubicBezTo>
                  <a:cubicBezTo>
                    <a:pt x="89" y="483"/>
                    <a:pt x="95" y="499"/>
                    <a:pt x="101" y="513"/>
                  </a:cubicBezTo>
                  <a:cubicBezTo>
                    <a:pt x="111" y="535"/>
                    <a:pt x="124" y="565"/>
                    <a:pt x="135" y="587"/>
                  </a:cubicBezTo>
                  <a:cubicBezTo>
                    <a:pt x="150" y="614"/>
                    <a:pt x="170" y="652"/>
                    <a:pt x="186" y="679"/>
                  </a:cubicBezTo>
                  <a:cubicBezTo>
                    <a:pt x="156" y="629"/>
                    <a:pt x="128" y="572"/>
                    <a:pt x="104" y="506"/>
                  </a:cubicBezTo>
                  <a:cubicBezTo>
                    <a:pt x="45" y="349"/>
                    <a:pt x="15" y="172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7" name="Freeform 3929"/>
            <p:cNvSpPr>
              <a:spLocks/>
            </p:cNvSpPr>
            <p:nvPr/>
          </p:nvSpPr>
          <p:spPr bwMode="auto">
            <a:xfrm>
              <a:off x="2421" y="-863"/>
              <a:ext cx="698" cy="416"/>
            </a:xfrm>
            <a:custGeom>
              <a:avLst/>
              <a:gdLst>
                <a:gd name="T0" fmla="*/ 60 w 295"/>
                <a:gd name="T1" fmla="*/ 160 h 176"/>
                <a:gd name="T2" fmla="*/ 295 w 295"/>
                <a:gd name="T3" fmla="*/ 0 h 176"/>
                <a:gd name="T4" fmla="*/ 274 w 295"/>
                <a:gd name="T5" fmla="*/ 5 h 176"/>
                <a:gd name="T6" fmla="*/ 210 w 295"/>
                <a:gd name="T7" fmla="*/ 25 h 176"/>
                <a:gd name="T8" fmla="*/ 0 w 295"/>
                <a:gd name="T9" fmla="*/ 176 h 176"/>
                <a:gd name="T10" fmla="*/ 60 w 295"/>
                <a:gd name="T11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" h="176">
                  <a:moveTo>
                    <a:pt x="60" y="160"/>
                  </a:moveTo>
                  <a:cubicBezTo>
                    <a:pt x="133" y="74"/>
                    <a:pt x="212" y="21"/>
                    <a:pt x="295" y="0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136" y="49"/>
                    <a:pt x="65" y="99"/>
                    <a:pt x="0" y="176"/>
                  </a:cubicBezTo>
                  <a:cubicBezTo>
                    <a:pt x="20" y="170"/>
                    <a:pt x="40" y="165"/>
                    <a:pt x="60" y="1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8" name="Freeform 3930"/>
            <p:cNvSpPr>
              <a:spLocks/>
            </p:cNvSpPr>
            <p:nvPr/>
          </p:nvSpPr>
          <p:spPr bwMode="auto">
            <a:xfrm>
              <a:off x="3298" y="-937"/>
              <a:ext cx="209" cy="33"/>
            </a:xfrm>
            <a:custGeom>
              <a:avLst/>
              <a:gdLst>
                <a:gd name="T0" fmla="*/ 57 w 88"/>
                <a:gd name="T1" fmla="*/ 5 h 14"/>
                <a:gd name="T2" fmla="*/ 88 w 88"/>
                <a:gd name="T3" fmla="*/ 0 h 14"/>
                <a:gd name="T4" fmla="*/ 10 w 88"/>
                <a:gd name="T5" fmla="*/ 12 h 14"/>
                <a:gd name="T6" fmla="*/ 0 w 88"/>
                <a:gd name="T7" fmla="*/ 14 h 14"/>
                <a:gd name="T8" fmla="*/ 57 w 88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4">
                  <a:moveTo>
                    <a:pt x="57" y="5"/>
                  </a:moveTo>
                  <a:cubicBezTo>
                    <a:pt x="68" y="3"/>
                    <a:pt x="78" y="2"/>
                    <a:pt x="88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7" y="13"/>
                    <a:pt x="3" y="13"/>
                    <a:pt x="0" y="14"/>
                  </a:cubicBezTo>
                  <a:cubicBezTo>
                    <a:pt x="19" y="11"/>
                    <a:pt x="38" y="8"/>
                    <a:pt x="5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9" name="Freeform 3931"/>
            <p:cNvSpPr>
              <a:spLocks/>
            </p:cNvSpPr>
            <p:nvPr/>
          </p:nvSpPr>
          <p:spPr bwMode="auto">
            <a:xfrm>
              <a:off x="4296" y="-932"/>
              <a:ext cx="358" cy="66"/>
            </a:xfrm>
            <a:custGeom>
              <a:avLst/>
              <a:gdLst>
                <a:gd name="T0" fmla="*/ 89 w 151"/>
                <a:gd name="T1" fmla="*/ 18 h 28"/>
                <a:gd name="T2" fmla="*/ 151 w 151"/>
                <a:gd name="T3" fmla="*/ 28 h 28"/>
                <a:gd name="T4" fmla="*/ 28 w 151"/>
                <a:gd name="T5" fmla="*/ 4 h 28"/>
                <a:gd name="T6" fmla="*/ 0 w 151"/>
                <a:gd name="T7" fmla="*/ 0 h 28"/>
                <a:gd name="T8" fmla="*/ 89 w 151"/>
                <a:gd name="T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8">
                  <a:moveTo>
                    <a:pt x="89" y="18"/>
                  </a:moveTo>
                  <a:cubicBezTo>
                    <a:pt x="110" y="20"/>
                    <a:pt x="131" y="23"/>
                    <a:pt x="151" y="28"/>
                  </a:cubicBezTo>
                  <a:cubicBezTo>
                    <a:pt x="114" y="21"/>
                    <a:pt x="65" y="9"/>
                    <a:pt x="28" y="4"/>
                  </a:cubicBezTo>
                  <a:cubicBezTo>
                    <a:pt x="18" y="2"/>
                    <a:pt x="9" y="1"/>
                    <a:pt x="0" y="0"/>
                  </a:cubicBezTo>
                  <a:cubicBezTo>
                    <a:pt x="30" y="5"/>
                    <a:pt x="60" y="11"/>
                    <a:pt x="8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0" name="Freeform 3932"/>
            <p:cNvSpPr>
              <a:spLocks/>
            </p:cNvSpPr>
            <p:nvPr/>
          </p:nvSpPr>
          <p:spPr bwMode="auto">
            <a:xfrm>
              <a:off x="2324" y="-696"/>
              <a:ext cx="305" cy="156"/>
            </a:xfrm>
            <a:custGeom>
              <a:avLst/>
              <a:gdLst>
                <a:gd name="T0" fmla="*/ 88 w 129"/>
                <a:gd name="T1" fmla="*/ 22 h 66"/>
                <a:gd name="T2" fmla="*/ 129 w 129"/>
                <a:gd name="T3" fmla="*/ 0 h 66"/>
                <a:gd name="T4" fmla="*/ 86 w 129"/>
                <a:gd name="T5" fmla="*/ 20 h 66"/>
                <a:gd name="T6" fmla="*/ 5 w 129"/>
                <a:gd name="T7" fmla="*/ 63 h 66"/>
                <a:gd name="T8" fmla="*/ 0 w 129"/>
                <a:gd name="T9" fmla="*/ 66 h 66"/>
                <a:gd name="T10" fmla="*/ 88 w 129"/>
                <a:gd name="T11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66">
                  <a:moveTo>
                    <a:pt x="88" y="22"/>
                  </a:moveTo>
                  <a:cubicBezTo>
                    <a:pt x="101" y="13"/>
                    <a:pt x="115" y="6"/>
                    <a:pt x="129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3" y="64"/>
                    <a:pt x="2" y="65"/>
                    <a:pt x="0" y="66"/>
                  </a:cubicBezTo>
                  <a:cubicBezTo>
                    <a:pt x="28" y="50"/>
                    <a:pt x="58" y="35"/>
                    <a:pt x="88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1" name="Freeform 3933"/>
            <p:cNvSpPr>
              <a:spLocks/>
            </p:cNvSpPr>
            <p:nvPr/>
          </p:nvSpPr>
          <p:spPr bwMode="auto">
            <a:xfrm>
              <a:off x="3899" y="-960"/>
              <a:ext cx="274" cy="14"/>
            </a:xfrm>
            <a:custGeom>
              <a:avLst/>
              <a:gdLst>
                <a:gd name="T0" fmla="*/ 27 w 116"/>
                <a:gd name="T1" fmla="*/ 1 h 6"/>
                <a:gd name="T2" fmla="*/ 116 w 116"/>
                <a:gd name="T3" fmla="*/ 6 h 6"/>
                <a:gd name="T4" fmla="*/ 0 w 116"/>
                <a:gd name="T5" fmla="*/ 0 h 6"/>
                <a:gd name="T6" fmla="*/ 27 w 116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6">
                  <a:moveTo>
                    <a:pt x="27" y="1"/>
                  </a:moveTo>
                  <a:cubicBezTo>
                    <a:pt x="68" y="2"/>
                    <a:pt x="115" y="6"/>
                    <a:pt x="116" y="6"/>
                  </a:cubicBezTo>
                  <a:cubicBezTo>
                    <a:pt x="81" y="4"/>
                    <a:pt x="35" y="1"/>
                    <a:pt x="0" y="0"/>
                  </a:cubicBezTo>
                  <a:cubicBezTo>
                    <a:pt x="3" y="0"/>
                    <a:pt x="12" y="0"/>
                    <a:pt x="2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2" name="Freeform 3936"/>
            <p:cNvSpPr>
              <a:spLocks/>
            </p:cNvSpPr>
            <p:nvPr/>
          </p:nvSpPr>
          <p:spPr bwMode="auto">
            <a:xfrm>
              <a:off x="3956" y="5006"/>
              <a:ext cx="908" cy="239"/>
            </a:xfrm>
            <a:custGeom>
              <a:avLst/>
              <a:gdLst>
                <a:gd name="T0" fmla="*/ 65 w 384"/>
                <a:gd name="T1" fmla="*/ 0 h 101"/>
                <a:gd name="T2" fmla="*/ 0 w 384"/>
                <a:gd name="T3" fmla="*/ 18 h 101"/>
                <a:gd name="T4" fmla="*/ 299 w 384"/>
                <a:gd name="T5" fmla="*/ 75 h 101"/>
                <a:gd name="T6" fmla="*/ 384 w 384"/>
                <a:gd name="T7" fmla="*/ 51 h 101"/>
                <a:gd name="T8" fmla="*/ 65 w 384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101">
                  <a:moveTo>
                    <a:pt x="65" y="0"/>
                  </a:moveTo>
                  <a:cubicBezTo>
                    <a:pt x="43" y="7"/>
                    <a:pt x="22" y="12"/>
                    <a:pt x="0" y="18"/>
                  </a:cubicBezTo>
                  <a:cubicBezTo>
                    <a:pt x="98" y="80"/>
                    <a:pt x="200" y="101"/>
                    <a:pt x="299" y="75"/>
                  </a:cubicBezTo>
                  <a:cubicBezTo>
                    <a:pt x="384" y="51"/>
                    <a:pt x="384" y="51"/>
                    <a:pt x="384" y="51"/>
                  </a:cubicBezTo>
                  <a:cubicBezTo>
                    <a:pt x="279" y="85"/>
                    <a:pt x="170" y="67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3" name="Freeform 3937"/>
            <p:cNvSpPr>
              <a:spLocks/>
            </p:cNvSpPr>
            <p:nvPr/>
          </p:nvSpPr>
          <p:spPr bwMode="auto">
            <a:xfrm>
              <a:off x="4360" y="4959"/>
              <a:ext cx="866" cy="189"/>
            </a:xfrm>
            <a:custGeom>
              <a:avLst/>
              <a:gdLst>
                <a:gd name="T0" fmla="*/ 55 w 366"/>
                <a:gd name="T1" fmla="*/ 0 h 80"/>
                <a:gd name="T2" fmla="*/ 0 w 366"/>
                <a:gd name="T3" fmla="*/ 22 h 80"/>
                <a:gd name="T4" fmla="*/ 296 w 366"/>
                <a:gd name="T5" fmla="*/ 41 h 80"/>
                <a:gd name="T6" fmla="*/ 366 w 366"/>
                <a:gd name="T7" fmla="*/ 10 h 80"/>
                <a:gd name="T8" fmla="*/ 55 w 3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80">
                  <a:moveTo>
                    <a:pt x="55" y="0"/>
                  </a:moveTo>
                  <a:cubicBezTo>
                    <a:pt x="37" y="8"/>
                    <a:pt x="19" y="16"/>
                    <a:pt x="0" y="22"/>
                  </a:cubicBezTo>
                  <a:cubicBezTo>
                    <a:pt x="98" y="72"/>
                    <a:pt x="199" y="80"/>
                    <a:pt x="296" y="41"/>
                  </a:cubicBezTo>
                  <a:cubicBezTo>
                    <a:pt x="366" y="10"/>
                    <a:pt x="366" y="10"/>
                    <a:pt x="366" y="10"/>
                  </a:cubicBezTo>
                  <a:cubicBezTo>
                    <a:pt x="266" y="58"/>
                    <a:pt x="159" y="53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4" name="Freeform 3943"/>
            <p:cNvSpPr>
              <a:spLocks/>
            </p:cNvSpPr>
            <p:nvPr/>
          </p:nvSpPr>
          <p:spPr bwMode="auto">
            <a:xfrm>
              <a:off x="4339" y="4486"/>
              <a:ext cx="390" cy="253"/>
            </a:xfrm>
            <a:custGeom>
              <a:avLst/>
              <a:gdLst>
                <a:gd name="T0" fmla="*/ 165 w 165"/>
                <a:gd name="T1" fmla="*/ 50 h 107"/>
                <a:gd name="T2" fmla="*/ 109 w 165"/>
                <a:gd name="T3" fmla="*/ 0 h 107"/>
                <a:gd name="T4" fmla="*/ 0 w 165"/>
                <a:gd name="T5" fmla="*/ 54 h 107"/>
                <a:gd name="T6" fmla="*/ 59 w 165"/>
                <a:gd name="T7" fmla="*/ 107 h 107"/>
                <a:gd name="T8" fmla="*/ 165 w 165"/>
                <a:gd name="T9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07">
                  <a:moveTo>
                    <a:pt x="165" y="50"/>
                  </a:moveTo>
                  <a:cubicBezTo>
                    <a:pt x="146" y="35"/>
                    <a:pt x="128" y="18"/>
                    <a:pt x="109" y="0"/>
                  </a:cubicBezTo>
                  <a:cubicBezTo>
                    <a:pt x="73" y="19"/>
                    <a:pt x="37" y="38"/>
                    <a:pt x="0" y="54"/>
                  </a:cubicBezTo>
                  <a:cubicBezTo>
                    <a:pt x="19" y="74"/>
                    <a:pt x="39" y="91"/>
                    <a:pt x="59" y="107"/>
                  </a:cubicBezTo>
                  <a:cubicBezTo>
                    <a:pt x="95" y="90"/>
                    <a:pt x="130" y="71"/>
                    <a:pt x="165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5" name="Freeform 3947"/>
            <p:cNvSpPr>
              <a:spLocks/>
            </p:cNvSpPr>
            <p:nvPr/>
          </p:nvSpPr>
          <p:spPr bwMode="auto">
            <a:xfrm>
              <a:off x="3431" y="5065"/>
              <a:ext cx="702" cy="208"/>
            </a:xfrm>
            <a:custGeom>
              <a:avLst/>
              <a:gdLst>
                <a:gd name="T0" fmla="*/ 297 w 297"/>
                <a:gd name="T1" fmla="*/ 77 h 88"/>
                <a:gd name="T2" fmla="*/ 106 w 297"/>
                <a:gd name="T3" fmla="*/ 0 h 88"/>
                <a:gd name="T4" fmla="*/ 33 w 297"/>
                <a:gd name="T5" fmla="*/ 8 h 88"/>
                <a:gd name="T6" fmla="*/ 0 w 297"/>
                <a:gd name="T7" fmla="*/ 10 h 88"/>
                <a:gd name="T8" fmla="*/ 191 w 297"/>
                <a:gd name="T9" fmla="*/ 88 h 88"/>
                <a:gd name="T10" fmla="*/ 225 w 297"/>
                <a:gd name="T11" fmla="*/ 86 h 88"/>
                <a:gd name="T12" fmla="*/ 297 w 297"/>
                <a:gd name="T13" fmla="*/ 7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88">
                  <a:moveTo>
                    <a:pt x="297" y="77"/>
                  </a:moveTo>
                  <a:cubicBezTo>
                    <a:pt x="233" y="69"/>
                    <a:pt x="168" y="43"/>
                    <a:pt x="106" y="0"/>
                  </a:cubicBezTo>
                  <a:cubicBezTo>
                    <a:pt x="82" y="3"/>
                    <a:pt x="58" y="6"/>
                    <a:pt x="33" y="8"/>
                  </a:cubicBezTo>
                  <a:cubicBezTo>
                    <a:pt x="22" y="9"/>
                    <a:pt x="11" y="9"/>
                    <a:pt x="0" y="10"/>
                  </a:cubicBezTo>
                  <a:cubicBezTo>
                    <a:pt x="62" y="53"/>
                    <a:pt x="127" y="79"/>
                    <a:pt x="191" y="88"/>
                  </a:cubicBezTo>
                  <a:cubicBezTo>
                    <a:pt x="202" y="87"/>
                    <a:pt x="213" y="86"/>
                    <a:pt x="225" y="86"/>
                  </a:cubicBezTo>
                  <a:cubicBezTo>
                    <a:pt x="249" y="84"/>
                    <a:pt x="273" y="81"/>
                    <a:pt x="297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6" name="Freeform 3948"/>
            <p:cNvSpPr>
              <a:spLocks/>
            </p:cNvSpPr>
            <p:nvPr/>
          </p:nvSpPr>
          <p:spPr bwMode="auto">
            <a:xfrm>
              <a:off x="3982" y="5245"/>
              <a:ext cx="378" cy="35"/>
            </a:xfrm>
            <a:custGeom>
              <a:avLst/>
              <a:gdLst>
                <a:gd name="T0" fmla="*/ 106 w 160"/>
                <a:gd name="T1" fmla="*/ 4 h 15"/>
                <a:gd name="T2" fmla="*/ 34 w 160"/>
                <a:gd name="T3" fmla="*/ 12 h 15"/>
                <a:gd name="T4" fmla="*/ 0 w 160"/>
                <a:gd name="T5" fmla="*/ 15 h 15"/>
                <a:gd name="T6" fmla="*/ 17 w 160"/>
                <a:gd name="T7" fmla="*/ 14 h 15"/>
                <a:gd name="T8" fmla="*/ 62 w 160"/>
                <a:gd name="T9" fmla="*/ 11 h 15"/>
                <a:gd name="T10" fmla="*/ 160 w 160"/>
                <a:gd name="T11" fmla="*/ 0 h 15"/>
                <a:gd name="T12" fmla="*/ 106 w 160"/>
                <a:gd name="T1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5">
                  <a:moveTo>
                    <a:pt x="106" y="4"/>
                  </a:moveTo>
                  <a:cubicBezTo>
                    <a:pt x="82" y="8"/>
                    <a:pt x="58" y="11"/>
                    <a:pt x="34" y="12"/>
                  </a:cubicBezTo>
                  <a:cubicBezTo>
                    <a:pt x="23" y="13"/>
                    <a:pt x="11" y="14"/>
                    <a:pt x="0" y="15"/>
                  </a:cubicBezTo>
                  <a:cubicBezTo>
                    <a:pt x="6" y="15"/>
                    <a:pt x="12" y="14"/>
                    <a:pt x="17" y="1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42" y="3"/>
                    <a:pt x="124" y="4"/>
                    <a:pt x="106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7" name="Freeform 3951"/>
            <p:cNvSpPr>
              <a:spLocks/>
            </p:cNvSpPr>
            <p:nvPr/>
          </p:nvSpPr>
          <p:spPr bwMode="auto">
            <a:xfrm>
              <a:off x="5507" y="4663"/>
              <a:ext cx="246" cy="166"/>
            </a:xfrm>
            <a:custGeom>
              <a:avLst/>
              <a:gdLst>
                <a:gd name="T0" fmla="*/ 100 w 104"/>
                <a:gd name="T1" fmla="*/ 3 h 70"/>
                <a:gd name="T2" fmla="*/ 104 w 104"/>
                <a:gd name="T3" fmla="*/ 0 h 70"/>
                <a:gd name="T4" fmla="*/ 80 w 104"/>
                <a:gd name="T5" fmla="*/ 17 h 70"/>
                <a:gd name="T6" fmla="*/ 0 w 104"/>
                <a:gd name="T7" fmla="*/ 70 h 70"/>
                <a:gd name="T8" fmla="*/ 100 w 104"/>
                <a:gd name="T9" fmla="*/ 4 h 70"/>
                <a:gd name="T10" fmla="*/ 100 w 104"/>
                <a:gd name="T11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70">
                  <a:moveTo>
                    <a:pt x="100" y="3"/>
                  </a:moveTo>
                  <a:cubicBezTo>
                    <a:pt x="101" y="2"/>
                    <a:pt x="103" y="1"/>
                    <a:pt x="104" y="0"/>
                  </a:cubicBezTo>
                  <a:cubicBezTo>
                    <a:pt x="103" y="1"/>
                    <a:pt x="103" y="1"/>
                    <a:pt x="80" y="17"/>
                  </a:cubicBezTo>
                  <a:cubicBezTo>
                    <a:pt x="62" y="30"/>
                    <a:pt x="27" y="54"/>
                    <a:pt x="0" y="70"/>
                  </a:cubicBezTo>
                  <a:cubicBezTo>
                    <a:pt x="30" y="51"/>
                    <a:pt x="71" y="25"/>
                    <a:pt x="100" y="4"/>
                  </a:cubicBezTo>
                  <a:cubicBezTo>
                    <a:pt x="100" y="4"/>
                    <a:pt x="100" y="3"/>
                    <a:pt x="10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8" name="Freeform 3952"/>
            <p:cNvSpPr>
              <a:spLocks/>
            </p:cNvSpPr>
            <p:nvPr/>
          </p:nvSpPr>
          <p:spPr bwMode="auto">
            <a:xfrm>
              <a:off x="915" y="1345"/>
              <a:ext cx="234" cy="1715"/>
            </a:xfrm>
            <a:custGeom>
              <a:avLst/>
              <a:gdLst>
                <a:gd name="T0" fmla="*/ 99 w 99"/>
                <a:gd name="T1" fmla="*/ 725 h 725"/>
                <a:gd name="T2" fmla="*/ 70 w 99"/>
                <a:gd name="T3" fmla="*/ 0 h 725"/>
                <a:gd name="T4" fmla="*/ 31 w 99"/>
                <a:gd name="T5" fmla="*/ 28 h 725"/>
                <a:gd name="T6" fmla="*/ 59 w 99"/>
                <a:gd name="T7" fmla="*/ 711 h 725"/>
                <a:gd name="T8" fmla="*/ 99 w 99"/>
                <a:gd name="T9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725">
                  <a:moveTo>
                    <a:pt x="99" y="725"/>
                  </a:moveTo>
                  <a:cubicBezTo>
                    <a:pt x="45" y="485"/>
                    <a:pt x="37" y="228"/>
                    <a:pt x="70" y="0"/>
                  </a:cubicBezTo>
                  <a:cubicBezTo>
                    <a:pt x="56" y="9"/>
                    <a:pt x="43" y="19"/>
                    <a:pt x="31" y="28"/>
                  </a:cubicBezTo>
                  <a:cubicBezTo>
                    <a:pt x="0" y="243"/>
                    <a:pt x="9" y="485"/>
                    <a:pt x="59" y="711"/>
                  </a:cubicBezTo>
                  <a:cubicBezTo>
                    <a:pt x="71" y="716"/>
                    <a:pt x="84" y="721"/>
                    <a:pt x="99" y="7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9" name="Freeform 3955"/>
            <p:cNvSpPr>
              <a:spLocks/>
            </p:cNvSpPr>
            <p:nvPr/>
          </p:nvSpPr>
          <p:spPr bwMode="auto">
            <a:xfrm>
              <a:off x="1804" y="4290"/>
              <a:ext cx="823" cy="726"/>
            </a:xfrm>
            <a:custGeom>
              <a:avLst/>
              <a:gdLst>
                <a:gd name="T0" fmla="*/ 58 w 348"/>
                <a:gd name="T1" fmla="*/ 24 h 307"/>
                <a:gd name="T2" fmla="*/ 0 w 348"/>
                <a:gd name="T3" fmla="*/ 0 h 307"/>
                <a:gd name="T4" fmla="*/ 247 w 348"/>
                <a:gd name="T5" fmla="*/ 257 h 307"/>
                <a:gd name="T6" fmla="*/ 342 w 348"/>
                <a:gd name="T7" fmla="*/ 304 h 307"/>
                <a:gd name="T8" fmla="*/ 348 w 348"/>
                <a:gd name="T9" fmla="*/ 307 h 307"/>
                <a:gd name="T10" fmla="*/ 58 w 348"/>
                <a:gd name="T11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307">
                  <a:moveTo>
                    <a:pt x="58" y="24"/>
                  </a:moveTo>
                  <a:cubicBezTo>
                    <a:pt x="38" y="17"/>
                    <a:pt x="18" y="9"/>
                    <a:pt x="0" y="0"/>
                  </a:cubicBezTo>
                  <a:cubicBezTo>
                    <a:pt x="74" y="121"/>
                    <a:pt x="159" y="208"/>
                    <a:pt x="247" y="257"/>
                  </a:cubicBezTo>
                  <a:cubicBezTo>
                    <a:pt x="275" y="271"/>
                    <a:pt x="313" y="291"/>
                    <a:pt x="342" y="304"/>
                  </a:cubicBezTo>
                  <a:cubicBezTo>
                    <a:pt x="348" y="307"/>
                    <a:pt x="348" y="307"/>
                    <a:pt x="348" y="307"/>
                  </a:cubicBezTo>
                  <a:cubicBezTo>
                    <a:pt x="245" y="261"/>
                    <a:pt x="144" y="165"/>
                    <a:pt x="58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0" name="Freeform 3957"/>
            <p:cNvSpPr>
              <a:spLocks/>
            </p:cNvSpPr>
            <p:nvPr/>
          </p:nvSpPr>
          <p:spPr bwMode="auto">
            <a:xfrm>
              <a:off x="1220" y="-405"/>
              <a:ext cx="1565" cy="994"/>
            </a:xfrm>
            <a:custGeom>
              <a:avLst/>
              <a:gdLst>
                <a:gd name="T0" fmla="*/ 578 w 662"/>
                <a:gd name="T1" fmla="*/ 149 h 420"/>
                <a:gd name="T2" fmla="*/ 662 w 662"/>
                <a:gd name="T3" fmla="*/ 0 h 420"/>
                <a:gd name="T4" fmla="*/ 65 w 662"/>
                <a:gd name="T5" fmla="*/ 305 h 420"/>
                <a:gd name="T6" fmla="*/ 0 w 662"/>
                <a:gd name="T7" fmla="*/ 420 h 420"/>
                <a:gd name="T8" fmla="*/ 578 w 662"/>
                <a:gd name="T9" fmla="*/ 14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2" h="420">
                  <a:moveTo>
                    <a:pt x="578" y="149"/>
                  </a:moveTo>
                  <a:cubicBezTo>
                    <a:pt x="603" y="95"/>
                    <a:pt x="631" y="45"/>
                    <a:pt x="662" y="0"/>
                  </a:cubicBezTo>
                  <a:cubicBezTo>
                    <a:pt x="399" y="26"/>
                    <a:pt x="194" y="138"/>
                    <a:pt x="65" y="305"/>
                  </a:cubicBezTo>
                  <a:cubicBezTo>
                    <a:pt x="41" y="340"/>
                    <a:pt x="20" y="378"/>
                    <a:pt x="0" y="420"/>
                  </a:cubicBezTo>
                  <a:cubicBezTo>
                    <a:pt x="117" y="274"/>
                    <a:pt x="315" y="174"/>
                    <a:pt x="578" y="1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1" name="Freeform 3958"/>
            <p:cNvSpPr>
              <a:spLocks/>
            </p:cNvSpPr>
            <p:nvPr/>
          </p:nvSpPr>
          <p:spPr bwMode="auto">
            <a:xfrm>
              <a:off x="1161" y="430"/>
              <a:ext cx="371" cy="986"/>
            </a:xfrm>
            <a:custGeom>
              <a:avLst/>
              <a:gdLst>
                <a:gd name="T0" fmla="*/ 66 w 157"/>
                <a:gd name="T1" fmla="*/ 390 h 417"/>
                <a:gd name="T2" fmla="*/ 157 w 157"/>
                <a:gd name="T3" fmla="*/ 0 h 417"/>
                <a:gd name="T4" fmla="*/ 86 w 157"/>
                <a:gd name="T5" fmla="*/ 47 h 417"/>
                <a:gd name="T6" fmla="*/ 0 w 157"/>
                <a:gd name="T7" fmla="*/ 417 h 417"/>
                <a:gd name="T8" fmla="*/ 66 w 157"/>
                <a:gd name="T9" fmla="*/ 39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417">
                  <a:moveTo>
                    <a:pt x="66" y="390"/>
                  </a:moveTo>
                  <a:cubicBezTo>
                    <a:pt x="82" y="249"/>
                    <a:pt x="113" y="116"/>
                    <a:pt x="157" y="0"/>
                  </a:cubicBezTo>
                  <a:cubicBezTo>
                    <a:pt x="132" y="14"/>
                    <a:pt x="108" y="30"/>
                    <a:pt x="86" y="47"/>
                  </a:cubicBezTo>
                  <a:cubicBezTo>
                    <a:pt x="45" y="157"/>
                    <a:pt x="16" y="283"/>
                    <a:pt x="0" y="417"/>
                  </a:cubicBezTo>
                  <a:cubicBezTo>
                    <a:pt x="20" y="408"/>
                    <a:pt x="42" y="399"/>
                    <a:pt x="66" y="3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2" name="Freeform 3961"/>
            <p:cNvSpPr>
              <a:spLocks/>
            </p:cNvSpPr>
            <p:nvPr/>
          </p:nvSpPr>
          <p:spPr bwMode="auto">
            <a:xfrm>
              <a:off x="1716" y="3521"/>
              <a:ext cx="265" cy="262"/>
            </a:xfrm>
            <a:custGeom>
              <a:avLst/>
              <a:gdLst>
                <a:gd name="T0" fmla="*/ 112 w 112"/>
                <a:gd name="T1" fmla="*/ 111 h 111"/>
                <a:gd name="T2" fmla="*/ 78 w 112"/>
                <a:gd name="T3" fmla="*/ 8 h 111"/>
                <a:gd name="T4" fmla="*/ 0 w 112"/>
                <a:gd name="T5" fmla="*/ 0 h 111"/>
                <a:gd name="T6" fmla="*/ 34 w 112"/>
                <a:gd name="T7" fmla="*/ 101 h 111"/>
                <a:gd name="T8" fmla="*/ 112 w 112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1">
                  <a:moveTo>
                    <a:pt x="112" y="111"/>
                  </a:moveTo>
                  <a:cubicBezTo>
                    <a:pt x="100" y="77"/>
                    <a:pt x="88" y="43"/>
                    <a:pt x="78" y="8"/>
                  </a:cubicBezTo>
                  <a:cubicBezTo>
                    <a:pt x="51" y="6"/>
                    <a:pt x="25" y="4"/>
                    <a:pt x="0" y="0"/>
                  </a:cubicBezTo>
                  <a:cubicBezTo>
                    <a:pt x="10" y="34"/>
                    <a:pt x="22" y="68"/>
                    <a:pt x="34" y="101"/>
                  </a:cubicBezTo>
                  <a:cubicBezTo>
                    <a:pt x="59" y="105"/>
                    <a:pt x="85" y="108"/>
                    <a:pt x="112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3" name="Freeform 3962"/>
            <p:cNvSpPr>
              <a:spLocks/>
            </p:cNvSpPr>
            <p:nvPr/>
          </p:nvSpPr>
          <p:spPr bwMode="auto">
            <a:xfrm>
              <a:off x="1851" y="3899"/>
              <a:ext cx="473" cy="589"/>
            </a:xfrm>
            <a:custGeom>
              <a:avLst/>
              <a:gdLst>
                <a:gd name="T0" fmla="*/ 200 w 200"/>
                <a:gd name="T1" fmla="*/ 249 h 249"/>
                <a:gd name="T2" fmla="*/ 79 w 200"/>
                <a:gd name="T3" fmla="*/ 12 h 249"/>
                <a:gd name="T4" fmla="*/ 0 w 200"/>
                <a:gd name="T5" fmla="*/ 0 h 249"/>
                <a:gd name="T6" fmla="*/ 118 w 200"/>
                <a:gd name="T7" fmla="*/ 230 h 249"/>
                <a:gd name="T8" fmla="*/ 200 w 200"/>
                <a:gd name="T9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49">
                  <a:moveTo>
                    <a:pt x="200" y="249"/>
                  </a:moveTo>
                  <a:cubicBezTo>
                    <a:pt x="156" y="180"/>
                    <a:pt x="115" y="101"/>
                    <a:pt x="79" y="12"/>
                  </a:cubicBezTo>
                  <a:cubicBezTo>
                    <a:pt x="51" y="9"/>
                    <a:pt x="25" y="5"/>
                    <a:pt x="0" y="0"/>
                  </a:cubicBezTo>
                  <a:cubicBezTo>
                    <a:pt x="35" y="87"/>
                    <a:pt x="75" y="164"/>
                    <a:pt x="118" y="230"/>
                  </a:cubicBezTo>
                  <a:cubicBezTo>
                    <a:pt x="144" y="238"/>
                    <a:pt x="172" y="244"/>
                    <a:pt x="200" y="2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4" name="Freeform 3963"/>
            <p:cNvSpPr>
              <a:spLocks/>
            </p:cNvSpPr>
            <p:nvPr/>
          </p:nvSpPr>
          <p:spPr bwMode="auto">
            <a:xfrm>
              <a:off x="2192" y="4538"/>
              <a:ext cx="1184" cy="702"/>
            </a:xfrm>
            <a:custGeom>
              <a:avLst/>
              <a:gdLst>
                <a:gd name="T0" fmla="*/ 136 w 501"/>
                <a:gd name="T1" fmla="*/ 27 h 297"/>
                <a:gd name="T2" fmla="*/ 0 w 501"/>
                <a:gd name="T3" fmla="*/ 0 h 297"/>
                <a:gd name="T4" fmla="*/ 293 w 501"/>
                <a:gd name="T5" fmla="*/ 244 h 297"/>
                <a:gd name="T6" fmla="*/ 501 w 501"/>
                <a:gd name="T7" fmla="*/ 297 h 297"/>
                <a:gd name="T8" fmla="*/ 136 w 501"/>
                <a:gd name="T9" fmla="*/ 2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297">
                  <a:moveTo>
                    <a:pt x="136" y="27"/>
                  </a:moveTo>
                  <a:cubicBezTo>
                    <a:pt x="89" y="21"/>
                    <a:pt x="43" y="12"/>
                    <a:pt x="0" y="0"/>
                  </a:cubicBezTo>
                  <a:cubicBezTo>
                    <a:pt x="89" y="126"/>
                    <a:pt x="190" y="209"/>
                    <a:pt x="293" y="244"/>
                  </a:cubicBezTo>
                  <a:cubicBezTo>
                    <a:pt x="420" y="282"/>
                    <a:pt x="425" y="284"/>
                    <a:pt x="501" y="297"/>
                  </a:cubicBezTo>
                  <a:cubicBezTo>
                    <a:pt x="374" y="275"/>
                    <a:pt x="246" y="183"/>
                    <a:pt x="136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5" name="Freeform 3965"/>
            <p:cNvSpPr>
              <a:spLocks/>
            </p:cNvSpPr>
            <p:nvPr/>
          </p:nvSpPr>
          <p:spPr bwMode="auto">
            <a:xfrm>
              <a:off x="1373" y="3923"/>
              <a:ext cx="518" cy="586"/>
            </a:xfrm>
            <a:custGeom>
              <a:avLst/>
              <a:gdLst>
                <a:gd name="T0" fmla="*/ 219 w 219"/>
                <a:gd name="T1" fmla="*/ 248 h 248"/>
                <a:gd name="T2" fmla="*/ 97 w 219"/>
                <a:gd name="T3" fmla="*/ 65 h 248"/>
                <a:gd name="T4" fmla="*/ 0 w 219"/>
                <a:gd name="T5" fmla="*/ 0 h 248"/>
                <a:gd name="T6" fmla="*/ 110 w 219"/>
                <a:gd name="T7" fmla="*/ 164 h 248"/>
                <a:gd name="T8" fmla="*/ 219 w 219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48">
                  <a:moveTo>
                    <a:pt x="219" y="248"/>
                  </a:moveTo>
                  <a:cubicBezTo>
                    <a:pt x="176" y="198"/>
                    <a:pt x="134" y="137"/>
                    <a:pt x="97" y="65"/>
                  </a:cubicBezTo>
                  <a:cubicBezTo>
                    <a:pt x="61" y="46"/>
                    <a:pt x="28" y="24"/>
                    <a:pt x="0" y="0"/>
                  </a:cubicBezTo>
                  <a:cubicBezTo>
                    <a:pt x="34" y="64"/>
                    <a:pt x="71" y="119"/>
                    <a:pt x="110" y="164"/>
                  </a:cubicBezTo>
                  <a:cubicBezTo>
                    <a:pt x="143" y="196"/>
                    <a:pt x="180" y="224"/>
                    <a:pt x="219" y="2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6" name="Freeform 3966"/>
            <p:cNvSpPr>
              <a:spLocks/>
            </p:cNvSpPr>
            <p:nvPr/>
          </p:nvSpPr>
          <p:spPr bwMode="auto">
            <a:xfrm>
              <a:off x="1695" y="4379"/>
              <a:ext cx="492" cy="398"/>
            </a:xfrm>
            <a:custGeom>
              <a:avLst/>
              <a:gdLst>
                <a:gd name="T0" fmla="*/ 112 w 208"/>
                <a:gd name="T1" fmla="*/ 87 h 168"/>
                <a:gd name="T2" fmla="*/ 0 w 208"/>
                <a:gd name="T3" fmla="*/ 0 h 168"/>
                <a:gd name="T4" fmla="*/ 15 w 208"/>
                <a:gd name="T5" fmla="*/ 14 h 168"/>
                <a:gd name="T6" fmla="*/ 131 w 208"/>
                <a:gd name="T7" fmla="*/ 114 h 168"/>
                <a:gd name="T8" fmla="*/ 208 w 208"/>
                <a:gd name="T9" fmla="*/ 168 h 168"/>
                <a:gd name="T10" fmla="*/ 112 w 208"/>
                <a:gd name="T11" fmla="*/ 8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168">
                  <a:moveTo>
                    <a:pt x="112" y="87"/>
                  </a:moveTo>
                  <a:cubicBezTo>
                    <a:pt x="72" y="62"/>
                    <a:pt x="34" y="32"/>
                    <a:pt x="0" y="0"/>
                  </a:cubicBezTo>
                  <a:cubicBezTo>
                    <a:pt x="5" y="5"/>
                    <a:pt x="10" y="10"/>
                    <a:pt x="15" y="14"/>
                  </a:cubicBezTo>
                  <a:cubicBezTo>
                    <a:pt x="49" y="45"/>
                    <a:pt x="95" y="85"/>
                    <a:pt x="131" y="114"/>
                  </a:cubicBezTo>
                  <a:cubicBezTo>
                    <a:pt x="208" y="168"/>
                    <a:pt x="208" y="168"/>
                    <a:pt x="208" y="168"/>
                  </a:cubicBezTo>
                  <a:cubicBezTo>
                    <a:pt x="175" y="146"/>
                    <a:pt x="143" y="119"/>
                    <a:pt x="112" y="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7" name="Freeform 3967"/>
            <p:cNvSpPr>
              <a:spLocks/>
            </p:cNvSpPr>
            <p:nvPr/>
          </p:nvSpPr>
          <p:spPr bwMode="auto">
            <a:xfrm>
              <a:off x="1047" y="3072"/>
              <a:ext cx="229" cy="309"/>
            </a:xfrm>
            <a:custGeom>
              <a:avLst/>
              <a:gdLst>
                <a:gd name="T0" fmla="*/ 60 w 97"/>
                <a:gd name="T1" fmla="*/ 121 h 131"/>
                <a:gd name="T2" fmla="*/ 83 w 97"/>
                <a:gd name="T3" fmla="*/ 76 h 131"/>
                <a:gd name="T4" fmla="*/ 3 w 97"/>
                <a:gd name="T5" fmla="*/ 27 h 131"/>
                <a:gd name="T6" fmla="*/ 4 w 97"/>
                <a:gd name="T7" fmla="*/ 50 h 131"/>
                <a:gd name="T8" fmla="*/ 60 w 97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31">
                  <a:moveTo>
                    <a:pt x="60" y="121"/>
                  </a:moveTo>
                  <a:cubicBezTo>
                    <a:pt x="86" y="131"/>
                    <a:pt x="97" y="109"/>
                    <a:pt x="83" y="76"/>
                  </a:cubicBezTo>
                  <a:cubicBezTo>
                    <a:pt x="65" y="32"/>
                    <a:pt x="12" y="0"/>
                    <a:pt x="3" y="27"/>
                  </a:cubicBezTo>
                  <a:cubicBezTo>
                    <a:pt x="0" y="35"/>
                    <a:pt x="3" y="44"/>
                    <a:pt x="4" y="50"/>
                  </a:cubicBezTo>
                  <a:cubicBezTo>
                    <a:pt x="15" y="86"/>
                    <a:pt x="41" y="114"/>
                    <a:pt x="60" y="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8" name="Freeform 3968"/>
            <p:cNvSpPr>
              <a:spLocks/>
            </p:cNvSpPr>
            <p:nvPr/>
          </p:nvSpPr>
          <p:spPr bwMode="auto">
            <a:xfrm>
              <a:off x="1634" y="177"/>
              <a:ext cx="430" cy="317"/>
            </a:xfrm>
            <a:custGeom>
              <a:avLst/>
              <a:gdLst>
                <a:gd name="T0" fmla="*/ 72 w 182"/>
                <a:gd name="T1" fmla="*/ 115 h 134"/>
                <a:gd name="T2" fmla="*/ 148 w 182"/>
                <a:gd name="T3" fmla="*/ 15 h 134"/>
                <a:gd name="T4" fmla="*/ 12 w 182"/>
                <a:gd name="T5" fmla="*/ 95 h 134"/>
                <a:gd name="T6" fmla="*/ 72 w 182"/>
                <a:gd name="T7" fmla="*/ 1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34">
                  <a:moveTo>
                    <a:pt x="72" y="115"/>
                  </a:moveTo>
                  <a:cubicBezTo>
                    <a:pt x="138" y="89"/>
                    <a:pt x="182" y="30"/>
                    <a:pt x="148" y="15"/>
                  </a:cubicBezTo>
                  <a:cubicBezTo>
                    <a:pt x="115" y="0"/>
                    <a:pt x="34" y="43"/>
                    <a:pt x="12" y="95"/>
                  </a:cubicBezTo>
                  <a:cubicBezTo>
                    <a:pt x="0" y="134"/>
                    <a:pt x="46" y="125"/>
                    <a:pt x="72" y="1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9" name="Freeform 3969"/>
            <p:cNvSpPr>
              <a:spLocks/>
            </p:cNvSpPr>
            <p:nvPr/>
          </p:nvSpPr>
          <p:spPr bwMode="auto">
            <a:xfrm>
              <a:off x="1184" y="3530"/>
              <a:ext cx="246" cy="301"/>
            </a:xfrm>
            <a:custGeom>
              <a:avLst/>
              <a:gdLst>
                <a:gd name="T0" fmla="*/ 72 w 104"/>
                <a:gd name="T1" fmla="*/ 115 h 127"/>
                <a:gd name="T2" fmla="*/ 100 w 104"/>
                <a:gd name="T3" fmla="*/ 105 h 127"/>
                <a:gd name="T4" fmla="*/ 4 w 104"/>
                <a:gd name="T5" fmla="*/ 15 h 127"/>
                <a:gd name="T6" fmla="*/ 6 w 104"/>
                <a:gd name="T7" fmla="*/ 35 h 127"/>
                <a:gd name="T8" fmla="*/ 72 w 104"/>
                <a:gd name="T9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7">
                  <a:moveTo>
                    <a:pt x="72" y="115"/>
                  </a:moveTo>
                  <a:cubicBezTo>
                    <a:pt x="92" y="127"/>
                    <a:pt x="104" y="123"/>
                    <a:pt x="100" y="105"/>
                  </a:cubicBezTo>
                  <a:cubicBezTo>
                    <a:pt x="91" y="63"/>
                    <a:pt x="17" y="0"/>
                    <a:pt x="4" y="15"/>
                  </a:cubicBezTo>
                  <a:cubicBezTo>
                    <a:pt x="0" y="20"/>
                    <a:pt x="4" y="30"/>
                    <a:pt x="6" y="35"/>
                  </a:cubicBezTo>
                  <a:cubicBezTo>
                    <a:pt x="21" y="70"/>
                    <a:pt x="51" y="102"/>
                    <a:pt x="72" y="1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0" name="Freeform 3970"/>
            <p:cNvSpPr>
              <a:spLocks/>
            </p:cNvSpPr>
            <p:nvPr/>
          </p:nvSpPr>
          <p:spPr bwMode="auto">
            <a:xfrm>
              <a:off x="6375" y="3724"/>
              <a:ext cx="213" cy="322"/>
            </a:xfrm>
            <a:custGeom>
              <a:avLst/>
              <a:gdLst>
                <a:gd name="T0" fmla="*/ 48 w 90"/>
                <a:gd name="T1" fmla="*/ 64 h 136"/>
                <a:gd name="T2" fmla="*/ 0 w 90"/>
                <a:gd name="T3" fmla="*/ 136 h 136"/>
                <a:gd name="T4" fmla="*/ 90 w 90"/>
                <a:gd name="T5" fmla="*/ 0 h 136"/>
                <a:gd name="T6" fmla="*/ 48 w 90"/>
                <a:gd name="T7" fmla="*/ 6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6">
                  <a:moveTo>
                    <a:pt x="48" y="64"/>
                  </a:moveTo>
                  <a:cubicBezTo>
                    <a:pt x="33" y="89"/>
                    <a:pt x="17" y="113"/>
                    <a:pt x="0" y="136"/>
                  </a:cubicBezTo>
                  <a:cubicBezTo>
                    <a:pt x="28" y="96"/>
                    <a:pt x="65" y="42"/>
                    <a:pt x="90" y="0"/>
                  </a:cubicBezTo>
                  <a:cubicBezTo>
                    <a:pt x="77" y="23"/>
                    <a:pt x="63" y="45"/>
                    <a:pt x="48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1" name="Freeform 3971"/>
            <p:cNvSpPr>
              <a:spLocks/>
            </p:cNvSpPr>
            <p:nvPr/>
          </p:nvSpPr>
          <p:spPr bwMode="auto">
            <a:xfrm>
              <a:off x="4332" y="-845"/>
              <a:ext cx="1225" cy="379"/>
            </a:xfrm>
            <a:custGeom>
              <a:avLst/>
              <a:gdLst>
                <a:gd name="T0" fmla="*/ 239 w 518"/>
                <a:gd name="T1" fmla="*/ 158 h 160"/>
                <a:gd name="T2" fmla="*/ 518 w 518"/>
                <a:gd name="T3" fmla="*/ 160 h 160"/>
                <a:gd name="T4" fmla="*/ 395 w 518"/>
                <a:gd name="T5" fmla="*/ 87 h 160"/>
                <a:gd name="T6" fmla="*/ 353 w 518"/>
                <a:gd name="T7" fmla="*/ 67 h 160"/>
                <a:gd name="T8" fmla="*/ 273 w 518"/>
                <a:gd name="T9" fmla="*/ 34 h 160"/>
                <a:gd name="T10" fmla="*/ 0 w 518"/>
                <a:gd name="T11" fmla="*/ 49 h 160"/>
                <a:gd name="T12" fmla="*/ 239 w 518"/>
                <a:gd name="T13" fmla="*/ 1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160">
                  <a:moveTo>
                    <a:pt x="239" y="158"/>
                  </a:moveTo>
                  <a:cubicBezTo>
                    <a:pt x="329" y="112"/>
                    <a:pt x="425" y="114"/>
                    <a:pt x="518" y="160"/>
                  </a:cubicBezTo>
                  <a:cubicBezTo>
                    <a:pt x="479" y="132"/>
                    <a:pt x="438" y="108"/>
                    <a:pt x="395" y="87"/>
                  </a:cubicBezTo>
                  <a:cubicBezTo>
                    <a:pt x="353" y="67"/>
                    <a:pt x="353" y="67"/>
                    <a:pt x="353" y="67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182" y="0"/>
                    <a:pt x="88" y="4"/>
                    <a:pt x="0" y="49"/>
                  </a:cubicBezTo>
                  <a:cubicBezTo>
                    <a:pt x="82" y="77"/>
                    <a:pt x="163" y="113"/>
                    <a:pt x="239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2" name="Freeform 3972"/>
            <p:cNvSpPr>
              <a:spLocks/>
            </p:cNvSpPr>
            <p:nvPr/>
          </p:nvSpPr>
          <p:spPr bwMode="auto">
            <a:xfrm>
              <a:off x="5588" y="-393"/>
              <a:ext cx="730" cy="596"/>
            </a:xfrm>
            <a:custGeom>
              <a:avLst/>
              <a:gdLst>
                <a:gd name="T0" fmla="*/ 105 w 309"/>
                <a:gd name="T1" fmla="*/ 100 h 252"/>
                <a:gd name="T2" fmla="*/ 309 w 309"/>
                <a:gd name="T3" fmla="*/ 252 h 252"/>
                <a:gd name="T4" fmla="*/ 258 w 309"/>
                <a:gd name="T5" fmla="*/ 192 h 252"/>
                <a:gd name="T6" fmla="*/ 152 w 309"/>
                <a:gd name="T7" fmla="*/ 88 h 252"/>
                <a:gd name="T8" fmla="*/ 0 w 309"/>
                <a:gd name="T9" fmla="*/ 0 h 252"/>
                <a:gd name="T10" fmla="*/ 105 w 309"/>
                <a:gd name="T11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252">
                  <a:moveTo>
                    <a:pt x="105" y="100"/>
                  </a:moveTo>
                  <a:cubicBezTo>
                    <a:pt x="176" y="121"/>
                    <a:pt x="246" y="173"/>
                    <a:pt x="309" y="252"/>
                  </a:cubicBezTo>
                  <a:cubicBezTo>
                    <a:pt x="258" y="192"/>
                    <a:pt x="258" y="192"/>
                    <a:pt x="258" y="192"/>
                  </a:cubicBezTo>
                  <a:cubicBezTo>
                    <a:pt x="227" y="160"/>
                    <a:pt x="185" y="118"/>
                    <a:pt x="152" y="88"/>
                  </a:cubicBezTo>
                  <a:cubicBezTo>
                    <a:pt x="103" y="45"/>
                    <a:pt x="52" y="15"/>
                    <a:pt x="0" y="0"/>
                  </a:cubicBezTo>
                  <a:cubicBezTo>
                    <a:pt x="37" y="30"/>
                    <a:pt x="72" y="64"/>
                    <a:pt x="105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3" name="Freeform 3973"/>
            <p:cNvSpPr>
              <a:spLocks/>
            </p:cNvSpPr>
            <p:nvPr/>
          </p:nvSpPr>
          <p:spPr bwMode="auto">
            <a:xfrm>
              <a:off x="5403" y="-421"/>
              <a:ext cx="360" cy="248"/>
            </a:xfrm>
            <a:custGeom>
              <a:avLst/>
              <a:gdLst>
                <a:gd name="T0" fmla="*/ 114 w 152"/>
                <a:gd name="T1" fmla="*/ 102 h 105"/>
                <a:gd name="T2" fmla="*/ 152 w 152"/>
                <a:gd name="T3" fmla="*/ 105 h 105"/>
                <a:gd name="T4" fmla="*/ 44 w 152"/>
                <a:gd name="T5" fmla="*/ 4 h 105"/>
                <a:gd name="T6" fmla="*/ 0 w 152"/>
                <a:gd name="T7" fmla="*/ 0 h 105"/>
                <a:gd name="T8" fmla="*/ 114 w 152"/>
                <a:gd name="T9" fmla="*/ 10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05">
                  <a:moveTo>
                    <a:pt x="114" y="102"/>
                  </a:moveTo>
                  <a:cubicBezTo>
                    <a:pt x="126" y="102"/>
                    <a:pt x="139" y="103"/>
                    <a:pt x="152" y="105"/>
                  </a:cubicBezTo>
                  <a:cubicBezTo>
                    <a:pt x="118" y="69"/>
                    <a:pt x="82" y="35"/>
                    <a:pt x="44" y="4"/>
                  </a:cubicBezTo>
                  <a:cubicBezTo>
                    <a:pt x="29" y="1"/>
                    <a:pt x="15" y="0"/>
                    <a:pt x="0" y="0"/>
                  </a:cubicBezTo>
                  <a:cubicBezTo>
                    <a:pt x="40" y="31"/>
                    <a:pt x="78" y="65"/>
                    <a:pt x="114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4" name="Freeform 3974"/>
            <p:cNvSpPr>
              <a:spLocks/>
            </p:cNvSpPr>
            <p:nvPr/>
          </p:nvSpPr>
          <p:spPr bwMode="auto">
            <a:xfrm>
              <a:off x="5233" y="-419"/>
              <a:ext cx="376" cy="258"/>
            </a:xfrm>
            <a:custGeom>
              <a:avLst/>
              <a:gdLst>
                <a:gd name="T0" fmla="*/ 121 w 159"/>
                <a:gd name="T1" fmla="*/ 109 h 109"/>
                <a:gd name="T2" fmla="*/ 159 w 159"/>
                <a:gd name="T3" fmla="*/ 102 h 109"/>
                <a:gd name="T4" fmla="*/ 43 w 159"/>
                <a:gd name="T5" fmla="*/ 0 h 109"/>
                <a:gd name="T6" fmla="*/ 0 w 159"/>
                <a:gd name="T7" fmla="*/ 8 h 109"/>
                <a:gd name="T8" fmla="*/ 121 w 159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09">
                  <a:moveTo>
                    <a:pt x="121" y="109"/>
                  </a:moveTo>
                  <a:cubicBezTo>
                    <a:pt x="134" y="105"/>
                    <a:pt x="146" y="103"/>
                    <a:pt x="159" y="102"/>
                  </a:cubicBezTo>
                  <a:cubicBezTo>
                    <a:pt x="122" y="65"/>
                    <a:pt x="84" y="31"/>
                    <a:pt x="43" y="0"/>
                  </a:cubicBezTo>
                  <a:cubicBezTo>
                    <a:pt x="29" y="1"/>
                    <a:pt x="14" y="4"/>
                    <a:pt x="0" y="8"/>
                  </a:cubicBezTo>
                  <a:cubicBezTo>
                    <a:pt x="42" y="39"/>
                    <a:pt x="83" y="72"/>
                    <a:pt x="121" y="1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5" name="Freeform 3975"/>
            <p:cNvSpPr>
              <a:spLocks/>
            </p:cNvSpPr>
            <p:nvPr/>
          </p:nvSpPr>
          <p:spPr bwMode="auto">
            <a:xfrm>
              <a:off x="997" y="2178"/>
              <a:ext cx="140" cy="345"/>
            </a:xfrm>
            <a:custGeom>
              <a:avLst/>
              <a:gdLst>
                <a:gd name="T0" fmla="*/ 14 w 59"/>
                <a:gd name="T1" fmla="*/ 146 h 146"/>
                <a:gd name="T2" fmla="*/ 8 w 59"/>
                <a:gd name="T3" fmla="*/ 0 h 146"/>
                <a:gd name="T4" fmla="*/ 57 w 59"/>
                <a:gd name="T5" fmla="*/ 51 h 146"/>
                <a:gd name="T6" fmla="*/ 59 w 59"/>
                <a:gd name="T7" fmla="*/ 104 h 146"/>
                <a:gd name="T8" fmla="*/ 14 w 59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46">
                  <a:moveTo>
                    <a:pt x="14" y="146"/>
                  </a:moveTo>
                  <a:cubicBezTo>
                    <a:pt x="2" y="98"/>
                    <a:pt x="0" y="45"/>
                    <a:pt x="8" y="0"/>
                  </a:cubicBezTo>
                  <a:cubicBezTo>
                    <a:pt x="23" y="17"/>
                    <a:pt x="39" y="34"/>
                    <a:pt x="57" y="51"/>
                  </a:cubicBezTo>
                  <a:cubicBezTo>
                    <a:pt x="54" y="68"/>
                    <a:pt x="55" y="86"/>
                    <a:pt x="59" y="104"/>
                  </a:cubicBezTo>
                  <a:cubicBezTo>
                    <a:pt x="42" y="118"/>
                    <a:pt x="27" y="132"/>
                    <a:pt x="14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6" name="Freeform 3976"/>
            <p:cNvSpPr>
              <a:spLocks/>
            </p:cNvSpPr>
            <p:nvPr/>
          </p:nvSpPr>
          <p:spPr bwMode="auto">
            <a:xfrm>
              <a:off x="796" y="2303"/>
              <a:ext cx="270" cy="963"/>
            </a:xfrm>
            <a:custGeom>
              <a:avLst/>
              <a:gdLst>
                <a:gd name="T0" fmla="*/ 111 w 114"/>
                <a:gd name="T1" fmla="*/ 407 h 407"/>
                <a:gd name="T2" fmla="*/ 56 w 114"/>
                <a:gd name="T3" fmla="*/ 294 h 407"/>
                <a:gd name="T4" fmla="*/ 0 w 114"/>
                <a:gd name="T5" fmla="*/ 0 h 407"/>
                <a:gd name="T6" fmla="*/ 51 w 114"/>
                <a:gd name="T7" fmla="*/ 13 h 407"/>
                <a:gd name="T8" fmla="*/ 83 w 114"/>
                <a:gd name="T9" fmla="*/ 182 h 407"/>
                <a:gd name="T10" fmla="*/ 114 w 114"/>
                <a:gd name="T11" fmla="*/ 247 h 407"/>
                <a:gd name="T12" fmla="*/ 111 w 114"/>
                <a:gd name="T13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07">
                  <a:moveTo>
                    <a:pt x="111" y="407"/>
                  </a:moveTo>
                  <a:cubicBezTo>
                    <a:pt x="91" y="375"/>
                    <a:pt x="72" y="337"/>
                    <a:pt x="56" y="294"/>
                  </a:cubicBezTo>
                  <a:cubicBezTo>
                    <a:pt x="22" y="202"/>
                    <a:pt x="4" y="100"/>
                    <a:pt x="0" y="0"/>
                  </a:cubicBezTo>
                  <a:cubicBezTo>
                    <a:pt x="10" y="4"/>
                    <a:pt x="27" y="9"/>
                    <a:pt x="51" y="13"/>
                  </a:cubicBezTo>
                  <a:cubicBezTo>
                    <a:pt x="53" y="71"/>
                    <a:pt x="63" y="129"/>
                    <a:pt x="83" y="182"/>
                  </a:cubicBezTo>
                  <a:cubicBezTo>
                    <a:pt x="92" y="207"/>
                    <a:pt x="103" y="228"/>
                    <a:pt x="114" y="247"/>
                  </a:cubicBezTo>
                  <a:cubicBezTo>
                    <a:pt x="107" y="303"/>
                    <a:pt x="106" y="356"/>
                    <a:pt x="111" y="4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7" name="Freeform 3977"/>
            <p:cNvSpPr>
              <a:spLocks/>
            </p:cNvSpPr>
            <p:nvPr/>
          </p:nvSpPr>
          <p:spPr bwMode="auto">
            <a:xfrm>
              <a:off x="1071" y="2908"/>
              <a:ext cx="506" cy="395"/>
            </a:xfrm>
            <a:custGeom>
              <a:avLst/>
              <a:gdLst>
                <a:gd name="T0" fmla="*/ 214 w 214"/>
                <a:gd name="T1" fmla="*/ 91 h 167"/>
                <a:gd name="T2" fmla="*/ 0 w 214"/>
                <a:gd name="T3" fmla="*/ 54 h 167"/>
                <a:gd name="T4" fmla="*/ 4 w 214"/>
                <a:gd name="T5" fmla="*/ 0 h 167"/>
                <a:gd name="T6" fmla="*/ 176 w 214"/>
                <a:gd name="T7" fmla="*/ 29 h 167"/>
                <a:gd name="T8" fmla="*/ 214 w 21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67">
                  <a:moveTo>
                    <a:pt x="214" y="91"/>
                  </a:moveTo>
                  <a:cubicBezTo>
                    <a:pt x="149" y="167"/>
                    <a:pt x="64" y="149"/>
                    <a:pt x="0" y="54"/>
                  </a:cubicBezTo>
                  <a:cubicBezTo>
                    <a:pt x="1" y="36"/>
                    <a:pt x="2" y="18"/>
                    <a:pt x="4" y="0"/>
                  </a:cubicBezTo>
                  <a:cubicBezTo>
                    <a:pt x="55" y="76"/>
                    <a:pt x="124" y="90"/>
                    <a:pt x="176" y="29"/>
                  </a:cubicBezTo>
                  <a:cubicBezTo>
                    <a:pt x="188" y="50"/>
                    <a:pt x="201" y="71"/>
                    <a:pt x="214" y="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8" name="Freeform 3978"/>
            <p:cNvSpPr>
              <a:spLocks/>
            </p:cNvSpPr>
            <p:nvPr/>
          </p:nvSpPr>
          <p:spPr bwMode="auto">
            <a:xfrm>
              <a:off x="1101" y="3204"/>
              <a:ext cx="436" cy="357"/>
            </a:xfrm>
            <a:custGeom>
              <a:avLst/>
              <a:gdLst>
                <a:gd name="T0" fmla="*/ 184 w 184"/>
                <a:gd name="T1" fmla="*/ 139 h 151"/>
                <a:gd name="T2" fmla="*/ 5 w 184"/>
                <a:gd name="T3" fmla="*/ 48 h 151"/>
                <a:gd name="T4" fmla="*/ 0 w 184"/>
                <a:gd name="T5" fmla="*/ 0 h 151"/>
                <a:gd name="T6" fmla="*/ 158 w 184"/>
                <a:gd name="T7" fmla="*/ 80 h 151"/>
                <a:gd name="T8" fmla="*/ 184 w 184"/>
                <a:gd name="T9" fmla="*/ 13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51">
                  <a:moveTo>
                    <a:pt x="184" y="139"/>
                  </a:moveTo>
                  <a:cubicBezTo>
                    <a:pt x="123" y="151"/>
                    <a:pt x="59" y="119"/>
                    <a:pt x="5" y="48"/>
                  </a:cubicBezTo>
                  <a:cubicBezTo>
                    <a:pt x="3" y="32"/>
                    <a:pt x="1" y="16"/>
                    <a:pt x="0" y="0"/>
                  </a:cubicBezTo>
                  <a:cubicBezTo>
                    <a:pt x="48" y="62"/>
                    <a:pt x="104" y="91"/>
                    <a:pt x="158" y="80"/>
                  </a:cubicBezTo>
                  <a:cubicBezTo>
                    <a:pt x="166" y="100"/>
                    <a:pt x="175" y="119"/>
                    <a:pt x="184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9" name="Freeform 3979"/>
            <p:cNvSpPr>
              <a:spLocks/>
            </p:cNvSpPr>
            <p:nvPr/>
          </p:nvSpPr>
          <p:spPr bwMode="auto">
            <a:xfrm>
              <a:off x="768" y="1828"/>
              <a:ext cx="154" cy="451"/>
            </a:xfrm>
            <a:custGeom>
              <a:avLst/>
              <a:gdLst>
                <a:gd name="T0" fmla="*/ 0 w 65"/>
                <a:gd name="T1" fmla="*/ 137 h 191"/>
                <a:gd name="T2" fmla="*/ 3 w 65"/>
                <a:gd name="T3" fmla="*/ 59 h 191"/>
                <a:gd name="T4" fmla="*/ 8 w 65"/>
                <a:gd name="T5" fmla="*/ 0 h 191"/>
                <a:gd name="T6" fmla="*/ 65 w 65"/>
                <a:gd name="T7" fmla="*/ 134 h 191"/>
                <a:gd name="T8" fmla="*/ 62 w 65"/>
                <a:gd name="T9" fmla="*/ 191 h 191"/>
                <a:gd name="T10" fmla="*/ 0 w 65"/>
                <a:gd name="T11" fmla="*/ 13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91">
                  <a:moveTo>
                    <a:pt x="0" y="137"/>
                  </a:moveTo>
                  <a:cubicBezTo>
                    <a:pt x="1" y="113"/>
                    <a:pt x="2" y="82"/>
                    <a:pt x="3" y="59"/>
                  </a:cubicBezTo>
                  <a:cubicBezTo>
                    <a:pt x="4" y="41"/>
                    <a:pt x="6" y="18"/>
                    <a:pt x="8" y="0"/>
                  </a:cubicBezTo>
                  <a:cubicBezTo>
                    <a:pt x="3" y="42"/>
                    <a:pt x="22" y="88"/>
                    <a:pt x="65" y="134"/>
                  </a:cubicBezTo>
                  <a:cubicBezTo>
                    <a:pt x="63" y="152"/>
                    <a:pt x="62" y="171"/>
                    <a:pt x="62" y="191"/>
                  </a:cubicBezTo>
                  <a:cubicBezTo>
                    <a:pt x="20" y="173"/>
                    <a:pt x="0" y="155"/>
                    <a:pt x="0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0" name="Freeform 3980"/>
            <p:cNvSpPr>
              <a:spLocks/>
            </p:cNvSpPr>
            <p:nvPr/>
          </p:nvSpPr>
          <p:spPr bwMode="auto">
            <a:xfrm>
              <a:off x="846" y="1598"/>
              <a:ext cx="154" cy="506"/>
            </a:xfrm>
            <a:custGeom>
              <a:avLst/>
              <a:gdLst>
                <a:gd name="T0" fmla="*/ 0 w 65"/>
                <a:gd name="T1" fmla="*/ 160 h 214"/>
                <a:gd name="T2" fmla="*/ 45 w 65"/>
                <a:gd name="T3" fmla="*/ 0 h 214"/>
                <a:gd name="T4" fmla="*/ 65 w 65"/>
                <a:gd name="T5" fmla="*/ 106 h 214"/>
                <a:gd name="T6" fmla="*/ 34 w 65"/>
                <a:gd name="T7" fmla="*/ 214 h 214"/>
                <a:gd name="T8" fmla="*/ 0 w 65"/>
                <a:gd name="T9" fmla="*/ 16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14">
                  <a:moveTo>
                    <a:pt x="0" y="160"/>
                  </a:moveTo>
                  <a:cubicBezTo>
                    <a:pt x="8" y="100"/>
                    <a:pt x="23" y="46"/>
                    <a:pt x="45" y="0"/>
                  </a:cubicBezTo>
                  <a:cubicBezTo>
                    <a:pt x="49" y="35"/>
                    <a:pt x="56" y="70"/>
                    <a:pt x="65" y="106"/>
                  </a:cubicBezTo>
                  <a:cubicBezTo>
                    <a:pt x="50" y="137"/>
                    <a:pt x="40" y="174"/>
                    <a:pt x="34" y="214"/>
                  </a:cubicBezTo>
                  <a:cubicBezTo>
                    <a:pt x="20" y="196"/>
                    <a:pt x="8" y="178"/>
                    <a:pt x="0" y="1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1" name="Freeform 3981"/>
            <p:cNvSpPr>
              <a:spLocks/>
            </p:cNvSpPr>
            <p:nvPr/>
          </p:nvSpPr>
          <p:spPr bwMode="auto">
            <a:xfrm>
              <a:off x="794" y="1265"/>
              <a:ext cx="111" cy="593"/>
            </a:xfrm>
            <a:custGeom>
              <a:avLst/>
              <a:gdLst>
                <a:gd name="T0" fmla="*/ 2 w 47"/>
                <a:gd name="T1" fmla="*/ 194 h 251"/>
                <a:gd name="T2" fmla="*/ 4 w 47"/>
                <a:gd name="T3" fmla="*/ 185 h 251"/>
                <a:gd name="T4" fmla="*/ 15 w 47"/>
                <a:gd name="T5" fmla="*/ 120 h 251"/>
                <a:gd name="T6" fmla="*/ 47 w 47"/>
                <a:gd name="T7" fmla="*/ 0 h 251"/>
                <a:gd name="T8" fmla="*/ 37 w 47"/>
                <a:gd name="T9" fmla="*/ 109 h 251"/>
                <a:gd name="T10" fmla="*/ 4 w 47"/>
                <a:gd name="T11" fmla="*/ 251 h 251"/>
                <a:gd name="T12" fmla="*/ 2 w 47"/>
                <a:gd name="T13" fmla="*/ 19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51">
                  <a:moveTo>
                    <a:pt x="2" y="194"/>
                  </a:moveTo>
                  <a:cubicBezTo>
                    <a:pt x="4" y="185"/>
                    <a:pt x="4" y="185"/>
                    <a:pt x="4" y="185"/>
                  </a:cubicBezTo>
                  <a:cubicBezTo>
                    <a:pt x="7" y="166"/>
                    <a:pt x="11" y="139"/>
                    <a:pt x="15" y="120"/>
                  </a:cubicBezTo>
                  <a:cubicBezTo>
                    <a:pt x="23" y="78"/>
                    <a:pt x="34" y="37"/>
                    <a:pt x="47" y="0"/>
                  </a:cubicBezTo>
                  <a:cubicBezTo>
                    <a:pt x="39" y="35"/>
                    <a:pt x="36" y="71"/>
                    <a:pt x="37" y="109"/>
                  </a:cubicBezTo>
                  <a:cubicBezTo>
                    <a:pt x="23" y="152"/>
                    <a:pt x="12" y="200"/>
                    <a:pt x="4" y="251"/>
                  </a:cubicBezTo>
                  <a:cubicBezTo>
                    <a:pt x="0" y="232"/>
                    <a:pt x="0" y="213"/>
                    <a:pt x="2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2" name="Freeform 3982"/>
            <p:cNvSpPr>
              <a:spLocks/>
            </p:cNvSpPr>
            <p:nvPr/>
          </p:nvSpPr>
          <p:spPr bwMode="auto">
            <a:xfrm>
              <a:off x="777" y="2393"/>
              <a:ext cx="119" cy="648"/>
            </a:xfrm>
            <a:custGeom>
              <a:avLst/>
              <a:gdLst>
                <a:gd name="T0" fmla="*/ 50 w 50"/>
                <a:gd name="T1" fmla="*/ 274 h 274"/>
                <a:gd name="T2" fmla="*/ 41 w 50"/>
                <a:gd name="T3" fmla="*/ 242 h 274"/>
                <a:gd name="T4" fmla="*/ 17 w 50"/>
                <a:gd name="T5" fmla="*/ 133 h 274"/>
                <a:gd name="T6" fmla="*/ 2 w 50"/>
                <a:gd name="T7" fmla="*/ 29 h 274"/>
                <a:gd name="T8" fmla="*/ 0 w 50"/>
                <a:gd name="T9" fmla="*/ 0 h 274"/>
                <a:gd name="T10" fmla="*/ 3 w 50"/>
                <a:gd name="T11" fmla="*/ 0 h 274"/>
                <a:gd name="T12" fmla="*/ 45 w 50"/>
                <a:gd name="T13" fmla="*/ 231 h 274"/>
                <a:gd name="T14" fmla="*/ 50 w 50"/>
                <a:gd name="T1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74">
                  <a:moveTo>
                    <a:pt x="50" y="274"/>
                  </a:moveTo>
                  <a:cubicBezTo>
                    <a:pt x="47" y="264"/>
                    <a:pt x="44" y="253"/>
                    <a:pt x="41" y="242"/>
                  </a:cubicBezTo>
                  <a:cubicBezTo>
                    <a:pt x="23" y="169"/>
                    <a:pt x="23" y="169"/>
                    <a:pt x="17" y="133"/>
                  </a:cubicBezTo>
                  <a:cubicBezTo>
                    <a:pt x="6" y="64"/>
                    <a:pt x="5" y="62"/>
                    <a:pt x="2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9" y="78"/>
                    <a:pt x="23" y="157"/>
                    <a:pt x="45" y="231"/>
                  </a:cubicBezTo>
                  <a:cubicBezTo>
                    <a:pt x="45" y="246"/>
                    <a:pt x="46" y="261"/>
                    <a:pt x="50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" name="Freeform 3983"/>
            <p:cNvSpPr>
              <a:spLocks/>
            </p:cNvSpPr>
            <p:nvPr/>
          </p:nvSpPr>
          <p:spPr bwMode="auto">
            <a:xfrm>
              <a:off x="917" y="3043"/>
              <a:ext cx="76" cy="268"/>
            </a:xfrm>
            <a:custGeom>
              <a:avLst/>
              <a:gdLst>
                <a:gd name="T0" fmla="*/ 32 w 32"/>
                <a:gd name="T1" fmla="*/ 113 h 113"/>
                <a:gd name="T2" fmla="*/ 14 w 32"/>
                <a:gd name="T3" fmla="*/ 68 h 113"/>
                <a:gd name="T4" fmla="*/ 8 w 32"/>
                <a:gd name="T5" fmla="*/ 51 h 113"/>
                <a:gd name="T6" fmla="*/ 0 w 32"/>
                <a:gd name="T7" fmla="*/ 0 h 113"/>
                <a:gd name="T8" fmla="*/ 5 w 32"/>
                <a:gd name="T9" fmla="*/ 15 h 113"/>
                <a:gd name="T10" fmla="*/ 20 w 32"/>
                <a:gd name="T11" fmla="*/ 52 h 113"/>
                <a:gd name="T12" fmla="*/ 32 w 32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3">
                  <a:moveTo>
                    <a:pt x="32" y="113"/>
                  </a:moveTo>
                  <a:cubicBezTo>
                    <a:pt x="26" y="99"/>
                    <a:pt x="20" y="84"/>
                    <a:pt x="14" y="68"/>
                  </a:cubicBezTo>
                  <a:cubicBezTo>
                    <a:pt x="12" y="63"/>
                    <a:pt x="10" y="57"/>
                    <a:pt x="8" y="51"/>
                  </a:cubicBezTo>
                  <a:cubicBezTo>
                    <a:pt x="3" y="34"/>
                    <a:pt x="1" y="18"/>
                    <a:pt x="0" y="0"/>
                  </a:cubicBezTo>
                  <a:cubicBezTo>
                    <a:pt x="2" y="5"/>
                    <a:pt x="3" y="10"/>
                    <a:pt x="5" y="15"/>
                  </a:cubicBezTo>
                  <a:cubicBezTo>
                    <a:pt x="10" y="28"/>
                    <a:pt x="15" y="40"/>
                    <a:pt x="20" y="52"/>
                  </a:cubicBezTo>
                  <a:cubicBezTo>
                    <a:pt x="22" y="73"/>
                    <a:pt x="26" y="93"/>
                    <a:pt x="32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" name="Freeform 3984"/>
            <p:cNvSpPr>
              <a:spLocks/>
            </p:cNvSpPr>
            <p:nvPr/>
          </p:nvSpPr>
          <p:spPr bwMode="auto">
            <a:xfrm>
              <a:off x="1000" y="3244"/>
              <a:ext cx="101" cy="284"/>
            </a:xfrm>
            <a:custGeom>
              <a:avLst/>
              <a:gdLst>
                <a:gd name="T0" fmla="*/ 43 w 43"/>
                <a:gd name="T1" fmla="*/ 120 h 120"/>
                <a:gd name="T2" fmla="*/ 15 w 43"/>
                <a:gd name="T3" fmla="*/ 67 h 120"/>
                <a:gd name="T4" fmla="*/ 0 w 43"/>
                <a:gd name="T5" fmla="*/ 0 h 120"/>
                <a:gd name="T6" fmla="*/ 24 w 43"/>
                <a:gd name="T7" fmla="*/ 45 h 120"/>
                <a:gd name="T8" fmla="*/ 43 w 43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20">
                  <a:moveTo>
                    <a:pt x="43" y="120"/>
                  </a:moveTo>
                  <a:cubicBezTo>
                    <a:pt x="33" y="103"/>
                    <a:pt x="24" y="86"/>
                    <a:pt x="15" y="67"/>
                  </a:cubicBezTo>
                  <a:cubicBezTo>
                    <a:pt x="8" y="46"/>
                    <a:pt x="3" y="24"/>
                    <a:pt x="0" y="0"/>
                  </a:cubicBezTo>
                  <a:cubicBezTo>
                    <a:pt x="8" y="16"/>
                    <a:pt x="16" y="31"/>
                    <a:pt x="24" y="45"/>
                  </a:cubicBezTo>
                  <a:cubicBezTo>
                    <a:pt x="29" y="71"/>
                    <a:pt x="35" y="96"/>
                    <a:pt x="43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" name="Freeform 3985"/>
            <p:cNvSpPr>
              <a:spLocks/>
            </p:cNvSpPr>
            <p:nvPr/>
          </p:nvSpPr>
          <p:spPr bwMode="auto">
            <a:xfrm>
              <a:off x="1097" y="3415"/>
              <a:ext cx="127" cy="290"/>
            </a:xfrm>
            <a:custGeom>
              <a:avLst/>
              <a:gdLst>
                <a:gd name="T0" fmla="*/ 54 w 54"/>
                <a:gd name="T1" fmla="*/ 123 h 123"/>
                <a:gd name="T2" fmla="*/ 22 w 54"/>
                <a:gd name="T3" fmla="*/ 81 h 123"/>
                <a:gd name="T4" fmla="*/ 0 w 54"/>
                <a:gd name="T5" fmla="*/ 0 h 123"/>
                <a:gd name="T6" fmla="*/ 26 w 54"/>
                <a:gd name="T7" fmla="*/ 36 h 123"/>
                <a:gd name="T8" fmla="*/ 54 w 54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23">
                  <a:moveTo>
                    <a:pt x="54" y="123"/>
                  </a:moveTo>
                  <a:cubicBezTo>
                    <a:pt x="43" y="110"/>
                    <a:pt x="33" y="96"/>
                    <a:pt x="22" y="81"/>
                  </a:cubicBezTo>
                  <a:cubicBezTo>
                    <a:pt x="13" y="55"/>
                    <a:pt x="6" y="28"/>
                    <a:pt x="0" y="0"/>
                  </a:cubicBezTo>
                  <a:cubicBezTo>
                    <a:pt x="9" y="13"/>
                    <a:pt x="18" y="25"/>
                    <a:pt x="26" y="36"/>
                  </a:cubicBezTo>
                  <a:cubicBezTo>
                    <a:pt x="34" y="66"/>
                    <a:pt x="43" y="95"/>
                    <a:pt x="54" y="1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" name="Freeform 3986"/>
            <p:cNvSpPr>
              <a:spLocks/>
            </p:cNvSpPr>
            <p:nvPr/>
          </p:nvSpPr>
          <p:spPr bwMode="auto">
            <a:xfrm>
              <a:off x="1196" y="3540"/>
              <a:ext cx="402" cy="433"/>
            </a:xfrm>
            <a:custGeom>
              <a:avLst/>
              <a:gdLst>
                <a:gd name="T0" fmla="*/ 170 w 170"/>
                <a:gd name="T1" fmla="*/ 183 h 183"/>
                <a:gd name="T2" fmla="*/ 30 w 170"/>
                <a:gd name="T3" fmla="*/ 91 h 183"/>
                <a:gd name="T4" fmla="*/ 0 w 170"/>
                <a:gd name="T5" fmla="*/ 0 h 183"/>
                <a:gd name="T6" fmla="*/ 118 w 170"/>
                <a:gd name="T7" fmla="*/ 78 h 183"/>
                <a:gd name="T8" fmla="*/ 170 w 170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83">
                  <a:moveTo>
                    <a:pt x="170" y="183"/>
                  </a:moveTo>
                  <a:cubicBezTo>
                    <a:pt x="122" y="170"/>
                    <a:pt x="74" y="139"/>
                    <a:pt x="30" y="91"/>
                  </a:cubicBezTo>
                  <a:cubicBezTo>
                    <a:pt x="18" y="62"/>
                    <a:pt x="8" y="32"/>
                    <a:pt x="0" y="0"/>
                  </a:cubicBezTo>
                  <a:cubicBezTo>
                    <a:pt x="37" y="41"/>
                    <a:pt x="77" y="67"/>
                    <a:pt x="118" y="78"/>
                  </a:cubicBezTo>
                  <a:cubicBezTo>
                    <a:pt x="134" y="114"/>
                    <a:pt x="151" y="149"/>
                    <a:pt x="170" y="1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" name="Freeform 3987"/>
            <p:cNvSpPr>
              <a:spLocks/>
            </p:cNvSpPr>
            <p:nvPr/>
          </p:nvSpPr>
          <p:spPr bwMode="auto">
            <a:xfrm>
              <a:off x="1019" y="3384"/>
              <a:ext cx="879" cy="924"/>
            </a:xfrm>
            <a:custGeom>
              <a:avLst/>
              <a:gdLst>
                <a:gd name="T0" fmla="*/ 372 w 372"/>
                <a:gd name="T1" fmla="*/ 391 h 391"/>
                <a:gd name="T2" fmla="*/ 85 w 372"/>
                <a:gd name="T3" fmla="*/ 166 h 391"/>
                <a:gd name="T4" fmla="*/ 34 w 372"/>
                <a:gd name="T5" fmla="*/ 74 h 391"/>
                <a:gd name="T6" fmla="*/ 0 w 372"/>
                <a:gd name="T7" fmla="*/ 0 h 391"/>
                <a:gd name="T8" fmla="*/ 315 w 372"/>
                <a:gd name="T9" fmla="*/ 314 h 391"/>
                <a:gd name="T10" fmla="*/ 372 w 372"/>
                <a:gd name="T11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391">
                  <a:moveTo>
                    <a:pt x="372" y="391"/>
                  </a:moveTo>
                  <a:cubicBezTo>
                    <a:pt x="271" y="382"/>
                    <a:pt x="168" y="304"/>
                    <a:pt x="85" y="166"/>
                  </a:cubicBezTo>
                  <a:cubicBezTo>
                    <a:pt x="69" y="138"/>
                    <a:pt x="49" y="102"/>
                    <a:pt x="34" y="74"/>
                  </a:cubicBezTo>
                  <a:cubicBezTo>
                    <a:pt x="24" y="52"/>
                    <a:pt x="10" y="22"/>
                    <a:pt x="0" y="0"/>
                  </a:cubicBezTo>
                  <a:cubicBezTo>
                    <a:pt x="82" y="194"/>
                    <a:pt x="200" y="304"/>
                    <a:pt x="315" y="314"/>
                  </a:cubicBezTo>
                  <a:cubicBezTo>
                    <a:pt x="333" y="341"/>
                    <a:pt x="352" y="366"/>
                    <a:pt x="372" y="3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" name="Freeform 3988"/>
            <p:cNvSpPr>
              <a:spLocks/>
            </p:cNvSpPr>
            <p:nvPr/>
          </p:nvSpPr>
          <p:spPr bwMode="auto">
            <a:xfrm>
              <a:off x="1106" y="2490"/>
              <a:ext cx="81" cy="281"/>
            </a:xfrm>
            <a:custGeom>
              <a:avLst/>
              <a:gdLst>
                <a:gd name="T0" fmla="*/ 25 w 34"/>
                <a:gd name="T1" fmla="*/ 119 h 119"/>
                <a:gd name="T2" fmla="*/ 0 w 34"/>
                <a:gd name="T3" fmla="*/ 90 h 119"/>
                <a:gd name="T4" fmla="*/ 24 w 34"/>
                <a:gd name="T5" fmla="*/ 0 h 119"/>
                <a:gd name="T6" fmla="*/ 34 w 34"/>
                <a:gd name="T7" fmla="*/ 10 h 119"/>
                <a:gd name="T8" fmla="*/ 25 w 34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19">
                  <a:moveTo>
                    <a:pt x="25" y="119"/>
                  </a:moveTo>
                  <a:cubicBezTo>
                    <a:pt x="16" y="112"/>
                    <a:pt x="7" y="102"/>
                    <a:pt x="0" y="90"/>
                  </a:cubicBezTo>
                  <a:cubicBezTo>
                    <a:pt x="6" y="60"/>
                    <a:pt x="14" y="30"/>
                    <a:pt x="24" y="0"/>
                  </a:cubicBezTo>
                  <a:cubicBezTo>
                    <a:pt x="27" y="4"/>
                    <a:pt x="30" y="7"/>
                    <a:pt x="34" y="10"/>
                  </a:cubicBezTo>
                  <a:cubicBezTo>
                    <a:pt x="29" y="47"/>
                    <a:pt x="26" y="84"/>
                    <a:pt x="25" y="1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" name="Freeform 3989"/>
            <p:cNvSpPr>
              <a:spLocks/>
            </p:cNvSpPr>
            <p:nvPr/>
          </p:nvSpPr>
          <p:spPr bwMode="auto">
            <a:xfrm>
              <a:off x="1177" y="2518"/>
              <a:ext cx="66" cy="294"/>
            </a:xfrm>
            <a:custGeom>
              <a:avLst/>
              <a:gdLst>
                <a:gd name="T0" fmla="*/ 28 w 28"/>
                <a:gd name="T1" fmla="*/ 124 h 124"/>
                <a:gd name="T2" fmla="*/ 0 w 28"/>
                <a:gd name="T3" fmla="*/ 112 h 124"/>
                <a:gd name="T4" fmla="*/ 6 w 28"/>
                <a:gd name="T5" fmla="*/ 0 h 124"/>
                <a:gd name="T6" fmla="*/ 16 w 28"/>
                <a:gd name="T7" fmla="*/ 4 h 124"/>
                <a:gd name="T8" fmla="*/ 28 w 28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4">
                  <a:moveTo>
                    <a:pt x="28" y="124"/>
                  </a:moveTo>
                  <a:cubicBezTo>
                    <a:pt x="19" y="122"/>
                    <a:pt x="9" y="118"/>
                    <a:pt x="0" y="112"/>
                  </a:cubicBezTo>
                  <a:cubicBezTo>
                    <a:pt x="1" y="75"/>
                    <a:pt x="2" y="38"/>
                    <a:pt x="6" y="0"/>
                  </a:cubicBezTo>
                  <a:cubicBezTo>
                    <a:pt x="9" y="2"/>
                    <a:pt x="12" y="4"/>
                    <a:pt x="16" y="4"/>
                  </a:cubicBezTo>
                  <a:cubicBezTo>
                    <a:pt x="18" y="45"/>
                    <a:pt x="22" y="84"/>
                    <a:pt x="28" y="1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" name="Freeform 3990"/>
            <p:cNvSpPr>
              <a:spLocks/>
            </p:cNvSpPr>
            <p:nvPr/>
          </p:nvSpPr>
          <p:spPr bwMode="auto">
            <a:xfrm>
              <a:off x="1220" y="2523"/>
              <a:ext cx="101" cy="289"/>
            </a:xfrm>
            <a:custGeom>
              <a:avLst/>
              <a:gdLst>
                <a:gd name="T0" fmla="*/ 43 w 43"/>
                <a:gd name="T1" fmla="*/ 115 h 122"/>
                <a:gd name="T2" fmla="*/ 16 w 43"/>
                <a:gd name="T3" fmla="*/ 122 h 122"/>
                <a:gd name="T4" fmla="*/ 0 w 43"/>
                <a:gd name="T5" fmla="*/ 2 h 122"/>
                <a:gd name="T6" fmla="*/ 10 w 43"/>
                <a:gd name="T7" fmla="*/ 0 h 122"/>
                <a:gd name="T8" fmla="*/ 43 w 43"/>
                <a:gd name="T9" fmla="*/ 11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22">
                  <a:moveTo>
                    <a:pt x="43" y="115"/>
                  </a:moveTo>
                  <a:cubicBezTo>
                    <a:pt x="34" y="120"/>
                    <a:pt x="25" y="122"/>
                    <a:pt x="16" y="122"/>
                  </a:cubicBezTo>
                  <a:cubicBezTo>
                    <a:pt x="9" y="83"/>
                    <a:pt x="4" y="43"/>
                    <a:pt x="0" y="2"/>
                  </a:cubicBezTo>
                  <a:cubicBezTo>
                    <a:pt x="3" y="2"/>
                    <a:pt x="6" y="1"/>
                    <a:pt x="10" y="0"/>
                  </a:cubicBezTo>
                  <a:cubicBezTo>
                    <a:pt x="19" y="39"/>
                    <a:pt x="31" y="77"/>
                    <a:pt x="43" y="1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" name="Freeform 3991"/>
            <p:cNvSpPr>
              <a:spLocks/>
            </p:cNvSpPr>
            <p:nvPr/>
          </p:nvSpPr>
          <p:spPr bwMode="auto">
            <a:xfrm>
              <a:off x="988" y="2372"/>
              <a:ext cx="215" cy="272"/>
            </a:xfrm>
            <a:custGeom>
              <a:avLst/>
              <a:gdLst>
                <a:gd name="T0" fmla="*/ 41 w 91"/>
                <a:gd name="T1" fmla="*/ 67 h 115"/>
                <a:gd name="T2" fmla="*/ 5 w 91"/>
                <a:gd name="T3" fmla="*/ 106 h 115"/>
                <a:gd name="T4" fmla="*/ 91 w 91"/>
                <a:gd name="T5" fmla="*/ 0 h 115"/>
                <a:gd name="T6" fmla="*/ 41 w 91"/>
                <a:gd name="T7" fmla="*/ 6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15">
                  <a:moveTo>
                    <a:pt x="41" y="67"/>
                  </a:moveTo>
                  <a:cubicBezTo>
                    <a:pt x="25" y="91"/>
                    <a:pt x="8" y="115"/>
                    <a:pt x="5" y="106"/>
                  </a:cubicBezTo>
                  <a:cubicBezTo>
                    <a:pt x="0" y="90"/>
                    <a:pt x="29" y="55"/>
                    <a:pt x="91" y="0"/>
                  </a:cubicBezTo>
                  <a:cubicBezTo>
                    <a:pt x="74" y="19"/>
                    <a:pt x="61" y="37"/>
                    <a:pt x="41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2" name="Freeform 3992"/>
            <p:cNvSpPr>
              <a:spLocks/>
            </p:cNvSpPr>
            <p:nvPr/>
          </p:nvSpPr>
          <p:spPr bwMode="auto">
            <a:xfrm>
              <a:off x="1004" y="2374"/>
              <a:ext cx="199" cy="341"/>
            </a:xfrm>
            <a:custGeom>
              <a:avLst/>
              <a:gdLst>
                <a:gd name="T0" fmla="*/ 40 w 84"/>
                <a:gd name="T1" fmla="*/ 84 h 144"/>
                <a:gd name="T2" fmla="*/ 10 w 84"/>
                <a:gd name="T3" fmla="*/ 137 h 144"/>
                <a:gd name="T4" fmla="*/ 84 w 84"/>
                <a:gd name="T5" fmla="*/ 0 h 144"/>
                <a:gd name="T6" fmla="*/ 40 w 84"/>
                <a:gd name="T7" fmla="*/ 8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44">
                  <a:moveTo>
                    <a:pt x="40" y="84"/>
                  </a:moveTo>
                  <a:cubicBezTo>
                    <a:pt x="23" y="123"/>
                    <a:pt x="13" y="144"/>
                    <a:pt x="10" y="137"/>
                  </a:cubicBezTo>
                  <a:cubicBezTo>
                    <a:pt x="8" y="134"/>
                    <a:pt x="0" y="108"/>
                    <a:pt x="84" y="0"/>
                  </a:cubicBezTo>
                  <a:cubicBezTo>
                    <a:pt x="70" y="22"/>
                    <a:pt x="58" y="45"/>
                    <a:pt x="40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3" name="Freeform 3993"/>
            <p:cNvSpPr>
              <a:spLocks/>
            </p:cNvSpPr>
            <p:nvPr/>
          </p:nvSpPr>
          <p:spPr bwMode="auto">
            <a:xfrm>
              <a:off x="1503" y="3710"/>
              <a:ext cx="201" cy="305"/>
            </a:xfrm>
            <a:custGeom>
              <a:avLst/>
              <a:gdLst>
                <a:gd name="T0" fmla="*/ 58 w 85"/>
                <a:gd name="T1" fmla="*/ 71 h 129"/>
                <a:gd name="T2" fmla="*/ 76 w 85"/>
                <a:gd name="T3" fmla="*/ 126 h 129"/>
                <a:gd name="T4" fmla="*/ 9 w 85"/>
                <a:gd name="T5" fmla="*/ 0 h 129"/>
                <a:gd name="T6" fmla="*/ 10 w 85"/>
                <a:gd name="T7" fmla="*/ 0 h 129"/>
                <a:gd name="T8" fmla="*/ 58 w 85"/>
                <a:gd name="T9" fmla="*/ 7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29">
                  <a:moveTo>
                    <a:pt x="58" y="71"/>
                  </a:moveTo>
                  <a:cubicBezTo>
                    <a:pt x="78" y="109"/>
                    <a:pt x="85" y="129"/>
                    <a:pt x="76" y="126"/>
                  </a:cubicBezTo>
                  <a:cubicBezTo>
                    <a:pt x="52" y="116"/>
                    <a:pt x="0" y="6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21" y="4"/>
                    <a:pt x="56" y="69"/>
                    <a:pt x="58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4" name="Freeform 3994"/>
            <p:cNvSpPr>
              <a:spLocks/>
            </p:cNvSpPr>
            <p:nvPr/>
          </p:nvSpPr>
          <p:spPr bwMode="auto">
            <a:xfrm>
              <a:off x="4211" y="1149"/>
              <a:ext cx="487" cy="2296"/>
            </a:xfrm>
            <a:custGeom>
              <a:avLst/>
              <a:gdLst>
                <a:gd name="T0" fmla="*/ 113 w 206"/>
                <a:gd name="T1" fmla="*/ 0 h 971"/>
                <a:gd name="T2" fmla="*/ 154 w 206"/>
                <a:gd name="T3" fmla="*/ 971 h 971"/>
                <a:gd name="T4" fmla="*/ 40 w 206"/>
                <a:gd name="T5" fmla="*/ 962 h 971"/>
                <a:gd name="T6" fmla="*/ 0 w 206"/>
                <a:gd name="T7" fmla="*/ 21 h 971"/>
                <a:gd name="T8" fmla="*/ 113 w 206"/>
                <a:gd name="T9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971">
                  <a:moveTo>
                    <a:pt x="113" y="0"/>
                  </a:moveTo>
                  <a:cubicBezTo>
                    <a:pt x="194" y="320"/>
                    <a:pt x="206" y="670"/>
                    <a:pt x="154" y="971"/>
                  </a:cubicBezTo>
                  <a:cubicBezTo>
                    <a:pt x="116" y="969"/>
                    <a:pt x="78" y="966"/>
                    <a:pt x="40" y="962"/>
                  </a:cubicBezTo>
                  <a:cubicBezTo>
                    <a:pt x="90" y="670"/>
                    <a:pt x="79" y="331"/>
                    <a:pt x="0" y="21"/>
                  </a:cubicBezTo>
                  <a:cubicBezTo>
                    <a:pt x="38" y="14"/>
                    <a:pt x="75" y="7"/>
                    <a:pt x="1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5" name="Freeform 3995"/>
            <p:cNvSpPr>
              <a:spLocks/>
            </p:cNvSpPr>
            <p:nvPr/>
          </p:nvSpPr>
          <p:spPr bwMode="auto">
            <a:xfrm>
              <a:off x="4235" y="-168"/>
              <a:ext cx="1180" cy="2466"/>
            </a:xfrm>
            <a:custGeom>
              <a:avLst/>
              <a:gdLst>
                <a:gd name="T0" fmla="*/ 214 w 499"/>
                <a:gd name="T1" fmla="*/ 0 h 1043"/>
                <a:gd name="T2" fmla="*/ 357 w 499"/>
                <a:gd name="T3" fmla="*/ 294 h 1043"/>
                <a:gd name="T4" fmla="*/ 499 w 499"/>
                <a:gd name="T5" fmla="*/ 1028 h 1043"/>
                <a:gd name="T6" fmla="*/ 279 w 499"/>
                <a:gd name="T7" fmla="*/ 1043 h 1043"/>
                <a:gd name="T8" fmla="*/ 140 w 499"/>
                <a:gd name="T9" fmla="*/ 324 h 1043"/>
                <a:gd name="T10" fmla="*/ 0 w 499"/>
                <a:gd name="T11" fmla="*/ 36 h 1043"/>
                <a:gd name="T12" fmla="*/ 214 w 499"/>
                <a:gd name="T13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043">
                  <a:moveTo>
                    <a:pt x="214" y="0"/>
                  </a:moveTo>
                  <a:cubicBezTo>
                    <a:pt x="266" y="83"/>
                    <a:pt x="315" y="181"/>
                    <a:pt x="357" y="294"/>
                  </a:cubicBezTo>
                  <a:cubicBezTo>
                    <a:pt x="442" y="523"/>
                    <a:pt x="488" y="778"/>
                    <a:pt x="499" y="1028"/>
                  </a:cubicBezTo>
                  <a:cubicBezTo>
                    <a:pt x="427" y="1034"/>
                    <a:pt x="354" y="1039"/>
                    <a:pt x="279" y="1043"/>
                  </a:cubicBezTo>
                  <a:cubicBezTo>
                    <a:pt x="269" y="798"/>
                    <a:pt x="224" y="548"/>
                    <a:pt x="140" y="324"/>
                  </a:cubicBezTo>
                  <a:cubicBezTo>
                    <a:pt x="99" y="214"/>
                    <a:pt x="52" y="118"/>
                    <a:pt x="0" y="36"/>
                  </a:cubicBezTo>
                  <a:cubicBezTo>
                    <a:pt x="72" y="19"/>
                    <a:pt x="143" y="7"/>
                    <a:pt x="2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6" name="Freeform 3996"/>
            <p:cNvSpPr>
              <a:spLocks/>
            </p:cNvSpPr>
            <p:nvPr/>
          </p:nvSpPr>
          <p:spPr bwMode="auto">
            <a:xfrm>
              <a:off x="2918" y="-968"/>
              <a:ext cx="1421" cy="797"/>
            </a:xfrm>
            <a:custGeom>
              <a:avLst/>
              <a:gdLst>
                <a:gd name="T0" fmla="*/ 64 w 601"/>
                <a:gd name="T1" fmla="*/ 49 h 337"/>
                <a:gd name="T2" fmla="*/ 85 w 601"/>
                <a:gd name="T3" fmla="*/ 44 h 337"/>
                <a:gd name="T4" fmla="*/ 601 w 601"/>
                <a:gd name="T5" fmla="*/ 322 h 337"/>
                <a:gd name="T6" fmla="*/ 533 w 601"/>
                <a:gd name="T7" fmla="*/ 337 h 337"/>
                <a:gd name="T8" fmla="*/ 0 w 601"/>
                <a:gd name="T9" fmla="*/ 69 h 337"/>
                <a:gd name="T10" fmla="*/ 64 w 601"/>
                <a:gd name="T11" fmla="*/ 4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1" h="337">
                  <a:moveTo>
                    <a:pt x="64" y="49"/>
                  </a:moveTo>
                  <a:cubicBezTo>
                    <a:pt x="85" y="44"/>
                    <a:pt x="85" y="44"/>
                    <a:pt x="85" y="44"/>
                  </a:cubicBezTo>
                  <a:cubicBezTo>
                    <a:pt x="260" y="0"/>
                    <a:pt x="447" y="99"/>
                    <a:pt x="601" y="322"/>
                  </a:cubicBezTo>
                  <a:cubicBezTo>
                    <a:pt x="578" y="327"/>
                    <a:pt x="556" y="332"/>
                    <a:pt x="533" y="337"/>
                  </a:cubicBezTo>
                  <a:cubicBezTo>
                    <a:pt x="375" y="107"/>
                    <a:pt x="180" y="10"/>
                    <a:pt x="0" y="69"/>
                  </a:cubicBezTo>
                  <a:cubicBezTo>
                    <a:pt x="64" y="49"/>
                    <a:pt x="64" y="49"/>
                    <a:pt x="6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7" name="Freeform 3997"/>
            <p:cNvSpPr>
              <a:spLocks/>
            </p:cNvSpPr>
            <p:nvPr/>
          </p:nvSpPr>
          <p:spPr bwMode="auto">
            <a:xfrm>
              <a:off x="3322" y="-979"/>
              <a:ext cx="1227" cy="622"/>
            </a:xfrm>
            <a:custGeom>
              <a:avLst/>
              <a:gdLst>
                <a:gd name="T0" fmla="*/ 78 w 519"/>
                <a:gd name="T1" fmla="*/ 18 h 263"/>
                <a:gd name="T2" fmla="*/ 519 w 519"/>
                <a:gd name="T3" fmla="*/ 255 h 263"/>
                <a:gd name="T4" fmla="*/ 459 w 519"/>
                <a:gd name="T5" fmla="*/ 263 h 263"/>
                <a:gd name="T6" fmla="*/ 0 w 519"/>
                <a:gd name="T7" fmla="*/ 30 h 263"/>
                <a:gd name="T8" fmla="*/ 78 w 519"/>
                <a:gd name="T9" fmla="*/ 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263">
                  <a:moveTo>
                    <a:pt x="78" y="18"/>
                  </a:moveTo>
                  <a:cubicBezTo>
                    <a:pt x="228" y="0"/>
                    <a:pt x="384" y="83"/>
                    <a:pt x="519" y="255"/>
                  </a:cubicBezTo>
                  <a:cubicBezTo>
                    <a:pt x="499" y="257"/>
                    <a:pt x="479" y="260"/>
                    <a:pt x="459" y="263"/>
                  </a:cubicBezTo>
                  <a:cubicBezTo>
                    <a:pt x="319" y="84"/>
                    <a:pt x="156" y="2"/>
                    <a:pt x="0" y="30"/>
                  </a:cubicBezTo>
                  <a:cubicBezTo>
                    <a:pt x="78" y="18"/>
                    <a:pt x="78" y="18"/>
                    <a:pt x="78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8" name="Freeform 3998"/>
            <p:cNvSpPr>
              <a:spLocks/>
            </p:cNvSpPr>
            <p:nvPr/>
          </p:nvSpPr>
          <p:spPr bwMode="auto">
            <a:xfrm>
              <a:off x="4871" y="2445"/>
              <a:ext cx="1211" cy="672"/>
            </a:xfrm>
            <a:custGeom>
              <a:avLst/>
              <a:gdLst>
                <a:gd name="T0" fmla="*/ 512 w 512"/>
                <a:gd name="T1" fmla="*/ 0 h 284"/>
                <a:gd name="T2" fmla="*/ 500 w 512"/>
                <a:gd name="T3" fmla="*/ 243 h 284"/>
                <a:gd name="T4" fmla="*/ 247 w 512"/>
                <a:gd name="T5" fmla="*/ 275 h 284"/>
                <a:gd name="T6" fmla="*/ 0 w 512"/>
                <a:gd name="T7" fmla="*/ 284 h 284"/>
                <a:gd name="T8" fmla="*/ 12 w 512"/>
                <a:gd name="T9" fmla="*/ 39 h 284"/>
                <a:gd name="T10" fmla="*/ 259 w 512"/>
                <a:gd name="T11" fmla="*/ 25 h 284"/>
                <a:gd name="T12" fmla="*/ 512 w 512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2" h="284">
                  <a:moveTo>
                    <a:pt x="512" y="0"/>
                  </a:moveTo>
                  <a:cubicBezTo>
                    <a:pt x="512" y="82"/>
                    <a:pt x="508" y="163"/>
                    <a:pt x="500" y="243"/>
                  </a:cubicBezTo>
                  <a:cubicBezTo>
                    <a:pt x="425" y="257"/>
                    <a:pt x="341" y="268"/>
                    <a:pt x="247" y="275"/>
                  </a:cubicBezTo>
                  <a:cubicBezTo>
                    <a:pt x="167" y="281"/>
                    <a:pt x="84" y="284"/>
                    <a:pt x="0" y="284"/>
                  </a:cubicBezTo>
                  <a:cubicBezTo>
                    <a:pt x="8" y="205"/>
                    <a:pt x="12" y="123"/>
                    <a:pt x="12" y="39"/>
                  </a:cubicBezTo>
                  <a:cubicBezTo>
                    <a:pt x="97" y="36"/>
                    <a:pt x="180" y="31"/>
                    <a:pt x="259" y="25"/>
                  </a:cubicBezTo>
                  <a:cubicBezTo>
                    <a:pt x="353" y="17"/>
                    <a:pt x="438" y="9"/>
                    <a:pt x="5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9" name="Freeform 3999"/>
            <p:cNvSpPr>
              <a:spLocks/>
            </p:cNvSpPr>
            <p:nvPr/>
          </p:nvSpPr>
          <p:spPr bwMode="auto">
            <a:xfrm>
              <a:off x="4542" y="3284"/>
              <a:ext cx="641" cy="1126"/>
            </a:xfrm>
            <a:custGeom>
              <a:avLst/>
              <a:gdLst>
                <a:gd name="T0" fmla="*/ 271 w 271"/>
                <a:gd name="T1" fmla="*/ 0 h 476"/>
                <a:gd name="T2" fmla="*/ 138 w 271"/>
                <a:gd name="T3" fmla="*/ 476 h 476"/>
                <a:gd name="T4" fmla="*/ 0 w 271"/>
                <a:gd name="T5" fmla="*/ 470 h 476"/>
                <a:gd name="T6" fmla="*/ 130 w 271"/>
                <a:gd name="T7" fmla="*/ 2 h 476"/>
                <a:gd name="T8" fmla="*/ 271 w 271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76">
                  <a:moveTo>
                    <a:pt x="271" y="0"/>
                  </a:moveTo>
                  <a:cubicBezTo>
                    <a:pt x="246" y="177"/>
                    <a:pt x="202" y="340"/>
                    <a:pt x="138" y="476"/>
                  </a:cubicBezTo>
                  <a:cubicBezTo>
                    <a:pt x="92" y="476"/>
                    <a:pt x="46" y="474"/>
                    <a:pt x="0" y="470"/>
                  </a:cubicBezTo>
                  <a:cubicBezTo>
                    <a:pt x="63" y="336"/>
                    <a:pt x="107" y="176"/>
                    <a:pt x="130" y="2"/>
                  </a:cubicBezTo>
                  <a:cubicBezTo>
                    <a:pt x="178" y="2"/>
                    <a:pt x="225" y="2"/>
                    <a:pt x="2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0" name="Freeform 4000"/>
            <p:cNvSpPr>
              <a:spLocks/>
            </p:cNvSpPr>
            <p:nvPr/>
          </p:nvSpPr>
          <p:spPr bwMode="auto">
            <a:xfrm>
              <a:off x="5306" y="3218"/>
              <a:ext cx="565" cy="830"/>
            </a:xfrm>
            <a:custGeom>
              <a:avLst/>
              <a:gdLst>
                <a:gd name="T0" fmla="*/ 239 w 239"/>
                <a:gd name="T1" fmla="*/ 0 h 351"/>
                <a:gd name="T2" fmla="*/ 165 w 239"/>
                <a:gd name="T3" fmla="*/ 326 h 351"/>
                <a:gd name="T4" fmla="*/ 0 w 239"/>
                <a:gd name="T5" fmla="*/ 351 h 351"/>
                <a:gd name="T6" fmla="*/ 75 w 239"/>
                <a:gd name="T7" fmla="*/ 20 h 351"/>
                <a:gd name="T8" fmla="*/ 239 w 239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351">
                  <a:moveTo>
                    <a:pt x="239" y="0"/>
                  </a:moveTo>
                  <a:cubicBezTo>
                    <a:pt x="223" y="116"/>
                    <a:pt x="199" y="226"/>
                    <a:pt x="165" y="326"/>
                  </a:cubicBezTo>
                  <a:cubicBezTo>
                    <a:pt x="114" y="337"/>
                    <a:pt x="59" y="346"/>
                    <a:pt x="0" y="351"/>
                  </a:cubicBezTo>
                  <a:cubicBezTo>
                    <a:pt x="34" y="249"/>
                    <a:pt x="59" y="138"/>
                    <a:pt x="75" y="20"/>
                  </a:cubicBezTo>
                  <a:cubicBezTo>
                    <a:pt x="133" y="15"/>
                    <a:pt x="188" y="8"/>
                    <a:pt x="2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1" name="Freeform 4001"/>
            <p:cNvSpPr>
              <a:spLocks/>
            </p:cNvSpPr>
            <p:nvPr/>
          </p:nvSpPr>
          <p:spPr bwMode="auto">
            <a:xfrm>
              <a:off x="5337" y="792"/>
              <a:ext cx="482" cy="1232"/>
            </a:xfrm>
            <a:custGeom>
              <a:avLst/>
              <a:gdLst>
                <a:gd name="T0" fmla="*/ 109 w 204"/>
                <a:gd name="T1" fmla="*/ 0 h 521"/>
                <a:gd name="T2" fmla="*/ 204 w 204"/>
                <a:gd name="T3" fmla="*/ 513 h 521"/>
                <a:gd name="T4" fmla="*/ 96 w 204"/>
                <a:gd name="T5" fmla="*/ 521 h 521"/>
                <a:gd name="T6" fmla="*/ 0 w 204"/>
                <a:gd name="T7" fmla="*/ 4 h 521"/>
                <a:gd name="T8" fmla="*/ 109 w 204"/>
                <a:gd name="T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521">
                  <a:moveTo>
                    <a:pt x="109" y="0"/>
                  </a:moveTo>
                  <a:cubicBezTo>
                    <a:pt x="159" y="164"/>
                    <a:pt x="190" y="339"/>
                    <a:pt x="204" y="513"/>
                  </a:cubicBezTo>
                  <a:cubicBezTo>
                    <a:pt x="169" y="515"/>
                    <a:pt x="133" y="518"/>
                    <a:pt x="96" y="521"/>
                  </a:cubicBezTo>
                  <a:cubicBezTo>
                    <a:pt x="82" y="345"/>
                    <a:pt x="50" y="169"/>
                    <a:pt x="0" y="4"/>
                  </a:cubicBezTo>
                  <a:cubicBezTo>
                    <a:pt x="38" y="1"/>
                    <a:pt x="74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2" name="Freeform 4002"/>
            <p:cNvSpPr>
              <a:spLocks/>
            </p:cNvSpPr>
            <p:nvPr/>
          </p:nvSpPr>
          <p:spPr bwMode="auto">
            <a:xfrm>
              <a:off x="5153" y="291"/>
              <a:ext cx="366" cy="281"/>
            </a:xfrm>
            <a:custGeom>
              <a:avLst/>
              <a:gdLst>
                <a:gd name="T0" fmla="*/ 110 w 155"/>
                <a:gd name="T1" fmla="*/ 1 h 119"/>
                <a:gd name="T2" fmla="*/ 146 w 155"/>
                <a:gd name="T3" fmla="*/ 92 h 119"/>
                <a:gd name="T4" fmla="*/ 155 w 155"/>
                <a:gd name="T5" fmla="*/ 116 h 119"/>
                <a:gd name="T6" fmla="*/ 46 w 155"/>
                <a:gd name="T7" fmla="*/ 119 h 119"/>
                <a:gd name="T8" fmla="*/ 37 w 155"/>
                <a:gd name="T9" fmla="*/ 95 h 119"/>
                <a:gd name="T10" fmla="*/ 0 w 155"/>
                <a:gd name="T11" fmla="*/ 3 h 119"/>
                <a:gd name="T12" fmla="*/ 110 w 155"/>
                <a:gd name="T13" fmla="*/ 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9">
                  <a:moveTo>
                    <a:pt x="110" y="1"/>
                  </a:moveTo>
                  <a:cubicBezTo>
                    <a:pt x="122" y="30"/>
                    <a:pt x="135" y="60"/>
                    <a:pt x="146" y="92"/>
                  </a:cubicBezTo>
                  <a:cubicBezTo>
                    <a:pt x="149" y="100"/>
                    <a:pt x="152" y="108"/>
                    <a:pt x="155" y="116"/>
                  </a:cubicBezTo>
                  <a:cubicBezTo>
                    <a:pt x="120" y="116"/>
                    <a:pt x="84" y="117"/>
                    <a:pt x="46" y="119"/>
                  </a:cubicBezTo>
                  <a:cubicBezTo>
                    <a:pt x="43" y="111"/>
                    <a:pt x="40" y="103"/>
                    <a:pt x="37" y="95"/>
                  </a:cubicBezTo>
                  <a:cubicBezTo>
                    <a:pt x="25" y="63"/>
                    <a:pt x="13" y="32"/>
                    <a:pt x="0" y="3"/>
                  </a:cubicBezTo>
                  <a:cubicBezTo>
                    <a:pt x="38" y="1"/>
                    <a:pt x="75" y="0"/>
                    <a:pt x="1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3" name="Freeform 4003"/>
            <p:cNvSpPr>
              <a:spLocks/>
            </p:cNvSpPr>
            <p:nvPr/>
          </p:nvSpPr>
          <p:spPr bwMode="auto">
            <a:xfrm>
              <a:off x="4947" y="-114"/>
              <a:ext cx="385" cy="237"/>
            </a:xfrm>
            <a:custGeom>
              <a:avLst/>
              <a:gdLst>
                <a:gd name="T0" fmla="*/ 110 w 163"/>
                <a:gd name="T1" fmla="*/ 1 h 100"/>
                <a:gd name="T2" fmla="*/ 163 w 163"/>
                <a:gd name="T3" fmla="*/ 98 h 100"/>
                <a:gd name="T4" fmla="*/ 53 w 163"/>
                <a:gd name="T5" fmla="*/ 100 h 100"/>
                <a:gd name="T6" fmla="*/ 0 w 163"/>
                <a:gd name="T7" fmla="*/ 2 h 100"/>
                <a:gd name="T8" fmla="*/ 110 w 163"/>
                <a:gd name="T9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00">
                  <a:moveTo>
                    <a:pt x="110" y="1"/>
                  </a:moveTo>
                  <a:cubicBezTo>
                    <a:pt x="128" y="32"/>
                    <a:pt x="146" y="64"/>
                    <a:pt x="163" y="98"/>
                  </a:cubicBezTo>
                  <a:cubicBezTo>
                    <a:pt x="127" y="97"/>
                    <a:pt x="91" y="98"/>
                    <a:pt x="53" y="100"/>
                  </a:cubicBezTo>
                  <a:cubicBezTo>
                    <a:pt x="36" y="65"/>
                    <a:pt x="18" y="32"/>
                    <a:pt x="0" y="2"/>
                  </a:cubicBezTo>
                  <a:cubicBezTo>
                    <a:pt x="38" y="0"/>
                    <a:pt x="75" y="0"/>
                    <a:pt x="1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4" name="Freeform 4004"/>
            <p:cNvSpPr>
              <a:spLocks/>
            </p:cNvSpPr>
            <p:nvPr/>
          </p:nvSpPr>
          <p:spPr bwMode="auto">
            <a:xfrm>
              <a:off x="4715" y="-445"/>
              <a:ext cx="402" cy="192"/>
            </a:xfrm>
            <a:custGeom>
              <a:avLst/>
              <a:gdLst>
                <a:gd name="T0" fmla="*/ 111 w 170"/>
                <a:gd name="T1" fmla="*/ 3 h 81"/>
                <a:gd name="T2" fmla="*/ 170 w 170"/>
                <a:gd name="T3" fmla="*/ 81 h 81"/>
                <a:gd name="T4" fmla="*/ 59 w 170"/>
                <a:gd name="T5" fmla="*/ 81 h 81"/>
                <a:gd name="T6" fmla="*/ 0 w 170"/>
                <a:gd name="T7" fmla="*/ 2 h 81"/>
                <a:gd name="T8" fmla="*/ 111 w 170"/>
                <a:gd name="T9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81">
                  <a:moveTo>
                    <a:pt x="111" y="3"/>
                  </a:moveTo>
                  <a:cubicBezTo>
                    <a:pt x="131" y="27"/>
                    <a:pt x="151" y="53"/>
                    <a:pt x="170" y="81"/>
                  </a:cubicBezTo>
                  <a:cubicBezTo>
                    <a:pt x="134" y="79"/>
                    <a:pt x="97" y="79"/>
                    <a:pt x="59" y="81"/>
                  </a:cubicBezTo>
                  <a:cubicBezTo>
                    <a:pt x="40" y="53"/>
                    <a:pt x="20" y="26"/>
                    <a:pt x="0" y="2"/>
                  </a:cubicBezTo>
                  <a:cubicBezTo>
                    <a:pt x="38" y="0"/>
                    <a:pt x="75" y="1"/>
                    <a:pt x="11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5" name="Freeform 4005"/>
            <p:cNvSpPr>
              <a:spLocks/>
            </p:cNvSpPr>
            <p:nvPr/>
          </p:nvSpPr>
          <p:spPr bwMode="auto">
            <a:xfrm>
              <a:off x="4010" y="-937"/>
              <a:ext cx="887" cy="407"/>
            </a:xfrm>
            <a:custGeom>
              <a:avLst/>
              <a:gdLst>
                <a:gd name="T0" fmla="*/ 113 w 375"/>
                <a:gd name="T1" fmla="*/ 4 h 172"/>
                <a:gd name="T2" fmla="*/ 375 w 375"/>
                <a:gd name="T3" fmla="*/ 172 h 172"/>
                <a:gd name="T4" fmla="*/ 264 w 375"/>
                <a:gd name="T5" fmla="*/ 171 h 172"/>
                <a:gd name="T6" fmla="*/ 0 w 375"/>
                <a:gd name="T7" fmla="*/ 1 h 172"/>
                <a:gd name="T8" fmla="*/ 113 w 375"/>
                <a:gd name="T9" fmla="*/ 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72">
                  <a:moveTo>
                    <a:pt x="113" y="4"/>
                  </a:moveTo>
                  <a:cubicBezTo>
                    <a:pt x="203" y="26"/>
                    <a:pt x="293" y="83"/>
                    <a:pt x="375" y="172"/>
                  </a:cubicBezTo>
                  <a:cubicBezTo>
                    <a:pt x="339" y="170"/>
                    <a:pt x="302" y="169"/>
                    <a:pt x="264" y="171"/>
                  </a:cubicBezTo>
                  <a:cubicBezTo>
                    <a:pt x="181" y="81"/>
                    <a:pt x="90" y="23"/>
                    <a:pt x="0" y="1"/>
                  </a:cubicBezTo>
                  <a:cubicBezTo>
                    <a:pt x="38" y="0"/>
                    <a:pt x="76" y="1"/>
                    <a:pt x="1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6" name="Freeform 4006"/>
            <p:cNvSpPr>
              <a:spLocks/>
            </p:cNvSpPr>
            <p:nvPr/>
          </p:nvSpPr>
          <p:spPr bwMode="auto">
            <a:xfrm>
              <a:off x="4363" y="-923"/>
              <a:ext cx="1795" cy="3250"/>
            </a:xfrm>
            <a:custGeom>
              <a:avLst/>
              <a:gdLst>
                <a:gd name="T0" fmla="*/ 123 w 759"/>
                <a:gd name="T1" fmla="*/ 24 h 1374"/>
                <a:gd name="T2" fmla="*/ 620 w 759"/>
                <a:gd name="T3" fmla="*/ 613 h 1374"/>
                <a:gd name="T4" fmla="*/ 759 w 759"/>
                <a:gd name="T5" fmla="*/ 1365 h 1374"/>
                <a:gd name="T6" fmla="*/ 683 w 759"/>
                <a:gd name="T7" fmla="*/ 1374 h 1374"/>
                <a:gd name="T8" fmla="*/ 542 w 759"/>
                <a:gd name="T9" fmla="*/ 607 h 1374"/>
                <a:gd name="T10" fmla="*/ 0 w 759"/>
                <a:gd name="T11" fmla="*/ 0 h 1374"/>
                <a:gd name="T12" fmla="*/ 123 w 759"/>
                <a:gd name="T13" fmla="*/ 24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9" h="1374">
                  <a:moveTo>
                    <a:pt x="123" y="24"/>
                  </a:moveTo>
                  <a:cubicBezTo>
                    <a:pt x="311" y="73"/>
                    <a:pt x="495" y="277"/>
                    <a:pt x="620" y="613"/>
                  </a:cubicBezTo>
                  <a:cubicBezTo>
                    <a:pt x="708" y="847"/>
                    <a:pt x="753" y="1110"/>
                    <a:pt x="759" y="1365"/>
                  </a:cubicBezTo>
                  <a:cubicBezTo>
                    <a:pt x="734" y="1368"/>
                    <a:pt x="709" y="1371"/>
                    <a:pt x="683" y="1374"/>
                  </a:cubicBezTo>
                  <a:cubicBezTo>
                    <a:pt x="677" y="1113"/>
                    <a:pt x="631" y="845"/>
                    <a:pt x="542" y="607"/>
                  </a:cubicBezTo>
                  <a:cubicBezTo>
                    <a:pt x="407" y="243"/>
                    <a:pt x="203" y="31"/>
                    <a:pt x="0" y="0"/>
                  </a:cubicBezTo>
                  <a:cubicBezTo>
                    <a:pt x="37" y="7"/>
                    <a:pt x="86" y="15"/>
                    <a:pt x="123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7" name="Freeform 4007"/>
            <p:cNvSpPr>
              <a:spLocks/>
            </p:cNvSpPr>
            <p:nvPr/>
          </p:nvSpPr>
          <p:spPr bwMode="auto">
            <a:xfrm>
              <a:off x="3341" y="-509"/>
              <a:ext cx="636" cy="544"/>
            </a:xfrm>
            <a:custGeom>
              <a:avLst/>
              <a:gdLst>
                <a:gd name="T0" fmla="*/ 102 w 269"/>
                <a:gd name="T1" fmla="*/ 0 h 230"/>
                <a:gd name="T2" fmla="*/ 269 w 269"/>
                <a:gd name="T3" fmla="*/ 193 h 230"/>
                <a:gd name="T4" fmla="*/ 163 w 269"/>
                <a:gd name="T5" fmla="*/ 230 h 230"/>
                <a:gd name="T6" fmla="*/ 0 w 269"/>
                <a:gd name="T7" fmla="*/ 43 h 230"/>
                <a:gd name="T8" fmla="*/ 102 w 269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30">
                  <a:moveTo>
                    <a:pt x="102" y="0"/>
                  </a:moveTo>
                  <a:cubicBezTo>
                    <a:pt x="160" y="49"/>
                    <a:pt x="217" y="114"/>
                    <a:pt x="269" y="193"/>
                  </a:cubicBezTo>
                  <a:cubicBezTo>
                    <a:pt x="233" y="204"/>
                    <a:pt x="198" y="217"/>
                    <a:pt x="163" y="230"/>
                  </a:cubicBezTo>
                  <a:cubicBezTo>
                    <a:pt x="112" y="153"/>
                    <a:pt x="57" y="90"/>
                    <a:pt x="0" y="43"/>
                  </a:cubicBezTo>
                  <a:cubicBezTo>
                    <a:pt x="34" y="27"/>
                    <a:pt x="67" y="13"/>
                    <a:pt x="1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8" name="Freeform 4008"/>
            <p:cNvSpPr>
              <a:spLocks/>
            </p:cNvSpPr>
            <p:nvPr/>
          </p:nvSpPr>
          <p:spPr bwMode="auto">
            <a:xfrm>
              <a:off x="2833" y="-757"/>
              <a:ext cx="655" cy="281"/>
            </a:xfrm>
            <a:custGeom>
              <a:avLst/>
              <a:gdLst>
                <a:gd name="T0" fmla="*/ 94 w 277"/>
                <a:gd name="T1" fmla="*/ 0 h 119"/>
                <a:gd name="T2" fmla="*/ 277 w 277"/>
                <a:gd name="T3" fmla="*/ 75 h 119"/>
                <a:gd name="T4" fmla="*/ 177 w 277"/>
                <a:gd name="T5" fmla="*/ 119 h 119"/>
                <a:gd name="T6" fmla="*/ 0 w 277"/>
                <a:gd name="T7" fmla="*/ 46 h 119"/>
                <a:gd name="T8" fmla="*/ 94 w 277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19">
                  <a:moveTo>
                    <a:pt x="94" y="0"/>
                  </a:moveTo>
                  <a:cubicBezTo>
                    <a:pt x="156" y="8"/>
                    <a:pt x="217" y="34"/>
                    <a:pt x="277" y="75"/>
                  </a:cubicBezTo>
                  <a:cubicBezTo>
                    <a:pt x="243" y="88"/>
                    <a:pt x="210" y="103"/>
                    <a:pt x="177" y="119"/>
                  </a:cubicBezTo>
                  <a:cubicBezTo>
                    <a:pt x="119" y="78"/>
                    <a:pt x="59" y="54"/>
                    <a:pt x="0" y="46"/>
                  </a:cubicBezTo>
                  <a:cubicBezTo>
                    <a:pt x="31" y="29"/>
                    <a:pt x="62" y="14"/>
                    <a:pt x="9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9" name="Freeform 4009"/>
            <p:cNvSpPr>
              <a:spLocks/>
            </p:cNvSpPr>
            <p:nvPr/>
          </p:nvSpPr>
          <p:spPr bwMode="auto">
            <a:xfrm>
              <a:off x="2336" y="-767"/>
              <a:ext cx="622" cy="220"/>
            </a:xfrm>
            <a:custGeom>
              <a:avLst/>
              <a:gdLst>
                <a:gd name="T0" fmla="*/ 81 w 263"/>
                <a:gd name="T1" fmla="*/ 50 h 93"/>
                <a:gd name="T2" fmla="*/ 124 w 263"/>
                <a:gd name="T3" fmla="*/ 30 h 93"/>
                <a:gd name="T4" fmla="*/ 263 w 263"/>
                <a:gd name="T5" fmla="*/ 1 h 93"/>
                <a:gd name="T6" fmla="*/ 170 w 263"/>
                <a:gd name="T7" fmla="*/ 47 h 93"/>
                <a:gd name="T8" fmla="*/ 0 w 263"/>
                <a:gd name="T9" fmla="*/ 93 h 93"/>
                <a:gd name="T10" fmla="*/ 81 w 263"/>
                <a:gd name="T11" fmla="*/ 5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3" h="93">
                  <a:moveTo>
                    <a:pt x="81" y="50"/>
                  </a:moveTo>
                  <a:cubicBezTo>
                    <a:pt x="124" y="30"/>
                    <a:pt x="124" y="30"/>
                    <a:pt x="124" y="30"/>
                  </a:cubicBezTo>
                  <a:cubicBezTo>
                    <a:pt x="170" y="10"/>
                    <a:pt x="216" y="0"/>
                    <a:pt x="263" y="1"/>
                  </a:cubicBezTo>
                  <a:cubicBezTo>
                    <a:pt x="232" y="15"/>
                    <a:pt x="201" y="30"/>
                    <a:pt x="170" y="47"/>
                  </a:cubicBezTo>
                  <a:cubicBezTo>
                    <a:pt x="112" y="46"/>
                    <a:pt x="55" y="61"/>
                    <a:pt x="0" y="93"/>
                  </a:cubicBezTo>
                  <a:cubicBezTo>
                    <a:pt x="81" y="50"/>
                    <a:pt x="81" y="50"/>
                    <a:pt x="81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0" name="Freeform 4010"/>
            <p:cNvSpPr>
              <a:spLocks/>
            </p:cNvSpPr>
            <p:nvPr/>
          </p:nvSpPr>
          <p:spPr bwMode="auto">
            <a:xfrm>
              <a:off x="3977" y="716"/>
              <a:ext cx="629" cy="421"/>
            </a:xfrm>
            <a:custGeom>
              <a:avLst/>
              <a:gdLst>
                <a:gd name="T0" fmla="*/ 114 w 266"/>
                <a:gd name="T1" fmla="*/ 15 h 178"/>
                <a:gd name="T2" fmla="*/ 230 w 266"/>
                <a:gd name="T3" fmla="*/ 103 h 178"/>
                <a:gd name="T4" fmla="*/ 11 w 266"/>
                <a:gd name="T5" fmla="*/ 111 h 178"/>
                <a:gd name="T6" fmla="*/ 114 w 266"/>
                <a:gd name="T7" fmla="*/ 1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178">
                  <a:moveTo>
                    <a:pt x="114" y="15"/>
                  </a:moveTo>
                  <a:cubicBezTo>
                    <a:pt x="200" y="0"/>
                    <a:pt x="266" y="50"/>
                    <a:pt x="230" y="103"/>
                  </a:cubicBezTo>
                  <a:cubicBezTo>
                    <a:pt x="190" y="162"/>
                    <a:pt x="39" y="178"/>
                    <a:pt x="11" y="111"/>
                  </a:cubicBezTo>
                  <a:cubicBezTo>
                    <a:pt x="0" y="59"/>
                    <a:pt x="66" y="23"/>
                    <a:pt x="114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1" name="Freeform 4011"/>
            <p:cNvSpPr>
              <a:spLocks/>
            </p:cNvSpPr>
            <p:nvPr/>
          </p:nvSpPr>
          <p:spPr bwMode="auto">
            <a:xfrm>
              <a:off x="3840" y="350"/>
              <a:ext cx="624" cy="416"/>
            </a:xfrm>
            <a:custGeom>
              <a:avLst/>
              <a:gdLst>
                <a:gd name="T0" fmla="*/ 111 w 264"/>
                <a:gd name="T1" fmla="*/ 18 h 176"/>
                <a:gd name="T2" fmla="*/ 233 w 264"/>
                <a:gd name="T3" fmla="*/ 94 h 176"/>
                <a:gd name="T4" fmla="*/ 14 w 264"/>
                <a:gd name="T5" fmla="*/ 114 h 176"/>
                <a:gd name="T6" fmla="*/ 111 w 264"/>
                <a:gd name="T7" fmla="*/ 1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" h="176">
                  <a:moveTo>
                    <a:pt x="111" y="18"/>
                  </a:moveTo>
                  <a:cubicBezTo>
                    <a:pt x="195" y="0"/>
                    <a:pt x="264" y="43"/>
                    <a:pt x="233" y="94"/>
                  </a:cubicBezTo>
                  <a:cubicBezTo>
                    <a:pt x="197" y="153"/>
                    <a:pt x="47" y="176"/>
                    <a:pt x="14" y="114"/>
                  </a:cubicBezTo>
                  <a:cubicBezTo>
                    <a:pt x="0" y="67"/>
                    <a:pt x="64" y="29"/>
                    <a:pt x="111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2" name="Freeform 4012"/>
            <p:cNvSpPr>
              <a:spLocks/>
            </p:cNvSpPr>
            <p:nvPr/>
          </p:nvSpPr>
          <p:spPr bwMode="auto">
            <a:xfrm>
              <a:off x="3831" y="-960"/>
              <a:ext cx="342" cy="14"/>
            </a:xfrm>
            <a:custGeom>
              <a:avLst/>
              <a:gdLst>
                <a:gd name="T0" fmla="*/ 145 w 145"/>
                <a:gd name="T1" fmla="*/ 6 h 6"/>
                <a:gd name="T2" fmla="*/ 4 w 145"/>
                <a:gd name="T3" fmla="*/ 2 h 6"/>
                <a:gd name="T4" fmla="*/ 0 w 145"/>
                <a:gd name="T5" fmla="*/ 2 h 6"/>
                <a:gd name="T6" fmla="*/ 29 w 145"/>
                <a:gd name="T7" fmla="*/ 0 h 6"/>
                <a:gd name="T8" fmla="*/ 145 w 14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">
                  <a:moveTo>
                    <a:pt x="145" y="6"/>
                  </a:moveTo>
                  <a:cubicBezTo>
                    <a:pt x="98" y="4"/>
                    <a:pt x="51" y="5"/>
                    <a:pt x="4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4" y="0"/>
                    <a:pt x="23" y="0"/>
                    <a:pt x="29" y="0"/>
                  </a:cubicBezTo>
                  <a:cubicBezTo>
                    <a:pt x="63" y="2"/>
                    <a:pt x="110" y="3"/>
                    <a:pt x="14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3" name="Freeform 4013"/>
            <p:cNvSpPr>
              <a:spLocks/>
            </p:cNvSpPr>
            <p:nvPr/>
          </p:nvSpPr>
          <p:spPr bwMode="auto">
            <a:xfrm>
              <a:off x="4663" y="4051"/>
              <a:ext cx="1088" cy="1132"/>
            </a:xfrm>
            <a:custGeom>
              <a:avLst/>
              <a:gdLst>
                <a:gd name="T0" fmla="*/ 460 w 460"/>
                <a:gd name="T1" fmla="*/ 0 h 479"/>
                <a:gd name="T2" fmla="*/ 314 w 460"/>
                <a:gd name="T3" fmla="*/ 278 h 479"/>
                <a:gd name="T4" fmla="*/ 85 w 460"/>
                <a:gd name="T5" fmla="*/ 455 h 479"/>
                <a:gd name="T6" fmla="*/ 0 w 460"/>
                <a:gd name="T7" fmla="*/ 479 h 479"/>
                <a:gd name="T8" fmla="*/ 254 w 460"/>
                <a:gd name="T9" fmla="*/ 294 h 479"/>
                <a:gd name="T10" fmla="*/ 402 w 460"/>
                <a:gd name="T11" fmla="*/ 13 h 479"/>
                <a:gd name="T12" fmla="*/ 460 w 460"/>
                <a:gd name="T1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0" h="479">
                  <a:moveTo>
                    <a:pt x="460" y="0"/>
                  </a:moveTo>
                  <a:cubicBezTo>
                    <a:pt x="422" y="107"/>
                    <a:pt x="373" y="201"/>
                    <a:pt x="314" y="278"/>
                  </a:cubicBezTo>
                  <a:cubicBezTo>
                    <a:pt x="244" y="370"/>
                    <a:pt x="166" y="428"/>
                    <a:pt x="85" y="455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90" y="456"/>
                    <a:pt x="177" y="396"/>
                    <a:pt x="254" y="294"/>
                  </a:cubicBezTo>
                  <a:cubicBezTo>
                    <a:pt x="314" y="217"/>
                    <a:pt x="363" y="121"/>
                    <a:pt x="402" y="13"/>
                  </a:cubicBezTo>
                  <a:cubicBezTo>
                    <a:pt x="422" y="9"/>
                    <a:pt x="441" y="5"/>
                    <a:pt x="4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4" name="Freeform 4014"/>
            <p:cNvSpPr>
              <a:spLocks/>
            </p:cNvSpPr>
            <p:nvPr/>
          </p:nvSpPr>
          <p:spPr bwMode="auto">
            <a:xfrm>
              <a:off x="5060" y="4739"/>
              <a:ext cx="490" cy="317"/>
            </a:xfrm>
            <a:custGeom>
              <a:avLst/>
              <a:gdLst>
                <a:gd name="T0" fmla="*/ 207 w 207"/>
                <a:gd name="T1" fmla="*/ 0 h 134"/>
                <a:gd name="T2" fmla="*/ 70 w 207"/>
                <a:gd name="T3" fmla="*/ 103 h 134"/>
                <a:gd name="T4" fmla="*/ 0 w 207"/>
                <a:gd name="T5" fmla="*/ 134 h 134"/>
                <a:gd name="T6" fmla="*/ 158 w 207"/>
                <a:gd name="T7" fmla="*/ 21 h 134"/>
                <a:gd name="T8" fmla="*/ 207 w 207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34">
                  <a:moveTo>
                    <a:pt x="207" y="0"/>
                  </a:moveTo>
                  <a:cubicBezTo>
                    <a:pt x="164" y="46"/>
                    <a:pt x="118" y="80"/>
                    <a:pt x="70" y="10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55" y="111"/>
                    <a:pt x="108" y="74"/>
                    <a:pt x="158" y="21"/>
                  </a:cubicBezTo>
                  <a:cubicBezTo>
                    <a:pt x="175" y="14"/>
                    <a:pt x="191" y="7"/>
                    <a:pt x="2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5" name="Freeform 4015"/>
            <p:cNvSpPr>
              <a:spLocks/>
            </p:cNvSpPr>
            <p:nvPr/>
          </p:nvSpPr>
          <p:spPr bwMode="auto">
            <a:xfrm>
              <a:off x="4022" y="5129"/>
              <a:ext cx="655" cy="149"/>
            </a:xfrm>
            <a:custGeom>
              <a:avLst/>
              <a:gdLst>
                <a:gd name="T0" fmla="*/ 277 w 277"/>
                <a:gd name="T1" fmla="*/ 0 h 63"/>
                <a:gd name="T2" fmla="*/ 143 w 277"/>
                <a:gd name="T3" fmla="*/ 49 h 63"/>
                <a:gd name="T4" fmla="*/ 45 w 277"/>
                <a:gd name="T5" fmla="*/ 60 h 63"/>
                <a:gd name="T6" fmla="*/ 0 w 277"/>
                <a:gd name="T7" fmla="*/ 63 h 63"/>
                <a:gd name="T8" fmla="*/ 172 w 277"/>
                <a:gd name="T9" fmla="*/ 10 h 63"/>
                <a:gd name="T10" fmla="*/ 205 w 277"/>
                <a:gd name="T11" fmla="*/ 8 h 63"/>
                <a:gd name="T12" fmla="*/ 277 w 27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63">
                  <a:moveTo>
                    <a:pt x="277" y="0"/>
                  </a:moveTo>
                  <a:cubicBezTo>
                    <a:pt x="234" y="26"/>
                    <a:pt x="188" y="43"/>
                    <a:pt x="143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9" y="61"/>
                    <a:pt x="116" y="43"/>
                    <a:pt x="172" y="10"/>
                  </a:cubicBezTo>
                  <a:cubicBezTo>
                    <a:pt x="183" y="9"/>
                    <a:pt x="194" y="9"/>
                    <a:pt x="205" y="8"/>
                  </a:cubicBezTo>
                  <a:cubicBezTo>
                    <a:pt x="230" y="6"/>
                    <a:pt x="254" y="3"/>
                    <a:pt x="2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6" name="Freeform 4016"/>
            <p:cNvSpPr>
              <a:spLocks/>
            </p:cNvSpPr>
            <p:nvPr/>
          </p:nvSpPr>
          <p:spPr bwMode="auto">
            <a:xfrm>
              <a:off x="4523" y="4614"/>
              <a:ext cx="641" cy="475"/>
            </a:xfrm>
            <a:custGeom>
              <a:avLst/>
              <a:gdLst>
                <a:gd name="T0" fmla="*/ 271 w 271"/>
                <a:gd name="T1" fmla="*/ 0 h 201"/>
                <a:gd name="T2" fmla="*/ 220 w 271"/>
                <a:gd name="T3" fmla="*/ 74 h 201"/>
                <a:gd name="T4" fmla="*/ 105 w 271"/>
                <a:gd name="T5" fmla="*/ 191 h 201"/>
                <a:gd name="T6" fmla="*/ 33 w 271"/>
                <a:gd name="T7" fmla="*/ 199 h 201"/>
                <a:gd name="T8" fmla="*/ 0 w 271"/>
                <a:gd name="T9" fmla="*/ 201 h 201"/>
                <a:gd name="T10" fmla="*/ 115 w 271"/>
                <a:gd name="T11" fmla="*/ 84 h 201"/>
                <a:gd name="T12" fmla="*/ 166 w 271"/>
                <a:gd name="T13" fmla="*/ 9 h 201"/>
                <a:gd name="T14" fmla="*/ 199 w 271"/>
                <a:gd name="T15" fmla="*/ 7 h 201"/>
                <a:gd name="T16" fmla="*/ 271 w 271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201">
                  <a:moveTo>
                    <a:pt x="271" y="0"/>
                  </a:moveTo>
                  <a:cubicBezTo>
                    <a:pt x="255" y="26"/>
                    <a:pt x="238" y="51"/>
                    <a:pt x="220" y="74"/>
                  </a:cubicBezTo>
                  <a:cubicBezTo>
                    <a:pt x="184" y="122"/>
                    <a:pt x="145" y="161"/>
                    <a:pt x="105" y="191"/>
                  </a:cubicBezTo>
                  <a:cubicBezTo>
                    <a:pt x="82" y="194"/>
                    <a:pt x="58" y="197"/>
                    <a:pt x="33" y="199"/>
                  </a:cubicBezTo>
                  <a:cubicBezTo>
                    <a:pt x="22" y="200"/>
                    <a:pt x="11" y="200"/>
                    <a:pt x="0" y="201"/>
                  </a:cubicBezTo>
                  <a:cubicBezTo>
                    <a:pt x="40" y="171"/>
                    <a:pt x="78" y="132"/>
                    <a:pt x="115" y="84"/>
                  </a:cubicBezTo>
                  <a:cubicBezTo>
                    <a:pt x="133" y="61"/>
                    <a:pt x="150" y="36"/>
                    <a:pt x="166" y="9"/>
                  </a:cubicBezTo>
                  <a:cubicBezTo>
                    <a:pt x="177" y="9"/>
                    <a:pt x="188" y="8"/>
                    <a:pt x="199" y="7"/>
                  </a:cubicBezTo>
                  <a:cubicBezTo>
                    <a:pt x="224" y="5"/>
                    <a:pt x="248" y="3"/>
                    <a:pt x="2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7" name="Freeform 4017"/>
            <p:cNvSpPr>
              <a:spLocks/>
            </p:cNvSpPr>
            <p:nvPr/>
          </p:nvSpPr>
          <p:spPr bwMode="auto">
            <a:xfrm>
              <a:off x="5488" y="4673"/>
              <a:ext cx="256" cy="168"/>
            </a:xfrm>
            <a:custGeom>
              <a:avLst/>
              <a:gdLst>
                <a:gd name="T0" fmla="*/ 83 w 108"/>
                <a:gd name="T1" fmla="*/ 17 h 71"/>
                <a:gd name="T2" fmla="*/ 108 w 108"/>
                <a:gd name="T3" fmla="*/ 0 h 71"/>
                <a:gd name="T4" fmla="*/ 8 w 108"/>
                <a:gd name="T5" fmla="*/ 66 h 71"/>
                <a:gd name="T6" fmla="*/ 0 w 108"/>
                <a:gd name="T7" fmla="*/ 71 h 71"/>
                <a:gd name="T8" fmla="*/ 4 w 108"/>
                <a:gd name="T9" fmla="*/ 68 h 71"/>
                <a:gd name="T10" fmla="*/ 83 w 108"/>
                <a:gd name="T1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71">
                  <a:moveTo>
                    <a:pt x="83" y="17"/>
                  </a:moveTo>
                  <a:cubicBezTo>
                    <a:pt x="98" y="7"/>
                    <a:pt x="105" y="2"/>
                    <a:pt x="108" y="0"/>
                  </a:cubicBezTo>
                  <a:cubicBezTo>
                    <a:pt x="78" y="20"/>
                    <a:pt x="39" y="48"/>
                    <a:pt x="8" y="66"/>
                  </a:cubicBezTo>
                  <a:cubicBezTo>
                    <a:pt x="3" y="69"/>
                    <a:pt x="2" y="70"/>
                    <a:pt x="0" y="71"/>
                  </a:cubicBezTo>
                  <a:cubicBezTo>
                    <a:pt x="0" y="70"/>
                    <a:pt x="0" y="70"/>
                    <a:pt x="4" y="68"/>
                  </a:cubicBezTo>
                  <a:cubicBezTo>
                    <a:pt x="30" y="51"/>
                    <a:pt x="57" y="34"/>
                    <a:pt x="83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8" name="Freeform 4018"/>
            <p:cNvSpPr>
              <a:spLocks/>
            </p:cNvSpPr>
            <p:nvPr/>
          </p:nvSpPr>
          <p:spPr bwMode="auto">
            <a:xfrm>
              <a:off x="2695" y="-242"/>
              <a:ext cx="1069" cy="1571"/>
            </a:xfrm>
            <a:custGeom>
              <a:avLst/>
              <a:gdLst>
                <a:gd name="T0" fmla="*/ 92 w 452"/>
                <a:gd name="T1" fmla="*/ 0 h 664"/>
                <a:gd name="T2" fmla="*/ 397 w 452"/>
                <a:gd name="T3" fmla="*/ 459 h 664"/>
                <a:gd name="T4" fmla="*/ 452 w 452"/>
                <a:gd name="T5" fmla="*/ 634 h 664"/>
                <a:gd name="T6" fmla="*/ 341 w 452"/>
                <a:gd name="T7" fmla="*/ 664 h 664"/>
                <a:gd name="T8" fmla="*/ 288 w 452"/>
                <a:gd name="T9" fmla="*/ 498 h 664"/>
                <a:gd name="T10" fmla="*/ 0 w 452"/>
                <a:gd name="T11" fmla="*/ 64 h 664"/>
                <a:gd name="T12" fmla="*/ 92 w 452"/>
                <a:gd name="T1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664">
                  <a:moveTo>
                    <a:pt x="92" y="0"/>
                  </a:moveTo>
                  <a:cubicBezTo>
                    <a:pt x="209" y="87"/>
                    <a:pt x="317" y="243"/>
                    <a:pt x="397" y="459"/>
                  </a:cubicBezTo>
                  <a:cubicBezTo>
                    <a:pt x="418" y="516"/>
                    <a:pt x="437" y="574"/>
                    <a:pt x="452" y="634"/>
                  </a:cubicBezTo>
                  <a:cubicBezTo>
                    <a:pt x="415" y="644"/>
                    <a:pt x="378" y="654"/>
                    <a:pt x="341" y="664"/>
                  </a:cubicBezTo>
                  <a:cubicBezTo>
                    <a:pt x="326" y="607"/>
                    <a:pt x="308" y="552"/>
                    <a:pt x="288" y="498"/>
                  </a:cubicBezTo>
                  <a:cubicBezTo>
                    <a:pt x="212" y="294"/>
                    <a:pt x="110" y="146"/>
                    <a:pt x="0" y="64"/>
                  </a:cubicBezTo>
                  <a:cubicBezTo>
                    <a:pt x="30" y="42"/>
                    <a:pt x="61" y="20"/>
                    <a:pt x="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9" name="Freeform 4019"/>
            <p:cNvSpPr>
              <a:spLocks/>
            </p:cNvSpPr>
            <p:nvPr/>
          </p:nvSpPr>
          <p:spPr bwMode="auto">
            <a:xfrm>
              <a:off x="2485" y="581"/>
              <a:ext cx="742" cy="892"/>
            </a:xfrm>
            <a:custGeom>
              <a:avLst/>
              <a:gdLst>
                <a:gd name="T0" fmla="*/ 190 w 314"/>
                <a:gd name="T1" fmla="*/ 0 h 377"/>
                <a:gd name="T2" fmla="*/ 278 w 314"/>
                <a:gd name="T3" fmla="*/ 190 h 377"/>
                <a:gd name="T4" fmla="*/ 314 w 314"/>
                <a:gd name="T5" fmla="*/ 300 h 377"/>
                <a:gd name="T6" fmla="*/ 104 w 314"/>
                <a:gd name="T7" fmla="*/ 377 h 377"/>
                <a:gd name="T8" fmla="*/ 74 w 314"/>
                <a:gd name="T9" fmla="*/ 285 h 377"/>
                <a:gd name="T10" fmla="*/ 0 w 314"/>
                <a:gd name="T11" fmla="*/ 125 h 377"/>
                <a:gd name="T12" fmla="*/ 190 w 314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77">
                  <a:moveTo>
                    <a:pt x="190" y="0"/>
                  </a:moveTo>
                  <a:cubicBezTo>
                    <a:pt x="222" y="56"/>
                    <a:pt x="252" y="119"/>
                    <a:pt x="278" y="190"/>
                  </a:cubicBezTo>
                  <a:cubicBezTo>
                    <a:pt x="291" y="226"/>
                    <a:pt x="303" y="262"/>
                    <a:pt x="314" y="300"/>
                  </a:cubicBezTo>
                  <a:cubicBezTo>
                    <a:pt x="243" y="324"/>
                    <a:pt x="172" y="350"/>
                    <a:pt x="104" y="377"/>
                  </a:cubicBezTo>
                  <a:cubicBezTo>
                    <a:pt x="95" y="346"/>
                    <a:pt x="85" y="315"/>
                    <a:pt x="74" y="285"/>
                  </a:cubicBezTo>
                  <a:cubicBezTo>
                    <a:pt x="52" y="225"/>
                    <a:pt x="27" y="172"/>
                    <a:pt x="0" y="125"/>
                  </a:cubicBezTo>
                  <a:cubicBezTo>
                    <a:pt x="60" y="80"/>
                    <a:pt x="124" y="38"/>
                    <a:pt x="1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0" name="Freeform 4020"/>
            <p:cNvSpPr>
              <a:spLocks/>
            </p:cNvSpPr>
            <p:nvPr/>
          </p:nvSpPr>
          <p:spPr bwMode="auto">
            <a:xfrm>
              <a:off x="2799" y="1617"/>
              <a:ext cx="603" cy="828"/>
            </a:xfrm>
            <a:custGeom>
              <a:avLst/>
              <a:gdLst>
                <a:gd name="T0" fmla="*/ 216 w 255"/>
                <a:gd name="T1" fmla="*/ 0 h 350"/>
                <a:gd name="T2" fmla="*/ 255 w 255"/>
                <a:gd name="T3" fmla="*/ 349 h 350"/>
                <a:gd name="T4" fmla="*/ 34 w 255"/>
                <a:gd name="T5" fmla="*/ 350 h 350"/>
                <a:gd name="T6" fmla="*/ 0 w 255"/>
                <a:gd name="T7" fmla="*/ 56 h 350"/>
                <a:gd name="T8" fmla="*/ 216 w 255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50">
                  <a:moveTo>
                    <a:pt x="216" y="0"/>
                  </a:moveTo>
                  <a:cubicBezTo>
                    <a:pt x="239" y="114"/>
                    <a:pt x="252" y="233"/>
                    <a:pt x="255" y="349"/>
                  </a:cubicBezTo>
                  <a:cubicBezTo>
                    <a:pt x="180" y="350"/>
                    <a:pt x="106" y="350"/>
                    <a:pt x="34" y="350"/>
                  </a:cubicBezTo>
                  <a:cubicBezTo>
                    <a:pt x="31" y="252"/>
                    <a:pt x="20" y="152"/>
                    <a:pt x="0" y="56"/>
                  </a:cubicBezTo>
                  <a:cubicBezTo>
                    <a:pt x="70" y="36"/>
                    <a:pt x="142" y="17"/>
                    <a:pt x="2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1" name="Freeform 4021"/>
            <p:cNvSpPr>
              <a:spLocks/>
            </p:cNvSpPr>
            <p:nvPr/>
          </p:nvSpPr>
          <p:spPr bwMode="auto">
            <a:xfrm>
              <a:off x="2632" y="2707"/>
              <a:ext cx="562" cy="1391"/>
            </a:xfrm>
            <a:custGeom>
              <a:avLst/>
              <a:gdLst>
                <a:gd name="T0" fmla="*/ 238 w 238"/>
                <a:gd name="T1" fmla="*/ 10 h 588"/>
                <a:gd name="T2" fmla="*/ 88 w 238"/>
                <a:gd name="T3" fmla="*/ 588 h 588"/>
                <a:gd name="T4" fmla="*/ 0 w 238"/>
                <a:gd name="T5" fmla="*/ 535 h 588"/>
                <a:gd name="T6" fmla="*/ 138 w 238"/>
                <a:gd name="T7" fmla="*/ 0 h 588"/>
                <a:gd name="T8" fmla="*/ 238 w 238"/>
                <a:gd name="T9" fmla="*/ 1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588">
                  <a:moveTo>
                    <a:pt x="238" y="10"/>
                  </a:moveTo>
                  <a:cubicBezTo>
                    <a:pt x="228" y="234"/>
                    <a:pt x="177" y="442"/>
                    <a:pt x="88" y="588"/>
                  </a:cubicBezTo>
                  <a:cubicBezTo>
                    <a:pt x="58" y="571"/>
                    <a:pt x="29" y="553"/>
                    <a:pt x="0" y="535"/>
                  </a:cubicBezTo>
                  <a:cubicBezTo>
                    <a:pt x="83" y="400"/>
                    <a:pt x="130" y="208"/>
                    <a:pt x="138" y="0"/>
                  </a:cubicBezTo>
                  <a:cubicBezTo>
                    <a:pt x="171" y="4"/>
                    <a:pt x="204" y="7"/>
                    <a:pt x="238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2" name="Freeform 4022"/>
            <p:cNvSpPr>
              <a:spLocks/>
            </p:cNvSpPr>
            <p:nvPr/>
          </p:nvSpPr>
          <p:spPr bwMode="auto">
            <a:xfrm>
              <a:off x="1738" y="187"/>
              <a:ext cx="1116" cy="1116"/>
            </a:xfrm>
            <a:custGeom>
              <a:avLst/>
              <a:gdLst>
                <a:gd name="T0" fmla="*/ 381 w 472"/>
                <a:gd name="T1" fmla="*/ 0 h 472"/>
                <a:gd name="T2" fmla="*/ 472 w 472"/>
                <a:gd name="T3" fmla="*/ 112 h 472"/>
                <a:gd name="T4" fmla="*/ 51 w 472"/>
                <a:gd name="T5" fmla="*/ 472 h 472"/>
                <a:gd name="T6" fmla="*/ 0 w 472"/>
                <a:gd name="T7" fmla="*/ 408 h 472"/>
                <a:gd name="T8" fmla="*/ 381 w 472"/>
                <a:gd name="T9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2">
                  <a:moveTo>
                    <a:pt x="381" y="0"/>
                  </a:moveTo>
                  <a:cubicBezTo>
                    <a:pt x="413" y="31"/>
                    <a:pt x="443" y="69"/>
                    <a:pt x="472" y="112"/>
                  </a:cubicBezTo>
                  <a:cubicBezTo>
                    <a:pt x="314" y="213"/>
                    <a:pt x="170" y="336"/>
                    <a:pt x="51" y="472"/>
                  </a:cubicBezTo>
                  <a:cubicBezTo>
                    <a:pt x="35" y="447"/>
                    <a:pt x="18" y="426"/>
                    <a:pt x="0" y="408"/>
                  </a:cubicBezTo>
                  <a:cubicBezTo>
                    <a:pt x="104" y="254"/>
                    <a:pt x="234" y="114"/>
                    <a:pt x="3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3" name="Freeform 4023"/>
            <p:cNvSpPr>
              <a:spLocks/>
            </p:cNvSpPr>
            <p:nvPr/>
          </p:nvSpPr>
          <p:spPr bwMode="auto">
            <a:xfrm>
              <a:off x="1142" y="-421"/>
              <a:ext cx="1125" cy="1918"/>
            </a:xfrm>
            <a:custGeom>
              <a:avLst/>
              <a:gdLst>
                <a:gd name="T0" fmla="*/ 366 w 476"/>
                <a:gd name="T1" fmla="*/ 43 h 811"/>
                <a:gd name="T2" fmla="*/ 476 w 476"/>
                <a:gd name="T3" fmla="*/ 0 h 811"/>
                <a:gd name="T4" fmla="*/ 37 w 476"/>
                <a:gd name="T5" fmla="*/ 797 h 811"/>
                <a:gd name="T6" fmla="*/ 0 w 476"/>
                <a:gd name="T7" fmla="*/ 811 h 811"/>
                <a:gd name="T8" fmla="*/ 366 w 476"/>
                <a:gd name="T9" fmla="*/ 43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" h="811">
                  <a:moveTo>
                    <a:pt x="366" y="43"/>
                  </a:moveTo>
                  <a:cubicBezTo>
                    <a:pt x="402" y="21"/>
                    <a:pt x="439" y="7"/>
                    <a:pt x="476" y="0"/>
                  </a:cubicBezTo>
                  <a:cubicBezTo>
                    <a:pt x="247" y="185"/>
                    <a:pt x="87" y="469"/>
                    <a:pt x="37" y="797"/>
                  </a:cubicBezTo>
                  <a:cubicBezTo>
                    <a:pt x="24" y="799"/>
                    <a:pt x="12" y="804"/>
                    <a:pt x="0" y="811"/>
                  </a:cubicBezTo>
                  <a:cubicBezTo>
                    <a:pt x="19" y="495"/>
                    <a:pt x="153" y="221"/>
                    <a:pt x="366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4" name="Freeform 4024"/>
            <p:cNvSpPr>
              <a:spLocks/>
            </p:cNvSpPr>
            <p:nvPr/>
          </p:nvSpPr>
          <p:spPr bwMode="auto">
            <a:xfrm>
              <a:off x="1844" y="-104"/>
              <a:ext cx="726" cy="454"/>
            </a:xfrm>
            <a:custGeom>
              <a:avLst/>
              <a:gdLst>
                <a:gd name="T0" fmla="*/ 86 w 307"/>
                <a:gd name="T1" fmla="*/ 0 h 192"/>
                <a:gd name="T2" fmla="*/ 307 w 307"/>
                <a:gd name="T3" fmla="*/ 96 h 192"/>
                <a:gd name="T4" fmla="*/ 200 w 307"/>
                <a:gd name="T5" fmla="*/ 192 h 192"/>
                <a:gd name="T6" fmla="*/ 0 w 307"/>
                <a:gd name="T7" fmla="*/ 106 h 192"/>
                <a:gd name="T8" fmla="*/ 86 w 30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192">
                  <a:moveTo>
                    <a:pt x="86" y="0"/>
                  </a:moveTo>
                  <a:cubicBezTo>
                    <a:pt x="160" y="1"/>
                    <a:pt x="236" y="34"/>
                    <a:pt x="307" y="96"/>
                  </a:cubicBezTo>
                  <a:cubicBezTo>
                    <a:pt x="270" y="126"/>
                    <a:pt x="234" y="158"/>
                    <a:pt x="200" y="192"/>
                  </a:cubicBezTo>
                  <a:cubicBezTo>
                    <a:pt x="135" y="136"/>
                    <a:pt x="67" y="106"/>
                    <a:pt x="0" y="106"/>
                  </a:cubicBezTo>
                  <a:cubicBezTo>
                    <a:pt x="27" y="69"/>
                    <a:pt x="55" y="33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5" name="Freeform 4025"/>
            <p:cNvSpPr>
              <a:spLocks/>
            </p:cNvSpPr>
            <p:nvPr/>
          </p:nvSpPr>
          <p:spPr bwMode="auto">
            <a:xfrm>
              <a:off x="1591" y="423"/>
              <a:ext cx="504" cy="518"/>
            </a:xfrm>
            <a:custGeom>
              <a:avLst/>
              <a:gdLst>
                <a:gd name="T0" fmla="*/ 96 w 213"/>
                <a:gd name="T1" fmla="*/ 0 h 219"/>
                <a:gd name="T2" fmla="*/ 213 w 213"/>
                <a:gd name="T3" fmla="*/ 67 h 219"/>
                <a:gd name="T4" fmla="*/ 94 w 213"/>
                <a:gd name="T5" fmla="*/ 219 h 219"/>
                <a:gd name="T6" fmla="*/ 0 w 213"/>
                <a:gd name="T7" fmla="*/ 164 h 219"/>
                <a:gd name="T8" fmla="*/ 96 w 213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9">
                  <a:moveTo>
                    <a:pt x="96" y="0"/>
                  </a:moveTo>
                  <a:cubicBezTo>
                    <a:pt x="136" y="12"/>
                    <a:pt x="175" y="34"/>
                    <a:pt x="213" y="67"/>
                  </a:cubicBezTo>
                  <a:cubicBezTo>
                    <a:pt x="171" y="115"/>
                    <a:pt x="131" y="166"/>
                    <a:pt x="94" y="219"/>
                  </a:cubicBezTo>
                  <a:cubicBezTo>
                    <a:pt x="64" y="192"/>
                    <a:pt x="32" y="174"/>
                    <a:pt x="0" y="164"/>
                  </a:cubicBezTo>
                  <a:cubicBezTo>
                    <a:pt x="29" y="107"/>
                    <a:pt x="61" y="52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6" name="Freeform 4026"/>
            <p:cNvSpPr>
              <a:spLocks/>
            </p:cNvSpPr>
            <p:nvPr/>
          </p:nvSpPr>
          <p:spPr bwMode="auto">
            <a:xfrm>
              <a:off x="2173" y="1085"/>
              <a:ext cx="461" cy="769"/>
            </a:xfrm>
            <a:custGeom>
              <a:avLst/>
              <a:gdLst>
                <a:gd name="T0" fmla="*/ 97 w 195"/>
                <a:gd name="T1" fmla="*/ 0 h 325"/>
                <a:gd name="T2" fmla="*/ 142 w 195"/>
                <a:gd name="T3" fmla="*/ 105 h 325"/>
                <a:gd name="T4" fmla="*/ 195 w 195"/>
                <a:gd name="T5" fmla="*/ 289 h 325"/>
                <a:gd name="T6" fmla="*/ 86 w 195"/>
                <a:gd name="T7" fmla="*/ 325 h 325"/>
                <a:gd name="T8" fmla="*/ 39 w 195"/>
                <a:gd name="T9" fmla="*/ 165 h 325"/>
                <a:gd name="T10" fmla="*/ 0 w 195"/>
                <a:gd name="T11" fmla="*/ 73 h 325"/>
                <a:gd name="T12" fmla="*/ 97 w 195"/>
                <a:gd name="T13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25">
                  <a:moveTo>
                    <a:pt x="97" y="0"/>
                  </a:moveTo>
                  <a:cubicBezTo>
                    <a:pt x="113" y="32"/>
                    <a:pt x="128" y="68"/>
                    <a:pt x="142" y="105"/>
                  </a:cubicBezTo>
                  <a:cubicBezTo>
                    <a:pt x="164" y="164"/>
                    <a:pt x="182" y="226"/>
                    <a:pt x="195" y="289"/>
                  </a:cubicBezTo>
                  <a:cubicBezTo>
                    <a:pt x="158" y="301"/>
                    <a:pt x="121" y="313"/>
                    <a:pt x="86" y="325"/>
                  </a:cubicBezTo>
                  <a:cubicBezTo>
                    <a:pt x="74" y="270"/>
                    <a:pt x="58" y="216"/>
                    <a:pt x="39" y="165"/>
                  </a:cubicBezTo>
                  <a:cubicBezTo>
                    <a:pt x="27" y="132"/>
                    <a:pt x="14" y="101"/>
                    <a:pt x="0" y="73"/>
                  </a:cubicBezTo>
                  <a:cubicBezTo>
                    <a:pt x="31" y="48"/>
                    <a:pt x="63" y="24"/>
                    <a:pt x="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7" name="Freeform 4027"/>
            <p:cNvSpPr>
              <a:spLocks/>
            </p:cNvSpPr>
            <p:nvPr/>
          </p:nvSpPr>
          <p:spPr bwMode="auto">
            <a:xfrm>
              <a:off x="2400" y="1915"/>
              <a:ext cx="291" cy="227"/>
            </a:xfrm>
            <a:custGeom>
              <a:avLst/>
              <a:gdLst>
                <a:gd name="T0" fmla="*/ 111 w 123"/>
                <a:gd name="T1" fmla="*/ 0 h 96"/>
                <a:gd name="T2" fmla="*/ 123 w 123"/>
                <a:gd name="T3" fmla="*/ 79 h 96"/>
                <a:gd name="T4" fmla="*/ 10 w 123"/>
                <a:gd name="T5" fmla="*/ 96 h 96"/>
                <a:gd name="T6" fmla="*/ 0 w 123"/>
                <a:gd name="T7" fmla="*/ 27 h 96"/>
                <a:gd name="T8" fmla="*/ 111 w 123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6">
                  <a:moveTo>
                    <a:pt x="111" y="0"/>
                  </a:moveTo>
                  <a:cubicBezTo>
                    <a:pt x="116" y="26"/>
                    <a:pt x="120" y="53"/>
                    <a:pt x="123" y="79"/>
                  </a:cubicBezTo>
                  <a:cubicBezTo>
                    <a:pt x="84" y="85"/>
                    <a:pt x="47" y="90"/>
                    <a:pt x="10" y="96"/>
                  </a:cubicBezTo>
                  <a:cubicBezTo>
                    <a:pt x="7" y="73"/>
                    <a:pt x="4" y="50"/>
                    <a:pt x="0" y="27"/>
                  </a:cubicBezTo>
                  <a:cubicBezTo>
                    <a:pt x="36" y="18"/>
                    <a:pt x="73" y="9"/>
                    <a:pt x="1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8" name="Freeform 4028"/>
            <p:cNvSpPr>
              <a:spLocks/>
            </p:cNvSpPr>
            <p:nvPr/>
          </p:nvSpPr>
          <p:spPr bwMode="auto">
            <a:xfrm>
              <a:off x="2433" y="2218"/>
              <a:ext cx="286" cy="513"/>
            </a:xfrm>
            <a:custGeom>
              <a:avLst/>
              <a:gdLst>
                <a:gd name="T0" fmla="*/ 114 w 121"/>
                <a:gd name="T1" fmla="*/ 0 h 217"/>
                <a:gd name="T2" fmla="*/ 117 w 121"/>
                <a:gd name="T3" fmla="*/ 217 h 217"/>
                <a:gd name="T4" fmla="*/ 3 w 121"/>
                <a:gd name="T5" fmla="*/ 199 h 217"/>
                <a:gd name="T6" fmla="*/ 0 w 121"/>
                <a:gd name="T7" fmla="*/ 10 h 217"/>
                <a:gd name="T8" fmla="*/ 114 w 121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17">
                  <a:moveTo>
                    <a:pt x="114" y="0"/>
                  </a:moveTo>
                  <a:cubicBezTo>
                    <a:pt x="120" y="73"/>
                    <a:pt x="121" y="146"/>
                    <a:pt x="117" y="217"/>
                  </a:cubicBezTo>
                  <a:cubicBezTo>
                    <a:pt x="78" y="211"/>
                    <a:pt x="40" y="206"/>
                    <a:pt x="3" y="199"/>
                  </a:cubicBezTo>
                  <a:cubicBezTo>
                    <a:pt x="7" y="138"/>
                    <a:pt x="6" y="74"/>
                    <a:pt x="0" y="10"/>
                  </a:cubicBezTo>
                  <a:cubicBezTo>
                    <a:pt x="37" y="7"/>
                    <a:pt x="75" y="3"/>
                    <a:pt x="1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9" name="Freeform 4029"/>
            <p:cNvSpPr>
              <a:spLocks/>
            </p:cNvSpPr>
            <p:nvPr/>
          </p:nvSpPr>
          <p:spPr bwMode="auto">
            <a:xfrm>
              <a:off x="2000" y="2743"/>
              <a:ext cx="702" cy="1175"/>
            </a:xfrm>
            <a:custGeom>
              <a:avLst/>
              <a:gdLst>
                <a:gd name="T0" fmla="*/ 297 w 297"/>
                <a:gd name="T1" fmla="*/ 38 h 497"/>
                <a:gd name="T2" fmla="*/ 148 w 297"/>
                <a:gd name="T3" fmla="*/ 497 h 497"/>
                <a:gd name="T4" fmla="*/ 0 w 297"/>
                <a:gd name="T5" fmla="*/ 361 h 497"/>
                <a:gd name="T6" fmla="*/ 118 w 297"/>
                <a:gd name="T7" fmla="*/ 0 h 497"/>
                <a:gd name="T8" fmla="*/ 297 w 297"/>
                <a:gd name="T9" fmla="*/ 3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97">
                  <a:moveTo>
                    <a:pt x="297" y="38"/>
                  </a:moveTo>
                  <a:cubicBezTo>
                    <a:pt x="281" y="222"/>
                    <a:pt x="231" y="388"/>
                    <a:pt x="148" y="497"/>
                  </a:cubicBezTo>
                  <a:cubicBezTo>
                    <a:pt x="96" y="455"/>
                    <a:pt x="47" y="409"/>
                    <a:pt x="0" y="361"/>
                  </a:cubicBezTo>
                  <a:cubicBezTo>
                    <a:pt x="66" y="275"/>
                    <a:pt x="105" y="144"/>
                    <a:pt x="118" y="0"/>
                  </a:cubicBezTo>
                  <a:cubicBezTo>
                    <a:pt x="175" y="13"/>
                    <a:pt x="235" y="26"/>
                    <a:pt x="297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0" name="Freeform 4030"/>
            <p:cNvSpPr>
              <a:spLocks/>
            </p:cNvSpPr>
            <p:nvPr/>
          </p:nvSpPr>
          <p:spPr bwMode="auto">
            <a:xfrm>
              <a:off x="1702" y="1246"/>
              <a:ext cx="610" cy="2504"/>
            </a:xfrm>
            <a:custGeom>
              <a:avLst/>
              <a:gdLst>
                <a:gd name="T0" fmla="*/ 115 w 258"/>
                <a:gd name="T1" fmla="*/ 0 h 1059"/>
                <a:gd name="T2" fmla="*/ 179 w 258"/>
                <a:gd name="T3" fmla="*/ 134 h 1059"/>
                <a:gd name="T4" fmla="*/ 244 w 258"/>
                <a:gd name="T5" fmla="*/ 633 h 1059"/>
                <a:gd name="T6" fmla="*/ 126 w 258"/>
                <a:gd name="T7" fmla="*/ 994 h 1059"/>
                <a:gd name="T8" fmla="*/ 125 w 258"/>
                <a:gd name="T9" fmla="*/ 996 h 1059"/>
                <a:gd name="T10" fmla="*/ 59 w 258"/>
                <a:gd name="T11" fmla="*/ 1059 h 1059"/>
                <a:gd name="T12" fmla="*/ 0 w 258"/>
                <a:gd name="T13" fmla="*/ 974 h 1059"/>
                <a:gd name="T14" fmla="*/ 57 w 258"/>
                <a:gd name="T15" fmla="*/ 920 h 1059"/>
                <a:gd name="T16" fmla="*/ 103 w 258"/>
                <a:gd name="T17" fmla="*/ 185 h 1059"/>
                <a:gd name="T18" fmla="*/ 48 w 258"/>
                <a:gd name="T19" fmla="*/ 72 h 1059"/>
                <a:gd name="T20" fmla="*/ 115 w 258"/>
                <a:gd name="T21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1059">
                  <a:moveTo>
                    <a:pt x="115" y="0"/>
                  </a:moveTo>
                  <a:cubicBezTo>
                    <a:pt x="139" y="39"/>
                    <a:pt x="160" y="83"/>
                    <a:pt x="179" y="134"/>
                  </a:cubicBezTo>
                  <a:cubicBezTo>
                    <a:pt x="237" y="289"/>
                    <a:pt x="258" y="470"/>
                    <a:pt x="244" y="633"/>
                  </a:cubicBezTo>
                  <a:cubicBezTo>
                    <a:pt x="231" y="777"/>
                    <a:pt x="192" y="908"/>
                    <a:pt x="126" y="994"/>
                  </a:cubicBezTo>
                  <a:cubicBezTo>
                    <a:pt x="126" y="995"/>
                    <a:pt x="126" y="995"/>
                    <a:pt x="125" y="996"/>
                  </a:cubicBezTo>
                  <a:cubicBezTo>
                    <a:pt x="104" y="1023"/>
                    <a:pt x="82" y="1044"/>
                    <a:pt x="59" y="1059"/>
                  </a:cubicBezTo>
                  <a:cubicBezTo>
                    <a:pt x="39" y="1032"/>
                    <a:pt x="19" y="1003"/>
                    <a:pt x="0" y="974"/>
                  </a:cubicBezTo>
                  <a:cubicBezTo>
                    <a:pt x="20" y="961"/>
                    <a:pt x="39" y="943"/>
                    <a:pt x="57" y="920"/>
                  </a:cubicBezTo>
                  <a:cubicBezTo>
                    <a:pt x="175" y="765"/>
                    <a:pt x="196" y="436"/>
                    <a:pt x="103" y="185"/>
                  </a:cubicBezTo>
                  <a:cubicBezTo>
                    <a:pt x="87" y="142"/>
                    <a:pt x="68" y="104"/>
                    <a:pt x="48" y="72"/>
                  </a:cubicBezTo>
                  <a:cubicBezTo>
                    <a:pt x="70" y="48"/>
                    <a:pt x="92" y="24"/>
                    <a:pt x="1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1" name="Freeform 4031"/>
            <p:cNvSpPr>
              <a:spLocks/>
            </p:cNvSpPr>
            <p:nvPr/>
          </p:nvSpPr>
          <p:spPr bwMode="auto">
            <a:xfrm>
              <a:off x="3362" y="2530"/>
              <a:ext cx="566" cy="747"/>
            </a:xfrm>
            <a:custGeom>
              <a:avLst/>
              <a:gdLst>
                <a:gd name="T0" fmla="*/ 238 w 239"/>
                <a:gd name="T1" fmla="*/ 1 h 316"/>
                <a:gd name="T2" fmla="*/ 217 w 239"/>
                <a:gd name="T3" fmla="*/ 316 h 316"/>
                <a:gd name="T4" fmla="*/ 0 w 239"/>
                <a:gd name="T5" fmla="*/ 280 h 316"/>
                <a:gd name="T6" fmla="*/ 19 w 239"/>
                <a:gd name="T7" fmla="*/ 0 h 316"/>
                <a:gd name="T8" fmla="*/ 238 w 239"/>
                <a:gd name="T9" fmla="*/ 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316">
                  <a:moveTo>
                    <a:pt x="238" y="1"/>
                  </a:moveTo>
                  <a:cubicBezTo>
                    <a:pt x="239" y="109"/>
                    <a:pt x="232" y="215"/>
                    <a:pt x="217" y="316"/>
                  </a:cubicBezTo>
                  <a:cubicBezTo>
                    <a:pt x="144" y="306"/>
                    <a:pt x="71" y="294"/>
                    <a:pt x="0" y="280"/>
                  </a:cubicBezTo>
                  <a:cubicBezTo>
                    <a:pt x="13" y="191"/>
                    <a:pt x="20" y="96"/>
                    <a:pt x="19" y="0"/>
                  </a:cubicBezTo>
                  <a:cubicBezTo>
                    <a:pt x="92" y="1"/>
                    <a:pt x="165" y="1"/>
                    <a:pt x="23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2" name="Freeform 4032"/>
            <p:cNvSpPr>
              <a:spLocks/>
            </p:cNvSpPr>
            <p:nvPr/>
          </p:nvSpPr>
          <p:spPr bwMode="auto">
            <a:xfrm>
              <a:off x="3175" y="3332"/>
              <a:ext cx="674" cy="745"/>
            </a:xfrm>
            <a:custGeom>
              <a:avLst/>
              <a:gdLst>
                <a:gd name="T0" fmla="*/ 285 w 285"/>
                <a:gd name="T1" fmla="*/ 42 h 315"/>
                <a:gd name="T2" fmla="*/ 207 w 285"/>
                <a:gd name="T3" fmla="*/ 315 h 315"/>
                <a:gd name="T4" fmla="*/ 0 w 285"/>
                <a:gd name="T5" fmla="*/ 243 h 315"/>
                <a:gd name="T6" fmla="*/ 69 w 285"/>
                <a:gd name="T7" fmla="*/ 0 h 315"/>
                <a:gd name="T8" fmla="*/ 285 w 285"/>
                <a:gd name="T9" fmla="*/ 4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315">
                  <a:moveTo>
                    <a:pt x="285" y="42"/>
                  </a:moveTo>
                  <a:cubicBezTo>
                    <a:pt x="266" y="141"/>
                    <a:pt x="240" y="233"/>
                    <a:pt x="207" y="315"/>
                  </a:cubicBezTo>
                  <a:cubicBezTo>
                    <a:pt x="137" y="295"/>
                    <a:pt x="67" y="270"/>
                    <a:pt x="0" y="243"/>
                  </a:cubicBezTo>
                  <a:cubicBezTo>
                    <a:pt x="30" y="169"/>
                    <a:pt x="53" y="87"/>
                    <a:pt x="69" y="0"/>
                  </a:cubicBezTo>
                  <a:cubicBezTo>
                    <a:pt x="140" y="16"/>
                    <a:pt x="212" y="31"/>
                    <a:pt x="285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3" name="Freeform 4033"/>
            <p:cNvSpPr>
              <a:spLocks/>
            </p:cNvSpPr>
            <p:nvPr/>
          </p:nvSpPr>
          <p:spPr bwMode="auto">
            <a:xfrm>
              <a:off x="2849" y="4018"/>
              <a:ext cx="759" cy="655"/>
            </a:xfrm>
            <a:custGeom>
              <a:avLst/>
              <a:gdLst>
                <a:gd name="T0" fmla="*/ 321 w 321"/>
                <a:gd name="T1" fmla="*/ 78 h 277"/>
                <a:gd name="T2" fmla="*/ 232 w 321"/>
                <a:gd name="T3" fmla="*/ 227 h 277"/>
                <a:gd name="T4" fmla="*/ 190 w 321"/>
                <a:gd name="T5" fmla="*/ 277 h 277"/>
                <a:gd name="T6" fmla="*/ 0 w 321"/>
                <a:gd name="T7" fmla="*/ 177 h 277"/>
                <a:gd name="T8" fmla="*/ 38 w 321"/>
                <a:gd name="T9" fmla="*/ 132 h 277"/>
                <a:gd name="T10" fmla="*/ 117 w 321"/>
                <a:gd name="T11" fmla="*/ 0 h 277"/>
                <a:gd name="T12" fmla="*/ 321 w 321"/>
                <a:gd name="T13" fmla="*/ 7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277">
                  <a:moveTo>
                    <a:pt x="321" y="78"/>
                  </a:moveTo>
                  <a:cubicBezTo>
                    <a:pt x="295" y="133"/>
                    <a:pt x="266" y="183"/>
                    <a:pt x="232" y="227"/>
                  </a:cubicBezTo>
                  <a:cubicBezTo>
                    <a:pt x="219" y="245"/>
                    <a:pt x="204" y="262"/>
                    <a:pt x="190" y="277"/>
                  </a:cubicBezTo>
                  <a:cubicBezTo>
                    <a:pt x="125" y="248"/>
                    <a:pt x="62" y="215"/>
                    <a:pt x="0" y="177"/>
                  </a:cubicBezTo>
                  <a:cubicBezTo>
                    <a:pt x="13" y="163"/>
                    <a:pt x="26" y="149"/>
                    <a:pt x="38" y="132"/>
                  </a:cubicBezTo>
                  <a:cubicBezTo>
                    <a:pt x="68" y="94"/>
                    <a:pt x="94" y="49"/>
                    <a:pt x="117" y="0"/>
                  </a:cubicBezTo>
                  <a:cubicBezTo>
                    <a:pt x="184" y="30"/>
                    <a:pt x="252" y="56"/>
                    <a:pt x="321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4" name="Freeform 4034"/>
            <p:cNvSpPr>
              <a:spLocks/>
            </p:cNvSpPr>
            <p:nvPr/>
          </p:nvSpPr>
          <p:spPr bwMode="auto">
            <a:xfrm>
              <a:off x="3407" y="1341"/>
              <a:ext cx="610" cy="406"/>
            </a:xfrm>
            <a:custGeom>
              <a:avLst/>
              <a:gdLst>
                <a:gd name="T0" fmla="*/ 117 w 258"/>
                <a:gd name="T1" fmla="*/ 15 h 172"/>
                <a:gd name="T2" fmla="*/ 226 w 258"/>
                <a:gd name="T3" fmla="*/ 90 h 172"/>
                <a:gd name="T4" fmla="*/ 5 w 258"/>
                <a:gd name="T5" fmla="*/ 105 h 172"/>
                <a:gd name="T6" fmla="*/ 117 w 258"/>
                <a:gd name="T7" fmla="*/ 1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" h="172">
                  <a:moveTo>
                    <a:pt x="117" y="15"/>
                  </a:moveTo>
                  <a:cubicBezTo>
                    <a:pt x="199" y="0"/>
                    <a:pt x="258" y="41"/>
                    <a:pt x="226" y="90"/>
                  </a:cubicBezTo>
                  <a:cubicBezTo>
                    <a:pt x="187" y="150"/>
                    <a:pt x="26" y="172"/>
                    <a:pt x="5" y="105"/>
                  </a:cubicBezTo>
                  <a:cubicBezTo>
                    <a:pt x="0" y="59"/>
                    <a:pt x="68" y="24"/>
                    <a:pt x="11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5" name="Freeform 4035"/>
            <p:cNvSpPr>
              <a:spLocks/>
            </p:cNvSpPr>
            <p:nvPr/>
          </p:nvSpPr>
          <p:spPr bwMode="auto">
            <a:xfrm>
              <a:off x="1451" y="331"/>
              <a:ext cx="296" cy="508"/>
            </a:xfrm>
            <a:custGeom>
              <a:avLst/>
              <a:gdLst>
                <a:gd name="T0" fmla="*/ 43 w 125"/>
                <a:gd name="T1" fmla="*/ 101 h 215"/>
                <a:gd name="T2" fmla="*/ 120 w 125"/>
                <a:gd name="T3" fmla="*/ 18 h 215"/>
                <a:gd name="T4" fmla="*/ 11 w 125"/>
                <a:gd name="T5" fmla="*/ 215 h 215"/>
                <a:gd name="T6" fmla="*/ 43 w 125"/>
                <a:gd name="T7" fmla="*/ 10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15">
                  <a:moveTo>
                    <a:pt x="43" y="101"/>
                  </a:moveTo>
                  <a:cubicBezTo>
                    <a:pt x="78" y="34"/>
                    <a:pt x="117" y="0"/>
                    <a:pt x="120" y="18"/>
                  </a:cubicBezTo>
                  <a:cubicBezTo>
                    <a:pt x="125" y="43"/>
                    <a:pt x="32" y="211"/>
                    <a:pt x="11" y="215"/>
                  </a:cubicBezTo>
                  <a:cubicBezTo>
                    <a:pt x="0" y="211"/>
                    <a:pt x="16" y="153"/>
                    <a:pt x="43" y="1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6" name="Freeform 4036"/>
            <p:cNvSpPr>
              <a:spLocks/>
            </p:cNvSpPr>
            <p:nvPr/>
          </p:nvSpPr>
          <p:spPr bwMode="auto">
            <a:xfrm>
              <a:off x="3499" y="1958"/>
              <a:ext cx="613" cy="352"/>
            </a:xfrm>
            <a:custGeom>
              <a:avLst/>
              <a:gdLst>
                <a:gd name="T0" fmla="*/ 122 w 259"/>
                <a:gd name="T1" fmla="*/ 5 h 149"/>
                <a:gd name="T2" fmla="*/ 221 w 259"/>
                <a:gd name="T3" fmla="*/ 92 h 149"/>
                <a:gd name="T4" fmla="*/ 0 w 259"/>
                <a:gd name="T5" fmla="*/ 79 h 149"/>
                <a:gd name="T6" fmla="*/ 122 w 259"/>
                <a:gd name="T7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49">
                  <a:moveTo>
                    <a:pt x="122" y="5"/>
                  </a:moveTo>
                  <a:cubicBezTo>
                    <a:pt x="205" y="0"/>
                    <a:pt x="259" y="47"/>
                    <a:pt x="221" y="92"/>
                  </a:cubicBezTo>
                  <a:cubicBezTo>
                    <a:pt x="176" y="147"/>
                    <a:pt x="13" y="149"/>
                    <a:pt x="0" y="79"/>
                  </a:cubicBezTo>
                  <a:cubicBezTo>
                    <a:pt x="0" y="33"/>
                    <a:pt x="73" y="8"/>
                    <a:pt x="12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7" name="Freeform 4037"/>
            <p:cNvSpPr>
              <a:spLocks/>
            </p:cNvSpPr>
            <p:nvPr/>
          </p:nvSpPr>
          <p:spPr bwMode="auto">
            <a:xfrm>
              <a:off x="1657" y="3661"/>
              <a:ext cx="1053" cy="1064"/>
            </a:xfrm>
            <a:custGeom>
              <a:avLst/>
              <a:gdLst>
                <a:gd name="T0" fmla="*/ 445 w 445"/>
                <a:gd name="T1" fmla="*/ 428 h 450"/>
                <a:gd name="T2" fmla="*/ 391 w 445"/>
                <a:gd name="T3" fmla="*/ 450 h 450"/>
                <a:gd name="T4" fmla="*/ 0 w 445"/>
                <a:gd name="T5" fmla="*/ 12 h 450"/>
                <a:gd name="T6" fmla="*/ 29 w 445"/>
                <a:gd name="T7" fmla="*/ 0 h 450"/>
                <a:gd name="T8" fmla="*/ 445 w 445"/>
                <a:gd name="T9" fmla="*/ 428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50">
                  <a:moveTo>
                    <a:pt x="445" y="428"/>
                  </a:moveTo>
                  <a:cubicBezTo>
                    <a:pt x="427" y="438"/>
                    <a:pt x="409" y="445"/>
                    <a:pt x="391" y="450"/>
                  </a:cubicBezTo>
                  <a:cubicBezTo>
                    <a:pt x="236" y="339"/>
                    <a:pt x="101" y="189"/>
                    <a:pt x="0" y="12"/>
                  </a:cubicBezTo>
                  <a:cubicBezTo>
                    <a:pt x="10" y="9"/>
                    <a:pt x="19" y="5"/>
                    <a:pt x="29" y="0"/>
                  </a:cubicBezTo>
                  <a:cubicBezTo>
                    <a:pt x="140" y="172"/>
                    <a:pt x="283" y="319"/>
                    <a:pt x="445" y="4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8" name="Freeform 4038"/>
            <p:cNvSpPr>
              <a:spLocks/>
            </p:cNvSpPr>
            <p:nvPr/>
          </p:nvSpPr>
          <p:spPr bwMode="auto">
            <a:xfrm>
              <a:off x="2031" y="3850"/>
              <a:ext cx="714" cy="624"/>
            </a:xfrm>
            <a:custGeom>
              <a:avLst/>
              <a:gdLst>
                <a:gd name="T0" fmla="*/ 302 w 302"/>
                <a:gd name="T1" fmla="*/ 188 h 264"/>
                <a:gd name="T2" fmla="*/ 218 w 302"/>
                <a:gd name="T3" fmla="*/ 264 h 264"/>
                <a:gd name="T4" fmla="*/ 0 w 302"/>
                <a:gd name="T5" fmla="*/ 58 h 264"/>
                <a:gd name="T6" fmla="*/ 64 w 302"/>
                <a:gd name="T7" fmla="*/ 0 h 264"/>
                <a:gd name="T8" fmla="*/ 302 w 302"/>
                <a:gd name="T9" fmla="*/ 18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64">
                  <a:moveTo>
                    <a:pt x="302" y="188"/>
                  </a:moveTo>
                  <a:cubicBezTo>
                    <a:pt x="276" y="220"/>
                    <a:pt x="247" y="245"/>
                    <a:pt x="218" y="264"/>
                  </a:cubicBezTo>
                  <a:cubicBezTo>
                    <a:pt x="140" y="203"/>
                    <a:pt x="67" y="134"/>
                    <a:pt x="0" y="58"/>
                  </a:cubicBezTo>
                  <a:cubicBezTo>
                    <a:pt x="22" y="43"/>
                    <a:pt x="43" y="24"/>
                    <a:pt x="64" y="0"/>
                  </a:cubicBezTo>
                  <a:cubicBezTo>
                    <a:pt x="138" y="70"/>
                    <a:pt x="218" y="133"/>
                    <a:pt x="302" y="1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9" name="Freeform 4039"/>
            <p:cNvSpPr>
              <a:spLocks/>
            </p:cNvSpPr>
            <p:nvPr/>
          </p:nvSpPr>
          <p:spPr bwMode="auto">
            <a:xfrm>
              <a:off x="2388" y="4897"/>
              <a:ext cx="416" cy="175"/>
            </a:xfrm>
            <a:custGeom>
              <a:avLst/>
              <a:gdLst>
                <a:gd name="T0" fmla="*/ 176 w 176"/>
                <a:gd name="T1" fmla="*/ 74 h 74"/>
                <a:gd name="T2" fmla="*/ 101 w 176"/>
                <a:gd name="T3" fmla="*/ 50 h 74"/>
                <a:gd name="T4" fmla="*/ 95 w 176"/>
                <a:gd name="T5" fmla="*/ 47 h 74"/>
                <a:gd name="T6" fmla="*/ 0 w 176"/>
                <a:gd name="T7" fmla="*/ 0 h 74"/>
                <a:gd name="T8" fmla="*/ 105 w 176"/>
                <a:gd name="T9" fmla="*/ 40 h 74"/>
                <a:gd name="T10" fmla="*/ 176 w 176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74">
                  <a:moveTo>
                    <a:pt x="176" y="74"/>
                  </a:moveTo>
                  <a:cubicBezTo>
                    <a:pt x="151" y="69"/>
                    <a:pt x="126" y="61"/>
                    <a:pt x="101" y="50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66" y="33"/>
                    <a:pt x="28" y="15"/>
                    <a:pt x="0" y="0"/>
                  </a:cubicBezTo>
                  <a:cubicBezTo>
                    <a:pt x="35" y="19"/>
                    <a:pt x="70" y="32"/>
                    <a:pt x="105" y="40"/>
                  </a:cubicBezTo>
                  <a:cubicBezTo>
                    <a:pt x="128" y="52"/>
                    <a:pt x="152" y="63"/>
                    <a:pt x="176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0" name="Freeform 4040"/>
            <p:cNvSpPr>
              <a:spLocks/>
            </p:cNvSpPr>
            <p:nvPr/>
          </p:nvSpPr>
          <p:spPr bwMode="auto">
            <a:xfrm>
              <a:off x="2885" y="5115"/>
              <a:ext cx="574" cy="135"/>
            </a:xfrm>
            <a:custGeom>
              <a:avLst/>
              <a:gdLst>
                <a:gd name="T0" fmla="*/ 243 w 243"/>
                <a:gd name="T1" fmla="*/ 57 h 57"/>
                <a:gd name="T2" fmla="*/ 208 w 243"/>
                <a:gd name="T3" fmla="*/ 53 h 57"/>
                <a:gd name="T4" fmla="*/ 0 w 243"/>
                <a:gd name="T5" fmla="*/ 0 h 57"/>
                <a:gd name="T6" fmla="*/ 92 w 243"/>
                <a:gd name="T7" fmla="*/ 19 h 57"/>
                <a:gd name="T8" fmla="*/ 243 w 243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57">
                  <a:moveTo>
                    <a:pt x="243" y="57"/>
                  </a:moveTo>
                  <a:cubicBezTo>
                    <a:pt x="231" y="56"/>
                    <a:pt x="219" y="54"/>
                    <a:pt x="208" y="53"/>
                  </a:cubicBezTo>
                  <a:cubicBezTo>
                    <a:pt x="74" y="25"/>
                    <a:pt x="72" y="24"/>
                    <a:pt x="0" y="0"/>
                  </a:cubicBezTo>
                  <a:cubicBezTo>
                    <a:pt x="30" y="11"/>
                    <a:pt x="61" y="17"/>
                    <a:pt x="92" y="19"/>
                  </a:cubicBezTo>
                  <a:cubicBezTo>
                    <a:pt x="141" y="35"/>
                    <a:pt x="191" y="48"/>
                    <a:pt x="243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1" name="Freeform 4041"/>
            <p:cNvSpPr>
              <a:spLocks/>
            </p:cNvSpPr>
            <p:nvPr/>
          </p:nvSpPr>
          <p:spPr bwMode="auto">
            <a:xfrm>
              <a:off x="3376" y="5205"/>
              <a:ext cx="592" cy="75"/>
            </a:xfrm>
            <a:custGeom>
              <a:avLst/>
              <a:gdLst>
                <a:gd name="T0" fmla="*/ 250 w 250"/>
                <a:gd name="T1" fmla="*/ 9 h 32"/>
                <a:gd name="T2" fmla="*/ 108 w 250"/>
                <a:gd name="T3" fmla="*/ 28 h 32"/>
                <a:gd name="T4" fmla="*/ 18 w 250"/>
                <a:gd name="T5" fmla="*/ 18 h 32"/>
                <a:gd name="T6" fmla="*/ 0 w 250"/>
                <a:gd name="T7" fmla="*/ 15 h 32"/>
                <a:gd name="T8" fmla="*/ 35 w 250"/>
                <a:gd name="T9" fmla="*/ 19 h 32"/>
                <a:gd name="T10" fmla="*/ 169 w 250"/>
                <a:gd name="T11" fmla="*/ 0 h 32"/>
                <a:gd name="T12" fmla="*/ 250 w 250"/>
                <a:gd name="T13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32">
                  <a:moveTo>
                    <a:pt x="250" y="9"/>
                  </a:moveTo>
                  <a:cubicBezTo>
                    <a:pt x="203" y="26"/>
                    <a:pt x="156" y="32"/>
                    <a:pt x="108" y="2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6"/>
                    <a:pt x="23" y="18"/>
                    <a:pt x="35" y="19"/>
                  </a:cubicBezTo>
                  <a:cubicBezTo>
                    <a:pt x="80" y="21"/>
                    <a:pt x="125" y="15"/>
                    <a:pt x="169" y="0"/>
                  </a:cubicBezTo>
                  <a:cubicBezTo>
                    <a:pt x="196" y="4"/>
                    <a:pt x="223" y="7"/>
                    <a:pt x="250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2" name="Freeform 4042"/>
            <p:cNvSpPr>
              <a:spLocks/>
            </p:cNvSpPr>
            <p:nvPr/>
          </p:nvSpPr>
          <p:spPr bwMode="auto">
            <a:xfrm>
              <a:off x="1730" y="4413"/>
              <a:ext cx="556" cy="420"/>
            </a:xfrm>
            <a:custGeom>
              <a:avLst/>
              <a:gdLst>
                <a:gd name="T0" fmla="*/ 235 w 235"/>
                <a:gd name="T1" fmla="*/ 178 h 178"/>
                <a:gd name="T2" fmla="*/ 193 w 235"/>
                <a:gd name="T3" fmla="*/ 154 h 178"/>
                <a:gd name="T4" fmla="*/ 116 w 235"/>
                <a:gd name="T5" fmla="*/ 100 h 178"/>
                <a:gd name="T6" fmla="*/ 0 w 235"/>
                <a:gd name="T7" fmla="*/ 0 h 178"/>
                <a:gd name="T8" fmla="*/ 110 w 235"/>
                <a:gd name="T9" fmla="*/ 81 h 178"/>
                <a:gd name="T10" fmla="*/ 235 w 235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178">
                  <a:moveTo>
                    <a:pt x="235" y="178"/>
                  </a:moveTo>
                  <a:cubicBezTo>
                    <a:pt x="221" y="171"/>
                    <a:pt x="207" y="163"/>
                    <a:pt x="193" y="154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80" y="71"/>
                    <a:pt x="34" y="31"/>
                    <a:pt x="0" y="0"/>
                  </a:cubicBezTo>
                  <a:cubicBezTo>
                    <a:pt x="35" y="35"/>
                    <a:pt x="72" y="62"/>
                    <a:pt x="110" y="81"/>
                  </a:cubicBezTo>
                  <a:cubicBezTo>
                    <a:pt x="149" y="117"/>
                    <a:pt x="191" y="150"/>
                    <a:pt x="235" y="1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3" name="Freeform 4043"/>
            <p:cNvSpPr>
              <a:spLocks/>
            </p:cNvSpPr>
            <p:nvPr/>
          </p:nvSpPr>
          <p:spPr bwMode="auto">
            <a:xfrm>
              <a:off x="2057" y="4632"/>
              <a:ext cx="643" cy="298"/>
            </a:xfrm>
            <a:custGeom>
              <a:avLst/>
              <a:gdLst>
                <a:gd name="T0" fmla="*/ 272 w 272"/>
                <a:gd name="T1" fmla="*/ 122 h 126"/>
                <a:gd name="T2" fmla="*/ 129 w 272"/>
                <a:gd name="T3" fmla="*/ 100 h 126"/>
                <a:gd name="T4" fmla="*/ 0 w 272"/>
                <a:gd name="T5" fmla="*/ 0 h 126"/>
                <a:gd name="T6" fmla="*/ 130 w 272"/>
                <a:gd name="T7" fmla="*/ 21 h 126"/>
                <a:gd name="T8" fmla="*/ 272 w 272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6">
                  <a:moveTo>
                    <a:pt x="272" y="122"/>
                  </a:moveTo>
                  <a:cubicBezTo>
                    <a:pt x="225" y="126"/>
                    <a:pt x="177" y="119"/>
                    <a:pt x="129" y="100"/>
                  </a:cubicBezTo>
                  <a:cubicBezTo>
                    <a:pt x="83" y="70"/>
                    <a:pt x="40" y="37"/>
                    <a:pt x="0" y="0"/>
                  </a:cubicBezTo>
                  <a:cubicBezTo>
                    <a:pt x="43" y="18"/>
                    <a:pt x="87" y="25"/>
                    <a:pt x="130" y="21"/>
                  </a:cubicBezTo>
                  <a:cubicBezTo>
                    <a:pt x="175" y="58"/>
                    <a:pt x="223" y="92"/>
                    <a:pt x="272" y="1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4" name="Freeform 4044"/>
            <p:cNvSpPr>
              <a:spLocks/>
            </p:cNvSpPr>
            <p:nvPr/>
          </p:nvSpPr>
          <p:spPr bwMode="auto">
            <a:xfrm>
              <a:off x="2856" y="4748"/>
              <a:ext cx="1235" cy="443"/>
            </a:xfrm>
            <a:custGeom>
              <a:avLst/>
              <a:gdLst>
                <a:gd name="T0" fmla="*/ 522 w 522"/>
                <a:gd name="T1" fmla="*/ 155 h 187"/>
                <a:gd name="T2" fmla="*/ 465 w 522"/>
                <a:gd name="T3" fmla="*/ 187 h 187"/>
                <a:gd name="T4" fmla="*/ 0 w 522"/>
                <a:gd name="T5" fmla="*/ 28 h 187"/>
                <a:gd name="T6" fmla="*/ 49 w 522"/>
                <a:gd name="T7" fmla="*/ 0 h 187"/>
                <a:gd name="T8" fmla="*/ 522 w 522"/>
                <a:gd name="T9" fmla="*/ 15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187">
                  <a:moveTo>
                    <a:pt x="522" y="155"/>
                  </a:moveTo>
                  <a:cubicBezTo>
                    <a:pt x="503" y="167"/>
                    <a:pt x="484" y="178"/>
                    <a:pt x="465" y="187"/>
                  </a:cubicBezTo>
                  <a:cubicBezTo>
                    <a:pt x="303" y="169"/>
                    <a:pt x="145" y="113"/>
                    <a:pt x="0" y="28"/>
                  </a:cubicBezTo>
                  <a:cubicBezTo>
                    <a:pt x="16" y="20"/>
                    <a:pt x="33" y="11"/>
                    <a:pt x="49" y="0"/>
                  </a:cubicBezTo>
                  <a:cubicBezTo>
                    <a:pt x="198" y="83"/>
                    <a:pt x="358" y="137"/>
                    <a:pt x="522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5" name="Freeform 4045"/>
            <p:cNvSpPr>
              <a:spLocks/>
            </p:cNvSpPr>
            <p:nvPr/>
          </p:nvSpPr>
          <p:spPr bwMode="auto">
            <a:xfrm>
              <a:off x="2771" y="4952"/>
              <a:ext cx="769" cy="248"/>
            </a:xfrm>
            <a:custGeom>
              <a:avLst/>
              <a:gdLst>
                <a:gd name="T0" fmla="*/ 325 w 325"/>
                <a:gd name="T1" fmla="*/ 86 h 105"/>
                <a:gd name="T2" fmla="*/ 221 w 325"/>
                <a:gd name="T3" fmla="*/ 105 h 105"/>
                <a:gd name="T4" fmla="*/ 0 w 325"/>
                <a:gd name="T5" fmla="*/ 17 h 105"/>
                <a:gd name="T6" fmla="*/ 96 w 325"/>
                <a:gd name="T7" fmla="*/ 0 h 105"/>
                <a:gd name="T8" fmla="*/ 325 w 325"/>
                <a:gd name="T9" fmla="*/ 8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105">
                  <a:moveTo>
                    <a:pt x="325" y="86"/>
                  </a:moveTo>
                  <a:cubicBezTo>
                    <a:pt x="291" y="98"/>
                    <a:pt x="256" y="105"/>
                    <a:pt x="221" y="105"/>
                  </a:cubicBezTo>
                  <a:cubicBezTo>
                    <a:pt x="144" y="85"/>
                    <a:pt x="70" y="55"/>
                    <a:pt x="0" y="17"/>
                  </a:cubicBezTo>
                  <a:cubicBezTo>
                    <a:pt x="33" y="17"/>
                    <a:pt x="65" y="11"/>
                    <a:pt x="96" y="0"/>
                  </a:cubicBezTo>
                  <a:cubicBezTo>
                    <a:pt x="170" y="37"/>
                    <a:pt x="247" y="66"/>
                    <a:pt x="325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6" name="Freeform 4046"/>
            <p:cNvSpPr>
              <a:spLocks/>
            </p:cNvSpPr>
            <p:nvPr/>
          </p:nvSpPr>
          <p:spPr bwMode="auto">
            <a:xfrm>
              <a:off x="3549" y="4486"/>
              <a:ext cx="1294" cy="539"/>
            </a:xfrm>
            <a:custGeom>
              <a:avLst/>
              <a:gdLst>
                <a:gd name="T0" fmla="*/ 547 w 547"/>
                <a:gd name="T1" fmla="*/ 21 h 228"/>
                <a:gd name="T2" fmla="*/ 472 w 547"/>
                <a:gd name="T3" fmla="*/ 139 h 228"/>
                <a:gd name="T4" fmla="*/ 391 w 547"/>
                <a:gd name="T5" fmla="*/ 228 h 228"/>
                <a:gd name="T6" fmla="*/ 0 w 547"/>
                <a:gd name="T7" fmla="*/ 160 h 228"/>
                <a:gd name="T8" fmla="*/ 133 w 547"/>
                <a:gd name="T9" fmla="*/ 197 h 228"/>
                <a:gd name="T10" fmla="*/ 211 w 547"/>
                <a:gd name="T11" fmla="*/ 113 h 228"/>
                <a:gd name="T12" fmla="*/ 283 w 547"/>
                <a:gd name="T13" fmla="*/ 0 h 228"/>
                <a:gd name="T14" fmla="*/ 547 w 547"/>
                <a:gd name="T15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7" h="228">
                  <a:moveTo>
                    <a:pt x="547" y="21"/>
                  </a:moveTo>
                  <a:cubicBezTo>
                    <a:pt x="524" y="64"/>
                    <a:pt x="499" y="104"/>
                    <a:pt x="472" y="139"/>
                  </a:cubicBezTo>
                  <a:cubicBezTo>
                    <a:pt x="446" y="173"/>
                    <a:pt x="419" y="203"/>
                    <a:pt x="391" y="228"/>
                  </a:cubicBezTo>
                  <a:cubicBezTo>
                    <a:pt x="260" y="227"/>
                    <a:pt x="128" y="203"/>
                    <a:pt x="0" y="160"/>
                  </a:cubicBezTo>
                  <a:cubicBezTo>
                    <a:pt x="44" y="175"/>
                    <a:pt x="89" y="187"/>
                    <a:pt x="133" y="197"/>
                  </a:cubicBezTo>
                  <a:cubicBezTo>
                    <a:pt x="160" y="173"/>
                    <a:pt x="186" y="145"/>
                    <a:pt x="211" y="113"/>
                  </a:cubicBezTo>
                  <a:cubicBezTo>
                    <a:pt x="237" y="78"/>
                    <a:pt x="261" y="41"/>
                    <a:pt x="283" y="0"/>
                  </a:cubicBezTo>
                  <a:cubicBezTo>
                    <a:pt x="372" y="15"/>
                    <a:pt x="460" y="22"/>
                    <a:pt x="547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7" name="Freeform 4047"/>
            <p:cNvSpPr>
              <a:spLocks/>
            </p:cNvSpPr>
            <p:nvPr/>
          </p:nvSpPr>
          <p:spPr bwMode="auto">
            <a:xfrm>
              <a:off x="3452" y="3526"/>
              <a:ext cx="1081" cy="1426"/>
            </a:xfrm>
            <a:custGeom>
              <a:avLst/>
              <a:gdLst>
                <a:gd name="T0" fmla="*/ 457 w 457"/>
                <a:gd name="T1" fmla="*/ 20 h 603"/>
                <a:gd name="T2" fmla="*/ 324 w 457"/>
                <a:gd name="T3" fmla="*/ 406 h 603"/>
                <a:gd name="T4" fmla="*/ 252 w 457"/>
                <a:gd name="T5" fmla="*/ 519 h 603"/>
                <a:gd name="T6" fmla="*/ 174 w 457"/>
                <a:gd name="T7" fmla="*/ 603 h 603"/>
                <a:gd name="T8" fmla="*/ 41 w 457"/>
                <a:gd name="T9" fmla="*/ 566 h 603"/>
                <a:gd name="T10" fmla="*/ 0 w 457"/>
                <a:gd name="T11" fmla="*/ 551 h 603"/>
                <a:gd name="T12" fmla="*/ 73 w 457"/>
                <a:gd name="T13" fmla="*/ 471 h 603"/>
                <a:gd name="T14" fmla="*/ 266 w 457"/>
                <a:gd name="T15" fmla="*/ 0 h 603"/>
                <a:gd name="T16" fmla="*/ 457 w 457"/>
                <a:gd name="T17" fmla="*/ 2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7" h="603">
                  <a:moveTo>
                    <a:pt x="457" y="20"/>
                  </a:moveTo>
                  <a:cubicBezTo>
                    <a:pt x="427" y="165"/>
                    <a:pt x="383" y="296"/>
                    <a:pt x="324" y="406"/>
                  </a:cubicBezTo>
                  <a:cubicBezTo>
                    <a:pt x="302" y="447"/>
                    <a:pt x="278" y="484"/>
                    <a:pt x="252" y="519"/>
                  </a:cubicBezTo>
                  <a:cubicBezTo>
                    <a:pt x="227" y="551"/>
                    <a:pt x="201" y="579"/>
                    <a:pt x="174" y="603"/>
                  </a:cubicBezTo>
                  <a:cubicBezTo>
                    <a:pt x="130" y="593"/>
                    <a:pt x="85" y="581"/>
                    <a:pt x="41" y="566"/>
                  </a:cubicBezTo>
                  <a:cubicBezTo>
                    <a:pt x="27" y="561"/>
                    <a:pt x="14" y="556"/>
                    <a:pt x="0" y="551"/>
                  </a:cubicBezTo>
                  <a:cubicBezTo>
                    <a:pt x="25" y="528"/>
                    <a:pt x="49" y="501"/>
                    <a:pt x="73" y="471"/>
                  </a:cubicBezTo>
                  <a:cubicBezTo>
                    <a:pt x="164" y="352"/>
                    <a:pt x="229" y="188"/>
                    <a:pt x="266" y="0"/>
                  </a:cubicBezTo>
                  <a:cubicBezTo>
                    <a:pt x="330" y="9"/>
                    <a:pt x="393" y="16"/>
                    <a:pt x="457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8" name="Freeform 4048"/>
            <p:cNvSpPr>
              <a:spLocks/>
            </p:cNvSpPr>
            <p:nvPr/>
          </p:nvSpPr>
          <p:spPr bwMode="auto">
            <a:xfrm>
              <a:off x="5798" y="3490"/>
              <a:ext cx="904" cy="1050"/>
            </a:xfrm>
            <a:custGeom>
              <a:avLst/>
              <a:gdLst>
                <a:gd name="T0" fmla="*/ 382 w 382"/>
                <a:gd name="T1" fmla="*/ 0 h 444"/>
                <a:gd name="T2" fmla="*/ 334 w 382"/>
                <a:gd name="T3" fmla="*/ 99 h 444"/>
                <a:gd name="T4" fmla="*/ 244 w 382"/>
                <a:gd name="T5" fmla="*/ 235 h 444"/>
                <a:gd name="T6" fmla="*/ 0 w 382"/>
                <a:gd name="T7" fmla="*/ 444 h 444"/>
                <a:gd name="T8" fmla="*/ 119 w 382"/>
                <a:gd name="T9" fmla="*/ 229 h 444"/>
                <a:gd name="T10" fmla="*/ 382 w 382"/>
                <a:gd name="T1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444">
                  <a:moveTo>
                    <a:pt x="382" y="0"/>
                  </a:moveTo>
                  <a:cubicBezTo>
                    <a:pt x="368" y="35"/>
                    <a:pt x="352" y="69"/>
                    <a:pt x="334" y="99"/>
                  </a:cubicBezTo>
                  <a:cubicBezTo>
                    <a:pt x="309" y="141"/>
                    <a:pt x="272" y="195"/>
                    <a:pt x="244" y="235"/>
                  </a:cubicBezTo>
                  <a:cubicBezTo>
                    <a:pt x="180" y="320"/>
                    <a:pt x="98" y="390"/>
                    <a:pt x="0" y="444"/>
                  </a:cubicBezTo>
                  <a:cubicBezTo>
                    <a:pt x="46" y="383"/>
                    <a:pt x="86" y="310"/>
                    <a:pt x="119" y="229"/>
                  </a:cubicBezTo>
                  <a:cubicBezTo>
                    <a:pt x="237" y="172"/>
                    <a:pt x="326" y="94"/>
                    <a:pt x="38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9" name="Freeform 4049"/>
            <p:cNvSpPr>
              <a:spLocks/>
            </p:cNvSpPr>
            <p:nvPr/>
          </p:nvSpPr>
          <p:spPr bwMode="auto">
            <a:xfrm>
              <a:off x="6158" y="2821"/>
              <a:ext cx="719" cy="996"/>
            </a:xfrm>
            <a:custGeom>
              <a:avLst/>
              <a:gdLst>
                <a:gd name="T0" fmla="*/ 304 w 304"/>
                <a:gd name="T1" fmla="*/ 0 h 421"/>
                <a:gd name="T2" fmla="*/ 255 w 304"/>
                <a:gd name="T3" fmla="*/ 214 h 421"/>
                <a:gd name="T4" fmla="*/ 0 w 304"/>
                <a:gd name="T5" fmla="*/ 421 h 421"/>
                <a:gd name="T6" fmla="*/ 63 w 304"/>
                <a:gd name="T7" fmla="*/ 139 h 421"/>
                <a:gd name="T8" fmla="*/ 304 w 304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421">
                  <a:moveTo>
                    <a:pt x="304" y="0"/>
                  </a:moveTo>
                  <a:cubicBezTo>
                    <a:pt x="293" y="76"/>
                    <a:pt x="277" y="148"/>
                    <a:pt x="255" y="214"/>
                  </a:cubicBezTo>
                  <a:cubicBezTo>
                    <a:pt x="203" y="299"/>
                    <a:pt x="116" y="370"/>
                    <a:pt x="0" y="421"/>
                  </a:cubicBezTo>
                  <a:cubicBezTo>
                    <a:pt x="28" y="334"/>
                    <a:pt x="49" y="239"/>
                    <a:pt x="63" y="139"/>
                  </a:cubicBezTo>
                  <a:cubicBezTo>
                    <a:pt x="177" y="103"/>
                    <a:pt x="258" y="55"/>
                    <a:pt x="3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0" name="Freeform 4050"/>
            <p:cNvSpPr>
              <a:spLocks/>
            </p:cNvSpPr>
            <p:nvPr/>
          </p:nvSpPr>
          <p:spPr bwMode="auto">
            <a:xfrm>
              <a:off x="6337" y="2057"/>
              <a:ext cx="582" cy="835"/>
            </a:xfrm>
            <a:custGeom>
              <a:avLst/>
              <a:gdLst>
                <a:gd name="T0" fmla="*/ 242 w 246"/>
                <a:gd name="T1" fmla="*/ 0 h 353"/>
                <a:gd name="T2" fmla="*/ 237 w 246"/>
                <a:gd name="T3" fmla="*/ 241 h 353"/>
                <a:gd name="T4" fmla="*/ 0 w 246"/>
                <a:gd name="T5" fmla="*/ 353 h 353"/>
                <a:gd name="T6" fmla="*/ 7 w 246"/>
                <a:gd name="T7" fmla="*/ 36 h 353"/>
                <a:gd name="T8" fmla="*/ 242 w 246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53">
                  <a:moveTo>
                    <a:pt x="242" y="0"/>
                  </a:moveTo>
                  <a:cubicBezTo>
                    <a:pt x="246" y="82"/>
                    <a:pt x="244" y="163"/>
                    <a:pt x="237" y="241"/>
                  </a:cubicBezTo>
                  <a:cubicBezTo>
                    <a:pt x="193" y="285"/>
                    <a:pt x="112" y="323"/>
                    <a:pt x="0" y="353"/>
                  </a:cubicBezTo>
                  <a:cubicBezTo>
                    <a:pt x="9" y="250"/>
                    <a:pt x="12" y="144"/>
                    <a:pt x="7" y="36"/>
                  </a:cubicBezTo>
                  <a:cubicBezTo>
                    <a:pt x="119" y="23"/>
                    <a:pt x="198" y="11"/>
                    <a:pt x="2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1" name="Freeform 4051"/>
            <p:cNvSpPr>
              <a:spLocks/>
            </p:cNvSpPr>
            <p:nvPr/>
          </p:nvSpPr>
          <p:spPr bwMode="auto">
            <a:xfrm>
              <a:off x="5250" y="-610"/>
              <a:ext cx="1426" cy="2461"/>
            </a:xfrm>
            <a:custGeom>
              <a:avLst/>
              <a:gdLst>
                <a:gd name="T0" fmla="*/ 199 w 603"/>
                <a:gd name="T1" fmla="*/ 104 h 1041"/>
                <a:gd name="T2" fmla="*/ 492 w 603"/>
                <a:gd name="T3" fmla="*/ 545 h 1041"/>
                <a:gd name="T4" fmla="*/ 603 w 603"/>
                <a:gd name="T5" fmla="*/ 1035 h 1041"/>
                <a:gd name="T6" fmla="*/ 452 w 603"/>
                <a:gd name="T7" fmla="*/ 1041 h 1041"/>
                <a:gd name="T8" fmla="*/ 329 w 603"/>
                <a:gd name="T9" fmla="*/ 494 h 1041"/>
                <a:gd name="T10" fmla="*/ 0 w 603"/>
                <a:gd name="T11" fmla="*/ 0 h 1041"/>
                <a:gd name="T12" fmla="*/ 199 w 603"/>
                <a:gd name="T13" fmla="*/ 10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3" h="1041">
                  <a:moveTo>
                    <a:pt x="199" y="104"/>
                  </a:moveTo>
                  <a:cubicBezTo>
                    <a:pt x="311" y="187"/>
                    <a:pt x="415" y="337"/>
                    <a:pt x="492" y="545"/>
                  </a:cubicBezTo>
                  <a:cubicBezTo>
                    <a:pt x="550" y="699"/>
                    <a:pt x="586" y="867"/>
                    <a:pt x="603" y="1035"/>
                  </a:cubicBezTo>
                  <a:cubicBezTo>
                    <a:pt x="561" y="1036"/>
                    <a:pt x="511" y="1038"/>
                    <a:pt x="452" y="1041"/>
                  </a:cubicBezTo>
                  <a:cubicBezTo>
                    <a:pt x="433" y="853"/>
                    <a:pt x="393" y="665"/>
                    <a:pt x="329" y="494"/>
                  </a:cubicBezTo>
                  <a:cubicBezTo>
                    <a:pt x="242" y="261"/>
                    <a:pt x="126" y="93"/>
                    <a:pt x="0" y="0"/>
                  </a:cubicBezTo>
                  <a:cubicBezTo>
                    <a:pt x="72" y="26"/>
                    <a:pt x="139" y="61"/>
                    <a:pt x="199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2" name="Freeform 4052"/>
            <p:cNvSpPr>
              <a:spLocks/>
            </p:cNvSpPr>
            <p:nvPr/>
          </p:nvSpPr>
          <p:spPr bwMode="auto">
            <a:xfrm>
              <a:off x="4978" y="-764"/>
              <a:ext cx="288" cy="125"/>
            </a:xfrm>
            <a:custGeom>
              <a:avLst/>
              <a:gdLst>
                <a:gd name="T0" fmla="*/ 80 w 122"/>
                <a:gd name="T1" fmla="*/ 33 h 53"/>
                <a:gd name="T2" fmla="*/ 122 w 122"/>
                <a:gd name="T3" fmla="*/ 53 h 53"/>
                <a:gd name="T4" fmla="*/ 38 w 122"/>
                <a:gd name="T5" fmla="*/ 17 h 53"/>
                <a:gd name="T6" fmla="*/ 0 w 122"/>
                <a:gd name="T7" fmla="*/ 0 h 53"/>
                <a:gd name="T8" fmla="*/ 80 w 122"/>
                <a:gd name="T9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53">
                  <a:moveTo>
                    <a:pt x="80" y="33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95" y="39"/>
                    <a:pt x="67" y="27"/>
                    <a:pt x="38" y="17"/>
                  </a:cubicBezTo>
                  <a:cubicBezTo>
                    <a:pt x="26" y="11"/>
                    <a:pt x="13" y="5"/>
                    <a:pt x="0" y="0"/>
                  </a:cubicBezTo>
                  <a:cubicBezTo>
                    <a:pt x="80" y="33"/>
                    <a:pt x="80" y="33"/>
                    <a:pt x="80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3" name="Freeform 4053"/>
            <p:cNvSpPr>
              <a:spLocks/>
            </p:cNvSpPr>
            <p:nvPr/>
          </p:nvSpPr>
          <p:spPr bwMode="auto">
            <a:xfrm>
              <a:off x="5947" y="-185"/>
              <a:ext cx="949" cy="2022"/>
            </a:xfrm>
            <a:custGeom>
              <a:avLst/>
              <a:gdLst>
                <a:gd name="T0" fmla="*/ 106 w 401"/>
                <a:gd name="T1" fmla="*/ 104 h 855"/>
                <a:gd name="T2" fmla="*/ 157 w 401"/>
                <a:gd name="T3" fmla="*/ 164 h 855"/>
                <a:gd name="T4" fmla="*/ 308 w 401"/>
                <a:gd name="T5" fmla="*/ 441 h 855"/>
                <a:gd name="T6" fmla="*/ 401 w 401"/>
                <a:gd name="T7" fmla="*/ 855 h 855"/>
                <a:gd name="T8" fmla="*/ 349 w 401"/>
                <a:gd name="T9" fmla="*/ 855 h 855"/>
                <a:gd name="T10" fmla="*/ 245 w 401"/>
                <a:gd name="T11" fmla="*/ 391 h 855"/>
                <a:gd name="T12" fmla="*/ 0 w 401"/>
                <a:gd name="T13" fmla="*/ 0 h 855"/>
                <a:gd name="T14" fmla="*/ 106 w 401"/>
                <a:gd name="T15" fmla="*/ 104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1" h="855">
                  <a:moveTo>
                    <a:pt x="106" y="104"/>
                  </a:moveTo>
                  <a:cubicBezTo>
                    <a:pt x="157" y="164"/>
                    <a:pt x="157" y="164"/>
                    <a:pt x="157" y="164"/>
                  </a:cubicBezTo>
                  <a:cubicBezTo>
                    <a:pt x="214" y="235"/>
                    <a:pt x="265" y="328"/>
                    <a:pt x="308" y="441"/>
                  </a:cubicBezTo>
                  <a:cubicBezTo>
                    <a:pt x="356" y="571"/>
                    <a:pt x="387" y="713"/>
                    <a:pt x="401" y="855"/>
                  </a:cubicBezTo>
                  <a:cubicBezTo>
                    <a:pt x="387" y="855"/>
                    <a:pt x="369" y="854"/>
                    <a:pt x="349" y="855"/>
                  </a:cubicBezTo>
                  <a:cubicBezTo>
                    <a:pt x="333" y="695"/>
                    <a:pt x="299" y="536"/>
                    <a:pt x="245" y="391"/>
                  </a:cubicBezTo>
                  <a:cubicBezTo>
                    <a:pt x="179" y="215"/>
                    <a:pt x="94" y="83"/>
                    <a:pt x="0" y="0"/>
                  </a:cubicBezTo>
                  <a:cubicBezTo>
                    <a:pt x="32" y="31"/>
                    <a:pt x="76" y="71"/>
                    <a:pt x="106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24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91416" y="3175967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91416" y="5685981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25323" y="3172984"/>
            <a:ext cx="22669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25323" y="5680034"/>
            <a:ext cx="22669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500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28" grpId="0"/>
      <p:bldP spid="244" grpId="0"/>
      <p:bldP spid="245" grpId="0"/>
      <p:bldP spid="246" grpId="0"/>
      <p:bldP spid="2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37" y="1275307"/>
            <a:ext cx="1463570" cy="1463570"/>
          </a:xfrm>
          <a:prstGeom prst="rect">
            <a:avLst/>
          </a:prstGeom>
        </p:spPr>
      </p:pic>
      <p:pic>
        <p:nvPicPr>
          <p:cNvPr id="30" name="图片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50" y="1341120"/>
            <a:ext cx="1331944" cy="1331944"/>
          </a:xfrm>
          <a:prstGeom prst="rect">
            <a:avLst/>
          </a:prstGeom>
        </p:spPr>
      </p:pic>
      <p:sp>
        <p:nvSpPr>
          <p:cNvPr id="31" name="椭圆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42007" y="1456877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矩形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3855" y="1588351"/>
            <a:ext cx="930326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0998" y="1461064"/>
            <a:ext cx="4135314" cy="868970"/>
            <a:chOff x="1404733" y="160875"/>
            <a:chExt cx="3556051" cy="868970"/>
          </a:xfrm>
        </p:grpSpPr>
        <p:sp>
          <p:nvSpPr>
            <p:cNvPr id="34" name="矩形 3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404733" y="160875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36" name="组合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46646" y="3242930"/>
            <a:ext cx="1974192" cy="1974192"/>
            <a:chOff x="701773" y="2156919"/>
            <a:chExt cx="2216237" cy="2216237"/>
          </a:xfrm>
        </p:grpSpPr>
        <p:sp>
          <p:nvSpPr>
            <p:cNvPr id="37" name="椭圆 36"/>
            <p:cNvSpPr/>
            <p:nvPr/>
          </p:nvSpPr>
          <p:spPr>
            <a:xfrm>
              <a:off x="701773" y="2156919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8" name="弧形 37"/>
            <p:cNvSpPr/>
            <p:nvPr/>
          </p:nvSpPr>
          <p:spPr>
            <a:xfrm>
              <a:off x="973496" y="2428642"/>
              <a:ext cx="1672791" cy="1672791"/>
            </a:xfrm>
            <a:prstGeom prst="arc">
              <a:avLst>
                <a:gd name="adj1" fmla="val 15403384"/>
                <a:gd name="adj2" fmla="val 8689986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9" name="组合 3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650823" y="3242930"/>
            <a:ext cx="1974192" cy="1974192"/>
            <a:chOff x="701773" y="2156919"/>
            <a:chExt cx="2216237" cy="2216237"/>
          </a:xfrm>
        </p:grpSpPr>
        <p:sp>
          <p:nvSpPr>
            <p:cNvPr id="40" name="椭圆 39"/>
            <p:cNvSpPr/>
            <p:nvPr/>
          </p:nvSpPr>
          <p:spPr>
            <a:xfrm>
              <a:off x="701773" y="2156919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弧形 40"/>
            <p:cNvSpPr/>
            <p:nvPr/>
          </p:nvSpPr>
          <p:spPr>
            <a:xfrm>
              <a:off x="973496" y="2428642"/>
              <a:ext cx="1672791" cy="1672791"/>
            </a:xfrm>
            <a:prstGeom prst="arc">
              <a:avLst>
                <a:gd name="adj1" fmla="val 20465993"/>
                <a:gd name="adj2" fmla="val 13503904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455000" y="3242930"/>
            <a:ext cx="1974192" cy="1974192"/>
            <a:chOff x="701773" y="2156919"/>
            <a:chExt cx="2216237" cy="2216237"/>
          </a:xfrm>
        </p:grpSpPr>
        <p:sp>
          <p:nvSpPr>
            <p:cNvPr id="43" name="椭圆 42"/>
            <p:cNvSpPr/>
            <p:nvPr/>
          </p:nvSpPr>
          <p:spPr>
            <a:xfrm>
              <a:off x="701773" y="2156919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4" name="弧形 43"/>
            <p:cNvSpPr/>
            <p:nvPr/>
          </p:nvSpPr>
          <p:spPr>
            <a:xfrm>
              <a:off x="973496" y="2428642"/>
              <a:ext cx="1672791" cy="1672791"/>
            </a:xfrm>
            <a:prstGeom prst="arc">
              <a:avLst>
                <a:gd name="adj1" fmla="val 15403384"/>
                <a:gd name="adj2" fmla="val 11862955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259177" y="3242930"/>
            <a:ext cx="1974192" cy="1974192"/>
            <a:chOff x="701773" y="2156919"/>
            <a:chExt cx="2216237" cy="2216237"/>
          </a:xfrm>
        </p:grpSpPr>
        <p:sp>
          <p:nvSpPr>
            <p:cNvPr id="46" name="椭圆 45"/>
            <p:cNvSpPr/>
            <p:nvPr/>
          </p:nvSpPr>
          <p:spPr>
            <a:xfrm>
              <a:off x="701773" y="2156919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7" name="弧形 46"/>
            <p:cNvSpPr/>
            <p:nvPr/>
          </p:nvSpPr>
          <p:spPr>
            <a:xfrm>
              <a:off x="973496" y="2428642"/>
              <a:ext cx="1672791" cy="1672791"/>
            </a:xfrm>
            <a:prstGeom prst="arc">
              <a:avLst>
                <a:gd name="adj1" fmla="val 15403384"/>
                <a:gd name="adj2" fmla="val 13407952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03577" y="5671110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552697" y="5663212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01817" y="5660329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250937" y="5660329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文本框 6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1371621" y="3974038"/>
            <a:ext cx="9251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lang="en-US" altLang="zh-CN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华文细黑" pitchFamily="2" charset="-122"/>
              <a:cs typeface="Open Sans" panose="020B0606030504020204" pitchFamily="34" charset="0"/>
            </a:endParaRPr>
          </a:p>
        </p:txBody>
      </p:sp>
      <p:sp>
        <p:nvSpPr>
          <p:cNvPr id="53" name="文本框 6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4174858" y="3974038"/>
            <a:ext cx="9239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40</a:t>
            </a:r>
            <a:r>
              <a:rPr lang="en-US" altLang="zh-CN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华文细黑" pitchFamily="2" charset="-122"/>
              <a:cs typeface="Open Sans" panose="020B0606030504020204" pitchFamily="34" charset="0"/>
            </a:endParaRPr>
          </a:p>
        </p:txBody>
      </p:sp>
      <p:sp>
        <p:nvSpPr>
          <p:cNvPr id="54" name="文本框 6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6976919" y="3974038"/>
            <a:ext cx="9251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50</a:t>
            </a:r>
            <a:r>
              <a:rPr lang="en-US" altLang="zh-CN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华文细黑" pitchFamily="2" charset="-122"/>
              <a:cs typeface="Open Sans" panose="020B0606030504020204" pitchFamily="34" charset="0"/>
            </a:endParaRPr>
          </a:p>
        </p:txBody>
      </p:sp>
      <p:sp>
        <p:nvSpPr>
          <p:cNvPr id="55" name="文本框 6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9780154" y="3974038"/>
            <a:ext cx="9239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  <a:r>
              <a:rPr lang="en-US" altLang="zh-CN" sz="2800" dirty="0">
                <a:solidFill>
                  <a:srgbClr val="62FDFE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%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华文细黑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25E-6 3.7037E-7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22870"/>
            <a:ext cx="1463570" cy="1463570"/>
          </a:xfrm>
          <a:prstGeom prst="rect">
            <a:avLst/>
          </a:prstGeom>
        </p:spPr>
      </p:pic>
      <p:pic>
        <p:nvPicPr>
          <p:cNvPr id="26" name="图片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88683"/>
            <a:ext cx="1331944" cy="1331944"/>
          </a:xfrm>
          <a:prstGeom prst="rect">
            <a:avLst/>
          </a:prstGeom>
        </p:spPr>
      </p:pic>
      <p:sp>
        <p:nvSpPr>
          <p:cNvPr id="27" name="椭圆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04440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矩形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36324" y="1662550"/>
            <a:ext cx="97146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29" name="组合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562894"/>
            <a:ext cx="4160690" cy="814703"/>
            <a:chOff x="1382911" y="215142"/>
            <a:chExt cx="3577873" cy="814703"/>
          </a:xfrm>
        </p:grpSpPr>
        <p:sp>
          <p:nvSpPr>
            <p:cNvPr id="30" name="矩形 29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032902" y="3045402"/>
            <a:ext cx="4011283" cy="4011283"/>
            <a:chOff x="4032902" y="1992512"/>
            <a:chExt cx="4011283" cy="4011283"/>
          </a:xfrm>
          <a:solidFill>
            <a:srgbClr val="62FDFE">
              <a:alpha val="19000"/>
            </a:srgbClr>
          </a:solidFill>
        </p:grpSpPr>
        <p:sp>
          <p:nvSpPr>
            <p:cNvPr id="33" name="椭圆 32"/>
            <p:cNvSpPr/>
            <p:nvPr/>
          </p:nvSpPr>
          <p:spPr>
            <a:xfrm>
              <a:off x="4032902" y="1992512"/>
              <a:ext cx="4011283" cy="4011283"/>
            </a:xfrm>
            <a:prstGeom prst="ellipse">
              <a:avLst/>
            </a:prstGeom>
            <a:grpFill/>
            <a:ln w="12700">
              <a:solidFill>
                <a:srgbClr val="62FDFE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62FDF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557115" y="2248008"/>
              <a:ext cx="897143" cy="400110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dirty="0">
                  <a:solidFill>
                    <a:srgbClr val="62FDFE"/>
                  </a:solidFill>
                  <a:latin typeface="Calibri" panose="020F0502020204030204"/>
                  <a:ea typeface="Dotum" panose="020B0600000101010101" pitchFamily="34" charset="-127"/>
                </a:rPr>
                <a:t>01%</a:t>
              </a:r>
              <a:endParaRPr lang="zh-CN" altLang="en-US" sz="2000" dirty="0">
                <a:solidFill>
                  <a:srgbClr val="62FDFE"/>
                </a:solidFill>
                <a:latin typeface="Calibri" panose="020F0502020204030204"/>
                <a:ea typeface="Dotum" panose="020B0600000101010101" pitchFamily="34" charset="-127"/>
              </a:endParaRPr>
            </a:p>
          </p:txBody>
        </p:sp>
      </p:grpSp>
      <p:grpSp>
        <p:nvGrpSpPr>
          <p:cNvPr id="35" name="组合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482773" y="3945146"/>
            <a:ext cx="3111539" cy="3111539"/>
            <a:chOff x="4482773" y="2892256"/>
            <a:chExt cx="3111539" cy="3111539"/>
          </a:xfrm>
          <a:solidFill>
            <a:srgbClr val="62FDFE">
              <a:alpha val="19000"/>
            </a:srgbClr>
          </a:solidFill>
        </p:grpSpPr>
        <p:sp>
          <p:nvSpPr>
            <p:cNvPr id="36" name="椭圆 35"/>
            <p:cNvSpPr/>
            <p:nvPr/>
          </p:nvSpPr>
          <p:spPr>
            <a:xfrm>
              <a:off x="4482773" y="2892256"/>
              <a:ext cx="3111539" cy="3111539"/>
            </a:xfrm>
            <a:prstGeom prst="ellipse">
              <a:avLst/>
            </a:prstGeom>
            <a:grpFill/>
            <a:ln w="12700">
              <a:solidFill>
                <a:srgbClr val="62FDFE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62FDF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557114" y="3175726"/>
              <a:ext cx="897143" cy="400110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dirty="0">
                  <a:solidFill>
                    <a:srgbClr val="62FDFE"/>
                  </a:solidFill>
                  <a:latin typeface="Calibri" panose="020F0502020204030204"/>
                  <a:ea typeface="Dotum" panose="020B0600000101010101" pitchFamily="34" charset="-127"/>
                </a:rPr>
                <a:t>02%</a:t>
              </a:r>
              <a:endParaRPr lang="zh-CN" altLang="en-US" sz="2000" dirty="0">
                <a:solidFill>
                  <a:srgbClr val="62FDFE"/>
                </a:solidFill>
                <a:latin typeface="Calibri" panose="020F0502020204030204"/>
                <a:ea typeface="Dotum" panose="020B0600000101010101" pitchFamily="34" charset="-127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904042" y="4785891"/>
            <a:ext cx="2270794" cy="2270794"/>
            <a:chOff x="4904042" y="3733001"/>
            <a:chExt cx="2270794" cy="2270794"/>
          </a:xfrm>
          <a:solidFill>
            <a:srgbClr val="62FDFE">
              <a:alpha val="19000"/>
            </a:srgbClr>
          </a:solidFill>
        </p:grpSpPr>
        <p:sp>
          <p:nvSpPr>
            <p:cNvPr id="39" name="椭圆 38"/>
            <p:cNvSpPr/>
            <p:nvPr/>
          </p:nvSpPr>
          <p:spPr>
            <a:xfrm>
              <a:off x="4904042" y="3733001"/>
              <a:ext cx="2270794" cy="2270794"/>
            </a:xfrm>
            <a:prstGeom prst="ellipse">
              <a:avLst/>
            </a:prstGeom>
            <a:grpFill/>
            <a:ln w="12700">
              <a:solidFill>
                <a:srgbClr val="62FDFE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62FDF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607163" y="3969402"/>
              <a:ext cx="897143" cy="400110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dirty="0">
                  <a:solidFill>
                    <a:srgbClr val="62FDFE"/>
                  </a:solidFill>
                  <a:latin typeface="Calibri" panose="020F0502020204030204"/>
                  <a:ea typeface="Dotum" panose="020B0600000101010101" pitchFamily="34" charset="-127"/>
                </a:rPr>
                <a:t>03%</a:t>
              </a:r>
              <a:endParaRPr lang="zh-CN" altLang="en-US" sz="2000" dirty="0">
                <a:solidFill>
                  <a:srgbClr val="62FDFE"/>
                </a:solidFill>
                <a:latin typeface="Calibri" panose="020F0502020204030204"/>
                <a:ea typeface="Dotum" panose="020B0600000101010101" pitchFamily="34" charset="-127"/>
              </a:endParaRP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296117" y="5571835"/>
            <a:ext cx="1484850" cy="1484850"/>
            <a:chOff x="5296117" y="4518945"/>
            <a:chExt cx="1484850" cy="1484850"/>
          </a:xfrm>
          <a:solidFill>
            <a:srgbClr val="62FDFE">
              <a:alpha val="19000"/>
            </a:srgbClr>
          </a:solidFill>
        </p:grpSpPr>
        <p:sp>
          <p:nvSpPr>
            <p:cNvPr id="42" name="椭圆 41"/>
            <p:cNvSpPr/>
            <p:nvPr/>
          </p:nvSpPr>
          <p:spPr>
            <a:xfrm>
              <a:off x="5296117" y="4518945"/>
              <a:ext cx="1484850" cy="1484850"/>
            </a:xfrm>
            <a:prstGeom prst="ellipse">
              <a:avLst/>
            </a:prstGeom>
            <a:grpFill/>
            <a:ln w="12700">
              <a:solidFill>
                <a:srgbClr val="62FDFE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rgbClr val="62FDF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607163" y="5044472"/>
              <a:ext cx="897143" cy="400110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dirty="0">
                  <a:solidFill>
                    <a:srgbClr val="62FDFE"/>
                  </a:solidFill>
                  <a:latin typeface="Calibri" panose="020F0502020204030204"/>
                  <a:ea typeface="Dotum" panose="020B0600000101010101" pitchFamily="34" charset="-127"/>
                </a:rPr>
                <a:t>04%</a:t>
              </a:r>
              <a:endParaRPr lang="zh-CN" altLang="en-US" sz="2000" dirty="0">
                <a:solidFill>
                  <a:srgbClr val="62FDFE"/>
                </a:solidFill>
                <a:latin typeface="Calibri" panose="020F0502020204030204"/>
                <a:ea typeface="Dotum" panose="020B0600000101010101" pitchFamily="34" charset="-127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601062" y="3210124"/>
            <a:ext cx="2441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601062" y="5528470"/>
            <a:ext cx="2441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40920" y="3210123"/>
            <a:ext cx="2444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40920" y="5528470"/>
            <a:ext cx="2444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65 -0.10718 L -2.29167E-6 3.7037E-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534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65 -0.10718 L -2.29167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534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065 -0.10718 L -2.29167E-6 3.7037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534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065 -0.10718 L -2.29167E-6 3.7037E-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44" grpId="0"/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13" y="1259934"/>
            <a:ext cx="1463570" cy="1463570"/>
          </a:xfrm>
          <a:prstGeom prst="rect">
            <a:avLst/>
          </a:prstGeom>
        </p:spPr>
      </p:pic>
      <p:pic>
        <p:nvPicPr>
          <p:cNvPr id="23" name="图片 2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26" y="1325747"/>
            <a:ext cx="1331944" cy="1331944"/>
          </a:xfrm>
          <a:prstGeom prst="rect">
            <a:avLst/>
          </a:prstGeom>
        </p:spPr>
      </p:pic>
      <p:sp>
        <p:nvSpPr>
          <p:cNvPr id="24" name="椭圆 2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25983" y="1441504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93354" y="1627221"/>
            <a:ext cx="955703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26" name="组合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839597" y="1499958"/>
            <a:ext cx="4160690" cy="814703"/>
            <a:chOff x="1382911" y="215142"/>
            <a:chExt cx="3577873" cy="814703"/>
          </a:xfrm>
        </p:grpSpPr>
        <p:sp>
          <p:nvSpPr>
            <p:cNvPr id="27" name="矩形 26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29" name="矩形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25983" y="3079638"/>
            <a:ext cx="11001964" cy="4121063"/>
          </a:xfrm>
          <a:prstGeom prst="rect">
            <a:avLst/>
          </a:prstGeom>
          <a:solidFill>
            <a:srgbClr val="62FDFE">
              <a:alpha val="24000"/>
            </a:srgbClr>
          </a:solidFill>
          <a:ln w="12700" cap="flat" cmpd="sng" algn="ctr">
            <a:solidFill>
              <a:srgbClr val="62FDFE">
                <a:alpha val="39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053582" y="3081801"/>
            <a:ext cx="801665" cy="0"/>
          </a:xfrm>
          <a:custGeom>
            <a:avLst/>
            <a:gdLst>
              <a:gd name="connsiteX0" fmla="*/ 0 w 801665"/>
              <a:gd name="connsiteY0" fmla="*/ 0 h 0"/>
              <a:gd name="connsiteX1" fmla="*/ 801665 w 80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1665">
                <a:moveTo>
                  <a:pt x="0" y="0"/>
                </a:moveTo>
                <a:lnTo>
                  <a:pt x="801665" y="0"/>
                </a:lnTo>
              </a:path>
            </a:pathLst>
          </a:custGeom>
          <a:noFill/>
          <a:ln w="381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 rot="5400000">
            <a:off x="10926178" y="3660087"/>
            <a:ext cx="801665" cy="0"/>
          </a:xfrm>
          <a:custGeom>
            <a:avLst/>
            <a:gdLst>
              <a:gd name="connsiteX0" fmla="*/ 0 w 801665"/>
              <a:gd name="connsiteY0" fmla="*/ 0 h 0"/>
              <a:gd name="connsiteX1" fmla="*/ 801665 w 80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1665">
                <a:moveTo>
                  <a:pt x="0" y="0"/>
                </a:moveTo>
                <a:lnTo>
                  <a:pt x="801665" y="0"/>
                </a:lnTo>
              </a:path>
            </a:pathLst>
          </a:custGeom>
          <a:noFill/>
          <a:ln w="381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 rot="5400000">
            <a:off x="-69587" y="6580740"/>
            <a:ext cx="801665" cy="0"/>
          </a:xfrm>
          <a:custGeom>
            <a:avLst/>
            <a:gdLst>
              <a:gd name="connsiteX0" fmla="*/ 0 w 801665"/>
              <a:gd name="connsiteY0" fmla="*/ 0 h 0"/>
              <a:gd name="connsiteX1" fmla="*/ 801665 w 80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1665">
                <a:moveTo>
                  <a:pt x="0" y="0"/>
                </a:moveTo>
                <a:lnTo>
                  <a:pt x="801665" y="0"/>
                </a:lnTo>
              </a:path>
            </a:pathLst>
          </a:custGeom>
          <a:noFill/>
          <a:ln w="381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 rot="10800000">
            <a:off x="9427229" y="7196603"/>
            <a:ext cx="801665" cy="0"/>
          </a:xfrm>
          <a:custGeom>
            <a:avLst/>
            <a:gdLst>
              <a:gd name="connsiteX0" fmla="*/ 0 w 801665"/>
              <a:gd name="connsiteY0" fmla="*/ 0 h 0"/>
              <a:gd name="connsiteX1" fmla="*/ 801665 w 80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1665">
                <a:moveTo>
                  <a:pt x="0" y="0"/>
                </a:moveTo>
                <a:lnTo>
                  <a:pt x="801665" y="0"/>
                </a:lnTo>
              </a:path>
            </a:pathLst>
          </a:custGeom>
          <a:noFill/>
          <a:ln w="381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pic>
        <p:nvPicPr>
          <p:cNvPr id="34" name="图片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83" y="3566337"/>
            <a:ext cx="2274703" cy="1519363"/>
          </a:xfrm>
          <a:prstGeom prst="rect">
            <a:avLst/>
          </a:prstGeom>
        </p:spPr>
      </p:pic>
      <p:pic>
        <p:nvPicPr>
          <p:cNvPr id="35" name="图片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83" y="5270141"/>
            <a:ext cx="2283386" cy="1519363"/>
          </a:xfrm>
          <a:prstGeom prst="rect">
            <a:avLst/>
          </a:prstGeom>
        </p:spPr>
      </p:pic>
      <p:pic>
        <p:nvPicPr>
          <p:cNvPr id="36" name="图片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758" y="3566337"/>
            <a:ext cx="2279044" cy="1519363"/>
          </a:xfrm>
          <a:prstGeom prst="rect">
            <a:avLst/>
          </a:prstGeom>
        </p:spPr>
      </p:pic>
      <p:pic>
        <p:nvPicPr>
          <p:cNvPr id="37" name="图片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566" y="5270140"/>
            <a:ext cx="2279044" cy="1519363"/>
          </a:xfrm>
          <a:prstGeom prst="rect">
            <a:avLst/>
          </a:prstGeom>
        </p:spPr>
      </p:pic>
      <p:sp>
        <p:nvSpPr>
          <p:cNvPr id="3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989588" y="3483612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989588" y="4332146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996827" y="5180680"/>
            <a:ext cx="28497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996827" y="6029213"/>
            <a:ext cx="28497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428" y="3064061"/>
            <a:ext cx="3545672" cy="5434656"/>
          </a:xfrm>
          <a:prstGeom prst="rect">
            <a:avLst/>
          </a:prstGeom>
        </p:spPr>
      </p:pic>
      <p:pic>
        <p:nvPicPr>
          <p:cNvPr id="11" name="图片 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282" y="2255924"/>
            <a:ext cx="2558982" cy="2558982"/>
          </a:xfrm>
          <a:prstGeom prst="rect">
            <a:avLst/>
          </a:prstGeom>
        </p:spPr>
      </p:pic>
      <p:pic>
        <p:nvPicPr>
          <p:cNvPr id="12" name="图片 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353" y="2370995"/>
            <a:ext cx="2328840" cy="2328840"/>
          </a:xfrm>
          <a:prstGeom prst="rect">
            <a:avLst/>
          </a:prstGeom>
        </p:spPr>
      </p:pic>
      <p:sp>
        <p:nvSpPr>
          <p:cNvPr id="13" name="椭圆 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239748" y="2573390"/>
            <a:ext cx="1924050" cy="192405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364044" y="2773332"/>
            <a:ext cx="1675459" cy="14465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8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88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15" name="组合 1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418896" y="2824977"/>
            <a:ext cx="4247618" cy="1088914"/>
            <a:chOff x="6938526" y="1599013"/>
            <a:chExt cx="5370123" cy="1088914"/>
          </a:xfrm>
        </p:grpSpPr>
        <p:sp>
          <p:nvSpPr>
            <p:cNvPr id="16" name="矩形 15"/>
            <p:cNvSpPr/>
            <p:nvPr/>
          </p:nvSpPr>
          <p:spPr>
            <a:xfrm>
              <a:off x="6938527" y="1599013"/>
              <a:ext cx="519226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600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icrosoft YaHei UI" panose="020B0503020204020204" pitchFamily="34" charset="-122"/>
                  <a:cs typeface="Open Sans" panose="020B0606030504020204" pitchFamily="34" charset="0"/>
                </a:rPr>
                <a:t>成果及不足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6938526" y="2254859"/>
              <a:ext cx="537012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9167E-6 4.44444E-6 L -2.29167E-6 0.6391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4 -0.00069 L 2.08333E-7 -3.7037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010821"/>
            <a:ext cx="1463570" cy="1463570"/>
          </a:xfrm>
          <a:prstGeom prst="rect">
            <a:avLst/>
          </a:prstGeom>
        </p:spPr>
      </p:pic>
      <p:pic>
        <p:nvPicPr>
          <p:cNvPr id="28" name="图片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076634"/>
            <a:ext cx="1331944" cy="1331944"/>
          </a:xfrm>
          <a:prstGeom prst="rect">
            <a:avLst/>
          </a:prstGeom>
        </p:spPr>
      </p:pic>
      <p:sp>
        <p:nvSpPr>
          <p:cNvPr id="29" name="椭圆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192391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矩形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7471" y="1336319"/>
            <a:ext cx="955703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1" name="组合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250845"/>
            <a:ext cx="4160690" cy="814703"/>
            <a:chOff x="1382911" y="215142"/>
            <a:chExt cx="3577873" cy="814703"/>
          </a:xfrm>
        </p:grpSpPr>
        <p:sp>
          <p:nvSpPr>
            <p:cNvPr id="32" name="矩形 31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428686" y="2827649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428686" y="4397339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435925" y="5967029"/>
            <a:ext cx="28497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32105" y="2827649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32105" y="4397339"/>
            <a:ext cx="2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39344" y="5967029"/>
            <a:ext cx="28497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椭圆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083162" y="3335310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083161" y="4853802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椭圆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083162" y="6226320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椭圆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06013" y="3330716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椭圆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06012" y="4849208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5" name="椭圆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06013" y="6221726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6" name="Group 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>
            <a:grpSpLocks noChangeAspect="1"/>
          </p:cNvGrpSpPr>
          <p:nvPr/>
        </p:nvGrpSpPr>
        <p:grpSpPr bwMode="auto">
          <a:xfrm>
            <a:off x="4656847" y="2664234"/>
            <a:ext cx="2817374" cy="4934607"/>
            <a:chOff x="2873" y="904"/>
            <a:chExt cx="1934" cy="2512"/>
          </a:xfrm>
          <a:solidFill>
            <a:srgbClr val="62FDFE">
              <a:alpha val="20000"/>
            </a:srgb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2882" y="1240"/>
              <a:ext cx="1915" cy="2176"/>
            </a:xfrm>
            <a:custGeom>
              <a:avLst/>
              <a:gdLst>
                <a:gd name="T0" fmla="*/ 1915 w 1915"/>
                <a:gd name="T1" fmla="*/ 1873 h 2176"/>
                <a:gd name="T2" fmla="*/ 1915 w 1915"/>
                <a:gd name="T3" fmla="*/ 0 h 2176"/>
                <a:gd name="T4" fmla="*/ 0 w 1915"/>
                <a:gd name="T5" fmla="*/ 0 h 2176"/>
                <a:gd name="T6" fmla="*/ 0 w 1915"/>
                <a:gd name="T7" fmla="*/ 1911 h 2176"/>
                <a:gd name="T8" fmla="*/ 0 w 1915"/>
                <a:gd name="T9" fmla="*/ 1996 h 2176"/>
                <a:gd name="T10" fmla="*/ 0 w 1915"/>
                <a:gd name="T11" fmla="*/ 2176 h 2176"/>
                <a:gd name="T12" fmla="*/ 1915 w 1915"/>
                <a:gd name="T13" fmla="*/ 2176 h 2176"/>
                <a:gd name="T14" fmla="*/ 1915 w 1915"/>
                <a:gd name="T15" fmla="*/ 1996 h 2176"/>
                <a:gd name="T16" fmla="*/ 1915 w 1915"/>
                <a:gd name="T17" fmla="*/ 1873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5" h="2176">
                  <a:moveTo>
                    <a:pt x="1915" y="1873"/>
                  </a:moveTo>
                  <a:lnTo>
                    <a:pt x="1915" y="0"/>
                  </a:lnTo>
                  <a:lnTo>
                    <a:pt x="0" y="0"/>
                  </a:lnTo>
                  <a:lnTo>
                    <a:pt x="0" y="1911"/>
                  </a:lnTo>
                  <a:lnTo>
                    <a:pt x="0" y="1996"/>
                  </a:lnTo>
                  <a:lnTo>
                    <a:pt x="0" y="2176"/>
                  </a:lnTo>
                  <a:lnTo>
                    <a:pt x="1915" y="2176"/>
                  </a:lnTo>
                  <a:lnTo>
                    <a:pt x="1915" y="1996"/>
                  </a:lnTo>
                  <a:lnTo>
                    <a:pt x="1915" y="1873"/>
                  </a:lnTo>
                  <a:close/>
                </a:path>
              </a:pathLst>
            </a:custGeom>
            <a:grpFill/>
            <a:ln w="9525">
              <a:solidFill>
                <a:srgbClr val="62FDFE">
                  <a:alpha val="37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2882" y="913"/>
              <a:ext cx="1915" cy="317"/>
            </a:xfrm>
            <a:custGeom>
              <a:avLst/>
              <a:gdLst>
                <a:gd name="T0" fmla="*/ 758 w 808"/>
                <a:gd name="T1" fmla="*/ 0 h 134"/>
                <a:gd name="T2" fmla="*/ 50 w 808"/>
                <a:gd name="T3" fmla="*/ 0 h 134"/>
                <a:gd name="T4" fmla="*/ 0 w 808"/>
                <a:gd name="T5" fmla="*/ 50 h 134"/>
                <a:gd name="T6" fmla="*/ 0 w 808"/>
                <a:gd name="T7" fmla="*/ 134 h 134"/>
                <a:gd name="T8" fmla="*/ 808 w 808"/>
                <a:gd name="T9" fmla="*/ 134 h 134"/>
                <a:gd name="T10" fmla="*/ 808 w 808"/>
                <a:gd name="T11" fmla="*/ 50 h 134"/>
                <a:gd name="T12" fmla="*/ 758 w 808"/>
                <a:gd name="T13" fmla="*/ 0 h 134"/>
                <a:gd name="T14" fmla="*/ 471 w 808"/>
                <a:gd name="T15" fmla="*/ 74 h 134"/>
                <a:gd name="T16" fmla="*/ 337 w 808"/>
                <a:gd name="T17" fmla="*/ 74 h 134"/>
                <a:gd name="T18" fmla="*/ 327 w 808"/>
                <a:gd name="T19" fmla="*/ 63 h 134"/>
                <a:gd name="T20" fmla="*/ 337 w 808"/>
                <a:gd name="T21" fmla="*/ 53 h 134"/>
                <a:gd name="T22" fmla="*/ 471 w 808"/>
                <a:gd name="T23" fmla="*/ 53 h 134"/>
                <a:gd name="T24" fmla="*/ 482 w 808"/>
                <a:gd name="T25" fmla="*/ 63 h 134"/>
                <a:gd name="T26" fmla="*/ 471 w 808"/>
                <a:gd name="T27" fmla="*/ 7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8" h="134">
                  <a:moveTo>
                    <a:pt x="75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808" y="134"/>
                    <a:pt x="808" y="134"/>
                    <a:pt x="808" y="134"/>
                  </a:cubicBezTo>
                  <a:cubicBezTo>
                    <a:pt x="808" y="50"/>
                    <a:pt x="808" y="50"/>
                    <a:pt x="808" y="50"/>
                  </a:cubicBezTo>
                  <a:cubicBezTo>
                    <a:pt x="808" y="22"/>
                    <a:pt x="786" y="0"/>
                    <a:pt x="758" y="0"/>
                  </a:cubicBezTo>
                  <a:close/>
                  <a:moveTo>
                    <a:pt x="471" y="74"/>
                  </a:moveTo>
                  <a:cubicBezTo>
                    <a:pt x="337" y="74"/>
                    <a:pt x="337" y="74"/>
                    <a:pt x="337" y="74"/>
                  </a:cubicBezTo>
                  <a:cubicBezTo>
                    <a:pt x="331" y="74"/>
                    <a:pt x="327" y="69"/>
                    <a:pt x="327" y="63"/>
                  </a:cubicBezTo>
                  <a:cubicBezTo>
                    <a:pt x="327" y="57"/>
                    <a:pt x="331" y="53"/>
                    <a:pt x="337" y="53"/>
                  </a:cubicBezTo>
                  <a:cubicBezTo>
                    <a:pt x="471" y="53"/>
                    <a:pt x="471" y="53"/>
                    <a:pt x="471" y="53"/>
                  </a:cubicBezTo>
                  <a:cubicBezTo>
                    <a:pt x="477" y="53"/>
                    <a:pt x="482" y="57"/>
                    <a:pt x="482" y="63"/>
                  </a:cubicBezTo>
                  <a:cubicBezTo>
                    <a:pt x="482" y="69"/>
                    <a:pt x="477" y="74"/>
                    <a:pt x="471" y="74"/>
                  </a:cubicBezTo>
                  <a:close/>
                </a:path>
              </a:pathLst>
            </a:custGeom>
            <a:grpFill/>
            <a:ln w="9525">
              <a:solidFill>
                <a:srgbClr val="62FDFE">
                  <a:alpha val="37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657" y="1039"/>
              <a:ext cx="368" cy="49"/>
            </a:xfrm>
            <a:custGeom>
              <a:avLst/>
              <a:gdLst>
                <a:gd name="T0" fmla="*/ 144 w 155"/>
                <a:gd name="T1" fmla="*/ 0 h 21"/>
                <a:gd name="T2" fmla="*/ 10 w 155"/>
                <a:gd name="T3" fmla="*/ 0 h 21"/>
                <a:gd name="T4" fmla="*/ 0 w 155"/>
                <a:gd name="T5" fmla="*/ 10 h 21"/>
                <a:gd name="T6" fmla="*/ 10 w 155"/>
                <a:gd name="T7" fmla="*/ 21 h 21"/>
                <a:gd name="T8" fmla="*/ 144 w 155"/>
                <a:gd name="T9" fmla="*/ 21 h 21"/>
                <a:gd name="T10" fmla="*/ 155 w 155"/>
                <a:gd name="T11" fmla="*/ 10 h 21"/>
                <a:gd name="T12" fmla="*/ 144 w 15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1">
                  <a:moveTo>
                    <a:pt x="14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50" y="21"/>
                    <a:pt x="155" y="16"/>
                    <a:pt x="155" y="10"/>
                  </a:cubicBezTo>
                  <a:cubicBezTo>
                    <a:pt x="155" y="4"/>
                    <a:pt x="150" y="0"/>
                    <a:pt x="144" y="0"/>
                  </a:cubicBezTo>
                  <a:close/>
                </a:path>
              </a:pathLst>
            </a:custGeom>
            <a:grpFill/>
            <a:ln w="9525">
              <a:solidFill>
                <a:srgbClr val="62FDFE">
                  <a:alpha val="37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2873" y="904"/>
              <a:ext cx="1934" cy="2512"/>
            </a:xfrm>
            <a:custGeom>
              <a:avLst/>
              <a:gdLst>
                <a:gd name="T0" fmla="*/ 762 w 816"/>
                <a:gd name="T1" fmla="*/ 0 h 1061"/>
                <a:gd name="T2" fmla="*/ 54 w 816"/>
                <a:gd name="T3" fmla="*/ 0 h 1061"/>
                <a:gd name="T4" fmla="*/ 0 w 816"/>
                <a:gd name="T5" fmla="*/ 54 h 1061"/>
                <a:gd name="T6" fmla="*/ 0 w 816"/>
                <a:gd name="T7" fmla="*/ 138 h 1061"/>
                <a:gd name="T8" fmla="*/ 0 w 816"/>
                <a:gd name="T9" fmla="*/ 142 h 1061"/>
                <a:gd name="T10" fmla="*/ 0 w 816"/>
                <a:gd name="T11" fmla="*/ 985 h 1061"/>
                <a:gd name="T12" fmla="*/ 0 w 816"/>
                <a:gd name="T13" fmla="*/ 1061 h 1061"/>
                <a:gd name="T14" fmla="*/ 4 w 816"/>
                <a:gd name="T15" fmla="*/ 1061 h 1061"/>
                <a:gd name="T16" fmla="*/ 4 w 816"/>
                <a:gd name="T17" fmla="*/ 985 h 1061"/>
                <a:gd name="T18" fmla="*/ 4 w 816"/>
                <a:gd name="T19" fmla="*/ 949 h 1061"/>
                <a:gd name="T20" fmla="*/ 4 w 816"/>
                <a:gd name="T21" fmla="*/ 142 h 1061"/>
                <a:gd name="T22" fmla="*/ 812 w 816"/>
                <a:gd name="T23" fmla="*/ 142 h 1061"/>
                <a:gd name="T24" fmla="*/ 812 w 816"/>
                <a:gd name="T25" fmla="*/ 933 h 1061"/>
                <a:gd name="T26" fmla="*/ 812 w 816"/>
                <a:gd name="T27" fmla="*/ 985 h 1061"/>
                <a:gd name="T28" fmla="*/ 812 w 816"/>
                <a:gd name="T29" fmla="*/ 1061 h 1061"/>
                <a:gd name="T30" fmla="*/ 816 w 816"/>
                <a:gd name="T31" fmla="*/ 1061 h 1061"/>
                <a:gd name="T32" fmla="*/ 816 w 816"/>
                <a:gd name="T33" fmla="*/ 985 h 1061"/>
                <a:gd name="T34" fmla="*/ 816 w 816"/>
                <a:gd name="T35" fmla="*/ 142 h 1061"/>
                <a:gd name="T36" fmla="*/ 816 w 816"/>
                <a:gd name="T37" fmla="*/ 138 h 1061"/>
                <a:gd name="T38" fmla="*/ 816 w 816"/>
                <a:gd name="T39" fmla="*/ 54 h 1061"/>
                <a:gd name="T40" fmla="*/ 762 w 816"/>
                <a:gd name="T41" fmla="*/ 0 h 1061"/>
                <a:gd name="T42" fmla="*/ 812 w 816"/>
                <a:gd name="T43" fmla="*/ 138 h 1061"/>
                <a:gd name="T44" fmla="*/ 4 w 816"/>
                <a:gd name="T45" fmla="*/ 138 h 1061"/>
                <a:gd name="T46" fmla="*/ 4 w 816"/>
                <a:gd name="T47" fmla="*/ 54 h 1061"/>
                <a:gd name="T48" fmla="*/ 54 w 816"/>
                <a:gd name="T49" fmla="*/ 4 h 1061"/>
                <a:gd name="T50" fmla="*/ 762 w 816"/>
                <a:gd name="T51" fmla="*/ 4 h 1061"/>
                <a:gd name="T52" fmla="*/ 812 w 816"/>
                <a:gd name="T53" fmla="*/ 54 h 1061"/>
                <a:gd name="T54" fmla="*/ 812 w 816"/>
                <a:gd name="T55" fmla="*/ 138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16" h="1061">
                  <a:moveTo>
                    <a:pt x="762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985"/>
                    <a:pt x="0" y="985"/>
                    <a:pt x="0" y="985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4" y="1061"/>
                    <a:pt x="4" y="1061"/>
                    <a:pt x="4" y="1061"/>
                  </a:cubicBezTo>
                  <a:cubicBezTo>
                    <a:pt x="4" y="985"/>
                    <a:pt x="4" y="985"/>
                    <a:pt x="4" y="985"/>
                  </a:cubicBezTo>
                  <a:cubicBezTo>
                    <a:pt x="4" y="949"/>
                    <a:pt x="4" y="949"/>
                    <a:pt x="4" y="949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812" y="142"/>
                    <a:pt x="812" y="142"/>
                    <a:pt x="812" y="142"/>
                  </a:cubicBezTo>
                  <a:cubicBezTo>
                    <a:pt x="812" y="933"/>
                    <a:pt x="812" y="933"/>
                    <a:pt x="812" y="933"/>
                  </a:cubicBezTo>
                  <a:cubicBezTo>
                    <a:pt x="812" y="985"/>
                    <a:pt x="812" y="985"/>
                    <a:pt x="812" y="985"/>
                  </a:cubicBezTo>
                  <a:cubicBezTo>
                    <a:pt x="812" y="1061"/>
                    <a:pt x="812" y="1061"/>
                    <a:pt x="812" y="1061"/>
                  </a:cubicBezTo>
                  <a:cubicBezTo>
                    <a:pt x="816" y="1061"/>
                    <a:pt x="816" y="1061"/>
                    <a:pt x="816" y="1061"/>
                  </a:cubicBezTo>
                  <a:cubicBezTo>
                    <a:pt x="816" y="985"/>
                    <a:pt x="816" y="985"/>
                    <a:pt x="816" y="985"/>
                  </a:cubicBezTo>
                  <a:cubicBezTo>
                    <a:pt x="816" y="142"/>
                    <a:pt x="816" y="142"/>
                    <a:pt x="816" y="142"/>
                  </a:cubicBezTo>
                  <a:cubicBezTo>
                    <a:pt x="816" y="138"/>
                    <a:pt x="816" y="138"/>
                    <a:pt x="816" y="138"/>
                  </a:cubicBezTo>
                  <a:cubicBezTo>
                    <a:pt x="816" y="54"/>
                    <a:pt x="816" y="54"/>
                    <a:pt x="816" y="54"/>
                  </a:cubicBezTo>
                  <a:cubicBezTo>
                    <a:pt x="816" y="24"/>
                    <a:pt x="792" y="0"/>
                    <a:pt x="762" y="0"/>
                  </a:cubicBezTo>
                  <a:close/>
                  <a:moveTo>
                    <a:pt x="812" y="138"/>
                  </a:moveTo>
                  <a:cubicBezTo>
                    <a:pt x="4" y="138"/>
                    <a:pt x="4" y="138"/>
                    <a:pt x="4" y="13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26"/>
                    <a:pt x="26" y="4"/>
                    <a:pt x="54" y="4"/>
                  </a:cubicBezTo>
                  <a:cubicBezTo>
                    <a:pt x="762" y="4"/>
                    <a:pt x="762" y="4"/>
                    <a:pt x="762" y="4"/>
                  </a:cubicBezTo>
                  <a:cubicBezTo>
                    <a:pt x="790" y="4"/>
                    <a:pt x="812" y="26"/>
                    <a:pt x="812" y="54"/>
                  </a:cubicBezTo>
                  <a:lnTo>
                    <a:pt x="812" y="138"/>
                  </a:lnTo>
                  <a:close/>
                </a:path>
              </a:pathLst>
            </a:custGeom>
            <a:grpFill/>
            <a:ln w="9525">
              <a:solidFill>
                <a:srgbClr val="62FDFE">
                  <a:alpha val="37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2961" y="1306"/>
              <a:ext cx="1758" cy="1869"/>
            </a:xfrm>
            <a:custGeom>
              <a:avLst/>
              <a:gdLst>
                <a:gd name="T0" fmla="*/ 0 w 742"/>
                <a:gd name="T1" fmla="*/ 778 h 789"/>
                <a:gd name="T2" fmla="*/ 11 w 742"/>
                <a:gd name="T3" fmla="*/ 789 h 789"/>
                <a:gd name="T4" fmla="*/ 730 w 742"/>
                <a:gd name="T5" fmla="*/ 789 h 789"/>
                <a:gd name="T6" fmla="*/ 742 w 742"/>
                <a:gd name="T7" fmla="*/ 778 h 789"/>
                <a:gd name="T8" fmla="*/ 742 w 742"/>
                <a:gd name="T9" fmla="*/ 11 h 789"/>
                <a:gd name="T10" fmla="*/ 730 w 742"/>
                <a:gd name="T11" fmla="*/ 0 h 789"/>
                <a:gd name="T12" fmla="*/ 11 w 742"/>
                <a:gd name="T13" fmla="*/ 0 h 789"/>
                <a:gd name="T14" fmla="*/ 0 w 742"/>
                <a:gd name="T15" fmla="*/ 11 h 789"/>
                <a:gd name="T16" fmla="*/ 0 w 742"/>
                <a:gd name="T17" fmla="*/ 778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2" h="789">
                  <a:moveTo>
                    <a:pt x="0" y="778"/>
                  </a:moveTo>
                  <a:cubicBezTo>
                    <a:pt x="0" y="784"/>
                    <a:pt x="5" y="789"/>
                    <a:pt x="11" y="789"/>
                  </a:cubicBezTo>
                  <a:cubicBezTo>
                    <a:pt x="730" y="789"/>
                    <a:pt x="730" y="789"/>
                    <a:pt x="730" y="789"/>
                  </a:cubicBezTo>
                  <a:cubicBezTo>
                    <a:pt x="737" y="789"/>
                    <a:pt x="742" y="784"/>
                    <a:pt x="742" y="778"/>
                  </a:cubicBezTo>
                  <a:cubicBezTo>
                    <a:pt x="742" y="11"/>
                    <a:pt x="742" y="11"/>
                    <a:pt x="742" y="11"/>
                  </a:cubicBezTo>
                  <a:cubicBezTo>
                    <a:pt x="742" y="5"/>
                    <a:pt x="737" y="0"/>
                    <a:pt x="7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778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w="9525">
              <a:solidFill>
                <a:srgbClr val="62FDFE">
                  <a:alpha val="37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15951 0.27662 L -4.79167E-6 -4.44444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2" y="-1384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15951 0.06273 L -4.79167E-6 -2.22222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2" y="-314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15951 -0.13727 L -4.79167E-6 -2.22222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2" y="685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5404 0.27731 L 3.54167E-6 5.55112E-17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5" y="-1386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5404 0.06713 L 3.54167E-6 2.22222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5" y="-3356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5404 -0.13495 L 3.54167E-6 7.40741E-7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5" y="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47315"/>
            <a:ext cx="1463570" cy="1463570"/>
          </a:xfrm>
          <a:prstGeom prst="rect">
            <a:avLst/>
          </a:prstGeom>
        </p:spPr>
      </p:pic>
      <p:pic>
        <p:nvPicPr>
          <p:cNvPr id="56" name="图片 5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413128"/>
            <a:ext cx="1331944" cy="1331944"/>
          </a:xfrm>
          <a:prstGeom prst="rect">
            <a:avLst/>
          </a:prstGeom>
        </p:spPr>
      </p:pic>
      <p:sp>
        <p:nvSpPr>
          <p:cNvPr id="57" name="椭圆 5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28885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8" name="矩形 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9234" y="1710847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59" name="组合 5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587339"/>
            <a:ext cx="4160690" cy="814703"/>
            <a:chOff x="1382911" y="215142"/>
            <a:chExt cx="3577873" cy="814703"/>
          </a:xfrm>
        </p:grpSpPr>
        <p:sp>
          <p:nvSpPr>
            <p:cNvPr id="60" name="矩形 59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62" name="组合 6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149444" y="3586176"/>
            <a:ext cx="1881855" cy="1758577"/>
            <a:chOff x="1052038" y="2205441"/>
            <a:chExt cx="5050588" cy="3940703"/>
          </a:xfrm>
        </p:grpSpPr>
        <p:sp>
          <p:nvSpPr>
            <p:cNvPr id="63" name="矩形 62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67" name="任意多边形 66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69" name="组合 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697969" y="3586176"/>
            <a:ext cx="1881855" cy="1758577"/>
            <a:chOff x="1052038" y="2205441"/>
            <a:chExt cx="5050588" cy="3940703"/>
          </a:xfrm>
        </p:grpSpPr>
        <p:sp>
          <p:nvSpPr>
            <p:cNvPr id="70" name="矩形 69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74" name="任意多边形 73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76" name="组合 7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242791" y="3586176"/>
            <a:ext cx="1881855" cy="1758577"/>
            <a:chOff x="1052038" y="2205441"/>
            <a:chExt cx="5050588" cy="3940703"/>
          </a:xfrm>
        </p:grpSpPr>
        <p:sp>
          <p:nvSpPr>
            <p:cNvPr id="77" name="矩形 76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81" name="任意多边形 80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83" name="组合 8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791316" y="3586176"/>
            <a:ext cx="1881855" cy="1758577"/>
            <a:chOff x="1052038" y="2205441"/>
            <a:chExt cx="5050588" cy="3940703"/>
          </a:xfrm>
        </p:grpSpPr>
        <p:sp>
          <p:nvSpPr>
            <p:cNvPr id="84" name="矩形 83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sp>
        <p:nvSpPr>
          <p:cNvPr id="9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097304" y="5743118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9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644595" y="5735220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9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191886" y="5732337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9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739176" y="5732337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94" name="组合 9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864304" y="4181448"/>
            <a:ext cx="635126" cy="632627"/>
            <a:chOff x="4557733" y="2434359"/>
            <a:chExt cx="512624" cy="510606"/>
          </a:xfrm>
          <a:solidFill>
            <a:srgbClr val="62FDFE"/>
          </a:solidFill>
        </p:grpSpPr>
        <p:sp>
          <p:nvSpPr>
            <p:cNvPr id="95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7" name="组合 9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748820" y="4181448"/>
            <a:ext cx="668704" cy="643082"/>
            <a:chOff x="6159731" y="1864447"/>
            <a:chExt cx="469385" cy="451400"/>
          </a:xfrm>
          <a:solidFill>
            <a:srgbClr val="62FDFE"/>
          </a:solidFill>
        </p:grpSpPr>
        <p:sp>
          <p:nvSpPr>
            <p:cNvPr id="98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0" name="组合 9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428153" y="4181448"/>
            <a:ext cx="604477" cy="523880"/>
            <a:chOff x="7090992" y="4839631"/>
            <a:chExt cx="424306" cy="367732"/>
          </a:xfrm>
          <a:solidFill>
            <a:srgbClr val="62FDFE"/>
          </a:solidFill>
        </p:grpSpPr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5" name="组合 10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357598" y="4181448"/>
            <a:ext cx="556425" cy="550688"/>
            <a:chOff x="4270293" y="4090633"/>
            <a:chExt cx="390570" cy="386543"/>
          </a:xfrm>
          <a:solidFill>
            <a:srgbClr val="62FDFE"/>
          </a:solidFill>
        </p:grpSpPr>
        <p:sp>
          <p:nvSpPr>
            <p:cNvPr id="106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7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0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50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90" grpId="0"/>
      <p:bldP spid="91" grpId="0"/>
      <p:bldP spid="92" grpId="0"/>
      <p:bldP spid="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85766"/>
            <a:ext cx="1463570" cy="1463570"/>
          </a:xfrm>
          <a:prstGeom prst="rect">
            <a:avLst/>
          </a:prstGeom>
        </p:spPr>
      </p:pic>
      <p:pic>
        <p:nvPicPr>
          <p:cNvPr id="54" name="图片 5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51579"/>
            <a:ext cx="1331944" cy="1331944"/>
          </a:xfrm>
          <a:prstGeom prst="rect">
            <a:avLst/>
          </a:prstGeom>
        </p:spPr>
      </p:pic>
      <p:sp>
        <p:nvSpPr>
          <p:cNvPr id="55" name="椭圆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67336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矩形 5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3860" y="1628081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57" name="组合 5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510024"/>
            <a:ext cx="4160690" cy="830469"/>
            <a:chOff x="1382911" y="199376"/>
            <a:chExt cx="3577873" cy="830469"/>
          </a:xfrm>
        </p:grpSpPr>
        <p:sp>
          <p:nvSpPr>
            <p:cNvPr id="58" name="矩形 57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199376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60" name="组合 5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317106" y="4732010"/>
            <a:ext cx="3630616" cy="2324675"/>
            <a:chOff x="4317106" y="3716224"/>
            <a:chExt cx="3630616" cy="2324675"/>
          </a:xfrm>
        </p:grpSpPr>
        <p:sp>
          <p:nvSpPr>
            <p:cNvPr id="61" name="任意多边形 60"/>
            <p:cNvSpPr/>
            <p:nvPr/>
          </p:nvSpPr>
          <p:spPr>
            <a:xfrm>
              <a:off x="4317106" y="3716224"/>
              <a:ext cx="1520632" cy="1252879"/>
            </a:xfrm>
            <a:custGeom>
              <a:avLst/>
              <a:gdLst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0632" h="1252879">
                  <a:moveTo>
                    <a:pt x="1520632" y="0"/>
                  </a:moveTo>
                  <a:cubicBezTo>
                    <a:pt x="1271404" y="796521"/>
                    <a:pt x="314903" y="1183836"/>
                    <a:pt x="0" y="1252879"/>
                  </a:cubicBez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5206247" y="4357819"/>
              <a:ext cx="146506" cy="126299"/>
            </a:xfrm>
            <a:custGeom>
              <a:avLst/>
              <a:gdLst>
                <a:gd name="connsiteX0" fmla="*/ 146506 w 146506"/>
                <a:gd name="connsiteY0" fmla="*/ 0 h 126299"/>
                <a:gd name="connsiteX1" fmla="*/ 0 w 146506"/>
                <a:gd name="connsiteY1" fmla="*/ 126299 h 12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506" h="126299">
                  <a:moveTo>
                    <a:pt x="146506" y="0"/>
                  </a:moveTo>
                  <a:lnTo>
                    <a:pt x="0" y="126299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383528" y="4334890"/>
              <a:ext cx="146506" cy="126299"/>
            </a:xfrm>
            <a:custGeom>
              <a:avLst/>
              <a:gdLst>
                <a:gd name="connsiteX0" fmla="*/ 146506 w 146506"/>
                <a:gd name="connsiteY0" fmla="*/ 0 h 126299"/>
                <a:gd name="connsiteX1" fmla="*/ 0 w 146506"/>
                <a:gd name="connsiteY1" fmla="*/ 126299 h 12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506" h="126299">
                  <a:moveTo>
                    <a:pt x="146506" y="0"/>
                  </a:moveTo>
                  <a:lnTo>
                    <a:pt x="0" y="126299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5383064" y="3726328"/>
              <a:ext cx="706918" cy="2308733"/>
            </a:xfrm>
            <a:custGeom>
              <a:avLst/>
              <a:gdLst>
                <a:gd name="connsiteX0" fmla="*/ 616336 w 616336"/>
                <a:gd name="connsiteY0" fmla="*/ 0 h 2308733"/>
                <a:gd name="connsiteX1" fmla="*/ 0 w 616336"/>
                <a:gd name="connsiteY1" fmla="*/ 2308733 h 2308733"/>
                <a:gd name="connsiteX0" fmla="*/ 616336 w 616336"/>
                <a:gd name="connsiteY0" fmla="*/ 0 h 2308733"/>
                <a:gd name="connsiteX1" fmla="*/ 0 w 616336"/>
                <a:gd name="connsiteY1" fmla="*/ 2308733 h 2308733"/>
                <a:gd name="connsiteX0" fmla="*/ 616336 w 706918"/>
                <a:gd name="connsiteY0" fmla="*/ 0 h 2308733"/>
                <a:gd name="connsiteX1" fmla="*/ 0 w 706918"/>
                <a:gd name="connsiteY1" fmla="*/ 2308733 h 2308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6918" h="2308733">
                  <a:moveTo>
                    <a:pt x="616336" y="0"/>
                  </a:moveTo>
                  <a:cubicBezTo>
                    <a:pt x="653384" y="542241"/>
                    <a:pt x="1008703" y="2125180"/>
                    <a:pt x="0" y="2308733"/>
                  </a:cubicBez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029712" y="4484118"/>
              <a:ext cx="5052" cy="197025"/>
            </a:xfrm>
            <a:custGeom>
              <a:avLst/>
              <a:gdLst>
                <a:gd name="connsiteX0" fmla="*/ 0 w 5052"/>
                <a:gd name="connsiteY0" fmla="*/ 0 h 197025"/>
                <a:gd name="connsiteX1" fmla="*/ 5052 w 5052"/>
                <a:gd name="connsiteY1" fmla="*/ 197025 h 19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52" h="197025">
                  <a:moveTo>
                    <a:pt x="0" y="0"/>
                  </a:moveTo>
                  <a:lnTo>
                    <a:pt x="5052" y="197025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 flipH="1">
              <a:off x="6427090" y="3722062"/>
              <a:ext cx="1520632" cy="1252879"/>
            </a:xfrm>
            <a:custGeom>
              <a:avLst/>
              <a:gdLst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  <a:gd name="connsiteX0" fmla="*/ 1520632 w 1520632"/>
                <a:gd name="connsiteY0" fmla="*/ 0 h 1252879"/>
                <a:gd name="connsiteX1" fmla="*/ 0 w 1520632"/>
                <a:gd name="connsiteY1" fmla="*/ 1252879 h 1252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0632" h="1252879">
                  <a:moveTo>
                    <a:pt x="1520632" y="0"/>
                  </a:moveTo>
                  <a:cubicBezTo>
                    <a:pt x="1271404" y="796521"/>
                    <a:pt x="314903" y="1183836"/>
                    <a:pt x="0" y="1252879"/>
                  </a:cubicBez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 flipH="1">
              <a:off x="6912075" y="4363657"/>
              <a:ext cx="146506" cy="126299"/>
            </a:xfrm>
            <a:custGeom>
              <a:avLst/>
              <a:gdLst>
                <a:gd name="connsiteX0" fmla="*/ 146506 w 146506"/>
                <a:gd name="connsiteY0" fmla="*/ 0 h 126299"/>
                <a:gd name="connsiteX1" fmla="*/ 0 w 146506"/>
                <a:gd name="connsiteY1" fmla="*/ 126299 h 12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506" h="126299">
                  <a:moveTo>
                    <a:pt x="146506" y="0"/>
                  </a:moveTo>
                  <a:lnTo>
                    <a:pt x="0" y="126299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 flipH="1">
              <a:off x="6734794" y="4340728"/>
              <a:ext cx="146506" cy="126299"/>
            </a:xfrm>
            <a:custGeom>
              <a:avLst/>
              <a:gdLst>
                <a:gd name="connsiteX0" fmla="*/ 146506 w 146506"/>
                <a:gd name="connsiteY0" fmla="*/ 0 h 126299"/>
                <a:gd name="connsiteX1" fmla="*/ 0 w 146506"/>
                <a:gd name="connsiteY1" fmla="*/ 126299 h 12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506" h="126299">
                  <a:moveTo>
                    <a:pt x="146506" y="0"/>
                  </a:moveTo>
                  <a:lnTo>
                    <a:pt x="0" y="126299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 flipH="1">
              <a:off x="6174846" y="3732166"/>
              <a:ext cx="706918" cy="2308733"/>
            </a:xfrm>
            <a:custGeom>
              <a:avLst/>
              <a:gdLst>
                <a:gd name="connsiteX0" fmla="*/ 616336 w 616336"/>
                <a:gd name="connsiteY0" fmla="*/ 0 h 2308733"/>
                <a:gd name="connsiteX1" fmla="*/ 0 w 616336"/>
                <a:gd name="connsiteY1" fmla="*/ 2308733 h 2308733"/>
                <a:gd name="connsiteX0" fmla="*/ 616336 w 616336"/>
                <a:gd name="connsiteY0" fmla="*/ 0 h 2308733"/>
                <a:gd name="connsiteX1" fmla="*/ 0 w 616336"/>
                <a:gd name="connsiteY1" fmla="*/ 2308733 h 2308733"/>
                <a:gd name="connsiteX0" fmla="*/ 616336 w 706918"/>
                <a:gd name="connsiteY0" fmla="*/ 0 h 2308733"/>
                <a:gd name="connsiteX1" fmla="*/ 0 w 706918"/>
                <a:gd name="connsiteY1" fmla="*/ 2308733 h 2308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6918" h="2308733">
                  <a:moveTo>
                    <a:pt x="616336" y="0"/>
                  </a:moveTo>
                  <a:cubicBezTo>
                    <a:pt x="653384" y="542241"/>
                    <a:pt x="1008703" y="2125180"/>
                    <a:pt x="0" y="2308733"/>
                  </a:cubicBez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flipH="1">
              <a:off x="6230064" y="4489956"/>
              <a:ext cx="5052" cy="197025"/>
            </a:xfrm>
            <a:custGeom>
              <a:avLst/>
              <a:gdLst>
                <a:gd name="connsiteX0" fmla="*/ 0 w 5052"/>
                <a:gd name="connsiteY0" fmla="*/ 0 h 197025"/>
                <a:gd name="connsiteX1" fmla="*/ 5052 w 5052"/>
                <a:gd name="connsiteY1" fmla="*/ 197025 h 19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52" h="197025">
                  <a:moveTo>
                    <a:pt x="0" y="0"/>
                  </a:moveTo>
                  <a:lnTo>
                    <a:pt x="5052" y="197025"/>
                  </a:lnTo>
                </a:path>
              </a:pathLst>
            </a:custGeom>
            <a:noFill/>
            <a:ln w="12700" cap="flat" cmpd="sng" algn="ctr">
              <a:solidFill>
                <a:srgbClr val="62FDFE">
                  <a:alpha val="64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71" name="组合 7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630512" y="2675871"/>
            <a:ext cx="998570" cy="1844735"/>
            <a:chOff x="5630512" y="1660085"/>
            <a:chExt cx="998570" cy="1844735"/>
          </a:xfrm>
          <a:solidFill>
            <a:srgbClr val="62FDFE">
              <a:alpha val="18000"/>
            </a:srgbClr>
          </a:solidFill>
        </p:grpSpPr>
        <p:grpSp>
          <p:nvGrpSpPr>
            <p:cNvPr id="72" name="组合 71"/>
            <p:cNvGrpSpPr/>
            <p:nvPr/>
          </p:nvGrpSpPr>
          <p:grpSpPr>
            <a:xfrm>
              <a:off x="5630512" y="1660085"/>
              <a:ext cx="998570" cy="1844735"/>
              <a:chOff x="5713640" y="1481955"/>
              <a:chExt cx="998570" cy="1844735"/>
            </a:xfrm>
            <a:grpFill/>
          </p:grpSpPr>
          <p:sp>
            <p:nvSpPr>
              <p:cNvPr id="74" name="任意多边形 73"/>
              <p:cNvSpPr/>
              <p:nvPr/>
            </p:nvSpPr>
            <p:spPr>
              <a:xfrm>
                <a:off x="5819757" y="1481955"/>
                <a:ext cx="786336" cy="1389283"/>
              </a:xfrm>
              <a:custGeom>
                <a:avLst/>
                <a:gdLst>
                  <a:gd name="connsiteX0" fmla="*/ 525401 w 525401"/>
                  <a:gd name="connsiteY0" fmla="*/ 1389281 h 1389281"/>
                  <a:gd name="connsiteX1" fmla="*/ 0 w 525401"/>
                  <a:gd name="connsiteY1" fmla="*/ 1389281 h 1389281"/>
                  <a:gd name="connsiteX2" fmla="*/ 262700 w 525401"/>
                  <a:gd name="connsiteY2" fmla="*/ 0 h 1389281"/>
                  <a:gd name="connsiteX3" fmla="*/ 525401 w 525401"/>
                  <a:gd name="connsiteY3" fmla="*/ 1389281 h 1389281"/>
                  <a:gd name="connsiteX0" fmla="*/ 617923 w 617923"/>
                  <a:gd name="connsiteY0" fmla="*/ 1389281 h 1389281"/>
                  <a:gd name="connsiteX1" fmla="*/ 92522 w 617923"/>
                  <a:gd name="connsiteY1" fmla="*/ 1389281 h 1389281"/>
                  <a:gd name="connsiteX2" fmla="*/ 355222 w 617923"/>
                  <a:gd name="connsiteY2" fmla="*/ 0 h 1389281"/>
                  <a:gd name="connsiteX3" fmla="*/ 617923 w 617923"/>
                  <a:gd name="connsiteY3" fmla="*/ 1389281 h 1389281"/>
                  <a:gd name="connsiteX0" fmla="*/ 632783 w 632783"/>
                  <a:gd name="connsiteY0" fmla="*/ 1389283 h 1389283"/>
                  <a:gd name="connsiteX1" fmla="*/ 107382 w 632783"/>
                  <a:gd name="connsiteY1" fmla="*/ 1389283 h 1389283"/>
                  <a:gd name="connsiteX2" fmla="*/ 370082 w 632783"/>
                  <a:gd name="connsiteY2" fmla="*/ 2 h 1389283"/>
                  <a:gd name="connsiteX3" fmla="*/ 632783 w 632783"/>
                  <a:gd name="connsiteY3" fmla="*/ 1389283 h 1389283"/>
                  <a:gd name="connsiteX0" fmla="*/ 656822 w 656822"/>
                  <a:gd name="connsiteY0" fmla="*/ 1389283 h 1389283"/>
                  <a:gd name="connsiteX1" fmla="*/ 131421 w 656822"/>
                  <a:gd name="connsiteY1" fmla="*/ 1389283 h 1389283"/>
                  <a:gd name="connsiteX2" fmla="*/ 394121 w 656822"/>
                  <a:gd name="connsiteY2" fmla="*/ 2 h 1389283"/>
                  <a:gd name="connsiteX3" fmla="*/ 656822 w 656822"/>
                  <a:gd name="connsiteY3" fmla="*/ 1389283 h 1389283"/>
                  <a:gd name="connsiteX0" fmla="*/ 656822 w 656822"/>
                  <a:gd name="connsiteY0" fmla="*/ 1389283 h 1389283"/>
                  <a:gd name="connsiteX1" fmla="*/ 131421 w 656822"/>
                  <a:gd name="connsiteY1" fmla="*/ 1389283 h 1389283"/>
                  <a:gd name="connsiteX2" fmla="*/ 394121 w 656822"/>
                  <a:gd name="connsiteY2" fmla="*/ 2 h 1389283"/>
                  <a:gd name="connsiteX3" fmla="*/ 656822 w 656822"/>
                  <a:gd name="connsiteY3" fmla="*/ 1389283 h 1389283"/>
                  <a:gd name="connsiteX0" fmla="*/ 656822 w 786336"/>
                  <a:gd name="connsiteY0" fmla="*/ 1389283 h 1389283"/>
                  <a:gd name="connsiteX1" fmla="*/ 131421 w 786336"/>
                  <a:gd name="connsiteY1" fmla="*/ 1389283 h 1389283"/>
                  <a:gd name="connsiteX2" fmla="*/ 394121 w 786336"/>
                  <a:gd name="connsiteY2" fmla="*/ 2 h 1389283"/>
                  <a:gd name="connsiteX3" fmla="*/ 656822 w 786336"/>
                  <a:gd name="connsiteY3" fmla="*/ 1389283 h 138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6336" h="1389283">
                    <a:moveTo>
                      <a:pt x="656822" y="1389283"/>
                    </a:moveTo>
                    <a:lnTo>
                      <a:pt x="131421" y="1389283"/>
                    </a:lnTo>
                    <a:cubicBezTo>
                      <a:pt x="-210427" y="729163"/>
                      <a:pt x="200463" y="-1682"/>
                      <a:pt x="394121" y="2"/>
                    </a:cubicBezTo>
                    <a:cubicBezTo>
                      <a:pt x="562519" y="3370"/>
                      <a:pt x="1003721" y="724111"/>
                      <a:pt x="656822" y="138928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5713640" y="2563070"/>
                <a:ext cx="201797" cy="550661"/>
              </a:xfrm>
              <a:custGeom>
                <a:avLst/>
                <a:gdLst>
                  <a:gd name="connsiteX0" fmla="*/ 136402 w 136402"/>
                  <a:gd name="connsiteY0" fmla="*/ 232389 h 550661"/>
                  <a:gd name="connsiteX1" fmla="*/ 0 w 136402"/>
                  <a:gd name="connsiteY1" fmla="*/ 550661 h 550661"/>
                  <a:gd name="connsiteX2" fmla="*/ 65675 w 136402"/>
                  <a:gd name="connsiteY2" fmla="*/ 0 h 550661"/>
                  <a:gd name="connsiteX3" fmla="*/ 136402 w 136402"/>
                  <a:gd name="connsiteY3" fmla="*/ 232389 h 550661"/>
                  <a:gd name="connsiteX0" fmla="*/ 186516 w 186516"/>
                  <a:gd name="connsiteY0" fmla="*/ 232389 h 550661"/>
                  <a:gd name="connsiteX1" fmla="*/ 50114 w 186516"/>
                  <a:gd name="connsiteY1" fmla="*/ 550661 h 550661"/>
                  <a:gd name="connsiteX2" fmla="*/ 115789 w 186516"/>
                  <a:gd name="connsiteY2" fmla="*/ 0 h 550661"/>
                  <a:gd name="connsiteX3" fmla="*/ 186516 w 186516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797" h="550661">
                    <a:moveTo>
                      <a:pt x="201797" y="232389"/>
                    </a:moveTo>
                    <a:cubicBezTo>
                      <a:pt x="115915" y="242493"/>
                      <a:pt x="95707" y="414258"/>
                      <a:pt x="65395" y="550661"/>
                    </a:cubicBezTo>
                    <a:cubicBezTo>
                      <a:pt x="36768" y="488353"/>
                      <a:pt x="-97952" y="37048"/>
                      <a:pt x="131070" y="0"/>
                    </a:cubicBezTo>
                    <a:lnTo>
                      <a:pt x="201797" y="2323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flipH="1">
                <a:off x="6510413" y="2563070"/>
                <a:ext cx="201797" cy="550661"/>
              </a:xfrm>
              <a:custGeom>
                <a:avLst/>
                <a:gdLst>
                  <a:gd name="connsiteX0" fmla="*/ 136402 w 136402"/>
                  <a:gd name="connsiteY0" fmla="*/ 232389 h 550661"/>
                  <a:gd name="connsiteX1" fmla="*/ 0 w 136402"/>
                  <a:gd name="connsiteY1" fmla="*/ 550661 h 550661"/>
                  <a:gd name="connsiteX2" fmla="*/ 65675 w 136402"/>
                  <a:gd name="connsiteY2" fmla="*/ 0 h 550661"/>
                  <a:gd name="connsiteX3" fmla="*/ 136402 w 136402"/>
                  <a:gd name="connsiteY3" fmla="*/ 232389 h 550661"/>
                  <a:gd name="connsiteX0" fmla="*/ 186516 w 186516"/>
                  <a:gd name="connsiteY0" fmla="*/ 232389 h 550661"/>
                  <a:gd name="connsiteX1" fmla="*/ 50114 w 186516"/>
                  <a:gd name="connsiteY1" fmla="*/ 550661 h 550661"/>
                  <a:gd name="connsiteX2" fmla="*/ 115789 w 186516"/>
                  <a:gd name="connsiteY2" fmla="*/ 0 h 550661"/>
                  <a:gd name="connsiteX3" fmla="*/ 186516 w 186516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  <a:gd name="connsiteX0" fmla="*/ 201797 w 201797"/>
                  <a:gd name="connsiteY0" fmla="*/ 232389 h 550661"/>
                  <a:gd name="connsiteX1" fmla="*/ 65395 w 201797"/>
                  <a:gd name="connsiteY1" fmla="*/ 550661 h 550661"/>
                  <a:gd name="connsiteX2" fmla="*/ 131070 w 201797"/>
                  <a:gd name="connsiteY2" fmla="*/ 0 h 550661"/>
                  <a:gd name="connsiteX3" fmla="*/ 201797 w 201797"/>
                  <a:gd name="connsiteY3" fmla="*/ 232389 h 550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797" h="550661">
                    <a:moveTo>
                      <a:pt x="201797" y="232389"/>
                    </a:moveTo>
                    <a:cubicBezTo>
                      <a:pt x="115915" y="242493"/>
                      <a:pt x="95707" y="414258"/>
                      <a:pt x="65395" y="550661"/>
                    </a:cubicBezTo>
                    <a:cubicBezTo>
                      <a:pt x="36768" y="488353"/>
                      <a:pt x="-97952" y="37048"/>
                      <a:pt x="131070" y="0"/>
                    </a:cubicBezTo>
                    <a:lnTo>
                      <a:pt x="201797" y="2323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6001035" y="2962174"/>
                <a:ext cx="420031" cy="364516"/>
              </a:xfrm>
              <a:custGeom>
                <a:avLst/>
                <a:gdLst>
                  <a:gd name="connsiteX0" fmla="*/ 0 w 373843"/>
                  <a:gd name="connsiteY0" fmla="*/ 0 h 363739"/>
                  <a:gd name="connsiteX1" fmla="*/ 373843 w 373843"/>
                  <a:gd name="connsiteY1" fmla="*/ 0 h 363739"/>
                  <a:gd name="connsiteX2" fmla="*/ 358687 w 373843"/>
                  <a:gd name="connsiteY2" fmla="*/ 267753 h 363739"/>
                  <a:gd name="connsiteX3" fmla="*/ 287960 w 373843"/>
                  <a:gd name="connsiteY3" fmla="*/ 242493 h 363739"/>
                  <a:gd name="connsiteX4" fmla="*/ 186922 w 373843"/>
                  <a:gd name="connsiteY4" fmla="*/ 363739 h 363739"/>
                  <a:gd name="connsiteX5" fmla="*/ 85883 w 373843"/>
                  <a:gd name="connsiteY5" fmla="*/ 242493 h 363739"/>
                  <a:gd name="connsiteX6" fmla="*/ 15156 w 373843"/>
                  <a:gd name="connsiteY6" fmla="*/ 262701 h 363739"/>
                  <a:gd name="connsiteX7" fmla="*/ 0 w 373843"/>
                  <a:gd name="connsiteY7" fmla="*/ 0 h 363739"/>
                  <a:gd name="connsiteX0" fmla="*/ 6869 w 380712"/>
                  <a:gd name="connsiteY0" fmla="*/ 0 h 363739"/>
                  <a:gd name="connsiteX1" fmla="*/ 380712 w 380712"/>
                  <a:gd name="connsiteY1" fmla="*/ 0 h 363739"/>
                  <a:gd name="connsiteX2" fmla="*/ 365556 w 380712"/>
                  <a:gd name="connsiteY2" fmla="*/ 267753 h 363739"/>
                  <a:gd name="connsiteX3" fmla="*/ 294829 w 380712"/>
                  <a:gd name="connsiteY3" fmla="*/ 242493 h 363739"/>
                  <a:gd name="connsiteX4" fmla="*/ 193791 w 380712"/>
                  <a:gd name="connsiteY4" fmla="*/ 363739 h 363739"/>
                  <a:gd name="connsiteX5" fmla="*/ 92752 w 380712"/>
                  <a:gd name="connsiteY5" fmla="*/ 242493 h 363739"/>
                  <a:gd name="connsiteX6" fmla="*/ 22025 w 380712"/>
                  <a:gd name="connsiteY6" fmla="*/ 262701 h 363739"/>
                  <a:gd name="connsiteX7" fmla="*/ 6869 w 380712"/>
                  <a:gd name="connsiteY7" fmla="*/ 0 h 363739"/>
                  <a:gd name="connsiteX0" fmla="*/ 15316 w 389159"/>
                  <a:gd name="connsiteY0" fmla="*/ 0 h 363739"/>
                  <a:gd name="connsiteX1" fmla="*/ 389159 w 389159"/>
                  <a:gd name="connsiteY1" fmla="*/ 0 h 363739"/>
                  <a:gd name="connsiteX2" fmla="*/ 374003 w 389159"/>
                  <a:gd name="connsiteY2" fmla="*/ 267753 h 363739"/>
                  <a:gd name="connsiteX3" fmla="*/ 303276 w 389159"/>
                  <a:gd name="connsiteY3" fmla="*/ 242493 h 363739"/>
                  <a:gd name="connsiteX4" fmla="*/ 202238 w 389159"/>
                  <a:gd name="connsiteY4" fmla="*/ 363739 h 363739"/>
                  <a:gd name="connsiteX5" fmla="*/ 101199 w 389159"/>
                  <a:gd name="connsiteY5" fmla="*/ 242493 h 363739"/>
                  <a:gd name="connsiteX6" fmla="*/ 30472 w 389159"/>
                  <a:gd name="connsiteY6" fmla="*/ 262701 h 363739"/>
                  <a:gd name="connsiteX7" fmla="*/ 15316 w 389159"/>
                  <a:gd name="connsiteY7" fmla="*/ 0 h 363739"/>
                  <a:gd name="connsiteX0" fmla="*/ 15316 w 404714"/>
                  <a:gd name="connsiteY0" fmla="*/ 0 h 363739"/>
                  <a:gd name="connsiteX1" fmla="*/ 389159 w 404714"/>
                  <a:gd name="connsiteY1" fmla="*/ 0 h 363739"/>
                  <a:gd name="connsiteX2" fmla="*/ 374003 w 404714"/>
                  <a:gd name="connsiteY2" fmla="*/ 267753 h 363739"/>
                  <a:gd name="connsiteX3" fmla="*/ 303276 w 404714"/>
                  <a:gd name="connsiteY3" fmla="*/ 242493 h 363739"/>
                  <a:gd name="connsiteX4" fmla="*/ 202238 w 404714"/>
                  <a:gd name="connsiteY4" fmla="*/ 363739 h 363739"/>
                  <a:gd name="connsiteX5" fmla="*/ 101199 w 404714"/>
                  <a:gd name="connsiteY5" fmla="*/ 242493 h 363739"/>
                  <a:gd name="connsiteX6" fmla="*/ 30472 w 404714"/>
                  <a:gd name="connsiteY6" fmla="*/ 262701 h 363739"/>
                  <a:gd name="connsiteX7" fmla="*/ 15316 w 404714"/>
                  <a:gd name="connsiteY7" fmla="*/ 0 h 363739"/>
                  <a:gd name="connsiteX0" fmla="*/ 15316 w 414477"/>
                  <a:gd name="connsiteY0" fmla="*/ 0 h 363739"/>
                  <a:gd name="connsiteX1" fmla="*/ 389159 w 414477"/>
                  <a:gd name="connsiteY1" fmla="*/ 0 h 363739"/>
                  <a:gd name="connsiteX2" fmla="*/ 374003 w 414477"/>
                  <a:gd name="connsiteY2" fmla="*/ 267753 h 363739"/>
                  <a:gd name="connsiteX3" fmla="*/ 303276 w 414477"/>
                  <a:gd name="connsiteY3" fmla="*/ 242493 h 363739"/>
                  <a:gd name="connsiteX4" fmla="*/ 202238 w 414477"/>
                  <a:gd name="connsiteY4" fmla="*/ 363739 h 363739"/>
                  <a:gd name="connsiteX5" fmla="*/ 101199 w 414477"/>
                  <a:gd name="connsiteY5" fmla="*/ 242493 h 363739"/>
                  <a:gd name="connsiteX6" fmla="*/ 30472 w 414477"/>
                  <a:gd name="connsiteY6" fmla="*/ 262701 h 363739"/>
                  <a:gd name="connsiteX7" fmla="*/ 15316 w 414477"/>
                  <a:gd name="connsiteY7" fmla="*/ 0 h 363739"/>
                  <a:gd name="connsiteX0" fmla="*/ 15316 w 414477"/>
                  <a:gd name="connsiteY0" fmla="*/ 0 h 364516"/>
                  <a:gd name="connsiteX1" fmla="*/ 389159 w 414477"/>
                  <a:gd name="connsiteY1" fmla="*/ 0 h 364516"/>
                  <a:gd name="connsiteX2" fmla="*/ 374003 w 414477"/>
                  <a:gd name="connsiteY2" fmla="*/ 267753 h 364516"/>
                  <a:gd name="connsiteX3" fmla="*/ 303276 w 414477"/>
                  <a:gd name="connsiteY3" fmla="*/ 242493 h 364516"/>
                  <a:gd name="connsiteX4" fmla="*/ 202238 w 414477"/>
                  <a:gd name="connsiteY4" fmla="*/ 363739 h 364516"/>
                  <a:gd name="connsiteX5" fmla="*/ 101199 w 414477"/>
                  <a:gd name="connsiteY5" fmla="*/ 242493 h 364516"/>
                  <a:gd name="connsiteX6" fmla="*/ 30472 w 414477"/>
                  <a:gd name="connsiteY6" fmla="*/ 262701 h 364516"/>
                  <a:gd name="connsiteX7" fmla="*/ 15316 w 414477"/>
                  <a:gd name="connsiteY7" fmla="*/ 0 h 364516"/>
                  <a:gd name="connsiteX0" fmla="*/ 15316 w 414477"/>
                  <a:gd name="connsiteY0" fmla="*/ 0 h 364516"/>
                  <a:gd name="connsiteX1" fmla="*/ 389159 w 414477"/>
                  <a:gd name="connsiteY1" fmla="*/ 0 h 364516"/>
                  <a:gd name="connsiteX2" fmla="*/ 374003 w 414477"/>
                  <a:gd name="connsiteY2" fmla="*/ 267753 h 364516"/>
                  <a:gd name="connsiteX3" fmla="*/ 303276 w 414477"/>
                  <a:gd name="connsiteY3" fmla="*/ 242493 h 364516"/>
                  <a:gd name="connsiteX4" fmla="*/ 202238 w 414477"/>
                  <a:gd name="connsiteY4" fmla="*/ 363739 h 364516"/>
                  <a:gd name="connsiteX5" fmla="*/ 101199 w 414477"/>
                  <a:gd name="connsiteY5" fmla="*/ 242493 h 364516"/>
                  <a:gd name="connsiteX6" fmla="*/ 30472 w 414477"/>
                  <a:gd name="connsiteY6" fmla="*/ 262701 h 364516"/>
                  <a:gd name="connsiteX7" fmla="*/ 15316 w 414477"/>
                  <a:gd name="connsiteY7" fmla="*/ 0 h 364516"/>
                  <a:gd name="connsiteX0" fmla="*/ 20870 w 420031"/>
                  <a:gd name="connsiteY0" fmla="*/ 0 h 364516"/>
                  <a:gd name="connsiteX1" fmla="*/ 394713 w 420031"/>
                  <a:gd name="connsiteY1" fmla="*/ 0 h 364516"/>
                  <a:gd name="connsiteX2" fmla="*/ 379557 w 420031"/>
                  <a:gd name="connsiteY2" fmla="*/ 267753 h 364516"/>
                  <a:gd name="connsiteX3" fmla="*/ 308830 w 420031"/>
                  <a:gd name="connsiteY3" fmla="*/ 242493 h 364516"/>
                  <a:gd name="connsiteX4" fmla="*/ 207792 w 420031"/>
                  <a:gd name="connsiteY4" fmla="*/ 363739 h 364516"/>
                  <a:gd name="connsiteX5" fmla="*/ 106753 w 420031"/>
                  <a:gd name="connsiteY5" fmla="*/ 242493 h 364516"/>
                  <a:gd name="connsiteX6" fmla="*/ 36026 w 420031"/>
                  <a:gd name="connsiteY6" fmla="*/ 262701 h 364516"/>
                  <a:gd name="connsiteX7" fmla="*/ 20870 w 420031"/>
                  <a:gd name="connsiteY7" fmla="*/ 0 h 364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031" h="364516">
                    <a:moveTo>
                      <a:pt x="20870" y="0"/>
                    </a:moveTo>
                    <a:lnTo>
                      <a:pt x="394713" y="0"/>
                    </a:lnTo>
                    <a:cubicBezTo>
                      <a:pt x="435128" y="119563"/>
                      <a:pt x="425025" y="208813"/>
                      <a:pt x="379557" y="267753"/>
                    </a:cubicBezTo>
                    <a:lnTo>
                      <a:pt x="308830" y="242493"/>
                    </a:lnTo>
                    <a:cubicBezTo>
                      <a:pt x="275151" y="282908"/>
                      <a:pt x="271783" y="373843"/>
                      <a:pt x="207792" y="363739"/>
                    </a:cubicBezTo>
                    <a:cubicBezTo>
                      <a:pt x="158956" y="343532"/>
                      <a:pt x="140433" y="282908"/>
                      <a:pt x="106753" y="242493"/>
                    </a:cubicBezTo>
                    <a:lnTo>
                      <a:pt x="36026" y="262701"/>
                    </a:lnTo>
                    <a:cubicBezTo>
                      <a:pt x="-19545" y="215550"/>
                      <a:pt x="662" y="97671"/>
                      <a:pt x="20870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 rot="16200000">
              <a:off x="5703238" y="2289869"/>
              <a:ext cx="853119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BrowalliaUPC" panose="020B0604020202020204" pitchFamily="34" charset="-34"/>
                </a:rPr>
                <a:t>TITLE  HERE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8" name="组合 7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350469" y="5824855"/>
            <a:ext cx="1170022" cy="1170022"/>
            <a:chOff x="6350469" y="4809069"/>
            <a:chExt cx="1170022" cy="1170022"/>
          </a:xfrm>
          <a:solidFill>
            <a:srgbClr val="62FDFE">
              <a:alpha val="18000"/>
            </a:srgbClr>
          </a:solidFill>
        </p:grpSpPr>
        <p:sp>
          <p:nvSpPr>
            <p:cNvPr id="79" name="椭圆 78"/>
            <p:cNvSpPr/>
            <p:nvPr/>
          </p:nvSpPr>
          <p:spPr>
            <a:xfrm flipH="1">
              <a:off x="6350469" y="4809069"/>
              <a:ext cx="1170022" cy="1170022"/>
            </a:xfrm>
            <a:prstGeom prst="ellipse">
              <a:avLst/>
            </a:pr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6683782" y="5142649"/>
              <a:ext cx="477169" cy="475292"/>
              <a:chOff x="4557733" y="2434359"/>
              <a:chExt cx="512624" cy="510606"/>
            </a:xfrm>
            <a:grpFill/>
          </p:grpSpPr>
          <p:sp>
            <p:nvSpPr>
              <p:cNvPr id="81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83" name="组合 8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717953" y="4757269"/>
            <a:ext cx="1170022" cy="1170022"/>
            <a:chOff x="3717953" y="3741483"/>
            <a:chExt cx="1170022" cy="1170022"/>
          </a:xfrm>
          <a:solidFill>
            <a:srgbClr val="62FDFE">
              <a:alpha val="18000"/>
            </a:srgbClr>
          </a:solidFill>
        </p:grpSpPr>
        <p:sp>
          <p:nvSpPr>
            <p:cNvPr id="84" name="椭圆 83"/>
            <p:cNvSpPr/>
            <p:nvPr/>
          </p:nvSpPr>
          <p:spPr>
            <a:xfrm>
              <a:off x="3717953" y="3741483"/>
              <a:ext cx="1170022" cy="1170022"/>
            </a:xfrm>
            <a:prstGeom prst="ellipse">
              <a:avLst/>
            </a:pr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4064433" y="4063975"/>
              <a:ext cx="436923" cy="420183"/>
              <a:chOff x="6159731" y="1864447"/>
              <a:chExt cx="469385" cy="451400"/>
            </a:xfrm>
            <a:grpFill/>
          </p:grpSpPr>
          <p:sp>
            <p:nvSpPr>
              <p:cNvPr id="86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7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88" name="组合 8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376853" y="4763107"/>
            <a:ext cx="1170022" cy="1170022"/>
            <a:chOff x="7376853" y="3747321"/>
            <a:chExt cx="1170022" cy="1170022"/>
          </a:xfrm>
          <a:solidFill>
            <a:srgbClr val="62FDFE">
              <a:alpha val="18000"/>
            </a:srgbClr>
          </a:solidFill>
        </p:grpSpPr>
        <p:sp>
          <p:nvSpPr>
            <p:cNvPr id="89" name="椭圆 88"/>
            <p:cNvSpPr/>
            <p:nvPr/>
          </p:nvSpPr>
          <p:spPr>
            <a:xfrm flipH="1">
              <a:off x="7376853" y="3747321"/>
              <a:ext cx="1170022" cy="1170022"/>
            </a:xfrm>
            <a:prstGeom prst="ellipse">
              <a:avLst/>
            </a:pr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750474" y="4141819"/>
              <a:ext cx="394960" cy="342299"/>
              <a:chOff x="7090992" y="4839631"/>
              <a:chExt cx="424306" cy="367732"/>
            </a:xfrm>
            <a:grpFill/>
          </p:grpSpPr>
          <p:sp>
            <p:nvSpPr>
              <p:cNvPr id="91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2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3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4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95" name="组合 9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744337" y="5819017"/>
            <a:ext cx="1170022" cy="1170022"/>
            <a:chOff x="4744337" y="4803231"/>
            <a:chExt cx="1170022" cy="1170022"/>
          </a:xfrm>
          <a:solidFill>
            <a:srgbClr val="62FDFE">
              <a:alpha val="18000"/>
            </a:srgbClr>
          </a:solidFill>
        </p:grpSpPr>
        <p:sp>
          <p:nvSpPr>
            <p:cNvPr id="96" name="椭圆 95"/>
            <p:cNvSpPr/>
            <p:nvPr/>
          </p:nvSpPr>
          <p:spPr>
            <a:xfrm>
              <a:off x="4744337" y="4803231"/>
              <a:ext cx="1170022" cy="1170022"/>
            </a:xfrm>
            <a:prstGeom prst="ellipse">
              <a:avLst/>
            </a:pr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5124800" y="5203570"/>
              <a:ext cx="363560" cy="359812"/>
              <a:chOff x="4270293" y="4090633"/>
              <a:chExt cx="390570" cy="386543"/>
            </a:xfrm>
            <a:grpFill/>
          </p:grpSpPr>
          <p:sp>
            <p:nvSpPr>
              <p:cNvPr id="98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9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solidFill>
                  <a:srgbClr val="62FDFE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10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749177" y="3267613"/>
            <a:ext cx="2441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837953" y="5801867"/>
            <a:ext cx="2441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919912" y="3267612"/>
            <a:ext cx="2444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071930" y="5801867"/>
            <a:ext cx="2444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00" dirty="0">
              <a:solidFill>
                <a:srgbClr val="62FDFE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62FDFE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19739 -0.0007 L 2.91667E-6 2.59259E-6 " pathEditMode="relative" rAng="0" ptsTypes="AA">
                                          <p:cBhvr>
                                            <p:cTn id="3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70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path" presetSubtype="0" accel="50000" fill="hold" nodeType="withEffect" p14:presetBounceEnd="25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0.03932 -0.09352 L -4.58333E-6 2.96296E-6 " pathEditMode="relative" rAng="0" ptsTypes="AA" p14:bounceEnd="25000">
                                          <p:cBhvr>
                                            <p:cTn id="65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66" y="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fill="hold" nodeType="withEffect" p14:presetBounceEnd="25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188 -0.08379 L -4.79167E-6 -2.96296E-6 " pathEditMode="relative" rAng="0" ptsTypes="AA" p14:bounceEnd="25000">
                                          <p:cBhvr>
                                            <p:cTn id="78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accel="50000" fill="hold" nodeType="withEffect" p14:presetBounceEnd="25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8815 0.05741 L 1.11022E-16 -2.59259E-6 " pathEditMode="relative" rAng="0" ptsTypes="AA" p14:bounceEnd="25000">
                                          <p:cBhvr>
                                            <p:cTn id="91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414" y="-287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path" presetSubtype="0" accel="50000" fill="hold" nodeType="withEffect" p14:presetBounceEnd="25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0.07917 0.04676 L 6.25E-7 1.85185E-6 " pathEditMode="relative" rAng="0" ptsTypes="AA" p14:bounceEnd="25000">
                                          <p:cBhvr>
                                            <p:cTn id="104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58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2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/>
          <p:bldP spid="100" grpId="0"/>
          <p:bldP spid="101" grpId="0"/>
          <p:bldP spid="102" grpId="0"/>
          <p:bldP spid="10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19739 -0.0007 L 2.91667E-6 2.59259E-6 " pathEditMode="relative" rAng="0" ptsTypes="AA">
                                          <p:cBhvr>
                                            <p:cTn id="3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70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2" presetClass="path" presetSubtype="0" ac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0.03932 -0.09352 L -4.58333E-6 2.96296E-6 " pathEditMode="relative" rAng="0" ptsTypes="AA">
                                          <p:cBhvr>
                                            <p:cTn id="65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66" y="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188 -0.08379 L -4.79167E-6 -2.96296E-6 " pathEditMode="relative" rAng="0" ptsTypes="AA">
                                          <p:cBhvr>
                                            <p:cTn id="78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2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ac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8815 0.05741 L 1.11022E-16 -2.59259E-6 " pathEditMode="relative" rAng="0" ptsTypes="AA">
                                          <p:cBhvr>
                                            <p:cTn id="91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414" y="-287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path" presetSubtype="0" ac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0.07917 0.04676 L 6.25E-7 1.85185E-6 " pathEditMode="relative" rAng="0" ptsTypes="AA">
                                          <p:cBhvr>
                                            <p:cTn id="104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58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2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/>
          <p:bldP spid="100" grpId="0"/>
          <p:bldP spid="101" grpId="0"/>
          <p:bldP spid="102" grpId="0"/>
          <p:bldP spid="10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383" y="3064061"/>
            <a:ext cx="3545672" cy="5434656"/>
          </a:xfrm>
          <a:prstGeom prst="rect">
            <a:avLst/>
          </a:prstGeom>
        </p:spPr>
      </p:pic>
      <p:pic>
        <p:nvPicPr>
          <p:cNvPr id="11" name="图片 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237" y="2255924"/>
            <a:ext cx="2558982" cy="2558982"/>
          </a:xfrm>
          <a:prstGeom prst="rect">
            <a:avLst/>
          </a:prstGeom>
        </p:spPr>
      </p:pic>
      <p:pic>
        <p:nvPicPr>
          <p:cNvPr id="12" name="图片 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308" y="2370995"/>
            <a:ext cx="2328840" cy="2328840"/>
          </a:xfrm>
          <a:prstGeom prst="rect">
            <a:avLst/>
          </a:prstGeom>
        </p:spPr>
      </p:pic>
      <p:sp>
        <p:nvSpPr>
          <p:cNvPr id="13" name="椭圆 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222703" y="2573390"/>
            <a:ext cx="1924050" cy="192405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371043" y="2773332"/>
            <a:ext cx="1627370" cy="14465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8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01</a:t>
            </a:r>
            <a:endParaRPr lang="zh-CN" altLang="en-US" sz="88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15" name="组合 1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401851" y="2823578"/>
            <a:ext cx="4247618" cy="1090313"/>
            <a:chOff x="6938526" y="1597614"/>
            <a:chExt cx="5370123" cy="1090313"/>
          </a:xfrm>
        </p:grpSpPr>
        <p:sp>
          <p:nvSpPr>
            <p:cNvPr id="16" name="矩形 15"/>
            <p:cNvSpPr/>
            <p:nvPr/>
          </p:nvSpPr>
          <p:spPr>
            <a:xfrm>
              <a:off x="6938526" y="1597614"/>
              <a:ext cx="519226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600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年度工作概述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6938526" y="2254859"/>
              <a:ext cx="537012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9167E-6 4.44444E-6 L -2.29167E-6 0.6391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4 -0.00069 L 2.08333E-7 -3.7037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8" name="图片 171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12800"/>
            <a:ext cx="1463570" cy="1463570"/>
          </a:xfrm>
          <a:prstGeom prst="rect">
            <a:avLst/>
          </a:prstGeom>
        </p:spPr>
      </p:pic>
      <p:pic>
        <p:nvPicPr>
          <p:cNvPr id="1719" name="图片 171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78613"/>
            <a:ext cx="1331944" cy="1331944"/>
          </a:xfrm>
          <a:prstGeom prst="rect">
            <a:avLst/>
          </a:prstGeom>
        </p:spPr>
      </p:pic>
      <p:sp>
        <p:nvSpPr>
          <p:cNvPr id="1720" name="椭圆 171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94370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21" name="矩形 172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55935" y="1655115"/>
            <a:ext cx="1046083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1722" name="组合 172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14099" y="1520235"/>
            <a:ext cx="4135314" cy="847292"/>
            <a:chOff x="1404733" y="182553"/>
            <a:chExt cx="3556051" cy="847292"/>
          </a:xfrm>
        </p:grpSpPr>
        <p:sp>
          <p:nvSpPr>
            <p:cNvPr id="1723" name="矩形 1722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404733" y="182553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1724" name="矩形 1723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1725" name="Group 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>
            <a:grpSpLocks noChangeAspect="1"/>
          </p:cNvGrpSpPr>
          <p:nvPr/>
        </p:nvGrpSpPr>
        <p:grpSpPr bwMode="auto">
          <a:xfrm>
            <a:off x="6544381" y="2428786"/>
            <a:ext cx="4502826" cy="4987939"/>
            <a:chOff x="3298" y="1559"/>
            <a:chExt cx="1086" cy="1203"/>
          </a:xfrm>
        </p:grpSpPr>
        <p:grpSp>
          <p:nvGrpSpPr>
            <p:cNvPr id="1726" name="Group 205"/>
            <p:cNvGrpSpPr>
              <a:grpSpLocks/>
            </p:cNvGrpSpPr>
            <p:nvPr/>
          </p:nvGrpSpPr>
          <p:grpSpPr bwMode="auto">
            <a:xfrm>
              <a:off x="3308" y="1592"/>
              <a:ext cx="1076" cy="1169"/>
              <a:chOff x="3308" y="1592"/>
              <a:chExt cx="1076" cy="1169"/>
            </a:xfrm>
          </p:grpSpPr>
          <p:sp>
            <p:nvSpPr>
              <p:cNvPr id="3222" name="Freeform 5"/>
              <p:cNvSpPr>
                <a:spLocks/>
              </p:cNvSpPr>
              <p:nvPr/>
            </p:nvSpPr>
            <p:spPr bwMode="auto">
              <a:xfrm>
                <a:off x="3579" y="1654"/>
                <a:ext cx="9" cy="4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2 h 2"/>
                  <a:gd name="T8" fmla="*/ 0 w 4"/>
                  <a:gd name="T9" fmla="*/ 2 h 2"/>
                  <a:gd name="T10" fmla="*/ 3 w 4"/>
                  <a:gd name="T11" fmla="*/ 1 h 2"/>
                  <a:gd name="T12" fmla="*/ 4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3" name="Freeform 6"/>
              <p:cNvSpPr>
                <a:spLocks/>
              </p:cNvSpPr>
              <p:nvPr/>
            </p:nvSpPr>
            <p:spPr bwMode="auto">
              <a:xfrm>
                <a:off x="3576" y="1651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3 w 5"/>
                  <a:gd name="T3" fmla="*/ 0 h 3"/>
                  <a:gd name="T4" fmla="*/ 0 w 5"/>
                  <a:gd name="T5" fmla="*/ 0 h 3"/>
                  <a:gd name="T6" fmla="*/ 0 w 5"/>
                  <a:gd name="T7" fmla="*/ 3 h 3"/>
                  <a:gd name="T8" fmla="*/ 3 w 5"/>
                  <a:gd name="T9" fmla="*/ 0 h 3"/>
                  <a:gd name="T10" fmla="*/ 5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4" name="Freeform 7"/>
              <p:cNvSpPr>
                <a:spLocks/>
              </p:cNvSpPr>
              <p:nvPr/>
            </p:nvSpPr>
            <p:spPr bwMode="auto">
              <a:xfrm>
                <a:off x="3586" y="1642"/>
                <a:ext cx="16" cy="7"/>
              </a:xfrm>
              <a:custGeom>
                <a:avLst/>
                <a:gdLst>
                  <a:gd name="T0" fmla="*/ 3 w 7"/>
                  <a:gd name="T1" fmla="*/ 1 h 3"/>
                  <a:gd name="T2" fmla="*/ 4 w 7"/>
                  <a:gd name="T3" fmla="*/ 1 h 3"/>
                  <a:gd name="T4" fmla="*/ 6 w 7"/>
                  <a:gd name="T5" fmla="*/ 0 h 3"/>
                  <a:gd name="T6" fmla="*/ 7 w 7"/>
                  <a:gd name="T7" fmla="*/ 0 h 3"/>
                  <a:gd name="T8" fmla="*/ 6 w 7"/>
                  <a:gd name="T9" fmla="*/ 0 h 3"/>
                  <a:gd name="T10" fmla="*/ 0 w 7"/>
                  <a:gd name="T11" fmla="*/ 3 h 3"/>
                  <a:gd name="T12" fmla="*/ 2 w 7"/>
                  <a:gd name="T13" fmla="*/ 2 h 3"/>
                  <a:gd name="T14" fmla="*/ 3 w 7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3">
                    <a:moveTo>
                      <a:pt x="3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3" y="1"/>
                      <a:pt x="0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5" name="Freeform 8"/>
              <p:cNvSpPr>
                <a:spLocks/>
              </p:cNvSpPr>
              <p:nvPr/>
            </p:nvSpPr>
            <p:spPr bwMode="auto">
              <a:xfrm>
                <a:off x="3574" y="1646"/>
                <a:ext cx="16" cy="10"/>
              </a:xfrm>
              <a:custGeom>
                <a:avLst/>
                <a:gdLst>
                  <a:gd name="T0" fmla="*/ 5 w 7"/>
                  <a:gd name="T1" fmla="*/ 1 h 4"/>
                  <a:gd name="T2" fmla="*/ 4 w 7"/>
                  <a:gd name="T3" fmla="*/ 1 h 4"/>
                  <a:gd name="T4" fmla="*/ 6 w 7"/>
                  <a:gd name="T5" fmla="*/ 1 h 4"/>
                  <a:gd name="T6" fmla="*/ 7 w 7"/>
                  <a:gd name="T7" fmla="*/ 0 h 4"/>
                  <a:gd name="T8" fmla="*/ 7 w 7"/>
                  <a:gd name="T9" fmla="*/ 0 h 4"/>
                  <a:gd name="T10" fmla="*/ 7 w 7"/>
                  <a:gd name="T11" fmla="*/ 0 h 4"/>
                  <a:gd name="T12" fmla="*/ 0 w 7"/>
                  <a:gd name="T13" fmla="*/ 4 h 4"/>
                  <a:gd name="T14" fmla="*/ 4 w 7"/>
                  <a:gd name="T15" fmla="*/ 2 h 4"/>
                  <a:gd name="T16" fmla="*/ 5 w 7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5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1"/>
                      <a:pt x="0" y="3"/>
                      <a:pt x="0" y="4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6" name="Freeform 9"/>
              <p:cNvSpPr>
                <a:spLocks/>
              </p:cNvSpPr>
              <p:nvPr/>
            </p:nvSpPr>
            <p:spPr bwMode="auto">
              <a:xfrm>
                <a:off x="3590" y="1646"/>
                <a:ext cx="8" cy="5"/>
              </a:xfrm>
              <a:custGeom>
                <a:avLst/>
                <a:gdLst>
                  <a:gd name="T0" fmla="*/ 1 w 3"/>
                  <a:gd name="T1" fmla="*/ 1 h 2"/>
                  <a:gd name="T2" fmla="*/ 1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3 w 3"/>
                  <a:gd name="T9" fmla="*/ 0 h 2"/>
                  <a:gd name="T10" fmla="*/ 3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0 w 3"/>
                  <a:gd name="T17" fmla="*/ 2 h 2"/>
                  <a:gd name="T18" fmla="*/ 1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7" name="Freeform 10"/>
              <p:cNvSpPr>
                <a:spLocks/>
              </p:cNvSpPr>
              <p:nvPr/>
            </p:nvSpPr>
            <p:spPr bwMode="auto">
              <a:xfrm>
                <a:off x="3564" y="1665"/>
                <a:ext cx="7" cy="3"/>
              </a:xfrm>
              <a:custGeom>
                <a:avLst/>
                <a:gdLst>
                  <a:gd name="T0" fmla="*/ 3 w 3"/>
                  <a:gd name="T1" fmla="*/ 0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0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8" name="Freeform 11"/>
              <p:cNvSpPr>
                <a:spLocks/>
              </p:cNvSpPr>
              <p:nvPr/>
            </p:nvSpPr>
            <p:spPr bwMode="auto">
              <a:xfrm>
                <a:off x="3545" y="1675"/>
                <a:ext cx="31" cy="24"/>
              </a:xfrm>
              <a:custGeom>
                <a:avLst/>
                <a:gdLst>
                  <a:gd name="T0" fmla="*/ 13 w 13"/>
                  <a:gd name="T1" fmla="*/ 0 h 10"/>
                  <a:gd name="T2" fmla="*/ 12 w 13"/>
                  <a:gd name="T3" fmla="*/ 0 h 10"/>
                  <a:gd name="T4" fmla="*/ 12 w 13"/>
                  <a:gd name="T5" fmla="*/ 0 h 10"/>
                  <a:gd name="T6" fmla="*/ 9 w 13"/>
                  <a:gd name="T7" fmla="*/ 0 h 10"/>
                  <a:gd name="T8" fmla="*/ 5 w 13"/>
                  <a:gd name="T9" fmla="*/ 3 h 10"/>
                  <a:gd name="T10" fmla="*/ 5 w 13"/>
                  <a:gd name="T11" fmla="*/ 3 h 10"/>
                  <a:gd name="T12" fmla="*/ 5 w 13"/>
                  <a:gd name="T13" fmla="*/ 3 h 10"/>
                  <a:gd name="T14" fmla="*/ 6 w 13"/>
                  <a:gd name="T15" fmla="*/ 3 h 10"/>
                  <a:gd name="T16" fmla="*/ 3 w 13"/>
                  <a:gd name="T17" fmla="*/ 5 h 10"/>
                  <a:gd name="T18" fmla="*/ 2 w 13"/>
                  <a:gd name="T19" fmla="*/ 5 h 10"/>
                  <a:gd name="T20" fmla="*/ 3 w 13"/>
                  <a:gd name="T21" fmla="*/ 4 h 10"/>
                  <a:gd name="T22" fmla="*/ 0 w 13"/>
                  <a:gd name="T23" fmla="*/ 6 h 10"/>
                  <a:gd name="T24" fmla="*/ 0 w 13"/>
                  <a:gd name="T25" fmla="*/ 6 h 10"/>
                  <a:gd name="T26" fmla="*/ 1 w 13"/>
                  <a:gd name="T27" fmla="*/ 7 h 10"/>
                  <a:gd name="T28" fmla="*/ 1 w 13"/>
                  <a:gd name="T29" fmla="*/ 8 h 10"/>
                  <a:gd name="T30" fmla="*/ 1 w 13"/>
                  <a:gd name="T31" fmla="*/ 9 h 10"/>
                  <a:gd name="T32" fmla="*/ 1 w 13"/>
                  <a:gd name="T33" fmla="*/ 9 h 10"/>
                  <a:gd name="T34" fmla="*/ 8 w 13"/>
                  <a:gd name="T35" fmla="*/ 5 h 10"/>
                  <a:gd name="T36" fmla="*/ 9 w 13"/>
                  <a:gd name="T37" fmla="*/ 3 h 10"/>
                  <a:gd name="T38" fmla="*/ 7 w 13"/>
                  <a:gd name="T39" fmla="*/ 3 h 10"/>
                  <a:gd name="T40" fmla="*/ 11 w 13"/>
                  <a:gd name="T41" fmla="*/ 1 h 10"/>
                  <a:gd name="T42" fmla="*/ 13 w 13"/>
                  <a:gd name="T4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0"/>
                    </a:move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4"/>
                    </a:cubicBezTo>
                    <a:cubicBezTo>
                      <a:pt x="3" y="4"/>
                      <a:pt x="1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7" y="7"/>
                      <a:pt x="8" y="5"/>
                    </a:cubicBezTo>
                    <a:cubicBezTo>
                      <a:pt x="9" y="5"/>
                      <a:pt x="10" y="3"/>
                      <a:pt x="9" y="3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8" y="3"/>
                      <a:pt x="10" y="2"/>
                      <a:pt x="11" y="1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9" name="Freeform 12"/>
              <p:cNvSpPr>
                <a:spLocks/>
              </p:cNvSpPr>
              <p:nvPr/>
            </p:nvSpPr>
            <p:spPr bwMode="auto">
              <a:xfrm>
                <a:off x="3531" y="1656"/>
                <a:ext cx="38" cy="21"/>
              </a:xfrm>
              <a:custGeom>
                <a:avLst/>
                <a:gdLst>
                  <a:gd name="T0" fmla="*/ 3 w 16"/>
                  <a:gd name="T1" fmla="*/ 7 h 9"/>
                  <a:gd name="T2" fmla="*/ 10 w 16"/>
                  <a:gd name="T3" fmla="*/ 4 h 9"/>
                  <a:gd name="T4" fmla="*/ 7 w 16"/>
                  <a:gd name="T5" fmla="*/ 5 h 9"/>
                  <a:gd name="T6" fmla="*/ 15 w 16"/>
                  <a:gd name="T7" fmla="*/ 1 h 9"/>
                  <a:gd name="T8" fmla="*/ 16 w 16"/>
                  <a:gd name="T9" fmla="*/ 0 h 9"/>
                  <a:gd name="T10" fmla="*/ 16 w 16"/>
                  <a:gd name="T11" fmla="*/ 0 h 9"/>
                  <a:gd name="T12" fmla="*/ 0 w 16"/>
                  <a:gd name="T13" fmla="*/ 9 h 9"/>
                  <a:gd name="T14" fmla="*/ 3 w 16"/>
                  <a:gd name="T15" fmla="*/ 7 h 9"/>
                  <a:gd name="T16" fmla="*/ 3 w 16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3" y="7"/>
                    </a:moveTo>
                    <a:cubicBezTo>
                      <a:pt x="6" y="6"/>
                      <a:pt x="8" y="5"/>
                      <a:pt x="10" y="4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3" y="7"/>
                      <a:pt x="0" y="9"/>
                    </a:cubicBezTo>
                    <a:cubicBezTo>
                      <a:pt x="2" y="9"/>
                      <a:pt x="2" y="8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0" name="Freeform 13"/>
              <p:cNvSpPr>
                <a:spLocks/>
              </p:cNvSpPr>
              <p:nvPr/>
            </p:nvSpPr>
            <p:spPr bwMode="auto">
              <a:xfrm>
                <a:off x="3524" y="1713"/>
                <a:ext cx="19" cy="12"/>
              </a:xfrm>
              <a:custGeom>
                <a:avLst/>
                <a:gdLst>
                  <a:gd name="T0" fmla="*/ 6 w 8"/>
                  <a:gd name="T1" fmla="*/ 0 h 5"/>
                  <a:gd name="T2" fmla="*/ 6 w 8"/>
                  <a:gd name="T3" fmla="*/ 0 h 5"/>
                  <a:gd name="T4" fmla="*/ 6 w 8"/>
                  <a:gd name="T5" fmla="*/ 0 h 5"/>
                  <a:gd name="T6" fmla="*/ 3 w 8"/>
                  <a:gd name="T7" fmla="*/ 3 h 5"/>
                  <a:gd name="T8" fmla="*/ 0 w 8"/>
                  <a:gd name="T9" fmla="*/ 5 h 5"/>
                  <a:gd name="T10" fmla="*/ 0 w 8"/>
                  <a:gd name="T11" fmla="*/ 5 h 5"/>
                  <a:gd name="T12" fmla="*/ 1 w 8"/>
                  <a:gd name="T13" fmla="*/ 5 h 5"/>
                  <a:gd name="T14" fmla="*/ 2 w 8"/>
                  <a:gd name="T15" fmla="*/ 5 h 5"/>
                  <a:gd name="T16" fmla="*/ 2 w 8"/>
                  <a:gd name="T17" fmla="*/ 5 h 5"/>
                  <a:gd name="T18" fmla="*/ 4 w 8"/>
                  <a:gd name="T19" fmla="*/ 5 h 5"/>
                  <a:gd name="T20" fmla="*/ 8 w 8"/>
                  <a:gd name="T21" fmla="*/ 3 h 5"/>
                  <a:gd name="T22" fmla="*/ 8 w 8"/>
                  <a:gd name="T23" fmla="*/ 1 h 5"/>
                  <a:gd name="T24" fmla="*/ 6 w 8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5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7" y="4"/>
                      <a:pt x="8" y="3"/>
                      <a:pt x="8" y="3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7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1" name="Freeform 14"/>
              <p:cNvSpPr>
                <a:spLocks/>
              </p:cNvSpPr>
              <p:nvPr/>
            </p:nvSpPr>
            <p:spPr bwMode="auto">
              <a:xfrm>
                <a:off x="3541" y="1682"/>
                <a:ext cx="9" cy="5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1 h 2"/>
                  <a:gd name="T8" fmla="*/ 1 w 4"/>
                  <a:gd name="T9" fmla="*/ 1 h 2"/>
                  <a:gd name="T10" fmla="*/ 1 w 4"/>
                  <a:gd name="T11" fmla="*/ 2 h 2"/>
                  <a:gd name="T12" fmla="*/ 1 w 4"/>
                  <a:gd name="T13" fmla="*/ 2 h 2"/>
                  <a:gd name="T14" fmla="*/ 3 w 4"/>
                  <a:gd name="T15" fmla="*/ 1 h 2"/>
                  <a:gd name="T16" fmla="*/ 4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3" y="1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2" name="Freeform 15"/>
              <p:cNvSpPr>
                <a:spLocks/>
              </p:cNvSpPr>
              <p:nvPr/>
            </p:nvSpPr>
            <p:spPr bwMode="auto">
              <a:xfrm>
                <a:off x="3690" y="1592"/>
                <a:ext cx="236" cy="169"/>
              </a:xfrm>
              <a:custGeom>
                <a:avLst/>
                <a:gdLst>
                  <a:gd name="T0" fmla="*/ 17 w 99"/>
                  <a:gd name="T1" fmla="*/ 7 h 71"/>
                  <a:gd name="T2" fmla="*/ 11 w 99"/>
                  <a:gd name="T3" fmla="*/ 9 h 71"/>
                  <a:gd name="T4" fmla="*/ 2 w 99"/>
                  <a:gd name="T5" fmla="*/ 12 h 71"/>
                  <a:gd name="T6" fmla="*/ 6 w 99"/>
                  <a:gd name="T7" fmla="*/ 16 h 71"/>
                  <a:gd name="T8" fmla="*/ 21 w 99"/>
                  <a:gd name="T9" fmla="*/ 16 h 71"/>
                  <a:gd name="T10" fmla="*/ 25 w 99"/>
                  <a:gd name="T11" fmla="*/ 27 h 71"/>
                  <a:gd name="T12" fmla="*/ 25 w 99"/>
                  <a:gd name="T13" fmla="*/ 29 h 71"/>
                  <a:gd name="T14" fmla="*/ 26 w 99"/>
                  <a:gd name="T15" fmla="*/ 31 h 71"/>
                  <a:gd name="T16" fmla="*/ 27 w 99"/>
                  <a:gd name="T17" fmla="*/ 34 h 71"/>
                  <a:gd name="T18" fmla="*/ 32 w 99"/>
                  <a:gd name="T19" fmla="*/ 33 h 71"/>
                  <a:gd name="T20" fmla="*/ 34 w 99"/>
                  <a:gd name="T21" fmla="*/ 37 h 71"/>
                  <a:gd name="T22" fmla="*/ 28 w 99"/>
                  <a:gd name="T23" fmla="*/ 41 h 71"/>
                  <a:gd name="T24" fmla="*/ 28 w 99"/>
                  <a:gd name="T25" fmla="*/ 47 h 71"/>
                  <a:gd name="T26" fmla="*/ 44 w 99"/>
                  <a:gd name="T27" fmla="*/ 68 h 71"/>
                  <a:gd name="T28" fmla="*/ 37 w 99"/>
                  <a:gd name="T29" fmla="*/ 4 h 71"/>
                  <a:gd name="T30" fmla="*/ 44 w 99"/>
                  <a:gd name="T31" fmla="*/ 68 h 71"/>
                  <a:gd name="T32" fmla="*/ 58 w 99"/>
                  <a:gd name="T33" fmla="*/ 70 h 71"/>
                  <a:gd name="T34" fmla="*/ 62 w 99"/>
                  <a:gd name="T35" fmla="*/ 56 h 71"/>
                  <a:gd name="T36" fmla="*/ 62 w 99"/>
                  <a:gd name="T37" fmla="*/ 51 h 71"/>
                  <a:gd name="T38" fmla="*/ 66 w 99"/>
                  <a:gd name="T39" fmla="*/ 49 h 71"/>
                  <a:gd name="T40" fmla="*/ 77 w 99"/>
                  <a:gd name="T41" fmla="*/ 44 h 71"/>
                  <a:gd name="T42" fmla="*/ 79 w 99"/>
                  <a:gd name="T43" fmla="*/ 40 h 71"/>
                  <a:gd name="T44" fmla="*/ 93 w 99"/>
                  <a:gd name="T45" fmla="*/ 35 h 71"/>
                  <a:gd name="T46" fmla="*/ 99 w 99"/>
                  <a:gd name="T47" fmla="*/ 32 h 71"/>
                  <a:gd name="T48" fmla="*/ 98 w 99"/>
                  <a:gd name="T49" fmla="*/ 30 h 71"/>
                  <a:gd name="T50" fmla="*/ 93 w 99"/>
                  <a:gd name="T51" fmla="*/ 25 h 71"/>
                  <a:gd name="T52" fmla="*/ 92 w 99"/>
                  <a:gd name="T53" fmla="*/ 21 h 71"/>
                  <a:gd name="T54" fmla="*/ 92 w 99"/>
                  <a:gd name="T55" fmla="*/ 18 h 71"/>
                  <a:gd name="T56" fmla="*/ 90 w 99"/>
                  <a:gd name="T57" fmla="*/ 14 h 71"/>
                  <a:gd name="T58" fmla="*/ 80 w 99"/>
                  <a:gd name="T59" fmla="*/ 8 h 71"/>
                  <a:gd name="T60" fmla="*/ 81 w 99"/>
                  <a:gd name="T61" fmla="*/ 8 h 71"/>
                  <a:gd name="T62" fmla="*/ 81 w 99"/>
                  <a:gd name="T63" fmla="*/ 7 h 71"/>
                  <a:gd name="T64" fmla="*/ 72 w 99"/>
                  <a:gd name="T65" fmla="*/ 2 h 71"/>
                  <a:gd name="T66" fmla="*/ 71 w 99"/>
                  <a:gd name="T67" fmla="*/ 2 h 71"/>
                  <a:gd name="T68" fmla="*/ 72 w 99"/>
                  <a:gd name="T69" fmla="*/ 1 h 71"/>
                  <a:gd name="T70" fmla="*/ 72 w 99"/>
                  <a:gd name="T71" fmla="*/ 1 h 71"/>
                  <a:gd name="T72" fmla="*/ 68 w 99"/>
                  <a:gd name="T73" fmla="*/ 1 h 71"/>
                  <a:gd name="T74" fmla="*/ 62 w 99"/>
                  <a:gd name="T75" fmla="*/ 1 h 71"/>
                  <a:gd name="T76" fmla="*/ 57 w 99"/>
                  <a:gd name="T77" fmla="*/ 0 h 71"/>
                  <a:gd name="T78" fmla="*/ 47 w 99"/>
                  <a:gd name="T79" fmla="*/ 0 h 71"/>
                  <a:gd name="T80" fmla="*/ 42 w 99"/>
                  <a:gd name="T81" fmla="*/ 1 h 71"/>
                  <a:gd name="T82" fmla="*/ 42 w 99"/>
                  <a:gd name="T83" fmla="*/ 1 h 71"/>
                  <a:gd name="T84" fmla="*/ 36 w 99"/>
                  <a:gd name="T85" fmla="*/ 1 h 71"/>
                  <a:gd name="T86" fmla="*/ 35 w 99"/>
                  <a:gd name="T87" fmla="*/ 1 h 71"/>
                  <a:gd name="T88" fmla="*/ 35 w 99"/>
                  <a:gd name="T89" fmla="*/ 1 h 71"/>
                  <a:gd name="T90" fmla="*/ 35 w 99"/>
                  <a:gd name="T91" fmla="*/ 1 h 71"/>
                  <a:gd name="T92" fmla="*/ 36 w 99"/>
                  <a:gd name="T93" fmla="*/ 1 h 71"/>
                  <a:gd name="T94" fmla="*/ 39 w 99"/>
                  <a:gd name="T95" fmla="*/ 2 h 71"/>
                  <a:gd name="T96" fmla="*/ 36 w 99"/>
                  <a:gd name="T97" fmla="*/ 2 h 71"/>
                  <a:gd name="T98" fmla="*/ 33 w 99"/>
                  <a:gd name="T99" fmla="*/ 2 h 71"/>
                  <a:gd name="T100" fmla="*/ 15 w 99"/>
                  <a:gd name="T101" fmla="*/ 6 h 71"/>
                  <a:gd name="T102" fmla="*/ 17 w 99"/>
                  <a:gd name="T103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9" h="71">
                    <a:moveTo>
                      <a:pt x="17" y="7"/>
                    </a:moveTo>
                    <a:cubicBezTo>
                      <a:pt x="16" y="8"/>
                      <a:pt x="13" y="9"/>
                      <a:pt x="11" y="9"/>
                    </a:cubicBezTo>
                    <a:cubicBezTo>
                      <a:pt x="11" y="9"/>
                      <a:pt x="3" y="12"/>
                      <a:pt x="2" y="12"/>
                    </a:cubicBezTo>
                    <a:cubicBezTo>
                      <a:pt x="0" y="15"/>
                      <a:pt x="6" y="16"/>
                      <a:pt x="6" y="16"/>
                    </a:cubicBezTo>
                    <a:cubicBezTo>
                      <a:pt x="20" y="15"/>
                      <a:pt x="20" y="15"/>
                      <a:pt x="21" y="16"/>
                    </a:cubicBezTo>
                    <a:cubicBezTo>
                      <a:pt x="21" y="16"/>
                      <a:pt x="28" y="23"/>
                      <a:pt x="25" y="27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30"/>
                      <a:pt x="26" y="30"/>
                      <a:pt x="26" y="31"/>
                    </a:cubicBezTo>
                    <a:cubicBezTo>
                      <a:pt x="27" y="32"/>
                      <a:pt x="26" y="33"/>
                      <a:pt x="27" y="34"/>
                    </a:cubicBezTo>
                    <a:cubicBezTo>
                      <a:pt x="29" y="34"/>
                      <a:pt x="30" y="32"/>
                      <a:pt x="32" y="33"/>
                    </a:cubicBezTo>
                    <a:cubicBezTo>
                      <a:pt x="36" y="34"/>
                      <a:pt x="34" y="37"/>
                      <a:pt x="34" y="37"/>
                    </a:cubicBezTo>
                    <a:cubicBezTo>
                      <a:pt x="33" y="39"/>
                      <a:pt x="30" y="39"/>
                      <a:pt x="28" y="41"/>
                    </a:cubicBezTo>
                    <a:cubicBezTo>
                      <a:pt x="28" y="42"/>
                      <a:pt x="27" y="46"/>
                      <a:pt x="28" y="47"/>
                    </a:cubicBezTo>
                    <a:cubicBezTo>
                      <a:pt x="28" y="48"/>
                      <a:pt x="39" y="67"/>
                      <a:pt x="44" y="68"/>
                    </a:cubicBezTo>
                    <a:cubicBezTo>
                      <a:pt x="41" y="30"/>
                      <a:pt x="39" y="13"/>
                      <a:pt x="37" y="4"/>
                    </a:cubicBezTo>
                    <a:cubicBezTo>
                      <a:pt x="39" y="12"/>
                      <a:pt x="41" y="26"/>
                      <a:pt x="44" y="68"/>
                    </a:cubicBezTo>
                    <a:cubicBezTo>
                      <a:pt x="57" y="71"/>
                      <a:pt x="57" y="71"/>
                      <a:pt x="58" y="70"/>
                    </a:cubicBezTo>
                    <a:cubicBezTo>
                      <a:pt x="59" y="68"/>
                      <a:pt x="62" y="56"/>
                      <a:pt x="62" y="56"/>
                    </a:cubicBezTo>
                    <a:cubicBezTo>
                      <a:pt x="62" y="54"/>
                      <a:pt x="61" y="52"/>
                      <a:pt x="62" y="51"/>
                    </a:cubicBezTo>
                    <a:cubicBezTo>
                      <a:pt x="63" y="50"/>
                      <a:pt x="63" y="50"/>
                      <a:pt x="66" y="49"/>
                    </a:cubicBezTo>
                    <a:cubicBezTo>
                      <a:pt x="76" y="46"/>
                      <a:pt x="76" y="46"/>
                      <a:pt x="77" y="44"/>
                    </a:cubicBezTo>
                    <a:cubicBezTo>
                      <a:pt x="77" y="42"/>
                      <a:pt x="77" y="41"/>
                      <a:pt x="79" y="40"/>
                    </a:cubicBezTo>
                    <a:cubicBezTo>
                      <a:pt x="83" y="37"/>
                      <a:pt x="89" y="37"/>
                      <a:pt x="93" y="35"/>
                    </a:cubicBezTo>
                    <a:cubicBezTo>
                      <a:pt x="95" y="34"/>
                      <a:pt x="97" y="33"/>
                      <a:pt x="99" y="32"/>
                    </a:cubicBezTo>
                    <a:cubicBezTo>
                      <a:pt x="99" y="32"/>
                      <a:pt x="99" y="31"/>
                      <a:pt x="98" y="30"/>
                    </a:cubicBezTo>
                    <a:cubicBezTo>
                      <a:pt x="97" y="28"/>
                      <a:pt x="95" y="27"/>
                      <a:pt x="93" y="25"/>
                    </a:cubicBezTo>
                    <a:cubicBezTo>
                      <a:pt x="92" y="24"/>
                      <a:pt x="92" y="22"/>
                      <a:pt x="92" y="21"/>
                    </a:cubicBezTo>
                    <a:cubicBezTo>
                      <a:pt x="91" y="19"/>
                      <a:pt x="91" y="19"/>
                      <a:pt x="92" y="18"/>
                    </a:cubicBezTo>
                    <a:cubicBezTo>
                      <a:pt x="93" y="16"/>
                      <a:pt x="92" y="16"/>
                      <a:pt x="90" y="14"/>
                    </a:cubicBezTo>
                    <a:cubicBezTo>
                      <a:pt x="81" y="9"/>
                      <a:pt x="81" y="9"/>
                      <a:pt x="80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79" y="5"/>
                      <a:pt x="74" y="7"/>
                      <a:pt x="72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1" y="1"/>
                      <a:pt x="68" y="1"/>
                      <a:pt x="68" y="1"/>
                    </a:cubicBezTo>
                    <a:cubicBezTo>
                      <a:pt x="65" y="1"/>
                      <a:pt x="63" y="1"/>
                      <a:pt x="62" y="1"/>
                    </a:cubicBezTo>
                    <a:cubicBezTo>
                      <a:pt x="60" y="1"/>
                      <a:pt x="59" y="0"/>
                      <a:pt x="57" y="0"/>
                    </a:cubicBezTo>
                    <a:cubicBezTo>
                      <a:pt x="54" y="0"/>
                      <a:pt x="49" y="0"/>
                      <a:pt x="47" y="0"/>
                    </a:cubicBezTo>
                    <a:cubicBezTo>
                      <a:pt x="43" y="0"/>
                      <a:pt x="43" y="0"/>
                      <a:pt x="42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8" y="1"/>
                      <a:pt x="38" y="1"/>
                      <a:pt x="36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2"/>
                      <a:pt x="38" y="2"/>
                      <a:pt x="39" y="2"/>
                    </a:cubicBezTo>
                    <a:cubicBezTo>
                      <a:pt x="39" y="2"/>
                      <a:pt x="39" y="2"/>
                      <a:pt x="36" y="2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22" y="3"/>
                      <a:pt x="15" y="6"/>
                      <a:pt x="15" y="6"/>
                    </a:cubicBezTo>
                    <a:cubicBezTo>
                      <a:pt x="15" y="7"/>
                      <a:pt x="15" y="7"/>
                      <a:pt x="17" y="7"/>
                    </a:cubicBezTo>
                  </a:path>
                </a:pathLst>
              </a:custGeom>
              <a:solidFill>
                <a:srgbClr val="58E5F9">
                  <a:alpha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3" name="Freeform 16"/>
              <p:cNvSpPr>
                <a:spLocks/>
              </p:cNvSpPr>
              <p:nvPr/>
            </p:nvSpPr>
            <p:spPr bwMode="auto">
              <a:xfrm>
                <a:off x="3626" y="1708"/>
                <a:ext cx="12" cy="15"/>
              </a:xfrm>
              <a:custGeom>
                <a:avLst/>
                <a:gdLst>
                  <a:gd name="T0" fmla="*/ 4 w 5"/>
                  <a:gd name="T1" fmla="*/ 2 h 6"/>
                  <a:gd name="T2" fmla="*/ 4 w 5"/>
                  <a:gd name="T3" fmla="*/ 0 h 6"/>
                  <a:gd name="T4" fmla="*/ 0 w 5"/>
                  <a:gd name="T5" fmla="*/ 2 h 6"/>
                  <a:gd name="T6" fmla="*/ 1 w 5"/>
                  <a:gd name="T7" fmla="*/ 5 h 6"/>
                  <a:gd name="T8" fmla="*/ 4 w 5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1" y="1"/>
                      <a:pt x="0" y="2"/>
                    </a:cubicBezTo>
                    <a:cubicBezTo>
                      <a:pt x="0" y="3"/>
                      <a:pt x="1" y="5"/>
                      <a:pt x="1" y="5"/>
                    </a:cubicBezTo>
                    <a:cubicBezTo>
                      <a:pt x="3" y="6"/>
                      <a:pt x="4" y="2"/>
                      <a:pt x="4" y="2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4" name="Freeform 17"/>
              <p:cNvSpPr>
                <a:spLocks/>
              </p:cNvSpPr>
              <p:nvPr/>
            </p:nvSpPr>
            <p:spPr bwMode="auto">
              <a:xfrm>
                <a:off x="3633" y="1599"/>
                <a:ext cx="114" cy="43"/>
              </a:xfrm>
              <a:custGeom>
                <a:avLst/>
                <a:gdLst>
                  <a:gd name="T0" fmla="*/ 22 w 48"/>
                  <a:gd name="T1" fmla="*/ 6 h 18"/>
                  <a:gd name="T2" fmla="*/ 20 w 48"/>
                  <a:gd name="T3" fmla="*/ 6 h 18"/>
                  <a:gd name="T4" fmla="*/ 31 w 48"/>
                  <a:gd name="T5" fmla="*/ 4 h 18"/>
                  <a:gd name="T6" fmla="*/ 18 w 48"/>
                  <a:gd name="T7" fmla="*/ 7 h 18"/>
                  <a:gd name="T8" fmla="*/ 17 w 48"/>
                  <a:gd name="T9" fmla="*/ 8 h 18"/>
                  <a:gd name="T10" fmla="*/ 16 w 48"/>
                  <a:gd name="T11" fmla="*/ 10 h 18"/>
                  <a:gd name="T12" fmla="*/ 8 w 48"/>
                  <a:gd name="T13" fmla="*/ 13 h 18"/>
                  <a:gd name="T14" fmla="*/ 10 w 48"/>
                  <a:gd name="T15" fmla="*/ 13 h 18"/>
                  <a:gd name="T16" fmla="*/ 10 w 48"/>
                  <a:gd name="T17" fmla="*/ 13 h 18"/>
                  <a:gd name="T18" fmla="*/ 13 w 48"/>
                  <a:gd name="T19" fmla="*/ 12 h 18"/>
                  <a:gd name="T20" fmla="*/ 8 w 48"/>
                  <a:gd name="T21" fmla="*/ 14 h 18"/>
                  <a:gd name="T22" fmla="*/ 5 w 48"/>
                  <a:gd name="T23" fmla="*/ 15 h 18"/>
                  <a:gd name="T24" fmla="*/ 0 w 48"/>
                  <a:gd name="T25" fmla="*/ 18 h 18"/>
                  <a:gd name="T26" fmla="*/ 0 w 48"/>
                  <a:gd name="T27" fmla="*/ 18 h 18"/>
                  <a:gd name="T28" fmla="*/ 4 w 48"/>
                  <a:gd name="T29" fmla="*/ 18 h 18"/>
                  <a:gd name="T30" fmla="*/ 10 w 48"/>
                  <a:gd name="T31" fmla="*/ 16 h 18"/>
                  <a:gd name="T32" fmla="*/ 10 w 48"/>
                  <a:gd name="T33" fmla="*/ 17 h 18"/>
                  <a:gd name="T34" fmla="*/ 16 w 48"/>
                  <a:gd name="T35" fmla="*/ 14 h 18"/>
                  <a:gd name="T36" fmla="*/ 16 w 48"/>
                  <a:gd name="T37" fmla="*/ 13 h 18"/>
                  <a:gd name="T38" fmla="*/ 20 w 48"/>
                  <a:gd name="T39" fmla="*/ 10 h 18"/>
                  <a:gd name="T40" fmla="*/ 27 w 48"/>
                  <a:gd name="T41" fmla="*/ 7 h 18"/>
                  <a:gd name="T42" fmla="*/ 27 w 48"/>
                  <a:gd name="T43" fmla="*/ 7 h 18"/>
                  <a:gd name="T44" fmla="*/ 35 w 48"/>
                  <a:gd name="T45" fmla="*/ 4 h 18"/>
                  <a:gd name="T46" fmla="*/ 33 w 48"/>
                  <a:gd name="T47" fmla="*/ 4 h 18"/>
                  <a:gd name="T48" fmla="*/ 44 w 48"/>
                  <a:gd name="T49" fmla="*/ 1 h 18"/>
                  <a:gd name="T50" fmla="*/ 40 w 48"/>
                  <a:gd name="T51" fmla="*/ 2 h 18"/>
                  <a:gd name="T52" fmla="*/ 48 w 48"/>
                  <a:gd name="T53" fmla="*/ 0 h 18"/>
                  <a:gd name="T54" fmla="*/ 41 w 48"/>
                  <a:gd name="T55" fmla="*/ 0 h 18"/>
                  <a:gd name="T56" fmla="*/ 30 w 48"/>
                  <a:gd name="T57" fmla="*/ 3 h 18"/>
                  <a:gd name="T58" fmla="*/ 30 w 48"/>
                  <a:gd name="T59" fmla="*/ 3 h 18"/>
                  <a:gd name="T60" fmla="*/ 28 w 48"/>
                  <a:gd name="T61" fmla="*/ 3 h 18"/>
                  <a:gd name="T62" fmla="*/ 18 w 48"/>
                  <a:gd name="T63" fmla="*/ 6 h 18"/>
                  <a:gd name="T64" fmla="*/ 22 w 48"/>
                  <a:gd name="T6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" h="18">
                    <a:moveTo>
                      <a:pt x="22" y="6"/>
                    </a:moveTo>
                    <a:cubicBezTo>
                      <a:pt x="22" y="6"/>
                      <a:pt x="21" y="6"/>
                      <a:pt x="20" y="6"/>
                    </a:cubicBezTo>
                    <a:cubicBezTo>
                      <a:pt x="23" y="6"/>
                      <a:pt x="29" y="4"/>
                      <a:pt x="31" y="4"/>
                    </a:cubicBezTo>
                    <a:cubicBezTo>
                      <a:pt x="26" y="5"/>
                      <a:pt x="22" y="6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7" y="8"/>
                      <a:pt x="17" y="10"/>
                      <a:pt x="16" y="10"/>
                    </a:cubicBezTo>
                    <a:cubicBezTo>
                      <a:pt x="14" y="9"/>
                      <a:pt x="8" y="13"/>
                      <a:pt x="8" y="13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1" y="13"/>
                      <a:pt x="13" y="12"/>
                    </a:cubicBezTo>
                    <a:cubicBezTo>
                      <a:pt x="9" y="15"/>
                      <a:pt x="8" y="14"/>
                      <a:pt x="8" y="14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3" y="17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4" y="18"/>
                    </a:cubicBezTo>
                    <a:cubicBezTo>
                      <a:pt x="6" y="17"/>
                      <a:pt x="8" y="16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7" y="15"/>
                      <a:pt x="16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20" y="11"/>
                      <a:pt x="20" y="10"/>
                    </a:cubicBezTo>
                    <a:cubicBezTo>
                      <a:pt x="25" y="9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31" y="6"/>
                      <a:pt x="33" y="5"/>
                      <a:pt x="35" y="4"/>
                    </a:cubicBezTo>
                    <a:cubicBezTo>
                      <a:pt x="34" y="4"/>
                      <a:pt x="34" y="4"/>
                      <a:pt x="33" y="4"/>
                    </a:cubicBezTo>
                    <a:cubicBezTo>
                      <a:pt x="33" y="4"/>
                      <a:pt x="43" y="1"/>
                      <a:pt x="44" y="1"/>
                    </a:cubicBezTo>
                    <a:cubicBezTo>
                      <a:pt x="41" y="2"/>
                      <a:pt x="41" y="2"/>
                      <a:pt x="40" y="2"/>
                    </a:cubicBezTo>
                    <a:cubicBezTo>
                      <a:pt x="43" y="1"/>
                      <a:pt x="45" y="1"/>
                      <a:pt x="48" y="0"/>
                    </a:cubicBezTo>
                    <a:cubicBezTo>
                      <a:pt x="45" y="0"/>
                      <a:pt x="41" y="0"/>
                      <a:pt x="41" y="0"/>
                    </a:cubicBezTo>
                    <a:cubicBezTo>
                      <a:pt x="41" y="1"/>
                      <a:pt x="32" y="2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9" y="3"/>
                      <a:pt x="28" y="3"/>
                    </a:cubicBezTo>
                    <a:cubicBezTo>
                      <a:pt x="27" y="3"/>
                      <a:pt x="19" y="5"/>
                      <a:pt x="18" y="6"/>
                    </a:cubicBezTo>
                    <a:cubicBezTo>
                      <a:pt x="19" y="7"/>
                      <a:pt x="19" y="7"/>
                      <a:pt x="22" y="6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5" name="Freeform 18"/>
              <p:cNvSpPr>
                <a:spLocks/>
              </p:cNvSpPr>
              <p:nvPr/>
            </p:nvSpPr>
            <p:spPr bwMode="auto">
              <a:xfrm>
                <a:off x="3579" y="1649"/>
                <a:ext cx="26" cy="16"/>
              </a:xfrm>
              <a:custGeom>
                <a:avLst/>
                <a:gdLst>
                  <a:gd name="T0" fmla="*/ 7 w 11"/>
                  <a:gd name="T1" fmla="*/ 1 h 7"/>
                  <a:gd name="T2" fmla="*/ 6 w 11"/>
                  <a:gd name="T3" fmla="*/ 2 h 7"/>
                  <a:gd name="T4" fmla="*/ 5 w 11"/>
                  <a:gd name="T5" fmla="*/ 3 h 7"/>
                  <a:gd name="T6" fmla="*/ 5 w 11"/>
                  <a:gd name="T7" fmla="*/ 2 h 7"/>
                  <a:gd name="T8" fmla="*/ 5 w 11"/>
                  <a:gd name="T9" fmla="*/ 2 h 7"/>
                  <a:gd name="T10" fmla="*/ 3 w 11"/>
                  <a:gd name="T11" fmla="*/ 3 h 7"/>
                  <a:gd name="T12" fmla="*/ 4 w 11"/>
                  <a:gd name="T13" fmla="*/ 3 h 7"/>
                  <a:gd name="T14" fmla="*/ 4 w 11"/>
                  <a:gd name="T15" fmla="*/ 3 h 7"/>
                  <a:gd name="T16" fmla="*/ 0 w 11"/>
                  <a:gd name="T17" fmla="*/ 5 h 7"/>
                  <a:gd name="T18" fmla="*/ 1 w 11"/>
                  <a:gd name="T19" fmla="*/ 5 h 7"/>
                  <a:gd name="T20" fmla="*/ 1 w 11"/>
                  <a:gd name="T21" fmla="*/ 5 h 7"/>
                  <a:gd name="T22" fmla="*/ 4 w 11"/>
                  <a:gd name="T23" fmla="*/ 4 h 7"/>
                  <a:gd name="T24" fmla="*/ 0 w 11"/>
                  <a:gd name="T25" fmla="*/ 7 h 7"/>
                  <a:gd name="T26" fmla="*/ 0 w 11"/>
                  <a:gd name="T27" fmla="*/ 7 h 7"/>
                  <a:gd name="T28" fmla="*/ 4 w 11"/>
                  <a:gd name="T29" fmla="*/ 5 h 7"/>
                  <a:gd name="T30" fmla="*/ 7 w 11"/>
                  <a:gd name="T31" fmla="*/ 3 h 7"/>
                  <a:gd name="T32" fmla="*/ 7 w 11"/>
                  <a:gd name="T33" fmla="*/ 4 h 7"/>
                  <a:gd name="T34" fmla="*/ 7 w 11"/>
                  <a:gd name="T35" fmla="*/ 4 h 7"/>
                  <a:gd name="T36" fmla="*/ 10 w 11"/>
                  <a:gd name="T37" fmla="*/ 1 h 7"/>
                  <a:gd name="T38" fmla="*/ 11 w 11"/>
                  <a:gd name="T39" fmla="*/ 0 h 7"/>
                  <a:gd name="T40" fmla="*/ 10 w 11"/>
                  <a:gd name="T41" fmla="*/ 0 h 7"/>
                  <a:gd name="T42" fmla="*/ 7 w 11"/>
                  <a:gd name="T4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7" y="1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1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4" y="4"/>
                    </a:cubicBezTo>
                    <a:cubicBezTo>
                      <a:pt x="3" y="5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4" y="5"/>
                      <a:pt x="4" y="5"/>
                    </a:cubicBezTo>
                    <a:cubicBezTo>
                      <a:pt x="5" y="5"/>
                      <a:pt x="5" y="5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3"/>
                      <a:pt x="8" y="3"/>
                      <a:pt x="10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6" name="Freeform 19"/>
              <p:cNvSpPr>
                <a:spLocks/>
              </p:cNvSpPr>
              <p:nvPr/>
            </p:nvSpPr>
            <p:spPr bwMode="auto">
              <a:xfrm>
                <a:off x="3576" y="1661"/>
                <a:ext cx="131" cy="97"/>
              </a:xfrm>
              <a:custGeom>
                <a:avLst/>
                <a:gdLst>
                  <a:gd name="T0" fmla="*/ 43 w 55"/>
                  <a:gd name="T1" fmla="*/ 22 h 41"/>
                  <a:gd name="T2" fmla="*/ 47 w 55"/>
                  <a:gd name="T3" fmla="*/ 26 h 41"/>
                  <a:gd name="T4" fmla="*/ 50 w 55"/>
                  <a:gd name="T5" fmla="*/ 28 h 41"/>
                  <a:gd name="T6" fmla="*/ 55 w 55"/>
                  <a:gd name="T7" fmla="*/ 20 h 41"/>
                  <a:gd name="T8" fmla="*/ 55 w 55"/>
                  <a:gd name="T9" fmla="*/ 19 h 41"/>
                  <a:gd name="T10" fmla="*/ 40 w 55"/>
                  <a:gd name="T11" fmla="*/ 15 h 41"/>
                  <a:gd name="T12" fmla="*/ 44 w 55"/>
                  <a:gd name="T13" fmla="*/ 13 h 41"/>
                  <a:gd name="T14" fmla="*/ 47 w 55"/>
                  <a:gd name="T15" fmla="*/ 12 h 41"/>
                  <a:gd name="T16" fmla="*/ 39 w 55"/>
                  <a:gd name="T17" fmla="*/ 5 h 41"/>
                  <a:gd name="T18" fmla="*/ 38 w 55"/>
                  <a:gd name="T19" fmla="*/ 5 h 41"/>
                  <a:gd name="T20" fmla="*/ 35 w 55"/>
                  <a:gd name="T21" fmla="*/ 5 h 41"/>
                  <a:gd name="T22" fmla="*/ 33 w 55"/>
                  <a:gd name="T23" fmla="*/ 2 h 41"/>
                  <a:gd name="T24" fmla="*/ 26 w 55"/>
                  <a:gd name="T25" fmla="*/ 4 h 41"/>
                  <a:gd name="T26" fmla="*/ 23 w 55"/>
                  <a:gd name="T27" fmla="*/ 5 h 41"/>
                  <a:gd name="T28" fmla="*/ 23 w 55"/>
                  <a:gd name="T29" fmla="*/ 1 h 41"/>
                  <a:gd name="T30" fmla="*/ 18 w 55"/>
                  <a:gd name="T31" fmla="*/ 1 h 41"/>
                  <a:gd name="T32" fmla="*/ 2 w 55"/>
                  <a:gd name="T33" fmla="*/ 15 h 41"/>
                  <a:gd name="T34" fmla="*/ 15 w 55"/>
                  <a:gd name="T35" fmla="*/ 15 h 41"/>
                  <a:gd name="T36" fmla="*/ 18 w 55"/>
                  <a:gd name="T37" fmla="*/ 13 h 41"/>
                  <a:gd name="T38" fmla="*/ 22 w 55"/>
                  <a:gd name="T39" fmla="*/ 11 h 41"/>
                  <a:gd name="T40" fmla="*/ 25 w 55"/>
                  <a:gd name="T41" fmla="*/ 14 h 41"/>
                  <a:gd name="T42" fmla="*/ 28 w 55"/>
                  <a:gd name="T43" fmla="*/ 18 h 41"/>
                  <a:gd name="T44" fmla="*/ 32 w 55"/>
                  <a:gd name="T45" fmla="*/ 22 h 41"/>
                  <a:gd name="T46" fmla="*/ 22 w 55"/>
                  <a:gd name="T47" fmla="*/ 31 h 41"/>
                  <a:gd name="T48" fmla="*/ 14 w 55"/>
                  <a:gd name="T49" fmla="*/ 33 h 41"/>
                  <a:gd name="T50" fmla="*/ 13 w 55"/>
                  <a:gd name="T51" fmla="*/ 36 h 41"/>
                  <a:gd name="T52" fmla="*/ 20 w 55"/>
                  <a:gd name="T53" fmla="*/ 35 h 41"/>
                  <a:gd name="T54" fmla="*/ 30 w 55"/>
                  <a:gd name="T55" fmla="*/ 36 h 41"/>
                  <a:gd name="T56" fmla="*/ 27 w 55"/>
                  <a:gd name="T57" fmla="*/ 38 h 41"/>
                  <a:gd name="T58" fmla="*/ 42 w 55"/>
                  <a:gd name="T59" fmla="*/ 40 h 41"/>
                  <a:gd name="T60" fmla="*/ 41 w 55"/>
                  <a:gd name="T61" fmla="*/ 39 h 41"/>
                  <a:gd name="T62" fmla="*/ 36 w 55"/>
                  <a:gd name="T63" fmla="*/ 35 h 41"/>
                  <a:gd name="T64" fmla="*/ 43 w 55"/>
                  <a:gd name="T65" fmla="*/ 37 h 41"/>
                  <a:gd name="T66" fmla="*/ 44 w 55"/>
                  <a:gd name="T67" fmla="*/ 37 h 41"/>
                  <a:gd name="T68" fmla="*/ 46 w 55"/>
                  <a:gd name="T69" fmla="*/ 32 h 41"/>
                  <a:gd name="T70" fmla="*/ 39 w 55"/>
                  <a:gd name="T71" fmla="*/ 26 h 41"/>
                  <a:gd name="T72" fmla="*/ 43 w 55"/>
                  <a:gd name="T7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5" h="41">
                    <a:moveTo>
                      <a:pt x="43" y="22"/>
                    </a:moveTo>
                    <a:cubicBezTo>
                      <a:pt x="44" y="22"/>
                      <a:pt x="47" y="26"/>
                      <a:pt x="47" y="26"/>
                    </a:cubicBezTo>
                    <a:cubicBezTo>
                      <a:pt x="48" y="27"/>
                      <a:pt x="49" y="28"/>
                      <a:pt x="50" y="28"/>
                    </a:cubicBezTo>
                    <a:cubicBezTo>
                      <a:pt x="52" y="27"/>
                      <a:pt x="55" y="20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1" y="15"/>
                      <a:pt x="44" y="13"/>
                    </a:cubicBezTo>
                    <a:cubicBezTo>
                      <a:pt x="46" y="12"/>
                      <a:pt x="47" y="12"/>
                      <a:pt x="47" y="12"/>
                    </a:cubicBezTo>
                    <a:cubicBezTo>
                      <a:pt x="47" y="11"/>
                      <a:pt x="41" y="6"/>
                      <a:pt x="39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4" y="4"/>
                      <a:pt x="34" y="2"/>
                      <a:pt x="33" y="2"/>
                    </a:cubicBezTo>
                    <a:cubicBezTo>
                      <a:pt x="31" y="2"/>
                      <a:pt x="28" y="3"/>
                      <a:pt x="26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4"/>
                      <a:pt x="23" y="1"/>
                    </a:cubicBezTo>
                    <a:cubicBezTo>
                      <a:pt x="22" y="0"/>
                      <a:pt x="19" y="1"/>
                      <a:pt x="18" y="1"/>
                    </a:cubicBezTo>
                    <a:cubicBezTo>
                      <a:pt x="13" y="2"/>
                      <a:pt x="0" y="13"/>
                      <a:pt x="2" y="15"/>
                    </a:cubicBezTo>
                    <a:cubicBezTo>
                      <a:pt x="5" y="17"/>
                      <a:pt x="14" y="15"/>
                      <a:pt x="15" y="15"/>
                    </a:cubicBezTo>
                    <a:cubicBezTo>
                      <a:pt x="15" y="14"/>
                      <a:pt x="14" y="13"/>
                      <a:pt x="18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3" y="12"/>
                      <a:pt x="25" y="13"/>
                      <a:pt x="25" y="14"/>
                    </a:cubicBezTo>
                    <a:cubicBezTo>
                      <a:pt x="26" y="15"/>
                      <a:pt x="27" y="16"/>
                      <a:pt x="28" y="18"/>
                    </a:cubicBezTo>
                    <a:cubicBezTo>
                      <a:pt x="29" y="19"/>
                      <a:pt x="32" y="19"/>
                      <a:pt x="32" y="22"/>
                    </a:cubicBezTo>
                    <a:cubicBezTo>
                      <a:pt x="32" y="22"/>
                      <a:pt x="31" y="28"/>
                      <a:pt x="22" y="31"/>
                    </a:cubicBezTo>
                    <a:cubicBezTo>
                      <a:pt x="20" y="32"/>
                      <a:pt x="17" y="31"/>
                      <a:pt x="14" y="33"/>
                    </a:cubicBezTo>
                    <a:cubicBezTo>
                      <a:pt x="13" y="33"/>
                      <a:pt x="13" y="35"/>
                      <a:pt x="13" y="36"/>
                    </a:cubicBezTo>
                    <a:cubicBezTo>
                      <a:pt x="14" y="36"/>
                      <a:pt x="16" y="36"/>
                      <a:pt x="20" y="35"/>
                    </a:cubicBezTo>
                    <a:cubicBezTo>
                      <a:pt x="24" y="33"/>
                      <a:pt x="24" y="33"/>
                      <a:pt x="30" y="36"/>
                    </a:cubicBezTo>
                    <a:cubicBezTo>
                      <a:pt x="30" y="37"/>
                      <a:pt x="30" y="37"/>
                      <a:pt x="27" y="38"/>
                    </a:cubicBezTo>
                    <a:cubicBezTo>
                      <a:pt x="28" y="39"/>
                      <a:pt x="39" y="41"/>
                      <a:pt x="42" y="40"/>
                    </a:cubicBezTo>
                    <a:cubicBezTo>
                      <a:pt x="41" y="40"/>
                      <a:pt x="41" y="40"/>
                      <a:pt x="41" y="39"/>
                    </a:cubicBezTo>
                    <a:cubicBezTo>
                      <a:pt x="41" y="39"/>
                      <a:pt x="41" y="39"/>
                      <a:pt x="36" y="35"/>
                    </a:cubicBezTo>
                    <a:cubicBezTo>
                      <a:pt x="40" y="35"/>
                      <a:pt x="41" y="36"/>
                      <a:pt x="43" y="37"/>
                    </a:cubicBezTo>
                    <a:cubicBezTo>
                      <a:pt x="43" y="37"/>
                      <a:pt x="44" y="38"/>
                      <a:pt x="44" y="37"/>
                    </a:cubicBezTo>
                    <a:cubicBezTo>
                      <a:pt x="45" y="37"/>
                      <a:pt x="47" y="33"/>
                      <a:pt x="46" y="32"/>
                    </a:cubicBezTo>
                    <a:cubicBezTo>
                      <a:pt x="44" y="29"/>
                      <a:pt x="40" y="30"/>
                      <a:pt x="39" y="26"/>
                    </a:cubicBezTo>
                    <a:cubicBezTo>
                      <a:pt x="38" y="23"/>
                      <a:pt x="43" y="22"/>
                      <a:pt x="43" y="22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7" name="Freeform 20"/>
              <p:cNvSpPr>
                <a:spLocks/>
              </p:cNvSpPr>
              <p:nvPr/>
            </p:nvSpPr>
            <p:spPr bwMode="auto">
              <a:xfrm>
                <a:off x="3562" y="1658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2 w 2"/>
                  <a:gd name="T7" fmla="*/ 0 h 2"/>
                  <a:gd name="T8" fmla="*/ 2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8" name="Freeform 21"/>
              <p:cNvSpPr>
                <a:spLocks/>
              </p:cNvSpPr>
              <p:nvPr/>
            </p:nvSpPr>
            <p:spPr bwMode="auto">
              <a:xfrm>
                <a:off x="3750" y="1675"/>
                <a:ext cx="16" cy="7"/>
              </a:xfrm>
              <a:custGeom>
                <a:avLst/>
                <a:gdLst>
                  <a:gd name="T0" fmla="*/ 4 w 7"/>
                  <a:gd name="T1" fmla="*/ 3 h 3"/>
                  <a:gd name="T2" fmla="*/ 6 w 7"/>
                  <a:gd name="T3" fmla="*/ 3 h 3"/>
                  <a:gd name="T4" fmla="*/ 7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6 w 7"/>
                  <a:gd name="T11" fmla="*/ 0 h 3"/>
                  <a:gd name="T12" fmla="*/ 6 w 7"/>
                  <a:gd name="T13" fmla="*/ 0 h 3"/>
                  <a:gd name="T14" fmla="*/ 4 w 7"/>
                  <a:gd name="T15" fmla="*/ 0 h 3"/>
                  <a:gd name="T16" fmla="*/ 2 w 7"/>
                  <a:gd name="T17" fmla="*/ 3 h 3"/>
                  <a:gd name="T18" fmla="*/ 4 w 7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3">
                    <a:moveTo>
                      <a:pt x="4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0" y="2"/>
                      <a:pt x="2" y="3"/>
                    </a:cubicBezTo>
                    <a:cubicBezTo>
                      <a:pt x="2" y="3"/>
                      <a:pt x="3" y="3"/>
                      <a:pt x="4" y="3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39" name="Freeform 22"/>
              <p:cNvSpPr>
                <a:spLocks/>
              </p:cNvSpPr>
              <p:nvPr/>
            </p:nvSpPr>
            <p:spPr bwMode="auto">
              <a:xfrm>
                <a:off x="3633" y="1661"/>
                <a:ext cx="19" cy="7"/>
              </a:xfrm>
              <a:custGeom>
                <a:avLst/>
                <a:gdLst>
                  <a:gd name="T0" fmla="*/ 8 w 8"/>
                  <a:gd name="T1" fmla="*/ 1 h 3"/>
                  <a:gd name="T2" fmla="*/ 8 w 8"/>
                  <a:gd name="T3" fmla="*/ 1 h 3"/>
                  <a:gd name="T4" fmla="*/ 2 w 8"/>
                  <a:gd name="T5" fmla="*/ 0 h 3"/>
                  <a:gd name="T6" fmla="*/ 1 w 8"/>
                  <a:gd name="T7" fmla="*/ 2 h 3"/>
                  <a:gd name="T8" fmla="*/ 8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4" y="0"/>
                      <a:pt x="2" y="0"/>
                    </a:cubicBezTo>
                    <a:cubicBezTo>
                      <a:pt x="0" y="0"/>
                      <a:pt x="1" y="2"/>
                      <a:pt x="1" y="2"/>
                    </a:cubicBezTo>
                    <a:cubicBezTo>
                      <a:pt x="3" y="3"/>
                      <a:pt x="8" y="1"/>
                      <a:pt x="8" y="1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0" name="Freeform 23"/>
              <p:cNvSpPr>
                <a:spLocks/>
              </p:cNvSpPr>
              <p:nvPr/>
            </p:nvSpPr>
            <p:spPr bwMode="auto">
              <a:xfrm>
                <a:off x="3609" y="1632"/>
                <a:ext cx="15" cy="10"/>
              </a:xfrm>
              <a:custGeom>
                <a:avLst/>
                <a:gdLst>
                  <a:gd name="T0" fmla="*/ 2 w 6"/>
                  <a:gd name="T1" fmla="*/ 2 h 4"/>
                  <a:gd name="T2" fmla="*/ 0 w 6"/>
                  <a:gd name="T3" fmla="*/ 3 h 4"/>
                  <a:gd name="T4" fmla="*/ 0 w 6"/>
                  <a:gd name="T5" fmla="*/ 3 h 4"/>
                  <a:gd name="T6" fmla="*/ 2 w 6"/>
                  <a:gd name="T7" fmla="*/ 3 h 4"/>
                  <a:gd name="T8" fmla="*/ 1 w 6"/>
                  <a:gd name="T9" fmla="*/ 4 h 4"/>
                  <a:gd name="T10" fmla="*/ 3 w 6"/>
                  <a:gd name="T11" fmla="*/ 3 h 4"/>
                  <a:gd name="T12" fmla="*/ 6 w 6"/>
                  <a:gd name="T13" fmla="*/ 1 h 4"/>
                  <a:gd name="T14" fmla="*/ 5 w 6"/>
                  <a:gd name="T15" fmla="*/ 1 h 4"/>
                  <a:gd name="T16" fmla="*/ 6 w 6"/>
                  <a:gd name="T17" fmla="*/ 0 h 4"/>
                  <a:gd name="T18" fmla="*/ 6 w 6"/>
                  <a:gd name="T19" fmla="*/ 0 h 4"/>
                  <a:gd name="T20" fmla="*/ 2 w 6"/>
                  <a:gd name="T21" fmla="*/ 2 h 4"/>
                  <a:gd name="T22" fmla="*/ 2 w 6"/>
                  <a:gd name="T23" fmla="*/ 2 h 4"/>
                  <a:gd name="T24" fmla="*/ 3 w 6"/>
                  <a:gd name="T25" fmla="*/ 2 h 4"/>
                  <a:gd name="T26" fmla="*/ 2 w 6"/>
                  <a:gd name="T2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4">
                    <a:moveTo>
                      <a:pt x="2" y="2"/>
                    </a:move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2" y="2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1" name="Freeform 24"/>
              <p:cNvSpPr>
                <a:spLocks/>
              </p:cNvSpPr>
              <p:nvPr/>
            </p:nvSpPr>
            <p:spPr bwMode="auto">
              <a:xfrm>
                <a:off x="3590" y="1656"/>
                <a:ext cx="15" cy="7"/>
              </a:xfrm>
              <a:custGeom>
                <a:avLst/>
                <a:gdLst>
                  <a:gd name="T0" fmla="*/ 1 w 6"/>
                  <a:gd name="T1" fmla="*/ 2 h 3"/>
                  <a:gd name="T2" fmla="*/ 1 w 6"/>
                  <a:gd name="T3" fmla="*/ 3 h 3"/>
                  <a:gd name="T4" fmla="*/ 4 w 6"/>
                  <a:gd name="T5" fmla="*/ 2 h 3"/>
                  <a:gd name="T6" fmla="*/ 6 w 6"/>
                  <a:gd name="T7" fmla="*/ 0 h 3"/>
                  <a:gd name="T8" fmla="*/ 5 w 6"/>
                  <a:gd name="T9" fmla="*/ 0 h 3"/>
                  <a:gd name="T10" fmla="*/ 1 w 6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2" name="Freeform 25"/>
              <p:cNvSpPr>
                <a:spLocks/>
              </p:cNvSpPr>
              <p:nvPr/>
            </p:nvSpPr>
            <p:spPr bwMode="auto">
              <a:xfrm>
                <a:off x="3621" y="1635"/>
                <a:ext cx="19" cy="4"/>
              </a:xfrm>
              <a:custGeom>
                <a:avLst/>
                <a:gdLst>
                  <a:gd name="T0" fmla="*/ 8 w 8"/>
                  <a:gd name="T1" fmla="*/ 0 h 2"/>
                  <a:gd name="T2" fmla="*/ 8 w 8"/>
                  <a:gd name="T3" fmla="*/ 0 h 2"/>
                  <a:gd name="T4" fmla="*/ 7 w 8"/>
                  <a:gd name="T5" fmla="*/ 0 h 2"/>
                  <a:gd name="T6" fmla="*/ 7 w 8"/>
                  <a:gd name="T7" fmla="*/ 0 h 2"/>
                  <a:gd name="T8" fmla="*/ 4 w 8"/>
                  <a:gd name="T9" fmla="*/ 1 h 2"/>
                  <a:gd name="T10" fmla="*/ 1 w 8"/>
                  <a:gd name="T11" fmla="*/ 2 h 2"/>
                  <a:gd name="T12" fmla="*/ 0 w 8"/>
                  <a:gd name="T13" fmla="*/ 2 h 2"/>
                  <a:gd name="T14" fmla="*/ 5 w 8"/>
                  <a:gd name="T15" fmla="*/ 1 h 2"/>
                  <a:gd name="T16" fmla="*/ 7 w 8"/>
                  <a:gd name="T17" fmla="*/ 0 h 2"/>
                  <a:gd name="T18" fmla="*/ 8 w 8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3" y="2"/>
                      <a:pt x="5" y="1"/>
                    </a:cubicBezTo>
                    <a:cubicBezTo>
                      <a:pt x="6" y="1"/>
                      <a:pt x="6" y="1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3" name="Freeform 26"/>
              <p:cNvSpPr>
                <a:spLocks/>
              </p:cNvSpPr>
              <p:nvPr/>
            </p:nvSpPr>
            <p:spPr bwMode="auto">
              <a:xfrm>
                <a:off x="3621" y="1632"/>
                <a:ext cx="12" cy="7"/>
              </a:xfrm>
              <a:custGeom>
                <a:avLst/>
                <a:gdLst>
                  <a:gd name="T0" fmla="*/ 0 w 5"/>
                  <a:gd name="T1" fmla="*/ 3 h 3"/>
                  <a:gd name="T2" fmla="*/ 0 w 5"/>
                  <a:gd name="T3" fmla="*/ 3 h 3"/>
                  <a:gd name="T4" fmla="*/ 4 w 5"/>
                  <a:gd name="T5" fmla="*/ 1 h 3"/>
                  <a:gd name="T6" fmla="*/ 5 w 5"/>
                  <a:gd name="T7" fmla="*/ 1 h 3"/>
                  <a:gd name="T8" fmla="*/ 5 w 5"/>
                  <a:gd name="T9" fmla="*/ 0 h 3"/>
                  <a:gd name="T10" fmla="*/ 5 w 5"/>
                  <a:gd name="T11" fmla="*/ 0 h 3"/>
                  <a:gd name="T12" fmla="*/ 4 w 5"/>
                  <a:gd name="T13" fmla="*/ 0 h 3"/>
                  <a:gd name="T14" fmla="*/ 4 w 5"/>
                  <a:gd name="T15" fmla="*/ 0 h 3"/>
                  <a:gd name="T16" fmla="*/ 4 w 5"/>
                  <a:gd name="T17" fmla="*/ 0 h 3"/>
                  <a:gd name="T18" fmla="*/ 3 w 5"/>
                  <a:gd name="T19" fmla="*/ 0 h 3"/>
                  <a:gd name="T20" fmla="*/ 1 w 5"/>
                  <a:gd name="T21" fmla="*/ 2 h 3"/>
                  <a:gd name="T22" fmla="*/ 0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3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2" y="1"/>
                      <a:pt x="1" y="2"/>
                    </a:cubicBezTo>
                    <a:cubicBezTo>
                      <a:pt x="0" y="2"/>
                      <a:pt x="0" y="2"/>
                      <a:pt x="0" y="3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4" name="Freeform 27"/>
              <p:cNvSpPr>
                <a:spLocks/>
              </p:cNvSpPr>
              <p:nvPr/>
            </p:nvSpPr>
            <p:spPr bwMode="auto">
              <a:xfrm>
                <a:off x="3636" y="1625"/>
                <a:ext cx="9" cy="5"/>
              </a:xfrm>
              <a:custGeom>
                <a:avLst/>
                <a:gdLst>
                  <a:gd name="T0" fmla="*/ 1 w 4"/>
                  <a:gd name="T1" fmla="*/ 1 h 2"/>
                  <a:gd name="T2" fmla="*/ 4 w 4"/>
                  <a:gd name="T3" fmla="*/ 0 h 2"/>
                  <a:gd name="T4" fmla="*/ 3 w 4"/>
                  <a:gd name="T5" fmla="*/ 0 h 2"/>
                  <a:gd name="T6" fmla="*/ 0 w 4"/>
                  <a:gd name="T7" fmla="*/ 1 h 2"/>
                  <a:gd name="T8" fmla="*/ 0 w 4"/>
                  <a:gd name="T9" fmla="*/ 1 h 2"/>
                  <a:gd name="T10" fmla="*/ 1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5" name="Freeform 28"/>
              <p:cNvSpPr>
                <a:spLocks/>
              </p:cNvSpPr>
              <p:nvPr/>
            </p:nvSpPr>
            <p:spPr bwMode="auto">
              <a:xfrm>
                <a:off x="3640" y="1613"/>
                <a:ext cx="34" cy="19"/>
              </a:xfrm>
              <a:custGeom>
                <a:avLst/>
                <a:gdLst>
                  <a:gd name="T0" fmla="*/ 4 w 14"/>
                  <a:gd name="T1" fmla="*/ 5 h 8"/>
                  <a:gd name="T2" fmla="*/ 6 w 14"/>
                  <a:gd name="T3" fmla="*/ 5 h 8"/>
                  <a:gd name="T4" fmla="*/ 6 w 14"/>
                  <a:gd name="T5" fmla="*/ 5 h 8"/>
                  <a:gd name="T6" fmla="*/ 4 w 14"/>
                  <a:gd name="T7" fmla="*/ 5 h 8"/>
                  <a:gd name="T8" fmla="*/ 1 w 14"/>
                  <a:gd name="T9" fmla="*/ 7 h 8"/>
                  <a:gd name="T10" fmla="*/ 0 w 14"/>
                  <a:gd name="T11" fmla="*/ 8 h 8"/>
                  <a:gd name="T12" fmla="*/ 2 w 14"/>
                  <a:gd name="T13" fmla="*/ 7 h 8"/>
                  <a:gd name="T14" fmla="*/ 4 w 14"/>
                  <a:gd name="T15" fmla="*/ 7 h 8"/>
                  <a:gd name="T16" fmla="*/ 9 w 14"/>
                  <a:gd name="T17" fmla="*/ 5 h 8"/>
                  <a:gd name="T18" fmla="*/ 12 w 14"/>
                  <a:gd name="T19" fmla="*/ 4 h 8"/>
                  <a:gd name="T20" fmla="*/ 12 w 14"/>
                  <a:gd name="T21" fmla="*/ 3 h 8"/>
                  <a:gd name="T22" fmla="*/ 11 w 14"/>
                  <a:gd name="T23" fmla="*/ 3 h 8"/>
                  <a:gd name="T24" fmla="*/ 11 w 14"/>
                  <a:gd name="T25" fmla="*/ 3 h 8"/>
                  <a:gd name="T26" fmla="*/ 12 w 14"/>
                  <a:gd name="T27" fmla="*/ 3 h 8"/>
                  <a:gd name="T28" fmla="*/ 13 w 14"/>
                  <a:gd name="T29" fmla="*/ 2 h 8"/>
                  <a:gd name="T30" fmla="*/ 12 w 14"/>
                  <a:gd name="T31" fmla="*/ 2 h 8"/>
                  <a:gd name="T32" fmla="*/ 13 w 14"/>
                  <a:gd name="T33" fmla="*/ 1 h 8"/>
                  <a:gd name="T34" fmla="*/ 14 w 14"/>
                  <a:gd name="T35" fmla="*/ 0 h 8"/>
                  <a:gd name="T36" fmla="*/ 14 w 14"/>
                  <a:gd name="T37" fmla="*/ 0 h 8"/>
                  <a:gd name="T38" fmla="*/ 6 w 14"/>
                  <a:gd name="T39" fmla="*/ 3 h 8"/>
                  <a:gd name="T40" fmla="*/ 7 w 14"/>
                  <a:gd name="T41" fmla="*/ 3 h 8"/>
                  <a:gd name="T42" fmla="*/ 4 w 14"/>
                  <a:gd name="T43" fmla="*/ 4 h 8"/>
                  <a:gd name="T44" fmla="*/ 2 w 14"/>
                  <a:gd name="T45" fmla="*/ 5 h 8"/>
                  <a:gd name="T46" fmla="*/ 4 w 14"/>
                  <a:gd name="T4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8">
                    <a:moveTo>
                      <a:pt x="4" y="5"/>
                    </a:moveTo>
                    <a:cubicBezTo>
                      <a:pt x="5" y="5"/>
                      <a:pt x="5" y="4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2" y="6"/>
                      <a:pt x="1" y="6"/>
                      <a:pt x="1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8"/>
                      <a:pt x="2" y="7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2"/>
                      <a:pt x="13" y="2"/>
                      <a:pt x="13" y="1"/>
                    </a:cubicBezTo>
                    <a:cubicBezTo>
                      <a:pt x="13" y="1"/>
                      <a:pt x="14" y="1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1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4"/>
                      <a:pt x="5" y="4"/>
                      <a:pt x="4" y="4"/>
                    </a:cubicBezTo>
                    <a:cubicBezTo>
                      <a:pt x="3" y="4"/>
                      <a:pt x="2" y="5"/>
                      <a:pt x="2" y="5"/>
                    </a:cubicBezTo>
                    <a:cubicBezTo>
                      <a:pt x="4" y="5"/>
                      <a:pt x="4" y="5"/>
                      <a:pt x="4" y="5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6" name="Freeform 29"/>
              <p:cNvSpPr>
                <a:spLocks/>
              </p:cNvSpPr>
              <p:nvPr/>
            </p:nvSpPr>
            <p:spPr bwMode="auto">
              <a:xfrm>
                <a:off x="3602" y="1644"/>
                <a:ext cx="57" cy="17"/>
              </a:xfrm>
              <a:custGeom>
                <a:avLst/>
                <a:gdLst>
                  <a:gd name="T0" fmla="*/ 2 w 24"/>
                  <a:gd name="T1" fmla="*/ 7 h 7"/>
                  <a:gd name="T2" fmla="*/ 22 w 24"/>
                  <a:gd name="T3" fmla="*/ 1 h 7"/>
                  <a:gd name="T4" fmla="*/ 21 w 24"/>
                  <a:gd name="T5" fmla="*/ 0 h 7"/>
                  <a:gd name="T6" fmla="*/ 10 w 24"/>
                  <a:gd name="T7" fmla="*/ 3 h 7"/>
                  <a:gd name="T8" fmla="*/ 8 w 24"/>
                  <a:gd name="T9" fmla="*/ 2 h 7"/>
                  <a:gd name="T10" fmla="*/ 9 w 24"/>
                  <a:gd name="T11" fmla="*/ 1 h 7"/>
                  <a:gd name="T12" fmla="*/ 10 w 24"/>
                  <a:gd name="T13" fmla="*/ 0 h 7"/>
                  <a:gd name="T14" fmla="*/ 8 w 24"/>
                  <a:gd name="T15" fmla="*/ 0 h 7"/>
                  <a:gd name="T16" fmla="*/ 7 w 24"/>
                  <a:gd name="T17" fmla="*/ 0 h 7"/>
                  <a:gd name="T18" fmla="*/ 6 w 24"/>
                  <a:gd name="T19" fmla="*/ 0 h 7"/>
                  <a:gd name="T20" fmla="*/ 4 w 24"/>
                  <a:gd name="T21" fmla="*/ 0 h 7"/>
                  <a:gd name="T22" fmla="*/ 3 w 24"/>
                  <a:gd name="T23" fmla="*/ 2 h 7"/>
                  <a:gd name="T24" fmla="*/ 4 w 24"/>
                  <a:gd name="T25" fmla="*/ 2 h 7"/>
                  <a:gd name="T26" fmla="*/ 6 w 24"/>
                  <a:gd name="T27" fmla="*/ 1 h 7"/>
                  <a:gd name="T28" fmla="*/ 5 w 24"/>
                  <a:gd name="T29" fmla="*/ 3 h 7"/>
                  <a:gd name="T30" fmla="*/ 2 w 24"/>
                  <a:gd name="T31" fmla="*/ 5 h 7"/>
                  <a:gd name="T32" fmla="*/ 2 w 24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7">
                    <a:moveTo>
                      <a:pt x="2" y="7"/>
                    </a:moveTo>
                    <a:cubicBezTo>
                      <a:pt x="2" y="7"/>
                      <a:pt x="18" y="5"/>
                      <a:pt x="22" y="1"/>
                    </a:cubicBezTo>
                    <a:cubicBezTo>
                      <a:pt x="24" y="0"/>
                      <a:pt x="21" y="0"/>
                      <a:pt x="21" y="0"/>
                    </a:cubicBezTo>
                    <a:cubicBezTo>
                      <a:pt x="19" y="0"/>
                      <a:pt x="12" y="2"/>
                      <a:pt x="10" y="3"/>
                    </a:cubicBezTo>
                    <a:cubicBezTo>
                      <a:pt x="9" y="3"/>
                      <a:pt x="8" y="2"/>
                      <a:pt x="8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12" y="1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6" y="2"/>
                      <a:pt x="5" y="3"/>
                      <a:pt x="5" y="3"/>
                    </a:cubicBezTo>
                    <a:cubicBezTo>
                      <a:pt x="4" y="4"/>
                      <a:pt x="3" y="4"/>
                      <a:pt x="2" y="5"/>
                    </a:cubicBezTo>
                    <a:cubicBezTo>
                      <a:pt x="0" y="7"/>
                      <a:pt x="1" y="7"/>
                      <a:pt x="2" y="7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7" name="Freeform 30"/>
              <p:cNvSpPr>
                <a:spLocks noEditPoints="1"/>
              </p:cNvSpPr>
              <p:nvPr/>
            </p:nvSpPr>
            <p:spPr bwMode="auto">
              <a:xfrm>
                <a:off x="4054" y="1677"/>
                <a:ext cx="330" cy="899"/>
              </a:xfrm>
              <a:custGeom>
                <a:avLst/>
                <a:gdLst>
                  <a:gd name="T0" fmla="*/ 132 w 139"/>
                  <a:gd name="T1" fmla="*/ 144 h 378"/>
                  <a:gd name="T2" fmla="*/ 117 w 139"/>
                  <a:gd name="T3" fmla="*/ 100 h 378"/>
                  <a:gd name="T4" fmla="*/ 99 w 139"/>
                  <a:gd name="T5" fmla="*/ 67 h 378"/>
                  <a:gd name="T6" fmla="*/ 65 w 139"/>
                  <a:gd name="T7" fmla="*/ 28 h 378"/>
                  <a:gd name="T8" fmla="*/ 72 w 139"/>
                  <a:gd name="T9" fmla="*/ 36 h 378"/>
                  <a:gd name="T10" fmla="*/ 40 w 139"/>
                  <a:gd name="T11" fmla="*/ 8 h 378"/>
                  <a:gd name="T12" fmla="*/ 34 w 139"/>
                  <a:gd name="T13" fmla="*/ 5 h 378"/>
                  <a:gd name="T14" fmla="*/ 24 w 139"/>
                  <a:gd name="T15" fmla="*/ 0 h 378"/>
                  <a:gd name="T16" fmla="*/ 34 w 139"/>
                  <a:gd name="T17" fmla="*/ 21 h 378"/>
                  <a:gd name="T18" fmla="*/ 44 w 139"/>
                  <a:gd name="T19" fmla="*/ 38 h 378"/>
                  <a:gd name="T20" fmla="*/ 62 w 139"/>
                  <a:gd name="T21" fmla="*/ 44 h 378"/>
                  <a:gd name="T22" fmla="*/ 47 w 139"/>
                  <a:gd name="T23" fmla="*/ 21 h 378"/>
                  <a:gd name="T24" fmla="*/ 54 w 139"/>
                  <a:gd name="T25" fmla="*/ 26 h 378"/>
                  <a:gd name="T26" fmla="*/ 75 w 139"/>
                  <a:gd name="T27" fmla="*/ 46 h 378"/>
                  <a:gd name="T28" fmla="*/ 71 w 139"/>
                  <a:gd name="T29" fmla="*/ 52 h 378"/>
                  <a:gd name="T30" fmla="*/ 75 w 139"/>
                  <a:gd name="T31" fmla="*/ 63 h 378"/>
                  <a:gd name="T32" fmla="*/ 68 w 139"/>
                  <a:gd name="T33" fmla="*/ 65 h 378"/>
                  <a:gd name="T34" fmla="*/ 60 w 139"/>
                  <a:gd name="T35" fmla="*/ 63 h 378"/>
                  <a:gd name="T36" fmla="*/ 46 w 139"/>
                  <a:gd name="T37" fmla="*/ 47 h 378"/>
                  <a:gd name="T38" fmla="*/ 52 w 139"/>
                  <a:gd name="T39" fmla="*/ 63 h 378"/>
                  <a:gd name="T40" fmla="*/ 48 w 139"/>
                  <a:gd name="T41" fmla="*/ 72 h 378"/>
                  <a:gd name="T42" fmla="*/ 41 w 139"/>
                  <a:gd name="T43" fmla="*/ 80 h 378"/>
                  <a:gd name="T44" fmla="*/ 34 w 139"/>
                  <a:gd name="T45" fmla="*/ 83 h 378"/>
                  <a:gd name="T46" fmla="*/ 30 w 139"/>
                  <a:gd name="T47" fmla="*/ 85 h 378"/>
                  <a:gd name="T48" fmla="*/ 26 w 139"/>
                  <a:gd name="T49" fmla="*/ 127 h 378"/>
                  <a:gd name="T50" fmla="*/ 48 w 139"/>
                  <a:gd name="T51" fmla="*/ 134 h 378"/>
                  <a:gd name="T52" fmla="*/ 65 w 139"/>
                  <a:gd name="T53" fmla="*/ 109 h 378"/>
                  <a:gd name="T54" fmla="*/ 91 w 139"/>
                  <a:gd name="T55" fmla="*/ 144 h 378"/>
                  <a:gd name="T56" fmla="*/ 93 w 139"/>
                  <a:gd name="T57" fmla="*/ 129 h 378"/>
                  <a:gd name="T58" fmla="*/ 90 w 139"/>
                  <a:gd name="T59" fmla="*/ 120 h 378"/>
                  <a:gd name="T60" fmla="*/ 101 w 139"/>
                  <a:gd name="T61" fmla="*/ 136 h 378"/>
                  <a:gd name="T62" fmla="*/ 104 w 139"/>
                  <a:gd name="T63" fmla="*/ 128 h 378"/>
                  <a:gd name="T64" fmla="*/ 108 w 139"/>
                  <a:gd name="T65" fmla="*/ 106 h 378"/>
                  <a:gd name="T66" fmla="*/ 113 w 139"/>
                  <a:gd name="T67" fmla="*/ 113 h 378"/>
                  <a:gd name="T68" fmla="*/ 117 w 139"/>
                  <a:gd name="T69" fmla="*/ 110 h 378"/>
                  <a:gd name="T70" fmla="*/ 126 w 139"/>
                  <a:gd name="T71" fmla="*/ 138 h 378"/>
                  <a:gd name="T72" fmla="*/ 115 w 139"/>
                  <a:gd name="T73" fmla="*/ 133 h 378"/>
                  <a:gd name="T74" fmla="*/ 118 w 139"/>
                  <a:gd name="T75" fmla="*/ 154 h 378"/>
                  <a:gd name="T76" fmla="*/ 124 w 139"/>
                  <a:gd name="T77" fmla="*/ 154 h 378"/>
                  <a:gd name="T78" fmla="*/ 119 w 139"/>
                  <a:gd name="T79" fmla="*/ 177 h 378"/>
                  <a:gd name="T80" fmla="*/ 81 w 139"/>
                  <a:gd name="T81" fmla="*/ 154 h 378"/>
                  <a:gd name="T82" fmla="*/ 70 w 139"/>
                  <a:gd name="T83" fmla="*/ 138 h 378"/>
                  <a:gd name="T84" fmla="*/ 43 w 139"/>
                  <a:gd name="T85" fmla="*/ 143 h 378"/>
                  <a:gd name="T86" fmla="*/ 34 w 139"/>
                  <a:gd name="T87" fmla="*/ 148 h 378"/>
                  <a:gd name="T88" fmla="*/ 16 w 139"/>
                  <a:gd name="T89" fmla="*/ 173 h 378"/>
                  <a:gd name="T90" fmla="*/ 12 w 139"/>
                  <a:gd name="T91" fmla="*/ 243 h 378"/>
                  <a:gd name="T92" fmla="*/ 61 w 139"/>
                  <a:gd name="T93" fmla="*/ 259 h 378"/>
                  <a:gd name="T94" fmla="*/ 67 w 139"/>
                  <a:gd name="T95" fmla="*/ 268 h 378"/>
                  <a:gd name="T96" fmla="*/ 40 w 139"/>
                  <a:gd name="T97" fmla="*/ 345 h 378"/>
                  <a:gd name="T98" fmla="*/ 48 w 139"/>
                  <a:gd name="T99" fmla="*/ 364 h 378"/>
                  <a:gd name="T100" fmla="*/ 97 w 139"/>
                  <a:gd name="T101" fmla="*/ 310 h 378"/>
                  <a:gd name="T102" fmla="*/ 125 w 139"/>
                  <a:gd name="T103" fmla="*/ 250 h 378"/>
                  <a:gd name="T104" fmla="*/ 124 w 139"/>
                  <a:gd name="T105" fmla="*/ 189 h 378"/>
                  <a:gd name="T106" fmla="*/ 136 w 139"/>
                  <a:gd name="T107" fmla="*/ 235 h 378"/>
                  <a:gd name="T108" fmla="*/ 137 w 139"/>
                  <a:gd name="T109" fmla="*/ 228 h 378"/>
                  <a:gd name="T110" fmla="*/ 137 w 139"/>
                  <a:gd name="T111" fmla="*/ 220 h 378"/>
                  <a:gd name="T112" fmla="*/ 138 w 139"/>
                  <a:gd name="T113" fmla="*/ 215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9" h="378">
                    <a:moveTo>
                      <a:pt x="139" y="195"/>
                    </a:moveTo>
                    <a:cubicBezTo>
                      <a:pt x="138" y="188"/>
                      <a:pt x="138" y="180"/>
                      <a:pt x="137" y="173"/>
                    </a:cubicBezTo>
                    <a:cubicBezTo>
                      <a:pt x="137" y="171"/>
                      <a:pt x="137" y="170"/>
                      <a:pt x="137" y="168"/>
                    </a:cubicBezTo>
                    <a:cubicBezTo>
                      <a:pt x="135" y="163"/>
                      <a:pt x="135" y="162"/>
                      <a:pt x="132" y="144"/>
                    </a:cubicBezTo>
                    <a:cubicBezTo>
                      <a:pt x="132" y="144"/>
                      <a:pt x="132" y="144"/>
                      <a:pt x="132" y="144"/>
                    </a:cubicBezTo>
                    <a:cubicBezTo>
                      <a:pt x="125" y="119"/>
                      <a:pt x="125" y="119"/>
                      <a:pt x="124" y="118"/>
                    </a:cubicBezTo>
                    <a:cubicBezTo>
                      <a:pt x="125" y="118"/>
                      <a:pt x="125" y="118"/>
                      <a:pt x="125" y="118"/>
                    </a:cubicBezTo>
                    <a:cubicBezTo>
                      <a:pt x="122" y="110"/>
                      <a:pt x="121" y="108"/>
                      <a:pt x="117" y="100"/>
                    </a:cubicBezTo>
                    <a:cubicBezTo>
                      <a:pt x="109" y="84"/>
                      <a:pt x="109" y="84"/>
                      <a:pt x="109" y="84"/>
                    </a:cubicBezTo>
                    <a:cubicBezTo>
                      <a:pt x="107" y="81"/>
                      <a:pt x="104" y="79"/>
                      <a:pt x="101" y="76"/>
                    </a:cubicBezTo>
                    <a:cubicBezTo>
                      <a:pt x="104" y="79"/>
                      <a:pt x="107" y="81"/>
                      <a:pt x="109" y="84"/>
                    </a:cubicBezTo>
                    <a:cubicBezTo>
                      <a:pt x="106" y="79"/>
                      <a:pt x="102" y="72"/>
                      <a:pt x="99" y="67"/>
                    </a:cubicBezTo>
                    <a:cubicBezTo>
                      <a:pt x="85" y="48"/>
                      <a:pt x="85" y="48"/>
                      <a:pt x="76" y="39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9"/>
                      <a:pt x="65" y="28"/>
                    </a:cubicBezTo>
                    <a:cubicBezTo>
                      <a:pt x="66" y="29"/>
                      <a:pt x="66" y="29"/>
                      <a:pt x="70" y="33"/>
                    </a:cubicBezTo>
                    <a:cubicBezTo>
                      <a:pt x="69" y="33"/>
                      <a:pt x="69" y="32"/>
                      <a:pt x="68" y="32"/>
                    </a:cubicBezTo>
                    <a:cubicBezTo>
                      <a:pt x="69" y="34"/>
                      <a:pt x="71" y="35"/>
                      <a:pt x="72" y="36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66" y="31"/>
                      <a:pt x="60" y="25"/>
                      <a:pt x="54" y="20"/>
                    </a:cubicBezTo>
                    <a:cubicBezTo>
                      <a:pt x="57" y="22"/>
                      <a:pt x="59" y="25"/>
                      <a:pt x="63" y="26"/>
                    </a:cubicBezTo>
                    <a:cubicBezTo>
                      <a:pt x="62" y="25"/>
                      <a:pt x="52" y="16"/>
                      <a:pt x="46" y="12"/>
                    </a:cubicBezTo>
                    <a:cubicBezTo>
                      <a:pt x="41" y="9"/>
                      <a:pt x="40" y="9"/>
                      <a:pt x="40" y="8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0" y="8"/>
                      <a:pt x="40" y="8"/>
                      <a:pt x="39" y="7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7"/>
                      <a:pt x="37" y="7"/>
                      <a:pt x="34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29" y="1"/>
                      <a:pt x="28" y="1"/>
                    </a:cubicBezTo>
                    <a:cubicBezTo>
                      <a:pt x="28" y="2"/>
                      <a:pt x="28" y="2"/>
                      <a:pt x="29" y="3"/>
                    </a:cubicBezTo>
                    <a:cubicBezTo>
                      <a:pt x="27" y="2"/>
                      <a:pt x="26" y="0"/>
                      <a:pt x="24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5" y="3"/>
                      <a:pt x="25" y="3"/>
                      <a:pt x="26" y="4"/>
                    </a:cubicBezTo>
                    <a:cubicBezTo>
                      <a:pt x="26" y="6"/>
                      <a:pt x="30" y="14"/>
                      <a:pt x="30" y="14"/>
                    </a:cubicBezTo>
                    <a:cubicBezTo>
                      <a:pt x="34" y="19"/>
                      <a:pt x="34" y="21"/>
                      <a:pt x="34" y="21"/>
                    </a:cubicBezTo>
                    <a:cubicBezTo>
                      <a:pt x="33" y="26"/>
                      <a:pt x="33" y="26"/>
                      <a:pt x="30" y="28"/>
                    </a:cubicBezTo>
                    <a:cubicBezTo>
                      <a:pt x="29" y="29"/>
                      <a:pt x="29" y="29"/>
                      <a:pt x="30" y="31"/>
                    </a:cubicBezTo>
                    <a:cubicBezTo>
                      <a:pt x="30" y="31"/>
                      <a:pt x="37" y="48"/>
                      <a:pt x="44" y="45"/>
                    </a:cubicBezTo>
                    <a:cubicBezTo>
                      <a:pt x="46" y="44"/>
                      <a:pt x="45" y="40"/>
                      <a:pt x="44" y="38"/>
                    </a:cubicBezTo>
                    <a:cubicBezTo>
                      <a:pt x="45" y="39"/>
                      <a:pt x="57" y="51"/>
                      <a:pt x="59" y="54"/>
                    </a:cubicBezTo>
                    <a:cubicBezTo>
                      <a:pt x="60" y="56"/>
                      <a:pt x="61" y="58"/>
                      <a:pt x="63" y="58"/>
                    </a:cubicBezTo>
                    <a:cubicBezTo>
                      <a:pt x="63" y="57"/>
                      <a:pt x="64" y="52"/>
                      <a:pt x="63" y="50"/>
                    </a:cubicBezTo>
                    <a:cubicBezTo>
                      <a:pt x="60" y="45"/>
                      <a:pt x="60" y="45"/>
                      <a:pt x="62" y="44"/>
                    </a:cubicBezTo>
                    <a:cubicBezTo>
                      <a:pt x="62" y="42"/>
                      <a:pt x="62" y="42"/>
                      <a:pt x="58" y="40"/>
                    </a:cubicBezTo>
                    <a:cubicBezTo>
                      <a:pt x="56" y="38"/>
                      <a:pt x="56" y="38"/>
                      <a:pt x="53" y="33"/>
                    </a:cubicBezTo>
                    <a:cubicBezTo>
                      <a:pt x="51" y="31"/>
                      <a:pt x="53" y="28"/>
                      <a:pt x="52" y="26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8" y="21"/>
                      <a:pt x="54" y="25"/>
                      <a:pt x="55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9" y="36"/>
                      <a:pt x="59" y="36"/>
                      <a:pt x="63" y="40"/>
                    </a:cubicBezTo>
                    <a:cubicBezTo>
                      <a:pt x="67" y="44"/>
                      <a:pt x="73" y="43"/>
                      <a:pt x="77" y="47"/>
                    </a:cubicBezTo>
                    <a:cubicBezTo>
                      <a:pt x="76" y="47"/>
                      <a:pt x="76" y="46"/>
                      <a:pt x="7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47"/>
                      <a:pt x="75" y="47"/>
                      <a:pt x="75" y="48"/>
                    </a:cubicBezTo>
                    <a:cubicBezTo>
                      <a:pt x="73" y="47"/>
                      <a:pt x="71" y="46"/>
                      <a:pt x="69" y="46"/>
                    </a:cubicBezTo>
                    <a:cubicBezTo>
                      <a:pt x="71" y="49"/>
                      <a:pt x="75" y="52"/>
                      <a:pt x="77" y="56"/>
                    </a:cubicBezTo>
                    <a:cubicBezTo>
                      <a:pt x="74" y="56"/>
                      <a:pt x="74" y="52"/>
                      <a:pt x="71" y="52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74" y="58"/>
                      <a:pt x="75" y="59"/>
                    </a:cubicBezTo>
                    <a:cubicBezTo>
                      <a:pt x="75" y="59"/>
                      <a:pt x="77" y="62"/>
                      <a:pt x="77" y="63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75" y="63"/>
                      <a:pt x="75" y="64"/>
                      <a:pt x="75" y="64"/>
                    </a:cubicBez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5"/>
                      <a:pt x="75" y="65"/>
                    </a:cubicBezTo>
                    <a:cubicBezTo>
                      <a:pt x="68" y="64"/>
                      <a:pt x="68" y="64"/>
                      <a:pt x="68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5" y="65"/>
                      <a:pt x="63" y="64"/>
                      <a:pt x="61" y="64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64" y="64"/>
                      <a:pt x="63" y="63"/>
                      <a:pt x="60" y="63"/>
                    </a:cubicBezTo>
                    <a:cubicBezTo>
                      <a:pt x="59" y="63"/>
                      <a:pt x="59" y="63"/>
                      <a:pt x="56" y="60"/>
                    </a:cubicBezTo>
                    <a:cubicBezTo>
                      <a:pt x="54" y="58"/>
                      <a:pt x="52" y="55"/>
                      <a:pt x="52" y="52"/>
                    </a:cubicBezTo>
                    <a:cubicBezTo>
                      <a:pt x="52" y="51"/>
                      <a:pt x="50" y="46"/>
                      <a:pt x="49" y="46"/>
                    </a:cubicBezTo>
                    <a:cubicBezTo>
                      <a:pt x="49" y="46"/>
                      <a:pt x="45" y="46"/>
                      <a:pt x="46" y="47"/>
                    </a:cubicBezTo>
                    <a:cubicBezTo>
                      <a:pt x="46" y="48"/>
                      <a:pt x="51" y="56"/>
                      <a:pt x="54" y="60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5" y="63"/>
                    </a:cubicBezTo>
                    <a:cubicBezTo>
                      <a:pt x="54" y="63"/>
                      <a:pt x="53" y="63"/>
                      <a:pt x="52" y="63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8" y="64"/>
                      <a:pt x="48" y="64"/>
                      <a:pt x="47" y="65"/>
                    </a:cubicBezTo>
                    <a:cubicBezTo>
                      <a:pt x="47" y="66"/>
                      <a:pt x="47" y="68"/>
                      <a:pt x="48" y="71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5" y="72"/>
                      <a:pt x="45" y="72"/>
                      <a:pt x="43" y="73"/>
                    </a:cubicBezTo>
                    <a:cubicBezTo>
                      <a:pt x="43" y="73"/>
                      <a:pt x="43" y="73"/>
                      <a:pt x="44" y="76"/>
                    </a:cubicBezTo>
                    <a:cubicBezTo>
                      <a:pt x="44" y="77"/>
                      <a:pt x="43" y="77"/>
                      <a:pt x="42" y="78"/>
                    </a:cubicBezTo>
                    <a:cubicBezTo>
                      <a:pt x="42" y="78"/>
                      <a:pt x="42" y="79"/>
                      <a:pt x="41" y="80"/>
                    </a:cubicBezTo>
                    <a:cubicBezTo>
                      <a:pt x="38" y="80"/>
                      <a:pt x="37" y="79"/>
                      <a:pt x="35" y="78"/>
                    </a:cubicBezTo>
                    <a:cubicBezTo>
                      <a:pt x="36" y="79"/>
                      <a:pt x="36" y="80"/>
                      <a:pt x="37" y="81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6" y="82"/>
                      <a:pt x="35" y="82"/>
                      <a:pt x="34" y="83"/>
                    </a:cubicBezTo>
                    <a:cubicBezTo>
                      <a:pt x="32" y="81"/>
                      <a:pt x="32" y="81"/>
                      <a:pt x="29" y="81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3"/>
                      <a:pt x="31" y="84"/>
                      <a:pt x="31" y="85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47" y="90"/>
                      <a:pt x="45" y="107"/>
                      <a:pt x="44" y="107"/>
                    </a:cubicBezTo>
                    <a:cubicBezTo>
                      <a:pt x="37" y="106"/>
                      <a:pt x="29" y="104"/>
                      <a:pt x="21" y="103"/>
                    </a:cubicBezTo>
                    <a:cubicBezTo>
                      <a:pt x="22" y="104"/>
                      <a:pt x="22" y="105"/>
                      <a:pt x="23" y="105"/>
                    </a:cubicBezTo>
                    <a:cubicBezTo>
                      <a:pt x="23" y="106"/>
                      <a:pt x="24" y="126"/>
                      <a:pt x="26" y="127"/>
                    </a:cubicBezTo>
                    <a:cubicBezTo>
                      <a:pt x="26" y="134"/>
                      <a:pt x="26" y="134"/>
                      <a:pt x="25" y="134"/>
                    </a:cubicBezTo>
                    <a:cubicBezTo>
                      <a:pt x="31" y="134"/>
                      <a:pt x="32" y="134"/>
                      <a:pt x="34" y="134"/>
                    </a:cubicBezTo>
                    <a:cubicBezTo>
                      <a:pt x="35" y="138"/>
                      <a:pt x="35" y="138"/>
                      <a:pt x="35" y="138"/>
                    </a:cubicBezTo>
                    <a:cubicBezTo>
                      <a:pt x="48" y="134"/>
                      <a:pt x="48" y="134"/>
                      <a:pt x="48" y="134"/>
                    </a:cubicBezTo>
                    <a:cubicBezTo>
                      <a:pt x="52" y="133"/>
                      <a:pt x="53" y="129"/>
                      <a:pt x="51" y="126"/>
                    </a:cubicBezTo>
                    <a:cubicBezTo>
                      <a:pt x="53" y="118"/>
                      <a:pt x="53" y="117"/>
                      <a:pt x="58" y="115"/>
                    </a:cubicBezTo>
                    <a:cubicBezTo>
                      <a:pt x="58" y="109"/>
                      <a:pt x="58" y="109"/>
                      <a:pt x="59" y="108"/>
                    </a:cubicBezTo>
                    <a:cubicBezTo>
                      <a:pt x="61" y="106"/>
                      <a:pt x="63" y="109"/>
                      <a:pt x="65" y="109"/>
                    </a:cubicBezTo>
                    <a:cubicBezTo>
                      <a:pt x="67" y="106"/>
                      <a:pt x="69" y="103"/>
                      <a:pt x="72" y="106"/>
                    </a:cubicBezTo>
                    <a:cubicBezTo>
                      <a:pt x="72" y="106"/>
                      <a:pt x="90" y="127"/>
                      <a:pt x="92" y="132"/>
                    </a:cubicBezTo>
                    <a:cubicBezTo>
                      <a:pt x="93" y="137"/>
                      <a:pt x="93" y="137"/>
                      <a:pt x="85" y="138"/>
                    </a:cubicBezTo>
                    <a:cubicBezTo>
                      <a:pt x="87" y="140"/>
                      <a:pt x="91" y="144"/>
                      <a:pt x="91" y="144"/>
                    </a:cubicBezTo>
                    <a:cubicBezTo>
                      <a:pt x="92" y="142"/>
                      <a:pt x="91" y="140"/>
                      <a:pt x="91" y="138"/>
                    </a:cubicBezTo>
                    <a:cubicBezTo>
                      <a:pt x="92" y="138"/>
                      <a:pt x="92" y="138"/>
                      <a:pt x="92" y="138"/>
                    </a:cubicBezTo>
                    <a:cubicBezTo>
                      <a:pt x="93" y="137"/>
                      <a:pt x="94" y="135"/>
                      <a:pt x="94" y="134"/>
                    </a:cubicBezTo>
                    <a:cubicBezTo>
                      <a:pt x="93" y="130"/>
                      <a:pt x="93" y="130"/>
                      <a:pt x="93" y="129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95" y="129"/>
                      <a:pt x="96" y="130"/>
                      <a:pt x="96" y="130"/>
                    </a:cubicBezTo>
                    <a:cubicBezTo>
                      <a:pt x="96" y="129"/>
                      <a:pt x="96" y="129"/>
                      <a:pt x="90" y="121"/>
                    </a:cubicBezTo>
                    <a:cubicBezTo>
                      <a:pt x="90" y="120"/>
                      <a:pt x="90" y="120"/>
                      <a:pt x="90" y="120"/>
                    </a:cubicBezTo>
                    <a:cubicBezTo>
                      <a:pt x="87" y="119"/>
                      <a:pt x="85" y="118"/>
                      <a:pt x="77" y="102"/>
                    </a:cubicBezTo>
                    <a:cubicBezTo>
                      <a:pt x="78" y="102"/>
                      <a:pt x="78" y="101"/>
                      <a:pt x="79" y="101"/>
                    </a:cubicBezTo>
                    <a:cubicBezTo>
                      <a:pt x="96" y="121"/>
                      <a:pt x="96" y="121"/>
                      <a:pt x="96" y="121"/>
                    </a:cubicBezTo>
                    <a:cubicBezTo>
                      <a:pt x="96" y="121"/>
                      <a:pt x="96" y="121"/>
                      <a:pt x="101" y="136"/>
                    </a:cubicBezTo>
                    <a:cubicBezTo>
                      <a:pt x="107" y="148"/>
                      <a:pt x="107" y="148"/>
                      <a:pt x="107" y="148"/>
                    </a:cubicBezTo>
                    <a:cubicBezTo>
                      <a:pt x="107" y="148"/>
                      <a:pt x="107" y="147"/>
                      <a:pt x="107" y="146"/>
                    </a:cubicBezTo>
                    <a:cubicBezTo>
                      <a:pt x="107" y="143"/>
                      <a:pt x="106" y="140"/>
                      <a:pt x="105" y="137"/>
                    </a:cubicBezTo>
                    <a:cubicBezTo>
                      <a:pt x="103" y="128"/>
                      <a:pt x="103" y="128"/>
                      <a:pt x="104" y="128"/>
                    </a:cubicBezTo>
                    <a:cubicBezTo>
                      <a:pt x="106" y="128"/>
                      <a:pt x="109" y="130"/>
                      <a:pt x="110" y="133"/>
                    </a:cubicBezTo>
                    <a:cubicBezTo>
                      <a:pt x="110" y="132"/>
                      <a:pt x="111" y="131"/>
                      <a:pt x="111" y="130"/>
                    </a:cubicBezTo>
                    <a:cubicBezTo>
                      <a:pt x="111" y="130"/>
                      <a:pt x="112" y="130"/>
                      <a:pt x="112" y="130"/>
                    </a:cubicBezTo>
                    <a:cubicBezTo>
                      <a:pt x="113" y="122"/>
                      <a:pt x="107" y="115"/>
                      <a:pt x="108" y="106"/>
                    </a:cubicBezTo>
                    <a:cubicBezTo>
                      <a:pt x="109" y="106"/>
                      <a:pt x="110" y="106"/>
                      <a:pt x="111" y="106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11" y="109"/>
                      <a:pt x="112" y="109"/>
                      <a:pt x="113" y="110"/>
                    </a:cubicBezTo>
                    <a:cubicBezTo>
                      <a:pt x="113" y="111"/>
                      <a:pt x="113" y="111"/>
                      <a:pt x="113" y="113"/>
                    </a:cubicBezTo>
                    <a:cubicBezTo>
                      <a:pt x="114" y="115"/>
                      <a:pt x="114" y="116"/>
                      <a:pt x="115" y="118"/>
                    </a:cubicBezTo>
                    <a:cubicBezTo>
                      <a:pt x="119" y="115"/>
                      <a:pt x="113" y="111"/>
                      <a:pt x="115" y="108"/>
                    </a:cubicBezTo>
                    <a:cubicBezTo>
                      <a:pt x="116" y="107"/>
                      <a:pt x="117" y="108"/>
                      <a:pt x="117" y="109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17" y="111"/>
                      <a:pt x="117" y="111"/>
                      <a:pt x="118" y="115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20" y="123"/>
                      <a:pt x="127" y="129"/>
                      <a:pt x="127" y="137"/>
                    </a:cubicBez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2" y="136"/>
                      <a:pt x="122" y="128"/>
                      <a:pt x="117" y="129"/>
                    </a:cubicBezTo>
                    <a:cubicBezTo>
                      <a:pt x="117" y="130"/>
                      <a:pt x="116" y="131"/>
                      <a:pt x="116" y="131"/>
                    </a:cubicBezTo>
                    <a:cubicBezTo>
                      <a:pt x="115" y="131"/>
                      <a:pt x="114" y="131"/>
                      <a:pt x="114" y="131"/>
                    </a:cubicBezTo>
                    <a:cubicBezTo>
                      <a:pt x="114" y="131"/>
                      <a:pt x="114" y="132"/>
                      <a:pt x="115" y="133"/>
                    </a:cubicBezTo>
                    <a:cubicBezTo>
                      <a:pt x="113" y="134"/>
                      <a:pt x="112" y="133"/>
                      <a:pt x="110" y="134"/>
                    </a:cubicBezTo>
                    <a:cubicBezTo>
                      <a:pt x="110" y="135"/>
                      <a:pt x="110" y="136"/>
                      <a:pt x="110" y="136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2" y="141"/>
                      <a:pt x="113" y="149"/>
                      <a:pt x="118" y="154"/>
                    </a:cubicBezTo>
                    <a:cubicBezTo>
                      <a:pt x="119" y="153"/>
                      <a:pt x="119" y="153"/>
                      <a:pt x="119" y="153"/>
                    </a:cubicBezTo>
                    <a:cubicBezTo>
                      <a:pt x="119" y="152"/>
                      <a:pt x="119" y="152"/>
                      <a:pt x="119" y="152"/>
                    </a:cubicBezTo>
                    <a:cubicBezTo>
                      <a:pt x="121" y="153"/>
                      <a:pt x="121" y="155"/>
                      <a:pt x="123" y="157"/>
                    </a:cubicBezTo>
                    <a:cubicBezTo>
                      <a:pt x="123" y="156"/>
                      <a:pt x="124" y="155"/>
                      <a:pt x="124" y="154"/>
                    </a:cubicBezTo>
                    <a:cubicBezTo>
                      <a:pt x="124" y="155"/>
                      <a:pt x="125" y="155"/>
                      <a:pt x="126" y="156"/>
                    </a:cubicBezTo>
                    <a:cubicBezTo>
                      <a:pt x="126" y="172"/>
                      <a:pt x="127" y="174"/>
                      <a:pt x="125" y="179"/>
                    </a:cubicBezTo>
                    <a:cubicBezTo>
                      <a:pt x="122" y="179"/>
                      <a:pt x="122" y="178"/>
                      <a:pt x="121" y="176"/>
                    </a:cubicBezTo>
                    <a:cubicBezTo>
                      <a:pt x="121" y="176"/>
                      <a:pt x="120" y="176"/>
                      <a:pt x="119" y="177"/>
                    </a:cubicBezTo>
                    <a:cubicBezTo>
                      <a:pt x="112" y="176"/>
                      <a:pt x="112" y="165"/>
                      <a:pt x="104" y="165"/>
                    </a:cubicBezTo>
                    <a:cubicBezTo>
                      <a:pt x="103" y="167"/>
                      <a:pt x="104" y="170"/>
                      <a:pt x="103" y="173"/>
                    </a:cubicBezTo>
                    <a:cubicBezTo>
                      <a:pt x="102" y="174"/>
                      <a:pt x="102" y="174"/>
                      <a:pt x="102" y="174"/>
                    </a:cubicBezTo>
                    <a:cubicBezTo>
                      <a:pt x="100" y="172"/>
                      <a:pt x="82" y="156"/>
                      <a:pt x="81" y="154"/>
                    </a:cubicBezTo>
                    <a:cubicBezTo>
                      <a:pt x="80" y="153"/>
                      <a:pt x="81" y="152"/>
                      <a:pt x="81" y="152"/>
                    </a:cubicBezTo>
                    <a:cubicBezTo>
                      <a:pt x="82" y="150"/>
                      <a:pt x="82" y="150"/>
                      <a:pt x="82" y="140"/>
                    </a:cubicBezTo>
                    <a:cubicBezTo>
                      <a:pt x="80" y="139"/>
                      <a:pt x="79" y="139"/>
                      <a:pt x="78" y="138"/>
                    </a:cubicBezTo>
                    <a:cubicBezTo>
                      <a:pt x="77" y="140"/>
                      <a:pt x="77" y="140"/>
                      <a:pt x="70" y="138"/>
                    </a:cubicBezTo>
                    <a:cubicBezTo>
                      <a:pt x="69" y="139"/>
                      <a:pt x="69" y="139"/>
                      <a:pt x="68" y="140"/>
                    </a:cubicBezTo>
                    <a:cubicBezTo>
                      <a:pt x="64" y="138"/>
                      <a:pt x="60" y="140"/>
                      <a:pt x="56" y="141"/>
                    </a:cubicBezTo>
                    <a:cubicBezTo>
                      <a:pt x="53" y="143"/>
                      <a:pt x="49" y="144"/>
                      <a:pt x="45" y="143"/>
                    </a:cubicBezTo>
                    <a:cubicBezTo>
                      <a:pt x="44" y="143"/>
                      <a:pt x="44" y="143"/>
                      <a:pt x="43" y="143"/>
                    </a:cubicBezTo>
                    <a:cubicBezTo>
                      <a:pt x="41" y="143"/>
                      <a:pt x="40" y="144"/>
                      <a:pt x="38" y="140"/>
                    </a:cubicBezTo>
                    <a:cubicBezTo>
                      <a:pt x="37" y="140"/>
                      <a:pt x="37" y="140"/>
                      <a:pt x="37" y="140"/>
                    </a:cubicBezTo>
                    <a:cubicBezTo>
                      <a:pt x="36" y="141"/>
                      <a:pt x="36" y="141"/>
                      <a:pt x="36" y="141"/>
                    </a:cubicBezTo>
                    <a:cubicBezTo>
                      <a:pt x="34" y="143"/>
                      <a:pt x="36" y="146"/>
                      <a:pt x="34" y="148"/>
                    </a:cubicBezTo>
                    <a:cubicBezTo>
                      <a:pt x="32" y="150"/>
                      <a:pt x="29" y="150"/>
                      <a:pt x="27" y="153"/>
                    </a:cubicBezTo>
                    <a:cubicBezTo>
                      <a:pt x="26" y="154"/>
                      <a:pt x="26" y="155"/>
                      <a:pt x="26" y="156"/>
                    </a:cubicBezTo>
                    <a:cubicBezTo>
                      <a:pt x="26" y="166"/>
                      <a:pt x="26" y="166"/>
                      <a:pt x="23" y="167"/>
                    </a:cubicBezTo>
                    <a:cubicBezTo>
                      <a:pt x="21" y="169"/>
                      <a:pt x="16" y="172"/>
                      <a:pt x="16" y="173"/>
                    </a:cubicBezTo>
                    <a:cubicBezTo>
                      <a:pt x="14" y="175"/>
                      <a:pt x="3" y="195"/>
                      <a:pt x="3" y="195"/>
                    </a:cubicBezTo>
                    <a:cubicBezTo>
                      <a:pt x="3" y="200"/>
                      <a:pt x="6" y="205"/>
                      <a:pt x="6" y="210"/>
                    </a:cubicBezTo>
                    <a:cubicBezTo>
                      <a:pt x="6" y="214"/>
                      <a:pt x="0" y="216"/>
                      <a:pt x="2" y="221"/>
                    </a:cubicBezTo>
                    <a:cubicBezTo>
                      <a:pt x="5" y="229"/>
                      <a:pt x="9" y="235"/>
                      <a:pt x="12" y="243"/>
                    </a:cubicBezTo>
                    <a:cubicBezTo>
                      <a:pt x="14" y="246"/>
                      <a:pt x="25" y="256"/>
                      <a:pt x="27" y="256"/>
                    </a:cubicBezTo>
                    <a:cubicBezTo>
                      <a:pt x="37" y="255"/>
                      <a:pt x="47" y="251"/>
                      <a:pt x="57" y="252"/>
                    </a:cubicBezTo>
                    <a:cubicBezTo>
                      <a:pt x="58" y="253"/>
                      <a:pt x="58" y="253"/>
                      <a:pt x="58" y="253"/>
                    </a:cubicBezTo>
                    <a:cubicBezTo>
                      <a:pt x="60" y="254"/>
                      <a:pt x="59" y="257"/>
                      <a:pt x="61" y="259"/>
                    </a:cubicBezTo>
                    <a:cubicBezTo>
                      <a:pt x="63" y="260"/>
                      <a:pt x="65" y="260"/>
                      <a:pt x="67" y="260"/>
                    </a:cubicBezTo>
                    <a:cubicBezTo>
                      <a:pt x="68" y="264"/>
                      <a:pt x="68" y="264"/>
                      <a:pt x="67" y="268"/>
                    </a:cubicBezTo>
                    <a:cubicBezTo>
                      <a:pt x="84" y="271"/>
                      <a:pt x="95" y="274"/>
                      <a:pt x="103" y="278"/>
                    </a:cubicBezTo>
                    <a:cubicBezTo>
                      <a:pt x="95" y="274"/>
                      <a:pt x="84" y="271"/>
                      <a:pt x="67" y="268"/>
                    </a:cubicBezTo>
                    <a:cubicBezTo>
                      <a:pt x="62" y="279"/>
                      <a:pt x="62" y="279"/>
                      <a:pt x="63" y="282"/>
                    </a:cubicBezTo>
                    <a:cubicBezTo>
                      <a:pt x="64" y="287"/>
                      <a:pt x="65" y="294"/>
                      <a:pt x="59" y="309"/>
                    </a:cubicBezTo>
                    <a:cubicBezTo>
                      <a:pt x="56" y="315"/>
                      <a:pt x="51" y="320"/>
                      <a:pt x="47" y="327"/>
                    </a:cubicBezTo>
                    <a:cubicBezTo>
                      <a:pt x="43" y="332"/>
                      <a:pt x="43" y="339"/>
                      <a:pt x="40" y="345"/>
                    </a:cubicBezTo>
                    <a:cubicBezTo>
                      <a:pt x="27" y="368"/>
                      <a:pt x="26" y="368"/>
                      <a:pt x="24" y="371"/>
                    </a:cubicBezTo>
                    <a:cubicBezTo>
                      <a:pt x="23" y="372"/>
                      <a:pt x="22" y="373"/>
                      <a:pt x="21" y="376"/>
                    </a:cubicBezTo>
                    <a:cubicBezTo>
                      <a:pt x="27" y="378"/>
                      <a:pt x="35" y="373"/>
                      <a:pt x="37" y="371"/>
                    </a:cubicBezTo>
                    <a:cubicBezTo>
                      <a:pt x="48" y="364"/>
                      <a:pt x="48" y="364"/>
                      <a:pt x="48" y="364"/>
                    </a:cubicBezTo>
                    <a:cubicBezTo>
                      <a:pt x="60" y="354"/>
                      <a:pt x="60" y="354"/>
                      <a:pt x="60" y="354"/>
                    </a:cubicBezTo>
                    <a:cubicBezTo>
                      <a:pt x="63" y="351"/>
                      <a:pt x="65" y="347"/>
                      <a:pt x="68" y="344"/>
                    </a:cubicBezTo>
                    <a:cubicBezTo>
                      <a:pt x="72" y="341"/>
                      <a:pt x="76" y="339"/>
                      <a:pt x="80" y="336"/>
                    </a:cubicBezTo>
                    <a:cubicBezTo>
                      <a:pt x="88" y="328"/>
                      <a:pt x="96" y="312"/>
                      <a:pt x="97" y="310"/>
                    </a:cubicBezTo>
                    <a:cubicBezTo>
                      <a:pt x="100" y="302"/>
                      <a:pt x="111" y="290"/>
                      <a:pt x="115" y="286"/>
                    </a:cubicBezTo>
                    <a:cubicBezTo>
                      <a:pt x="120" y="281"/>
                      <a:pt x="127" y="265"/>
                      <a:pt x="128" y="260"/>
                    </a:cubicBezTo>
                    <a:cubicBezTo>
                      <a:pt x="127" y="259"/>
                      <a:pt x="127" y="259"/>
                      <a:pt x="125" y="260"/>
                    </a:cubicBezTo>
                    <a:cubicBezTo>
                      <a:pt x="124" y="259"/>
                      <a:pt x="124" y="259"/>
                      <a:pt x="125" y="250"/>
                    </a:cubicBezTo>
                    <a:cubicBezTo>
                      <a:pt x="126" y="246"/>
                      <a:pt x="125" y="243"/>
                      <a:pt x="125" y="239"/>
                    </a:cubicBezTo>
                    <a:cubicBezTo>
                      <a:pt x="125" y="230"/>
                      <a:pt x="126" y="221"/>
                      <a:pt x="126" y="212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4" y="185"/>
                      <a:pt x="124" y="185"/>
                      <a:pt x="124" y="189"/>
                    </a:cubicBezTo>
                    <a:cubicBezTo>
                      <a:pt x="125" y="188"/>
                      <a:pt x="125" y="187"/>
                      <a:pt x="126" y="186"/>
                    </a:cubicBezTo>
                    <a:cubicBezTo>
                      <a:pt x="132" y="208"/>
                      <a:pt x="125" y="229"/>
                      <a:pt x="126" y="251"/>
                    </a:cubicBezTo>
                    <a:cubicBezTo>
                      <a:pt x="128" y="250"/>
                      <a:pt x="128" y="250"/>
                      <a:pt x="129" y="250"/>
                    </a:cubicBezTo>
                    <a:cubicBezTo>
                      <a:pt x="136" y="237"/>
                      <a:pt x="136" y="237"/>
                      <a:pt x="136" y="235"/>
                    </a:cubicBezTo>
                    <a:cubicBezTo>
                      <a:pt x="136" y="235"/>
                      <a:pt x="136" y="236"/>
                      <a:pt x="136" y="236"/>
                    </a:cubicBezTo>
                    <a:cubicBezTo>
                      <a:pt x="136" y="235"/>
                      <a:pt x="136" y="234"/>
                      <a:pt x="136" y="234"/>
                    </a:cubicBezTo>
                    <a:cubicBezTo>
                      <a:pt x="136" y="233"/>
                      <a:pt x="136" y="233"/>
                      <a:pt x="136" y="233"/>
                    </a:cubicBezTo>
                    <a:cubicBezTo>
                      <a:pt x="137" y="228"/>
                      <a:pt x="137" y="228"/>
                      <a:pt x="137" y="228"/>
                    </a:cubicBezTo>
                    <a:cubicBezTo>
                      <a:pt x="137" y="226"/>
                      <a:pt x="138" y="223"/>
                      <a:pt x="138" y="215"/>
                    </a:cubicBezTo>
                    <a:cubicBezTo>
                      <a:pt x="138" y="216"/>
                      <a:pt x="138" y="216"/>
                      <a:pt x="138" y="216"/>
                    </a:cubicBezTo>
                    <a:cubicBezTo>
                      <a:pt x="138" y="210"/>
                      <a:pt x="139" y="201"/>
                      <a:pt x="139" y="195"/>
                    </a:cubicBezTo>
                    <a:moveTo>
                      <a:pt x="137" y="220"/>
                    </a:moveTo>
                    <a:cubicBezTo>
                      <a:pt x="137" y="219"/>
                      <a:pt x="137" y="219"/>
                      <a:pt x="137" y="211"/>
                    </a:cubicBezTo>
                    <a:cubicBezTo>
                      <a:pt x="137" y="213"/>
                      <a:pt x="137" y="213"/>
                      <a:pt x="137" y="214"/>
                    </a:cubicBezTo>
                    <a:cubicBezTo>
                      <a:pt x="136" y="197"/>
                      <a:pt x="136" y="195"/>
                      <a:pt x="137" y="193"/>
                    </a:cubicBezTo>
                    <a:cubicBezTo>
                      <a:pt x="138" y="195"/>
                      <a:pt x="138" y="208"/>
                      <a:pt x="138" y="215"/>
                    </a:cubicBezTo>
                    <a:cubicBezTo>
                      <a:pt x="138" y="218"/>
                      <a:pt x="138" y="219"/>
                      <a:pt x="137" y="220"/>
                    </a:cubicBezTo>
                  </a:path>
                </a:pathLst>
              </a:custGeom>
              <a:solidFill>
                <a:srgbClr val="58E5F9">
                  <a:alpha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8" name="Freeform 31"/>
              <p:cNvSpPr>
                <a:spLocks/>
              </p:cNvSpPr>
              <p:nvPr/>
            </p:nvSpPr>
            <p:spPr bwMode="auto">
              <a:xfrm>
                <a:off x="4361" y="1989"/>
                <a:ext cx="14" cy="66"/>
              </a:xfrm>
              <a:custGeom>
                <a:avLst/>
                <a:gdLst>
                  <a:gd name="T0" fmla="*/ 3 w 6"/>
                  <a:gd name="T1" fmla="*/ 12 h 28"/>
                  <a:gd name="T2" fmla="*/ 4 w 6"/>
                  <a:gd name="T3" fmla="*/ 13 h 28"/>
                  <a:gd name="T4" fmla="*/ 5 w 6"/>
                  <a:gd name="T5" fmla="*/ 19 h 28"/>
                  <a:gd name="T6" fmla="*/ 5 w 6"/>
                  <a:gd name="T7" fmla="*/ 18 h 28"/>
                  <a:gd name="T8" fmla="*/ 6 w 6"/>
                  <a:gd name="T9" fmla="*/ 28 h 28"/>
                  <a:gd name="T10" fmla="*/ 1 w 6"/>
                  <a:gd name="T11" fmla="*/ 4 h 28"/>
                  <a:gd name="T12" fmla="*/ 0 w 6"/>
                  <a:gd name="T13" fmla="*/ 0 h 28"/>
                  <a:gd name="T14" fmla="*/ 4 w 6"/>
                  <a:gd name="T15" fmla="*/ 15 h 28"/>
                  <a:gd name="T16" fmla="*/ 3 w 6"/>
                  <a:gd name="T1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8">
                    <a:moveTo>
                      <a:pt x="3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21"/>
                      <a:pt x="6" y="25"/>
                      <a:pt x="6" y="28"/>
                    </a:cubicBezTo>
                    <a:cubicBezTo>
                      <a:pt x="4" y="16"/>
                      <a:pt x="4" y="14"/>
                      <a:pt x="1" y="4"/>
                    </a:cubicBezTo>
                    <a:cubicBezTo>
                      <a:pt x="1" y="3"/>
                      <a:pt x="0" y="1"/>
                      <a:pt x="0" y="0"/>
                    </a:cubicBezTo>
                    <a:cubicBezTo>
                      <a:pt x="3" y="9"/>
                      <a:pt x="3" y="10"/>
                      <a:pt x="4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49" name="Freeform 32"/>
              <p:cNvSpPr>
                <a:spLocks/>
              </p:cNvSpPr>
              <p:nvPr/>
            </p:nvSpPr>
            <p:spPr bwMode="auto">
              <a:xfrm>
                <a:off x="4351" y="1958"/>
                <a:ext cx="10" cy="31"/>
              </a:xfrm>
              <a:custGeom>
                <a:avLst/>
                <a:gdLst>
                  <a:gd name="T0" fmla="*/ 3 w 4"/>
                  <a:gd name="T1" fmla="*/ 11 h 13"/>
                  <a:gd name="T2" fmla="*/ 3 w 4"/>
                  <a:gd name="T3" fmla="*/ 12 h 13"/>
                  <a:gd name="T4" fmla="*/ 2 w 4"/>
                  <a:gd name="T5" fmla="*/ 8 h 13"/>
                  <a:gd name="T6" fmla="*/ 3 w 4"/>
                  <a:gd name="T7" fmla="*/ 9 h 13"/>
                  <a:gd name="T8" fmla="*/ 0 w 4"/>
                  <a:gd name="T9" fmla="*/ 1 h 13"/>
                  <a:gd name="T10" fmla="*/ 0 w 4"/>
                  <a:gd name="T11" fmla="*/ 1 h 13"/>
                  <a:gd name="T12" fmla="*/ 0 w 4"/>
                  <a:gd name="T13" fmla="*/ 0 h 13"/>
                  <a:gd name="T14" fmla="*/ 4 w 4"/>
                  <a:gd name="T15" fmla="*/ 13 h 13"/>
                  <a:gd name="T16" fmla="*/ 3 w 4"/>
                  <a:gd name="T1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3">
                    <a:moveTo>
                      <a:pt x="3" y="11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0"/>
                      <a:pt x="3" y="9"/>
                      <a:pt x="2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7"/>
                      <a:pt x="4" y="13"/>
                    </a:cubicBezTo>
                    <a:cubicBezTo>
                      <a:pt x="4" y="12"/>
                      <a:pt x="3" y="12"/>
                      <a:pt x="3" y="11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0" name="Freeform 33"/>
              <p:cNvSpPr>
                <a:spLocks/>
              </p:cNvSpPr>
              <p:nvPr/>
            </p:nvSpPr>
            <p:spPr bwMode="auto">
              <a:xfrm>
                <a:off x="4375" y="2055"/>
                <a:ext cx="5" cy="24"/>
              </a:xfrm>
              <a:custGeom>
                <a:avLst/>
                <a:gdLst>
                  <a:gd name="T0" fmla="*/ 2 w 2"/>
                  <a:gd name="T1" fmla="*/ 10 h 10"/>
                  <a:gd name="T2" fmla="*/ 0 w 2"/>
                  <a:gd name="T3" fmla="*/ 0 h 10"/>
                  <a:gd name="T4" fmla="*/ 2 w 2"/>
                  <a:gd name="T5" fmla="*/ 9 h 10"/>
                  <a:gd name="T6" fmla="*/ 2 w 2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cubicBezTo>
                      <a:pt x="2" y="6"/>
                      <a:pt x="1" y="3"/>
                      <a:pt x="0" y="0"/>
                    </a:cubicBezTo>
                    <a:cubicBezTo>
                      <a:pt x="1" y="2"/>
                      <a:pt x="1" y="5"/>
                      <a:pt x="2" y="9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1" name="Freeform 34"/>
              <p:cNvSpPr>
                <a:spLocks/>
              </p:cNvSpPr>
              <p:nvPr/>
            </p:nvSpPr>
            <p:spPr bwMode="auto">
              <a:xfrm>
                <a:off x="4054" y="1796"/>
                <a:ext cx="33" cy="43"/>
              </a:xfrm>
              <a:custGeom>
                <a:avLst/>
                <a:gdLst>
                  <a:gd name="T0" fmla="*/ 4 w 14"/>
                  <a:gd name="T1" fmla="*/ 9 h 18"/>
                  <a:gd name="T2" fmla="*/ 4 w 14"/>
                  <a:gd name="T3" fmla="*/ 9 h 18"/>
                  <a:gd name="T4" fmla="*/ 2 w 14"/>
                  <a:gd name="T5" fmla="*/ 14 h 18"/>
                  <a:gd name="T6" fmla="*/ 3 w 14"/>
                  <a:gd name="T7" fmla="*/ 17 h 18"/>
                  <a:gd name="T8" fmla="*/ 9 w 14"/>
                  <a:gd name="T9" fmla="*/ 16 h 18"/>
                  <a:gd name="T10" fmla="*/ 11 w 14"/>
                  <a:gd name="T11" fmla="*/ 14 h 18"/>
                  <a:gd name="T12" fmla="*/ 14 w 14"/>
                  <a:gd name="T13" fmla="*/ 13 h 18"/>
                  <a:gd name="T14" fmla="*/ 13 w 14"/>
                  <a:gd name="T15" fmla="*/ 10 h 18"/>
                  <a:gd name="T16" fmla="*/ 12 w 14"/>
                  <a:gd name="T17" fmla="*/ 8 h 18"/>
                  <a:gd name="T18" fmla="*/ 12 w 14"/>
                  <a:gd name="T19" fmla="*/ 6 h 18"/>
                  <a:gd name="T20" fmla="*/ 12 w 14"/>
                  <a:gd name="T21" fmla="*/ 4 h 18"/>
                  <a:gd name="T22" fmla="*/ 11 w 14"/>
                  <a:gd name="T23" fmla="*/ 2 h 18"/>
                  <a:gd name="T24" fmla="*/ 10 w 14"/>
                  <a:gd name="T25" fmla="*/ 1 h 18"/>
                  <a:gd name="T26" fmla="*/ 7 w 14"/>
                  <a:gd name="T27" fmla="*/ 0 h 18"/>
                  <a:gd name="T28" fmla="*/ 6 w 14"/>
                  <a:gd name="T29" fmla="*/ 0 h 18"/>
                  <a:gd name="T30" fmla="*/ 6 w 14"/>
                  <a:gd name="T31" fmla="*/ 0 h 18"/>
                  <a:gd name="T32" fmla="*/ 4 w 14"/>
                  <a:gd name="T33" fmla="*/ 3 h 18"/>
                  <a:gd name="T34" fmla="*/ 5 w 14"/>
                  <a:gd name="T35" fmla="*/ 3 h 18"/>
                  <a:gd name="T36" fmla="*/ 4 w 14"/>
                  <a:gd name="T37" fmla="*/ 3 h 18"/>
                  <a:gd name="T38" fmla="*/ 1 w 14"/>
                  <a:gd name="T39" fmla="*/ 5 h 18"/>
                  <a:gd name="T40" fmla="*/ 1 w 14"/>
                  <a:gd name="T41" fmla="*/ 7 h 18"/>
                  <a:gd name="T42" fmla="*/ 2 w 14"/>
                  <a:gd name="T43" fmla="*/ 9 h 18"/>
                  <a:gd name="T44" fmla="*/ 4 w 14"/>
                  <a:gd name="T4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" h="18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3" y="11"/>
                      <a:pt x="2" y="14"/>
                      <a:pt x="2" y="14"/>
                    </a:cubicBezTo>
                    <a:cubicBezTo>
                      <a:pt x="2" y="16"/>
                      <a:pt x="2" y="16"/>
                      <a:pt x="3" y="17"/>
                    </a:cubicBezTo>
                    <a:cubicBezTo>
                      <a:pt x="3" y="18"/>
                      <a:pt x="7" y="17"/>
                      <a:pt x="9" y="16"/>
                    </a:cubicBezTo>
                    <a:cubicBezTo>
                      <a:pt x="10" y="15"/>
                      <a:pt x="11" y="15"/>
                      <a:pt x="11" y="14"/>
                    </a:cubicBezTo>
                    <a:cubicBezTo>
                      <a:pt x="12" y="14"/>
                      <a:pt x="13" y="14"/>
                      <a:pt x="14" y="13"/>
                    </a:cubicBezTo>
                    <a:cubicBezTo>
                      <a:pt x="14" y="13"/>
                      <a:pt x="14" y="12"/>
                      <a:pt x="13" y="10"/>
                    </a:cubicBezTo>
                    <a:cubicBezTo>
                      <a:pt x="13" y="9"/>
                      <a:pt x="13" y="9"/>
                      <a:pt x="12" y="8"/>
                    </a:cubicBezTo>
                    <a:cubicBezTo>
                      <a:pt x="12" y="7"/>
                      <a:pt x="11" y="7"/>
                      <a:pt x="12" y="6"/>
                    </a:cubicBezTo>
                    <a:cubicBezTo>
                      <a:pt x="12" y="5"/>
                      <a:pt x="12" y="5"/>
                      <a:pt x="12" y="4"/>
                    </a:cubicBezTo>
                    <a:cubicBezTo>
                      <a:pt x="12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8" y="1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1" y="1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1" y="6"/>
                      <a:pt x="0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9"/>
                      <a:pt x="4" y="9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2" name="Freeform 35"/>
              <p:cNvSpPr>
                <a:spLocks/>
              </p:cNvSpPr>
              <p:nvPr/>
            </p:nvSpPr>
            <p:spPr bwMode="auto">
              <a:xfrm>
                <a:off x="3533" y="1670"/>
                <a:ext cx="12" cy="7"/>
              </a:xfrm>
              <a:custGeom>
                <a:avLst/>
                <a:gdLst>
                  <a:gd name="T0" fmla="*/ 5 w 5"/>
                  <a:gd name="T1" fmla="*/ 0 h 3"/>
                  <a:gd name="T2" fmla="*/ 5 w 5"/>
                  <a:gd name="T3" fmla="*/ 0 h 3"/>
                  <a:gd name="T4" fmla="*/ 5 w 5"/>
                  <a:gd name="T5" fmla="*/ 0 h 3"/>
                  <a:gd name="T6" fmla="*/ 0 w 5"/>
                  <a:gd name="T7" fmla="*/ 3 h 3"/>
                  <a:gd name="T8" fmla="*/ 5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0" y="3"/>
                      <a:pt x="0" y="3"/>
                    </a:cubicBezTo>
                    <a:cubicBezTo>
                      <a:pt x="0" y="3"/>
                      <a:pt x="0" y="3"/>
                      <a:pt x="5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3" name="Freeform 36"/>
              <p:cNvSpPr>
                <a:spLocks/>
              </p:cNvSpPr>
              <p:nvPr/>
            </p:nvSpPr>
            <p:spPr bwMode="auto">
              <a:xfrm>
                <a:off x="4311" y="2043"/>
                <a:ext cx="16" cy="10"/>
              </a:xfrm>
              <a:custGeom>
                <a:avLst/>
                <a:gdLst>
                  <a:gd name="T0" fmla="*/ 7 w 7"/>
                  <a:gd name="T1" fmla="*/ 4 h 4"/>
                  <a:gd name="T2" fmla="*/ 7 w 7"/>
                  <a:gd name="T3" fmla="*/ 4 h 4"/>
                  <a:gd name="T4" fmla="*/ 7 w 7"/>
                  <a:gd name="T5" fmla="*/ 4 h 4"/>
                  <a:gd name="T6" fmla="*/ 5 w 7"/>
                  <a:gd name="T7" fmla="*/ 1 h 4"/>
                  <a:gd name="T8" fmla="*/ 4 w 7"/>
                  <a:gd name="T9" fmla="*/ 1 h 4"/>
                  <a:gd name="T10" fmla="*/ 2 w 7"/>
                  <a:gd name="T11" fmla="*/ 0 h 4"/>
                  <a:gd name="T12" fmla="*/ 1 w 7"/>
                  <a:gd name="T13" fmla="*/ 0 h 4"/>
                  <a:gd name="T14" fmla="*/ 0 w 7"/>
                  <a:gd name="T15" fmla="*/ 1 h 4"/>
                  <a:gd name="T16" fmla="*/ 7 w 7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2"/>
                      <a:pt x="5" y="4"/>
                      <a:pt x="7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4" name="Freeform 37"/>
              <p:cNvSpPr>
                <a:spLocks/>
              </p:cNvSpPr>
              <p:nvPr/>
            </p:nvSpPr>
            <p:spPr bwMode="auto">
              <a:xfrm>
                <a:off x="4225" y="1965"/>
                <a:ext cx="14" cy="24"/>
              </a:xfrm>
              <a:custGeom>
                <a:avLst/>
                <a:gdLst>
                  <a:gd name="T0" fmla="*/ 0 w 6"/>
                  <a:gd name="T1" fmla="*/ 6 h 10"/>
                  <a:gd name="T2" fmla="*/ 2 w 6"/>
                  <a:gd name="T3" fmla="*/ 7 h 10"/>
                  <a:gd name="T4" fmla="*/ 2 w 6"/>
                  <a:gd name="T5" fmla="*/ 9 h 10"/>
                  <a:gd name="T6" fmla="*/ 3 w 6"/>
                  <a:gd name="T7" fmla="*/ 9 h 10"/>
                  <a:gd name="T8" fmla="*/ 6 w 6"/>
                  <a:gd name="T9" fmla="*/ 7 h 10"/>
                  <a:gd name="T10" fmla="*/ 6 w 6"/>
                  <a:gd name="T11" fmla="*/ 6 h 10"/>
                  <a:gd name="T12" fmla="*/ 5 w 6"/>
                  <a:gd name="T13" fmla="*/ 4 h 10"/>
                  <a:gd name="T14" fmla="*/ 5 w 6"/>
                  <a:gd name="T15" fmla="*/ 1 h 10"/>
                  <a:gd name="T16" fmla="*/ 4 w 6"/>
                  <a:gd name="T17" fmla="*/ 0 h 10"/>
                  <a:gd name="T18" fmla="*/ 0 w 6"/>
                  <a:gd name="T19" fmla="*/ 2 h 10"/>
                  <a:gd name="T20" fmla="*/ 0 w 6"/>
                  <a:gd name="T21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0">
                    <a:moveTo>
                      <a:pt x="0" y="6"/>
                    </a:moveTo>
                    <a:cubicBezTo>
                      <a:pt x="1" y="6"/>
                      <a:pt x="2" y="6"/>
                      <a:pt x="2" y="7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9"/>
                      <a:pt x="2" y="9"/>
                      <a:pt x="3" y="9"/>
                    </a:cubicBezTo>
                    <a:cubicBezTo>
                      <a:pt x="3" y="10"/>
                      <a:pt x="6" y="9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5"/>
                      <a:pt x="0" y="6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5" name="Freeform 38"/>
              <p:cNvSpPr>
                <a:spLocks/>
              </p:cNvSpPr>
              <p:nvPr/>
            </p:nvSpPr>
            <p:spPr bwMode="auto">
              <a:xfrm>
                <a:off x="4187" y="1972"/>
                <a:ext cx="12" cy="5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1 h 2"/>
                  <a:gd name="T4" fmla="*/ 3 w 5"/>
                  <a:gd name="T5" fmla="*/ 0 h 2"/>
                  <a:gd name="T6" fmla="*/ 1 w 5"/>
                  <a:gd name="T7" fmla="*/ 1 h 2"/>
                  <a:gd name="T8" fmla="*/ 4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0"/>
                      <a:pt x="3" y="0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1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6" name="Freeform 39"/>
              <p:cNvSpPr>
                <a:spLocks/>
              </p:cNvSpPr>
              <p:nvPr/>
            </p:nvSpPr>
            <p:spPr bwMode="auto">
              <a:xfrm>
                <a:off x="4225" y="1941"/>
                <a:ext cx="7" cy="19"/>
              </a:xfrm>
              <a:custGeom>
                <a:avLst/>
                <a:gdLst>
                  <a:gd name="T0" fmla="*/ 0 w 3"/>
                  <a:gd name="T1" fmla="*/ 4 h 8"/>
                  <a:gd name="T2" fmla="*/ 0 w 3"/>
                  <a:gd name="T3" fmla="*/ 5 h 8"/>
                  <a:gd name="T4" fmla="*/ 0 w 3"/>
                  <a:gd name="T5" fmla="*/ 6 h 8"/>
                  <a:gd name="T6" fmla="*/ 2 w 3"/>
                  <a:gd name="T7" fmla="*/ 8 h 8"/>
                  <a:gd name="T8" fmla="*/ 2 w 3"/>
                  <a:gd name="T9" fmla="*/ 3 h 8"/>
                  <a:gd name="T10" fmla="*/ 1 w 3"/>
                  <a:gd name="T11" fmla="*/ 0 h 8"/>
                  <a:gd name="T12" fmla="*/ 1 w 3"/>
                  <a:gd name="T13" fmla="*/ 0 h 8"/>
                  <a:gd name="T14" fmla="*/ 1 w 3"/>
                  <a:gd name="T15" fmla="*/ 0 h 8"/>
                  <a:gd name="T16" fmla="*/ 1 w 3"/>
                  <a:gd name="T17" fmla="*/ 0 h 8"/>
                  <a:gd name="T18" fmla="*/ 1 w 3"/>
                  <a:gd name="T19" fmla="*/ 3 h 8"/>
                  <a:gd name="T20" fmla="*/ 0 w 3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8">
                    <a:moveTo>
                      <a:pt x="0" y="4"/>
                    </a:moveTo>
                    <a:cubicBezTo>
                      <a:pt x="0" y="4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2" y="4"/>
                      <a:pt x="2" y="3"/>
                    </a:cubicBezTo>
                    <a:cubicBezTo>
                      <a:pt x="2" y="3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7" name="Freeform 40"/>
              <p:cNvSpPr>
                <a:spLocks/>
              </p:cNvSpPr>
              <p:nvPr/>
            </p:nvSpPr>
            <p:spPr bwMode="auto">
              <a:xfrm>
                <a:off x="4342" y="2058"/>
                <a:ext cx="7" cy="9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1 h 4"/>
                  <a:gd name="T6" fmla="*/ 3 w 3"/>
                  <a:gd name="T7" fmla="*/ 1 h 4"/>
                  <a:gd name="T8" fmla="*/ 3 w 3"/>
                  <a:gd name="T9" fmla="*/ 1 h 4"/>
                  <a:gd name="T10" fmla="*/ 2 w 3"/>
                  <a:gd name="T11" fmla="*/ 1 h 4"/>
                  <a:gd name="T12" fmla="*/ 1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1 w 3"/>
                  <a:gd name="T19" fmla="*/ 3 h 4"/>
                  <a:gd name="T20" fmla="*/ 1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8" name="Freeform 41"/>
              <p:cNvSpPr>
                <a:spLocks/>
              </p:cNvSpPr>
              <p:nvPr/>
            </p:nvSpPr>
            <p:spPr bwMode="auto">
              <a:xfrm>
                <a:off x="3469" y="1689"/>
                <a:ext cx="50" cy="38"/>
              </a:xfrm>
              <a:custGeom>
                <a:avLst/>
                <a:gdLst>
                  <a:gd name="T0" fmla="*/ 8 w 21"/>
                  <a:gd name="T1" fmla="*/ 10 h 16"/>
                  <a:gd name="T2" fmla="*/ 8 w 21"/>
                  <a:gd name="T3" fmla="*/ 10 h 16"/>
                  <a:gd name="T4" fmla="*/ 9 w 21"/>
                  <a:gd name="T5" fmla="*/ 10 h 16"/>
                  <a:gd name="T6" fmla="*/ 12 w 21"/>
                  <a:gd name="T7" fmla="*/ 7 h 16"/>
                  <a:gd name="T8" fmla="*/ 20 w 21"/>
                  <a:gd name="T9" fmla="*/ 2 h 16"/>
                  <a:gd name="T10" fmla="*/ 21 w 21"/>
                  <a:gd name="T11" fmla="*/ 0 h 16"/>
                  <a:gd name="T12" fmla="*/ 21 w 21"/>
                  <a:gd name="T13" fmla="*/ 0 h 16"/>
                  <a:gd name="T14" fmla="*/ 19 w 21"/>
                  <a:gd name="T15" fmla="*/ 1 h 16"/>
                  <a:gd name="T16" fmla="*/ 19 w 21"/>
                  <a:gd name="T17" fmla="*/ 0 h 16"/>
                  <a:gd name="T18" fmla="*/ 19 w 21"/>
                  <a:gd name="T19" fmla="*/ 0 h 16"/>
                  <a:gd name="T20" fmla="*/ 19 w 21"/>
                  <a:gd name="T21" fmla="*/ 0 h 16"/>
                  <a:gd name="T22" fmla="*/ 3 w 21"/>
                  <a:gd name="T23" fmla="*/ 12 h 16"/>
                  <a:gd name="T24" fmla="*/ 0 w 21"/>
                  <a:gd name="T25" fmla="*/ 16 h 16"/>
                  <a:gd name="T26" fmla="*/ 0 w 21"/>
                  <a:gd name="T27" fmla="*/ 16 h 16"/>
                  <a:gd name="T28" fmla="*/ 8 w 21"/>
                  <a:gd name="T2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16"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9"/>
                      <a:pt x="11" y="8"/>
                      <a:pt x="12" y="7"/>
                    </a:cubicBezTo>
                    <a:cubicBezTo>
                      <a:pt x="15" y="5"/>
                      <a:pt x="17" y="4"/>
                      <a:pt x="20" y="2"/>
                    </a:cubicBezTo>
                    <a:cubicBezTo>
                      <a:pt x="20" y="2"/>
                      <a:pt x="20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0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2"/>
                      <a:pt x="16" y="2"/>
                      <a:pt x="3" y="12"/>
                    </a:cubicBezTo>
                    <a:cubicBezTo>
                      <a:pt x="2" y="13"/>
                      <a:pt x="1" y="14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5"/>
                      <a:pt x="5" y="12"/>
                      <a:pt x="8" y="1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59" name="Freeform 42"/>
              <p:cNvSpPr>
                <a:spLocks/>
              </p:cNvSpPr>
              <p:nvPr/>
            </p:nvSpPr>
            <p:spPr bwMode="auto">
              <a:xfrm>
                <a:off x="3531" y="1656"/>
                <a:ext cx="43" cy="28"/>
              </a:xfrm>
              <a:custGeom>
                <a:avLst/>
                <a:gdLst>
                  <a:gd name="T0" fmla="*/ 0 w 18"/>
                  <a:gd name="T1" fmla="*/ 11 h 12"/>
                  <a:gd name="T2" fmla="*/ 3 w 18"/>
                  <a:gd name="T3" fmla="*/ 10 h 12"/>
                  <a:gd name="T4" fmla="*/ 9 w 18"/>
                  <a:gd name="T5" fmla="*/ 7 h 12"/>
                  <a:gd name="T6" fmla="*/ 13 w 18"/>
                  <a:gd name="T7" fmla="*/ 6 h 12"/>
                  <a:gd name="T8" fmla="*/ 18 w 18"/>
                  <a:gd name="T9" fmla="*/ 3 h 12"/>
                  <a:gd name="T10" fmla="*/ 18 w 18"/>
                  <a:gd name="T11" fmla="*/ 2 h 12"/>
                  <a:gd name="T12" fmla="*/ 17 w 18"/>
                  <a:gd name="T13" fmla="*/ 2 h 12"/>
                  <a:gd name="T14" fmla="*/ 14 w 18"/>
                  <a:gd name="T15" fmla="*/ 4 h 12"/>
                  <a:gd name="T16" fmla="*/ 18 w 18"/>
                  <a:gd name="T17" fmla="*/ 0 h 12"/>
                  <a:gd name="T18" fmla="*/ 18 w 18"/>
                  <a:gd name="T19" fmla="*/ 0 h 12"/>
                  <a:gd name="T20" fmla="*/ 13 w 18"/>
                  <a:gd name="T21" fmla="*/ 3 h 12"/>
                  <a:gd name="T22" fmla="*/ 9 w 18"/>
                  <a:gd name="T23" fmla="*/ 6 h 12"/>
                  <a:gd name="T24" fmla="*/ 9 w 18"/>
                  <a:gd name="T25" fmla="*/ 6 h 12"/>
                  <a:gd name="T26" fmla="*/ 9 w 18"/>
                  <a:gd name="T27" fmla="*/ 6 h 12"/>
                  <a:gd name="T28" fmla="*/ 9 w 18"/>
                  <a:gd name="T29" fmla="*/ 6 h 12"/>
                  <a:gd name="T30" fmla="*/ 11 w 18"/>
                  <a:gd name="T31" fmla="*/ 4 h 12"/>
                  <a:gd name="T32" fmla="*/ 1 w 18"/>
                  <a:gd name="T33" fmla="*/ 10 h 12"/>
                  <a:gd name="T34" fmla="*/ 6 w 18"/>
                  <a:gd name="T35" fmla="*/ 7 h 12"/>
                  <a:gd name="T36" fmla="*/ 4 w 18"/>
                  <a:gd name="T37" fmla="*/ 9 h 12"/>
                  <a:gd name="T38" fmla="*/ 5 w 18"/>
                  <a:gd name="T39" fmla="*/ 8 h 12"/>
                  <a:gd name="T40" fmla="*/ 7 w 18"/>
                  <a:gd name="T41" fmla="*/ 7 h 12"/>
                  <a:gd name="T42" fmla="*/ 1 w 18"/>
                  <a:gd name="T43" fmla="*/ 11 h 12"/>
                  <a:gd name="T44" fmla="*/ 0 w 18"/>
                  <a:gd name="T4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12">
                    <a:moveTo>
                      <a:pt x="0" y="11"/>
                    </a:moveTo>
                    <a:cubicBezTo>
                      <a:pt x="1" y="12"/>
                      <a:pt x="2" y="11"/>
                      <a:pt x="3" y="10"/>
                    </a:cubicBezTo>
                    <a:cubicBezTo>
                      <a:pt x="7" y="8"/>
                      <a:pt x="9" y="7"/>
                      <a:pt x="9" y="7"/>
                    </a:cubicBezTo>
                    <a:cubicBezTo>
                      <a:pt x="10" y="7"/>
                      <a:pt x="12" y="6"/>
                      <a:pt x="13" y="6"/>
                    </a:cubicBezTo>
                    <a:cubicBezTo>
                      <a:pt x="14" y="5"/>
                      <a:pt x="18" y="3"/>
                      <a:pt x="18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7" y="2"/>
                      <a:pt x="17" y="2"/>
                    </a:cubicBezTo>
                    <a:cubicBezTo>
                      <a:pt x="16" y="3"/>
                      <a:pt x="15" y="4"/>
                      <a:pt x="14" y="4"/>
                    </a:cubicBezTo>
                    <a:cubicBezTo>
                      <a:pt x="15" y="3"/>
                      <a:pt x="17" y="2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4" y="3"/>
                      <a:pt x="13" y="3"/>
                    </a:cubicBezTo>
                    <a:cubicBezTo>
                      <a:pt x="13" y="4"/>
                      <a:pt x="13" y="5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5"/>
                      <a:pt x="12" y="5"/>
                      <a:pt x="11" y="4"/>
                    </a:cubicBezTo>
                    <a:cubicBezTo>
                      <a:pt x="11" y="4"/>
                      <a:pt x="1" y="9"/>
                      <a:pt x="1" y="10"/>
                    </a:cubicBezTo>
                    <a:cubicBezTo>
                      <a:pt x="1" y="10"/>
                      <a:pt x="1" y="10"/>
                      <a:pt x="6" y="7"/>
                    </a:cubicBezTo>
                    <a:cubicBezTo>
                      <a:pt x="5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5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6" y="8"/>
                      <a:pt x="3" y="10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0" name="Freeform 43"/>
              <p:cNvSpPr>
                <a:spLocks/>
              </p:cNvSpPr>
              <p:nvPr/>
            </p:nvSpPr>
            <p:spPr bwMode="auto">
              <a:xfrm>
                <a:off x="3467" y="1689"/>
                <a:ext cx="71" cy="55"/>
              </a:xfrm>
              <a:custGeom>
                <a:avLst/>
                <a:gdLst>
                  <a:gd name="T0" fmla="*/ 1 w 30"/>
                  <a:gd name="T1" fmla="*/ 21 h 23"/>
                  <a:gd name="T2" fmla="*/ 2 w 30"/>
                  <a:gd name="T3" fmla="*/ 21 h 23"/>
                  <a:gd name="T4" fmla="*/ 3 w 30"/>
                  <a:gd name="T5" fmla="*/ 21 h 23"/>
                  <a:gd name="T6" fmla="*/ 3 w 30"/>
                  <a:gd name="T7" fmla="*/ 21 h 23"/>
                  <a:gd name="T8" fmla="*/ 1 w 30"/>
                  <a:gd name="T9" fmla="*/ 23 h 23"/>
                  <a:gd name="T10" fmla="*/ 12 w 30"/>
                  <a:gd name="T11" fmla="*/ 17 h 23"/>
                  <a:gd name="T12" fmla="*/ 15 w 30"/>
                  <a:gd name="T13" fmla="*/ 16 h 23"/>
                  <a:gd name="T14" fmla="*/ 15 w 30"/>
                  <a:gd name="T15" fmla="*/ 16 h 23"/>
                  <a:gd name="T16" fmla="*/ 14 w 30"/>
                  <a:gd name="T17" fmla="*/ 16 h 23"/>
                  <a:gd name="T18" fmla="*/ 17 w 30"/>
                  <a:gd name="T19" fmla="*/ 17 h 23"/>
                  <a:gd name="T20" fmla="*/ 22 w 30"/>
                  <a:gd name="T21" fmla="*/ 14 h 23"/>
                  <a:gd name="T22" fmla="*/ 22 w 30"/>
                  <a:gd name="T23" fmla="*/ 14 h 23"/>
                  <a:gd name="T24" fmla="*/ 19 w 30"/>
                  <a:gd name="T25" fmla="*/ 15 h 23"/>
                  <a:gd name="T26" fmla="*/ 23 w 30"/>
                  <a:gd name="T27" fmla="*/ 12 h 23"/>
                  <a:gd name="T28" fmla="*/ 24 w 30"/>
                  <a:gd name="T29" fmla="*/ 12 h 23"/>
                  <a:gd name="T30" fmla="*/ 25 w 30"/>
                  <a:gd name="T31" fmla="*/ 10 h 23"/>
                  <a:gd name="T32" fmla="*/ 24 w 30"/>
                  <a:gd name="T33" fmla="*/ 8 h 23"/>
                  <a:gd name="T34" fmla="*/ 29 w 30"/>
                  <a:gd name="T35" fmla="*/ 0 h 23"/>
                  <a:gd name="T36" fmla="*/ 29 w 30"/>
                  <a:gd name="T37" fmla="*/ 0 h 23"/>
                  <a:gd name="T38" fmla="*/ 29 w 30"/>
                  <a:gd name="T39" fmla="*/ 0 h 23"/>
                  <a:gd name="T40" fmla="*/ 29 w 30"/>
                  <a:gd name="T41" fmla="*/ 0 h 23"/>
                  <a:gd name="T42" fmla="*/ 22 w 30"/>
                  <a:gd name="T43" fmla="*/ 6 h 23"/>
                  <a:gd name="T44" fmla="*/ 23 w 30"/>
                  <a:gd name="T45" fmla="*/ 4 h 23"/>
                  <a:gd name="T46" fmla="*/ 23 w 30"/>
                  <a:gd name="T47" fmla="*/ 4 h 23"/>
                  <a:gd name="T48" fmla="*/ 20 w 30"/>
                  <a:gd name="T49" fmla="*/ 5 h 23"/>
                  <a:gd name="T50" fmla="*/ 21 w 30"/>
                  <a:gd name="T51" fmla="*/ 4 h 23"/>
                  <a:gd name="T52" fmla="*/ 21 w 30"/>
                  <a:gd name="T53" fmla="*/ 4 h 23"/>
                  <a:gd name="T54" fmla="*/ 17 w 30"/>
                  <a:gd name="T55" fmla="*/ 6 h 23"/>
                  <a:gd name="T56" fmla="*/ 20 w 30"/>
                  <a:gd name="T57" fmla="*/ 3 h 23"/>
                  <a:gd name="T58" fmla="*/ 8 w 30"/>
                  <a:gd name="T59" fmla="*/ 12 h 23"/>
                  <a:gd name="T60" fmla="*/ 8 w 30"/>
                  <a:gd name="T61" fmla="*/ 12 h 23"/>
                  <a:gd name="T62" fmla="*/ 7 w 30"/>
                  <a:gd name="T63" fmla="*/ 13 h 23"/>
                  <a:gd name="T64" fmla="*/ 4 w 30"/>
                  <a:gd name="T65" fmla="*/ 15 h 23"/>
                  <a:gd name="T66" fmla="*/ 5 w 30"/>
                  <a:gd name="T67" fmla="*/ 16 h 23"/>
                  <a:gd name="T68" fmla="*/ 9 w 30"/>
                  <a:gd name="T69" fmla="*/ 14 h 23"/>
                  <a:gd name="T70" fmla="*/ 10 w 30"/>
                  <a:gd name="T71" fmla="*/ 14 h 23"/>
                  <a:gd name="T72" fmla="*/ 11 w 30"/>
                  <a:gd name="T73" fmla="*/ 14 h 23"/>
                  <a:gd name="T74" fmla="*/ 7 w 30"/>
                  <a:gd name="T75" fmla="*/ 16 h 23"/>
                  <a:gd name="T76" fmla="*/ 1 w 30"/>
                  <a:gd name="T77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" h="23">
                    <a:moveTo>
                      <a:pt x="1" y="21"/>
                    </a:moveTo>
                    <a:cubicBezTo>
                      <a:pt x="1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2" y="22"/>
                      <a:pt x="1" y="23"/>
                    </a:cubicBezTo>
                    <a:cubicBezTo>
                      <a:pt x="2" y="23"/>
                      <a:pt x="9" y="20"/>
                      <a:pt x="12" y="17"/>
                    </a:cubicBezTo>
                    <a:cubicBezTo>
                      <a:pt x="13" y="16"/>
                      <a:pt x="14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9" y="16"/>
                      <a:pt x="19" y="16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4"/>
                      <a:pt x="21" y="14"/>
                      <a:pt x="19" y="15"/>
                    </a:cubicBezTo>
                    <a:cubicBezTo>
                      <a:pt x="20" y="14"/>
                      <a:pt x="22" y="12"/>
                      <a:pt x="23" y="12"/>
                    </a:cubicBezTo>
                    <a:cubicBezTo>
                      <a:pt x="24" y="13"/>
                      <a:pt x="24" y="12"/>
                      <a:pt x="24" y="12"/>
                    </a:cubicBezTo>
                    <a:cubicBezTo>
                      <a:pt x="24" y="12"/>
                      <a:pt x="25" y="11"/>
                      <a:pt x="25" y="10"/>
                    </a:cubicBezTo>
                    <a:cubicBezTo>
                      <a:pt x="24" y="10"/>
                      <a:pt x="23" y="8"/>
                      <a:pt x="24" y="8"/>
                    </a:cubicBezTo>
                    <a:cubicBezTo>
                      <a:pt x="25" y="7"/>
                      <a:pt x="30" y="1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6" y="2"/>
                      <a:pt x="25" y="4"/>
                      <a:pt x="22" y="6"/>
                    </a:cubicBezTo>
                    <a:cubicBezTo>
                      <a:pt x="22" y="5"/>
                      <a:pt x="23" y="5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4"/>
                      <a:pt x="21" y="5"/>
                      <a:pt x="20" y="5"/>
                    </a:cubicBezTo>
                    <a:cubicBezTo>
                      <a:pt x="20" y="5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18" y="5"/>
                      <a:pt x="17" y="6"/>
                    </a:cubicBezTo>
                    <a:cubicBezTo>
                      <a:pt x="18" y="5"/>
                      <a:pt x="19" y="4"/>
                      <a:pt x="20" y="3"/>
                    </a:cubicBezTo>
                    <a:cubicBezTo>
                      <a:pt x="19" y="3"/>
                      <a:pt x="8" y="11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3"/>
                      <a:pt x="8" y="13"/>
                      <a:pt x="7" y="13"/>
                    </a:cubicBezTo>
                    <a:cubicBezTo>
                      <a:pt x="5" y="15"/>
                      <a:pt x="4" y="15"/>
                      <a:pt x="4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5"/>
                      <a:pt x="7" y="14"/>
                      <a:pt x="9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0" y="15"/>
                      <a:pt x="7" y="16"/>
                      <a:pt x="7" y="16"/>
                    </a:cubicBezTo>
                    <a:cubicBezTo>
                      <a:pt x="0" y="18"/>
                      <a:pt x="0" y="21"/>
                      <a:pt x="1" y="21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1" name="Freeform 44"/>
              <p:cNvSpPr>
                <a:spLocks/>
              </p:cNvSpPr>
              <p:nvPr/>
            </p:nvSpPr>
            <p:spPr bwMode="auto">
              <a:xfrm>
                <a:off x="3588" y="1765"/>
                <a:ext cx="10" cy="7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1 h 3"/>
                  <a:gd name="T6" fmla="*/ 0 w 4"/>
                  <a:gd name="T7" fmla="*/ 3 h 3"/>
                  <a:gd name="T8" fmla="*/ 4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0" y="3"/>
                      <a:pt x="0" y="3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2" name="Freeform 45"/>
              <p:cNvSpPr>
                <a:spLocks/>
              </p:cNvSpPr>
              <p:nvPr/>
            </p:nvSpPr>
            <p:spPr bwMode="auto">
              <a:xfrm>
                <a:off x="3557" y="1739"/>
                <a:ext cx="33" cy="26"/>
              </a:xfrm>
              <a:custGeom>
                <a:avLst/>
                <a:gdLst>
                  <a:gd name="T0" fmla="*/ 14 w 14"/>
                  <a:gd name="T1" fmla="*/ 7 h 11"/>
                  <a:gd name="T2" fmla="*/ 14 w 14"/>
                  <a:gd name="T3" fmla="*/ 7 h 11"/>
                  <a:gd name="T4" fmla="*/ 14 w 14"/>
                  <a:gd name="T5" fmla="*/ 5 h 11"/>
                  <a:gd name="T6" fmla="*/ 12 w 14"/>
                  <a:gd name="T7" fmla="*/ 4 h 11"/>
                  <a:gd name="T8" fmla="*/ 11 w 14"/>
                  <a:gd name="T9" fmla="*/ 2 h 11"/>
                  <a:gd name="T10" fmla="*/ 10 w 14"/>
                  <a:gd name="T11" fmla="*/ 2 h 11"/>
                  <a:gd name="T12" fmla="*/ 8 w 14"/>
                  <a:gd name="T13" fmla="*/ 1 h 11"/>
                  <a:gd name="T14" fmla="*/ 7 w 14"/>
                  <a:gd name="T15" fmla="*/ 0 h 11"/>
                  <a:gd name="T16" fmla="*/ 7 w 14"/>
                  <a:gd name="T17" fmla="*/ 0 h 11"/>
                  <a:gd name="T18" fmla="*/ 4 w 14"/>
                  <a:gd name="T19" fmla="*/ 4 h 11"/>
                  <a:gd name="T20" fmla="*/ 3 w 14"/>
                  <a:gd name="T21" fmla="*/ 5 h 11"/>
                  <a:gd name="T22" fmla="*/ 0 w 14"/>
                  <a:gd name="T23" fmla="*/ 9 h 11"/>
                  <a:gd name="T24" fmla="*/ 2 w 14"/>
                  <a:gd name="T25" fmla="*/ 10 h 11"/>
                  <a:gd name="T26" fmla="*/ 2 w 14"/>
                  <a:gd name="T27" fmla="*/ 11 h 11"/>
                  <a:gd name="T28" fmla="*/ 3 w 14"/>
                  <a:gd name="T29" fmla="*/ 10 h 11"/>
                  <a:gd name="T30" fmla="*/ 9 w 14"/>
                  <a:gd name="T31" fmla="*/ 7 h 11"/>
                  <a:gd name="T32" fmla="*/ 14 w 14"/>
                  <a:gd name="T3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11"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5"/>
                    </a:cubicBezTo>
                    <a:cubicBezTo>
                      <a:pt x="13" y="5"/>
                      <a:pt x="13" y="5"/>
                      <a:pt x="12" y="4"/>
                    </a:cubicBezTo>
                    <a:cubicBezTo>
                      <a:pt x="12" y="4"/>
                      <a:pt x="11" y="3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2"/>
                      <a:pt x="8" y="1"/>
                    </a:cubicBezTo>
                    <a:cubicBezTo>
                      <a:pt x="7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3"/>
                      <a:pt x="4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2" y="9"/>
                      <a:pt x="2" y="10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0"/>
                      <a:pt x="3" y="10"/>
                    </a:cubicBezTo>
                    <a:cubicBezTo>
                      <a:pt x="5" y="9"/>
                      <a:pt x="7" y="7"/>
                      <a:pt x="9" y="7"/>
                    </a:cubicBezTo>
                    <a:cubicBezTo>
                      <a:pt x="10" y="7"/>
                      <a:pt x="12" y="8"/>
                      <a:pt x="14" y="7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3" name="Freeform 46"/>
              <p:cNvSpPr>
                <a:spLocks/>
              </p:cNvSpPr>
              <p:nvPr/>
            </p:nvSpPr>
            <p:spPr bwMode="auto">
              <a:xfrm>
                <a:off x="3567" y="1763"/>
                <a:ext cx="16" cy="9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1 h 4"/>
                  <a:gd name="T4" fmla="*/ 1 w 7"/>
                  <a:gd name="T5" fmla="*/ 3 h 4"/>
                  <a:gd name="T6" fmla="*/ 6 w 7"/>
                  <a:gd name="T7" fmla="*/ 0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5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5" y="1"/>
                      <a:pt x="6" y="0"/>
                    </a:cubicBezTo>
                    <a:cubicBezTo>
                      <a:pt x="6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4" name="Freeform 47"/>
              <p:cNvSpPr>
                <a:spLocks/>
              </p:cNvSpPr>
              <p:nvPr/>
            </p:nvSpPr>
            <p:spPr bwMode="auto">
              <a:xfrm>
                <a:off x="3557" y="2200"/>
                <a:ext cx="12" cy="10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5 w 5"/>
                  <a:gd name="T5" fmla="*/ 3 h 4"/>
                  <a:gd name="T6" fmla="*/ 1 w 5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5" y="4"/>
                      <a:pt x="5" y="3"/>
                    </a:cubicBezTo>
                    <a:cubicBezTo>
                      <a:pt x="5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5" name="Freeform 48"/>
              <p:cNvSpPr>
                <a:spLocks/>
              </p:cNvSpPr>
              <p:nvPr/>
            </p:nvSpPr>
            <p:spPr bwMode="auto">
              <a:xfrm>
                <a:off x="4099" y="1815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6" name="Freeform 49"/>
              <p:cNvSpPr>
                <a:spLocks/>
              </p:cNvSpPr>
              <p:nvPr/>
            </p:nvSpPr>
            <p:spPr bwMode="auto">
              <a:xfrm>
                <a:off x="3707" y="1846"/>
                <a:ext cx="55" cy="52"/>
              </a:xfrm>
              <a:custGeom>
                <a:avLst/>
                <a:gdLst>
                  <a:gd name="T0" fmla="*/ 12 w 23"/>
                  <a:gd name="T1" fmla="*/ 4 h 22"/>
                  <a:gd name="T2" fmla="*/ 14 w 23"/>
                  <a:gd name="T3" fmla="*/ 0 h 22"/>
                  <a:gd name="T4" fmla="*/ 14 w 23"/>
                  <a:gd name="T5" fmla="*/ 0 h 22"/>
                  <a:gd name="T6" fmla="*/ 9 w 23"/>
                  <a:gd name="T7" fmla="*/ 4 h 22"/>
                  <a:gd name="T8" fmla="*/ 4 w 23"/>
                  <a:gd name="T9" fmla="*/ 12 h 22"/>
                  <a:gd name="T10" fmla="*/ 0 w 23"/>
                  <a:gd name="T11" fmla="*/ 16 h 22"/>
                  <a:gd name="T12" fmla="*/ 1 w 23"/>
                  <a:gd name="T13" fmla="*/ 17 h 22"/>
                  <a:gd name="T14" fmla="*/ 7 w 23"/>
                  <a:gd name="T15" fmla="*/ 17 h 22"/>
                  <a:gd name="T16" fmla="*/ 16 w 23"/>
                  <a:gd name="T17" fmla="*/ 19 h 22"/>
                  <a:gd name="T18" fmla="*/ 17 w 23"/>
                  <a:gd name="T19" fmla="*/ 19 h 22"/>
                  <a:gd name="T20" fmla="*/ 20 w 23"/>
                  <a:gd name="T21" fmla="*/ 19 h 22"/>
                  <a:gd name="T22" fmla="*/ 20 w 23"/>
                  <a:gd name="T23" fmla="*/ 21 h 22"/>
                  <a:gd name="T24" fmla="*/ 21 w 23"/>
                  <a:gd name="T25" fmla="*/ 22 h 22"/>
                  <a:gd name="T26" fmla="*/ 23 w 23"/>
                  <a:gd name="T27" fmla="*/ 18 h 22"/>
                  <a:gd name="T28" fmla="*/ 19 w 23"/>
                  <a:gd name="T29" fmla="*/ 9 h 22"/>
                  <a:gd name="T30" fmla="*/ 15 w 23"/>
                  <a:gd name="T31" fmla="*/ 9 h 22"/>
                  <a:gd name="T32" fmla="*/ 13 w 23"/>
                  <a:gd name="T33" fmla="*/ 8 h 22"/>
                  <a:gd name="T34" fmla="*/ 12 w 23"/>
                  <a:gd name="T35" fmla="*/ 6 h 22"/>
                  <a:gd name="T36" fmla="*/ 11 w 23"/>
                  <a:gd name="T37" fmla="*/ 5 h 22"/>
                  <a:gd name="T38" fmla="*/ 12 w 23"/>
                  <a:gd name="T3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" h="22">
                    <a:moveTo>
                      <a:pt x="12" y="4"/>
                    </a:moveTo>
                    <a:cubicBezTo>
                      <a:pt x="14" y="2"/>
                      <a:pt x="15" y="1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1" y="2"/>
                      <a:pt x="9" y="4"/>
                    </a:cubicBezTo>
                    <a:cubicBezTo>
                      <a:pt x="7" y="7"/>
                      <a:pt x="6" y="10"/>
                      <a:pt x="4" y="12"/>
                    </a:cubicBezTo>
                    <a:cubicBezTo>
                      <a:pt x="3" y="13"/>
                      <a:pt x="1" y="14"/>
                      <a:pt x="0" y="16"/>
                    </a:cubicBezTo>
                    <a:cubicBezTo>
                      <a:pt x="0" y="16"/>
                      <a:pt x="0" y="16"/>
                      <a:pt x="1" y="17"/>
                    </a:cubicBezTo>
                    <a:cubicBezTo>
                      <a:pt x="1" y="17"/>
                      <a:pt x="1" y="17"/>
                      <a:pt x="7" y="17"/>
                    </a:cubicBezTo>
                    <a:cubicBezTo>
                      <a:pt x="10" y="17"/>
                      <a:pt x="13" y="18"/>
                      <a:pt x="16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9" y="18"/>
                      <a:pt x="20" y="19"/>
                    </a:cubicBezTo>
                    <a:cubicBezTo>
                      <a:pt x="20" y="19"/>
                      <a:pt x="20" y="20"/>
                      <a:pt x="20" y="21"/>
                    </a:cubicBezTo>
                    <a:cubicBezTo>
                      <a:pt x="20" y="22"/>
                      <a:pt x="21" y="22"/>
                      <a:pt x="21" y="22"/>
                    </a:cubicBezTo>
                    <a:cubicBezTo>
                      <a:pt x="22" y="21"/>
                      <a:pt x="23" y="20"/>
                      <a:pt x="23" y="18"/>
                    </a:cubicBezTo>
                    <a:cubicBezTo>
                      <a:pt x="23" y="15"/>
                      <a:pt x="21" y="11"/>
                      <a:pt x="19" y="9"/>
                    </a:cubicBezTo>
                    <a:cubicBezTo>
                      <a:pt x="18" y="8"/>
                      <a:pt x="18" y="8"/>
                      <a:pt x="15" y="9"/>
                    </a:cubicBezTo>
                    <a:cubicBezTo>
                      <a:pt x="14" y="9"/>
                      <a:pt x="13" y="9"/>
                      <a:pt x="13" y="8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7" name="Freeform 50"/>
              <p:cNvSpPr>
                <a:spLocks/>
              </p:cNvSpPr>
              <p:nvPr/>
            </p:nvSpPr>
            <p:spPr bwMode="auto">
              <a:xfrm>
                <a:off x="4071" y="1765"/>
                <a:ext cx="85" cy="91"/>
              </a:xfrm>
              <a:custGeom>
                <a:avLst/>
                <a:gdLst>
                  <a:gd name="T0" fmla="*/ 1 w 36"/>
                  <a:gd name="T1" fmla="*/ 6 h 38"/>
                  <a:gd name="T2" fmla="*/ 1 w 36"/>
                  <a:gd name="T3" fmla="*/ 10 h 38"/>
                  <a:gd name="T4" fmla="*/ 4 w 36"/>
                  <a:gd name="T5" fmla="*/ 9 h 38"/>
                  <a:gd name="T6" fmla="*/ 5 w 36"/>
                  <a:gd name="T7" fmla="*/ 8 h 38"/>
                  <a:gd name="T8" fmla="*/ 6 w 36"/>
                  <a:gd name="T9" fmla="*/ 12 h 38"/>
                  <a:gd name="T10" fmla="*/ 10 w 36"/>
                  <a:gd name="T11" fmla="*/ 16 h 38"/>
                  <a:gd name="T12" fmla="*/ 14 w 36"/>
                  <a:gd name="T13" fmla="*/ 17 h 38"/>
                  <a:gd name="T14" fmla="*/ 14 w 36"/>
                  <a:gd name="T15" fmla="*/ 18 h 38"/>
                  <a:gd name="T16" fmla="*/ 17 w 36"/>
                  <a:gd name="T17" fmla="*/ 22 h 38"/>
                  <a:gd name="T18" fmla="*/ 14 w 36"/>
                  <a:gd name="T19" fmla="*/ 22 h 38"/>
                  <a:gd name="T20" fmla="*/ 12 w 36"/>
                  <a:gd name="T21" fmla="*/ 22 h 38"/>
                  <a:gd name="T22" fmla="*/ 15 w 36"/>
                  <a:gd name="T23" fmla="*/ 26 h 38"/>
                  <a:gd name="T24" fmla="*/ 13 w 36"/>
                  <a:gd name="T25" fmla="*/ 29 h 38"/>
                  <a:gd name="T26" fmla="*/ 12 w 36"/>
                  <a:gd name="T27" fmla="*/ 29 h 38"/>
                  <a:gd name="T28" fmla="*/ 16 w 36"/>
                  <a:gd name="T29" fmla="*/ 30 h 38"/>
                  <a:gd name="T30" fmla="*/ 21 w 36"/>
                  <a:gd name="T31" fmla="*/ 31 h 38"/>
                  <a:gd name="T32" fmla="*/ 19 w 36"/>
                  <a:gd name="T33" fmla="*/ 32 h 38"/>
                  <a:gd name="T34" fmla="*/ 17 w 36"/>
                  <a:gd name="T35" fmla="*/ 33 h 38"/>
                  <a:gd name="T36" fmla="*/ 16 w 36"/>
                  <a:gd name="T37" fmla="*/ 35 h 38"/>
                  <a:gd name="T38" fmla="*/ 13 w 36"/>
                  <a:gd name="T39" fmla="*/ 37 h 38"/>
                  <a:gd name="T40" fmla="*/ 13 w 36"/>
                  <a:gd name="T41" fmla="*/ 38 h 38"/>
                  <a:gd name="T42" fmla="*/ 20 w 36"/>
                  <a:gd name="T43" fmla="*/ 37 h 38"/>
                  <a:gd name="T44" fmla="*/ 30 w 36"/>
                  <a:gd name="T45" fmla="*/ 36 h 38"/>
                  <a:gd name="T46" fmla="*/ 30 w 36"/>
                  <a:gd name="T47" fmla="*/ 36 h 38"/>
                  <a:gd name="T48" fmla="*/ 36 w 36"/>
                  <a:gd name="T49" fmla="*/ 34 h 38"/>
                  <a:gd name="T50" fmla="*/ 36 w 36"/>
                  <a:gd name="T51" fmla="*/ 34 h 38"/>
                  <a:gd name="T52" fmla="*/ 34 w 36"/>
                  <a:gd name="T53" fmla="*/ 34 h 38"/>
                  <a:gd name="T54" fmla="*/ 32 w 36"/>
                  <a:gd name="T55" fmla="*/ 34 h 38"/>
                  <a:gd name="T56" fmla="*/ 32 w 36"/>
                  <a:gd name="T57" fmla="*/ 29 h 38"/>
                  <a:gd name="T58" fmla="*/ 29 w 36"/>
                  <a:gd name="T59" fmla="*/ 26 h 38"/>
                  <a:gd name="T60" fmla="*/ 25 w 36"/>
                  <a:gd name="T61" fmla="*/ 23 h 38"/>
                  <a:gd name="T62" fmla="*/ 25 w 36"/>
                  <a:gd name="T63" fmla="*/ 23 h 38"/>
                  <a:gd name="T64" fmla="*/ 27 w 36"/>
                  <a:gd name="T65" fmla="*/ 23 h 38"/>
                  <a:gd name="T66" fmla="*/ 29 w 36"/>
                  <a:gd name="T67" fmla="*/ 23 h 38"/>
                  <a:gd name="T68" fmla="*/ 29 w 36"/>
                  <a:gd name="T69" fmla="*/ 23 h 38"/>
                  <a:gd name="T70" fmla="*/ 28 w 36"/>
                  <a:gd name="T71" fmla="*/ 22 h 38"/>
                  <a:gd name="T72" fmla="*/ 20 w 36"/>
                  <a:gd name="T73" fmla="*/ 17 h 38"/>
                  <a:gd name="T74" fmla="*/ 16 w 36"/>
                  <a:gd name="T75" fmla="*/ 13 h 38"/>
                  <a:gd name="T76" fmla="*/ 10 w 36"/>
                  <a:gd name="T77" fmla="*/ 11 h 38"/>
                  <a:gd name="T78" fmla="*/ 10 w 36"/>
                  <a:gd name="T79" fmla="*/ 11 h 38"/>
                  <a:gd name="T80" fmla="*/ 10 w 36"/>
                  <a:gd name="T81" fmla="*/ 3 h 38"/>
                  <a:gd name="T82" fmla="*/ 8 w 36"/>
                  <a:gd name="T83" fmla="*/ 4 h 38"/>
                  <a:gd name="T84" fmla="*/ 5 w 36"/>
                  <a:gd name="T85" fmla="*/ 3 h 38"/>
                  <a:gd name="T86" fmla="*/ 5 w 36"/>
                  <a:gd name="T87" fmla="*/ 0 h 38"/>
                  <a:gd name="T88" fmla="*/ 0 w 36"/>
                  <a:gd name="T89" fmla="*/ 1 h 38"/>
                  <a:gd name="T90" fmla="*/ 0 w 36"/>
                  <a:gd name="T91" fmla="*/ 2 h 38"/>
                  <a:gd name="T92" fmla="*/ 1 w 36"/>
                  <a:gd name="T93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" h="38">
                    <a:moveTo>
                      <a:pt x="1" y="6"/>
                    </a:moveTo>
                    <a:cubicBezTo>
                      <a:pt x="1" y="7"/>
                      <a:pt x="1" y="9"/>
                      <a:pt x="1" y="10"/>
                    </a:cubicBezTo>
                    <a:cubicBezTo>
                      <a:pt x="1" y="10"/>
                      <a:pt x="2" y="10"/>
                      <a:pt x="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7" y="9"/>
                      <a:pt x="5" y="11"/>
                      <a:pt x="6" y="12"/>
                    </a:cubicBezTo>
                    <a:cubicBezTo>
                      <a:pt x="7" y="15"/>
                      <a:pt x="8" y="15"/>
                      <a:pt x="10" y="16"/>
                    </a:cubicBezTo>
                    <a:cubicBezTo>
                      <a:pt x="13" y="16"/>
                      <a:pt x="13" y="17"/>
                      <a:pt x="14" y="17"/>
                    </a:cubicBez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20"/>
                      <a:pt x="16" y="20"/>
                      <a:pt x="17" y="22"/>
                    </a:cubicBezTo>
                    <a:cubicBezTo>
                      <a:pt x="17" y="23"/>
                      <a:pt x="15" y="23"/>
                      <a:pt x="14" y="22"/>
                    </a:cubicBezTo>
                    <a:cubicBezTo>
                      <a:pt x="13" y="22"/>
                      <a:pt x="13" y="22"/>
                      <a:pt x="12" y="22"/>
                    </a:cubicBezTo>
                    <a:cubicBezTo>
                      <a:pt x="12" y="23"/>
                      <a:pt x="15" y="24"/>
                      <a:pt x="15" y="26"/>
                    </a:cubicBezTo>
                    <a:cubicBezTo>
                      <a:pt x="15" y="27"/>
                      <a:pt x="14" y="28"/>
                      <a:pt x="13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0"/>
                      <a:pt x="13" y="30"/>
                      <a:pt x="16" y="30"/>
                    </a:cubicBezTo>
                    <a:cubicBezTo>
                      <a:pt x="18" y="30"/>
                      <a:pt x="21" y="30"/>
                      <a:pt x="21" y="31"/>
                    </a:cubicBezTo>
                    <a:cubicBezTo>
                      <a:pt x="21" y="32"/>
                      <a:pt x="20" y="32"/>
                      <a:pt x="19" y="32"/>
                    </a:cubicBezTo>
                    <a:cubicBezTo>
                      <a:pt x="18" y="32"/>
                      <a:pt x="18" y="32"/>
                      <a:pt x="17" y="33"/>
                    </a:cubicBezTo>
                    <a:cubicBezTo>
                      <a:pt x="17" y="33"/>
                      <a:pt x="16" y="34"/>
                      <a:pt x="16" y="35"/>
                    </a:cubicBezTo>
                    <a:cubicBezTo>
                      <a:pt x="15" y="36"/>
                      <a:pt x="14" y="36"/>
                      <a:pt x="13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38"/>
                      <a:pt x="14" y="38"/>
                      <a:pt x="20" y="37"/>
                    </a:cubicBezTo>
                    <a:cubicBezTo>
                      <a:pt x="23" y="36"/>
                      <a:pt x="27" y="37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5" y="33"/>
                      <a:pt x="34" y="34"/>
                      <a:pt x="34" y="34"/>
                    </a:cubicBezTo>
                    <a:cubicBezTo>
                      <a:pt x="33" y="34"/>
                      <a:pt x="32" y="34"/>
                      <a:pt x="32" y="34"/>
                    </a:cubicBezTo>
                    <a:cubicBezTo>
                      <a:pt x="31" y="32"/>
                      <a:pt x="33" y="30"/>
                      <a:pt x="32" y="29"/>
                    </a:cubicBezTo>
                    <a:cubicBezTo>
                      <a:pt x="31" y="26"/>
                      <a:pt x="30" y="26"/>
                      <a:pt x="29" y="26"/>
                    </a:cubicBezTo>
                    <a:cubicBezTo>
                      <a:pt x="27" y="26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7" y="23"/>
                    </a:cubicBezTo>
                    <a:cubicBezTo>
                      <a:pt x="28" y="23"/>
                      <a:pt x="29" y="24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8" y="22"/>
                    </a:cubicBezTo>
                    <a:cubicBezTo>
                      <a:pt x="25" y="20"/>
                      <a:pt x="22" y="19"/>
                      <a:pt x="20" y="17"/>
                    </a:cubicBezTo>
                    <a:cubicBezTo>
                      <a:pt x="18" y="16"/>
                      <a:pt x="18" y="14"/>
                      <a:pt x="16" y="13"/>
                    </a:cubicBezTo>
                    <a:cubicBezTo>
                      <a:pt x="14" y="12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2" y="10"/>
                      <a:pt x="14" y="4"/>
                      <a:pt x="10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5" y="4"/>
                      <a:pt x="5" y="4"/>
                      <a:pt x="5" y="3"/>
                    </a:cubicBezTo>
                    <a:cubicBezTo>
                      <a:pt x="5" y="2"/>
                      <a:pt x="7" y="0"/>
                      <a:pt x="5" y="0"/>
                    </a:cubicBezTo>
                    <a:cubicBezTo>
                      <a:pt x="5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5"/>
                      <a:pt x="1" y="6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8" name="Freeform 51"/>
              <p:cNvSpPr>
                <a:spLocks/>
              </p:cNvSpPr>
              <p:nvPr/>
            </p:nvSpPr>
            <p:spPr bwMode="auto">
              <a:xfrm>
                <a:off x="3324" y="1908"/>
                <a:ext cx="7" cy="21"/>
              </a:xfrm>
              <a:custGeom>
                <a:avLst/>
                <a:gdLst>
                  <a:gd name="T0" fmla="*/ 1 w 3"/>
                  <a:gd name="T1" fmla="*/ 8 h 9"/>
                  <a:gd name="T2" fmla="*/ 2 w 3"/>
                  <a:gd name="T3" fmla="*/ 4 h 9"/>
                  <a:gd name="T4" fmla="*/ 3 w 3"/>
                  <a:gd name="T5" fmla="*/ 1 h 9"/>
                  <a:gd name="T6" fmla="*/ 3 w 3"/>
                  <a:gd name="T7" fmla="*/ 1 h 9"/>
                  <a:gd name="T8" fmla="*/ 3 w 3"/>
                  <a:gd name="T9" fmla="*/ 0 h 9"/>
                  <a:gd name="T10" fmla="*/ 3 w 3"/>
                  <a:gd name="T11" fmla="*/ 0 h 9"/>
                  <a:gd name="T12" fmla="*/ 0 w 3"/>
                  <a:gd name="T13" fmla="*/ 9 h 9"/>
                  <a:gd name="T14" fmla="*/ 1 w 3"/>
                  <a:gd name="T1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9">
                    <a:moveTo>
                      <a:pt x="1" y="8"/>
                    </a:moveTo>
                    <a:cubicBezTo>
                      <a:pt x="1" y="7"/>
                      <a:pt x="1" y="5"/>
                      <a:pt x="2" y="4"/>
                    </a:cubicBezTo>
                    <a:cubicBezTo>
                      <a:pt x="2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8"/>
                      <a:pt x="0" y="9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69" name="Freeform 52"/>
              <p:cNvSpPr>
                <a:spLocks/>
              </p:cNvSpPr>
              <p:nvPr/>
            </p:nvSpPr>
            <p:spPr bwMode="auto">
              <a:xfrm>
                <a:off x="3923" y="1694"/>
                <a:ext cx="79" cy="29"/>
              </a:xfrm>
              <a:custGeom>
                <a:avLst/>
                <a:gdLst>
                  <a:gd name="T0" fmla="*/ 32 w 33"/>
                  <a:gd name="T1" fmla="*/ 4 h 12"/>
                  <a:gd name="T2" fmla="*/ 32 w 33"/>
                  <a:gd name="T3" fmla="*/ 4 h 12"/>
                  <a:gd name="T4" fmla="*/ 30 w 33"/>
                  <a:gd name="T5" fmla="*/ 2 h 12"/>
                  <a:gd name="T6" fmla="*/ 30 w 33"/>
                  <a:gd name="T7" fmla="*/ 2 h 12"/>
                  <a:gd name="T8" fmla="*/ 25 w 33"/>
                  <a:gd name="T9" fmla="*/ 2 h 12"/>
                  <a:gd name="T10" fmla="*/ 23 w 33"/>
                  <a:gd name="T11" fmla="*/ 0 h 12"/>
                  <a:gd name="T12" fmla="*/ 19 w 33"/>
                  <a:gd name="T13" fmla="*/ 2 h 12"/>
                  <a:gd name="T14" fmla="*/ 15 w 33"/>
                  <a:gd name="T15" fmla="*/ 2 h 12"/>
                  <a:gd name="T16" fmla="*/ 14 w 33"/>
                  <a:gd name="T17" fmla="*/ 4 h 12"/>
                  <a:gd name="T18" fmla="*/ 13 w 33"/>
                  <a:gd name="T19" fmla="*/ 4 h 12"/>
                  <a:gd name="T20" fmla="*/ 12 w 33"/>
                  <a:gd name="T21" fmla="*/ 4 h 12"/>
                  <a:gd name="T22" fmla="*/ 12 w 33"/>
                  <a:gd name="T23" fmla="*/ 4 h 12"/>
                  <a:gd name="T24" fmla="*/ 11 w 33"/>
                  <a:gd name="T25" fmla="*/ 8 h 12"/>
                  <a:gd name="T26" fmla="*/ 7 w 33"/>
                  <a:gd name="T27" fmla="*/ 4 h 12"/>
                  <a:gd name="T28" fmla="*/ 0 w 33"/>
                  <a:gd name="T29" fmla="*/ 2 h 12"/>
                  <a:gd name="T30" fmla="*/ 3 w 33"/>
                  <a:gd name="T31" fmla="*/ 3 h 12"/>
                  <a:gd name="T32" fmla="*/ 0 w 33"/>
                  <a:gd name="T33" fmla="*/ 6 h 12"/>
                  <a:gd name="T34" fmla="*/ 2 w 33"/>
                  <a:gd name="T35" fmla="*/ 6 h 12"/>
                  <a:gd name="T36" fmla="*/ 6 w 33"/>
                  <a:gd name="T37" fmla="*/ 9 h 12"/>
                  <a:gd name="T38" fmla="*/ 8 w 33"/>
                  <a:gd name="T39" fmla="*/ 10 h 12"/>
                  <a:gd name="T40" fmla="*/ 9 w 33"/>
                  <a:gd name="T41" fmla="*/ 10 h 12"/>
                  <a:gd name="T42" fmla="*/ 11 w 33"/>
                  <a:gd name="T43" fmla="*/ 12 h 12"/>
                  <a:gd name="T44" fmla="*/ 14 w 33"/>
                  <a:gd name="T45" fmla="*/ 12 h 12"/>
                  <a:gd name="T46" fmla="*/ 17 w 33"/>
                  <a:gd name="T47" fmla="*/ 11 h 12"/>
                  <a:gd name="T48" fmla="*/ 20 w 33"/>
                  <a:gd name="T49" fmla="*/ 12 h 12"/>
                  <a:gd name="T50" fmla="*/ 21 w 33"/>
                  <a:gd name="T51" fmla="*/ 12 h 12"/>
                  <a:gd name="T52" fmla="*/ 25 w 33"/>
                  <a:gd name="T53" fmla="*/ 11 h 12"/>
                  <a:gd name="T54" fmla="*/ 32 w 33"/>
                  <a:gd name="T55" fmla="*/ 6 h 12"/>
                  <a:gd name="T56" fmla="*/ 32 w 33"/>
                  <a:gd name="T57" fmla="*/ 5 h 12"/>
                  <a:gd name="T58" fmla="*/ 32 w 33"/>
                  <a:gd name="T5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" h="12">
                    <a:moveTo>
                      <a:pt x="3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1" y="3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8" y="2"/>
                      <a:pt x="27" y="2"/>
                      <a:pt x="25" y="2"/>
                    </a:cubicBezTo>
                    <a:cubicBezTo>
                      <a:pt x="24" y="1"/>
                      <a:pt x="24" y="0"/>
                      <a:pt x="23" y="0"/>
                    </a:cubicBezTo>
                    <a:cubicBezTo>
                      <a:pt x="21" y="1"/>
                      <a:pt x="20" y="1"/>
                      <a:pt x="19" y="2"/>
                    </a:cubicBezTo>
                    <a:cubicBezTo>
                      <a:pt x="17" y="2"/>
                      <a:pt x="16" y="2"/>
                      <a:pt x="15" y="2"/>
                    </a:cubicBezTo>
                    <a:cubicBezTo>
                      <a:pt x="14" y="2"/>
                      <a:pt x="15" y="3"/>
                      <a:pt x="14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5"/>
                      <a:pt x="12" y="7"/>
                      <a:pt x="11" y="8"/>
                    </a:cubicBezTo>
                    <a:cubicBezTo>
                      <a:pt x="11" y="7"/>
                      <a:pt x="8" y="5"/>
                      <a:pt x="7" y="4"/>
                    </a:cubicBezTo>
                    <a:cubicBezTo>
                      <a:pt x="6" y="2"/>
                      <a:pt x="2" y="1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2" y="5"/>
                      <a:pt x="0" y="5"/>
                      <a:pt x="0" y="6"/>
                    </a:cubicBezTo>
                    <a:cubicBezTo>
                      <a:pt x="0" y="6"/>
                      <a:pt x="2" y="6"/>
                      <a:pt x="2" y="6"/>
                    </a:cubicBezTo>
                    <a:cubicBezTo>
                      <a:pt x="4" y="5"/>
                      <a:pt x="8" y="7"/>
                      <a:pt x="6" y="9"/>
                    </a:cubicBezTo>
                    <a:cubicBezTo>
                      <a:pt x="6" y="10"/>
                      <a:pt x="7" y="10"/>
                      <a:pt x="8" y="10"/>
                    </a:cubicBezTo>
                    <a:cubicBezTo>
                      <a:pt x="9" y="10"/>
                      <a:pt x="9" y="9"/>
                      <a:pt x="9" y="10"/>
                    </a:cubicBezTo>
                    <a:cubicBezTo>
                      <a:pt x="11" y="10"/>
                      <a:pt x="11" y="10"/>
                      <a:pt x="11" y="12"/>
                    </a:cubicBezTo>
                    <a:cubicBezTo>
                      <a:pt x="11" y="12"/>
                      <a:pt x="11" y="12"/>
                      <a:pt x="14" y="12"/>
                    </a:cubicBezTo>
                    <a:cubicBezTo>
                      <a:pt x="16" y="11"/>
                      <a:pt x="16" y="11"/>
                      <a:pt x="17" y="11"/>
                    </a:cubicBezTo>
                    <a:cubicBezTo>
                      <a:pt x="18" y="12"/>
                      <a:pt x="19" y="12"/>
                      <a:pt x="20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2" y="12"/>
                      <a:pt x="25" y="11"/>
                    </a:cubicBezTo>
                    <a:cubicBezTo>
                      <a:pt x="28" y="11"/>
                      <a:pt x="33" y="7"/>
                      <a:pt x="32" y="6"/>
                    </a:cubicBezTo>
                    <a:cubicBezTo>
                      <a:pt x="32" y="6"/>
                      <a:pt x="32" y="5"/>
                      <a:pt x="32" y="5"/>
                    </a:cubicBezTo>
                    <a:cubicBezTo>
                      <a:pt x="32" y="4"/>
                      <a:pt x="32" y="4"/>
                      <a:pt x="32" y="4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0" name="Freeform 53"/>
              <p:cNvSpPr>
                <a:spLocks/>
              </p:cNvSpPr>
              <p:nvPr/>
            </p:nvSpPr>
            <p:spPr bwMode="auto">
              <a:xfrm>
                <a:off x="3529" y="2155"/>
                <a:ext cx="64" cy="41"/>
              </a:xfrm>
              <a:custGeom>
                <a:avLst/>
                <a:gdLst>
                  <a:gd name="T0" fmla="*/ 17 w 27"/>
                  <a:gd name="T1" fmla="*/ 14 h 17"/>
                  <a:gd name="T2" fmla="*/ 27 w 27"/>
                  <a:gd name="T3" fmla="*/ 16 h 17"/>
                  <a:gd name="T4" fmla="*/ 16 w 27"/>
                  <a:gd name="T5" fmla="*/ 3 h 17"/>
                  <a:gd name="T6" fmla="*/ 6 w 27"/>
                  <a:gd name="T7" fmla="*/ 1 h 17"/>
                  <a:gd name="T8" fmla="*/ 0 w 27"/>
                  <a:gd name="T9" fmla="*/ 4 h 17"/>
                  <a:gd name="T10" fmla="*/ 5 w 27"/>
                  <a:gd name="T11" fmla="*/ 3 h 17"/>
                  <a:gd name="T12" fmla="*/ 10 w 27"/>
                  <a:gd name="T13" fmla="*/ 3 h 17"/>
                  <a:gd name="T14" fmla="*/ 9 w 27"/>
                  <a:gd name="T15" fmla="*/ 3 h 17"/>
                  <a:gd name="T16" fmla="*/ 9 w 27"/>
                  <a:gd name="T17" fmla="*/ 3 h 17"/>
                  <a:gd name="T18" fmla="*/ 13 w 27"/>
                  <a:gd name="T19" fmla="*/ 6 h 17"/>
                  <a:gd name="T20" fmla="*/ 17 w 27"/>
                  <a:gd name="T21" fmla="*/ 9 h 17"/>
                  <a:gd name="T22" fmla="*/ 18 w 27"/>
                  <a:gd name="T23" fmla="*/ 11 h 17"/>
                  <a:gd name="T24" fmla="*/ 19 w 27"/>
                  <a:gd name="T25" fmla="*/ 13 h 17"/>
                  <a:gd name="T26" fmla="*/ 17 w 27"/>
                  <a:gd name="T27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17">
                    <a:moveTo>
                      <a:pt x="17" y="14"/>
                    </a:moveTo>
                    <a:cubicBezTo>
                      <a:pt x="18" y="16"/>
                      <a:pt x="27" y="17"/>
                      <a:pt x="27" y="16"/>
                    </a:cubicBezTo>
                    <a:cubicBezTo>
                      <a:pt x="27" y="15"/>
                      <a:pt x="16" y="3"/>
                      <a:pt x="16" y="3"/>
                    </a:cubicBezTo>
                    <a:cubicBezTo>
                      <a:pt x="15" y="2"/>
                      <a:pt x="12" y="0"/>
                      <a:pt x="6" y="1"/>
                    </a:cubicBezTo>
                    <a:cubicBezTo>
                      <a:pt x="2" y="2"/>
                      <a:pt x="0" y="4"/>
                      <a:pt x="0" y="4"/>
                    </a:cubicBezTo>
                    <a:cubicBezTo>
                      <a:pt x="0" y="5"/>
                      <a:pt x="3" y="4"/>
                      <a:pt x="5" y="3"/>
                    </a:cubicBezTo>
                    <a:cubicBezTo>
                      <a:pt x="8" y="1"/>
                      <a:pt x="10" y="2"/>
                      <a:pt x="10" y="3"/>
                    </a:cubicBezTo>
                    <a:cubicBezTo>
                      <a:pt x="10" y="3"/>
                      <a:pt x="10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5"/>
                      <a:pt x="11" y="5"/>
                      <a:pt x="13" y="6"/>
                    </a:cubicBezTo>
                    <a:cubicBezTo>
                      <a:pt x="16" y="7"/>
                      <a:pt x="16" y="7"/>
                      <a:pt x="17" y="9"/>
                    </a:cubicBezTo>
                    <a:cubicBezTo>
                      <a:pt x="17" y="10"/>
                      <a:pt x="17" y="11"/>
                      <a:pt x="18" y="11"/>
                    </a:cubicBezTo>
                    <a:cubicBezTo>
                      <a:pt x="18" y="12"/>
                      <a:pt x="19" y="12"/>
                      <a:pt x="19" y="13"/>
                    </a:cubicBezTo>
                    <a:cubicBezTo>
                      <a:pt x="19" y="14"/>
                      <a:pt x="18" y="14"/>
                      <a:pt x="17" y="14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1" name="Freeform 54"/>
              <p:cNvSpPr>
                <a:spLocks/>
              </p:cNvSpPr>
              <p:nvPr/>
            </p:nvSpPr>
            <p:spPr bwMode="auto">
              <a:xfrm>
                <a:off x="3586" y="2196"/>
                <a:ext cx="52" cy="23"/>
              </a:xfrm>
              <a:custGeom>
                <a:avLst/>
                <a:gdLst>
                  <a:gd name="T0" fmla="*/ 6 w 22"/>
                  <a:gd name="T1" fmla="*/ 7 h 10"/>
                  <a:gd name="T2" fmla="*/ 8 w 22"/>
                  <a:gd name="T3" fmla="*/ 10 h 10"/>
                  <a:gd name="T4" fmla="*/ 11 w 22"/>
                  <a:gd name="T5" fmla="*/ 7 h 10"/>
                  <a:gd name="T6" fmla="*/ 12 w 22"/>
                  <a:gd name="T7" fmla="*/ 7 h 10"/>
                  <a:gd name="T8" fmla="*/ 21 w 22"/>
                  <a:gd name="T9" fmla="*/ 8 h 10"/>
                  <a:gd name="T10" fmla="*/ 22 w 22"/>
                  <a:gd name="T11" fmla="*/ 7 h 10"/>
                  <a:gd name="T12" fmla="*/ 21 w 22"/>
                  <a:gd name="T13" fmla="*/ 4 h 10"/>
                  <a:gd name="T14" fmla="*/ 6 w 22"/>
                  <a:gd name="T15" fmla="*/ 0 h 10"/>
                  <a:gd name="T16" fmla="*/ 5 w 22"/>
                  <a:gd name="T17" fmla="*/ 0 h 10"/>
                  <a:gd name="T18" fmla="*/ 6 w 22"/>
                  <a:gd name="T19" fmla="*/ 1 h 10"/>
                  <a:gd name="T20" fmla="*/ 7 w 22"/>
                  <a:gd name="T21" fmla="*/ 6 h 10"/>
                  <a:gd name="T22" fmla="*/ 4 w 22"/>
                  <a:gd name="T23" fmla="*/ 5 h 10"/>
                  <a:gd name="T24" fmla="*/ 0 w 22"/>
                  <a:gd name="T25" fmla="*/ 5 h 10"/>
                  <a:gd name="T26" fmla="*/ 0 w 22"/>
                  <a:gd name="T27" fmla="*/ 5 h 10"/>
                  <a:gd name="T28" fmla="*/ 6 w 22"/>
                  <a:gd name="T2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10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10" y="10"/>
                      <a:pt x="10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6" y="7"/>
                      <a:pt x="21" y="8"/>
                      <a:pt x="21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6"/>
                      <a:pt x="21" y="5"/>
                      <a:pt x="21" y="4"/>
                    </a:cubicBezTo>
                    <a:cubicBezTo>
                      <a:pt x="22" y="1"/>
                      <a:pt x="7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3"/>
                      <a:pt x="7" y="5"/>
                      <a:pt x="7" y="6"/>
                    </a:cubicBezTo>
                    <a:cubicBezTo>
                      <a:pt x="7" y="6"/>
                      <a:pt x="5" y="6"/>
                      <a:pt x="4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6"/>
                      <a:pt x="4" y="6"/>
                      <a:pt x="6" y="7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2" name="Freeform 55"/>
              <p:cNvSpPr>
                <a:spLocks/>
              </p:cNvSpPr>
              <p:nvPr/>
            </p:nvSpPr>
            <p:spPr bwMode="auto">
              <a:xfrm>
                <a:off x="3671" y="1870"/>
                <a:ext cx="24" cy="12"/>
              </a:xfrm>
              <a:custGeom>
                <a:avLst/>
                <a:gdLst>
                  <a:gd name="T0" fmla="*/ 2 w 10"/>
                  <a:gd name="T1" fmla="*/ 0 h 5"/>
                  <a:gd name="T2" fmla="*/ 4 w 10"/>
                  <a:gd name="T3" fmla="*/ 3 h 5"/>
                  <a:gd name="T4" fmla="*/ 9 w 10"/>
                  <a:gd name="T5" fmla="*/ 2 h 5"/>
                  <a:gd name="T6" fmla="*/ 2 w 10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2" y="0"/>
                    </a:moveTo>
                    <a:cubicBezTo>
                      <a:pt x="0" y="1"/>
                      <a:pt x="3" y="2"/>
                      <a:pt x="4" y="3"/>
                    </a:cubicBezTo>
                    <a:cubicBezTo>
                      <a:pt x="8" y="5"/>
                      <a:pt x="9" y="3"/>
                      <a:pt x="9" y="2"/>
                    </a:cubicBezTo>
                    <a:cubicBezTo>
                      <a:pt x="10" y="1"/>
                      <a:pt x="3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3" name="Freeform 56"/>
              <p:cNvSpPr>
                <a:spLocks/>
              </p:cNvSpPr>
              <p:nvPr/>
            </p:nvSpPr>
            <p:spPr bwMode="auto">
              <a:xfrm>
                <a:off x="4197" y="2459"/>
                <a:ext cx="78" cy="81"/>
              </a:xfrm>
              <a:custGeom>
                <a:avLst/>
                <a:gdLst>
                  <a:gd name="T0" fmla="*/ 31 w 33"/>
                  <a:gd name="T1" fmla="*/ 2 h 34"/>
                  <a:gd name="T2" fmla="*/ 24 w 33"/>
                  <a:gd name="T3" fmla="*/ 8 h 34"/>
                  <a:gd name="T4" fmla="*/ 17 w 33"/>
                  <a:gd name="T5" fmla="*/ 15 h 34"/>
                  <a:gd name="T6" fmla="*/ 13 w 33"/>
                  <a:gd name="T7" fmla="*/ 20 h 34"/>
                  <a:gd name="T8" fmla="*/ 0 w 33"/>
                  <a:gd name="T9" fmla="*/ 34 h 34"/>
                  <a:gd name="T10" fmla="*/ 9 w 33"/>
                  <a:gd name="T11" fmla="*/ 27 h 34"/>
                  <a:gd name="T12" fmla="*/ 26 w 33"/>
                  <a:gd name="T13" fmla="*/ 9 h 34"/>
                  <a:gd name="T14" fmla="*/ 26 w 33"/>
                  <a:gd name="T15" fmla="*/ 10 h 34"/>
                  <a:gd name="T16" fmla="*/ 27 w 33"/>
                  <a:gd name="T17" fmla="*/ 9 h 34"/>
                  <a:gd name="T18" fmla="*/ 33 w 33"/>
                  <a:gd name="T19" fmla="*/ 0 h 34"/>
                  <a:gd name="T20" fmla="*/ 32 w 33"/>
                  <a:gd name="T21" fmla="*/ 0 h 34"/>
                  <a:gd name="T22" fmla="*/ 31 w 33"/>
                  <a:gd name="T23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4">
                    <a:moveTo>
                      <a:pt x="31" y="2"/>
                    </a:moveTo>
                    <a:cubicBezTo>
                      <a:pt x="27" y="7"/>
                      <a:pt x="26" y="7"/>
                      <a:pt x="24" y="8"/>
                    </a:cubicBezTo>
                    <a:cubicBezTo>
                      <a:pt x="21" y="9"/>
                      <a:pt x="21" y="10"/>
                      <a:pt x="17" y="15"/>
                    </a:cubicBezTo>
                    <a:cubicBezTo>
                      <a:pt x="15" y="18"/>
                      <a:pt x="15" y="19"/>
                      <a:pt x="13" y="20"/>
                    </a:cubicBezTo>
                    <a:cubicBezTo>
                      <a:pt x="7" y="24"/>
                      <a:pt x="0" y="33"/>
                      <a:pt x="0" y="34"/>
                    </a:cubicBezTo>
                    <a:cubicBezTo>
                      <a:pt x="2" y="34"/>
                      <a:pt x="2" y="34"/>
                      <a:pt x="9" y="27"/>
                    </a:cubicBezTo>
                    <a:cubicBezTo>
                      <a:pt x="15" y="21"/>
                      <a:pt x="21" y="15"/>
                      <a:pt x="26" y="9"/>
                    </a:cubicBezTo>
                    <a:cubicBezTo>
                      <a:pt x="26" y="9"/>
                      <a:pt x="26" y="9"/>
                      <a:pt x="26" y="10"/>
                    </a:cubicBezTo>
                    <a:cubicBezTo>
                      <a:pt x="26" y="10"/>
                      <a:pt x="26" y="10"/>
                      <a:pt x="27" y="9"/>
                    </a:cubicBezTo>
                    <a:cubicBezTo>
                      <a:pt x="28" y="7"/>
                      <a:pt x="32" y="2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1" y="2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4" name="Freeform 57"/>
              <p:cNvSpPr>
                <a:spLocks noEditPoints="1"/>
              </p:cNvSpPr>
              <p:nvPr/>
            </p:nvSpPr>
            <p:spPr bwMode="auto">
              <a:xfrm>
                <a:off x="3308" y="1665"/>
                <a:ext cx="613" cy="1004"/>
              </a:xfrm>
              <a:custGeom>
                <a:avLst/>
                <a:gdLst>
                  <a:gd name="T0" fmla="*/ 252 w 258"/>
                  <a:gd name="T1" fmla="*/ 289 h 422"/>
                  <a:gd name="T2" fmla="*/ 201 w 258"/>
                  <a:gd name="T3" fmla="*/ 259 h 422"/>
                  <a:gd name="T4" fmla="*/ 124 w 258"/>
                  <a:gd name="T5" fmla="*/ 256 h 422"/>
                  <a:gd name="T6" fmla="*/ 89 w 258"/>
                  <a:gd name="T7" fmla="*/ 234 h 422"/>
                  <a:gd name="T8" fmla="*/ 74 w 258"/>
                  <a:gd name="T9" fmla="*/ 228 h 422"/>
                  <a:gd name="T10" fmla="*/ 56 w 258"/>
                  <a:gd name="T11" fmla="*/ 205 h 422"/>
                  <a:gd name="T12" fmla="*/ 77 w 258"/>
                  <a:gd name="T13" fmla="*/ 187 h 422"/>
                  <a:gd name="T14" fmla="*/ 103 w 258"/>
                  <a:gd name="T15" fmla="*/ 199 h 422"/>
                  <a:gd name="T16" fmla="*/ 114 w 258"/>
                  <a:gd name="T17" fmla="*/ 157 h 422"/>
                  <a:gd name="T18" fmla="*/ 114 w 258"/>
                  <a:gd name="T19" fmla="*/ 153 h 422"/>
                  <a:gd name="T20" fmla="*/ 119 w 258"/>
                  <a:gd name="T21" fmla="*/ 139 h 422"/>
                  <a:gd name="T22" fmla="*/ 153 w 258"/>
                  <a:gd name="T23" fmla="*/ 105 h 422"/>
                  <a:gd name="T24" fmla="*/ 147 w 258"/>
                  <a:gd name="T25" fmla="*/ 115 h 422"/>
                  <a:gd name="T26" fmla="*/ 160 w 258"/>
                  <a:gd name="T27" fmla="*/ 101 h 422"/>
                  <a:gd name="T28" fmla="*/ 156 w 258"/>
                  <a:gd name="T29" fmla="*/ 101 h 422"/>
                  <a:gd name="T30" fmla="*/ 155 w 258"/>
                  <a:gd name="T31" fmla="*/ 101 h 422"/>
                  <a:gd name="T32" fmla="*/ 132 w 258"/>
                  <a:gd name="T33" fmla="*/ 102 h 422"/>
                  <a:gd name="T34" fmla="*/ 181 w 258"/>
                  <a:gd name="T35" fmla="*/ 68 h 422"/>
                  <a:gd name="T36" fmla="*/ 169 w 258"/>
                  <a:gd name="T37" fmla="*/ 69 h 422"/>
                  <a:gd name="T38" fmla="*/ 176 w 258"/>
                  <a:gd name="T39" fmla="*/ 65 h 422"/>
                  <a:gd name="T40" fmla="*/ 164 w 258"/>
                  <a:gd name="T41" fmla="*/ 58 h 422"/>
                  <a:gd name="T42" fmla="*/ 155 w 258"/>
                  <a:gd name="T43" fmla="*/ 49 h 422"/>
                  <a:gd name="T44" fmla="*/ 145 w 258"/>
                  <a:gd name="T45" fmla="*/ 43 h 422"/>
                  <a:gd name="T46" fmla="*/ 135 w 258"/>
                  <a:gd name="T47" fmla="*/ 40 h 422"/>
                  <a:gd name="T48" fmla="*/ 120 w 258"/>
                  <a:gd name="T49" fmla="*/ 54 h 422"/>
                  <a:gd name="T50" fmla="*/ 114 w 258"/>
                  <a:gd name="T51" fmla="*/ 72 h 422"/>
                  <a:gd name="T52" fmla="*/ 105 w 258"/>
                  <a:gd name="T53" fmla="*/ 73 h 422"/>
                  <a:gd name="T54" fmla="*/ 96 w 258"/>
                  <a:gd name="T55" fmla="*/ 72 h 422"/>
                  <a:gd name="T56" fmla="*/ 82 w 258"/>
                  <a:gd name="T57" fmla="*/ 64 h 422"/>
                  <a:gd name="T58" fmla="*/ 107 w 258"/>
                  <a:gd name="T59" fmla="*/ 34 h 422"/>
                  <a:gd name="T60" fmla="*/ 114 w 258"/>
                  <a:gd name="T61" fmla="*/ 28 h 422"/>
                  <a:gd name="T62" fmla="*/ 126 w 258"/>
                  <a:gd name="T63" fmla="*/ 18 h 422"/>
                  <a:gd name="T64" fmla="*/ 112 w 258"/>
                  <a:gd name="T65" fmla="*/ 18 h 422"/>
                  <a:gd name="T66" fmla="*/ 111 w 258"/>
                  <a:gd name="T67" fmla="*/ 11 h 422"/>
                  <a:gd name="T68" fmla="*/ 101 w 258"/>
                  <a:gd name="T69" fmla="*/ 19 h 422"/>
                  <a:gd name="T70" fmla="*/ 101 w 258"/>
                  <a:gd name="T71" fmla="*/ 22 h 422"/>
                  <a:gd name="T72" fmla="*/ 94 w 258"/>
                  <a:gd name="T73" fmla="*/ 30 h 422"/>
                  <a:gd name="T74" fmla="*/ 80 w 258"/>
                  <a:gd name="T75" fmla="*/ 29 h 422"/>
                  <a:gd name="T76" fmla="*/ 67 w 258"/>
                  <a:gd name="T77" fmla="*/ 33 h 422"/>
                  <a:gd name="T78" fmla="*/ 59 w 258"/>
                  <a:gd name="T79" fmla="*/ 34 h 422"/>
                  <a:gd name="T80" fmla="*/ 52 w 258"/>
                  <a:gd name="T81" fmla="*/ 39 h 422"/>
                  <a:gd name="T82" fmla="*/ 49 w 258"/>
                  <a:gd name="T83" fmla="*/ 41 h 422"/>
                  <a:gd name="T84" fmla="*/ 17 w 258"/>
                  <a:gd name="T85" fmla="*/ 82 h 422"/>
                  <a:gd name="T86" fmla="*/ 10 w 258"/>
                  <a:gd name="T87" fmla="*/ 111 h 422"/>
                  <a:gd name="T88" fmla="*/ 8 w 258"/>
                  <a:gd name="T89" fmla="*/ 115 h 422"/>
                  <a:gd name="T90" fmla="*/ 10 w 258"/>
                  <a:gd name="T91" fmla="*/ 120 h 422"/>
                  <a:gd name="T92" fmla="*/ 11 w 258"/>
                  <a:gd name="T93" fmla="*/ 117 h 422"/>
                  <a:gd name="T94" fmla="*/ 16 w 258"/>
                  <a:gd name="T95" fmla="*/ 203 h 422"/>
                  <a:gd name="T96" fmla="*/ 13 w 258"/>
                  <a:gd name="T97" fmla="*/ 189 h 422"/>
                  <a:gd name="T98" fmla="*/ 36 w 258"/>
                  <a:gd name="T99" fmla="*/ 221 h 422"/>
                  <a:gd name="T100" fmla="*/ 57 w 258"/>
                  <a:gd name="T101" fmla="*/ 236 h 422"/>
                  <a:gd name="T102" fmla="*/ 81 w 258"/>
                  <a:gd name="T103" fmla="*/ 242 h 422"/>
                  <a:gd name="T104" fmla="*/ 121 w 258"/>
                  <a:gd name="T105" fmla="*/ 295 h 422"/>
                  <a:gd name="T106" fmla="*/ 170 w 258"/>
                  <a:gd name="T107" fmla="*/ 346 h 422"/>
                  <a:gd name="T108" fmla="*/ 203 w 258"/>
                  <a:gd name="T109" fmla="*/ 391 h 422"/>
                  <a:gd name="T110" fmla="*/ 206 w 258"/>
                  <a:gd name="T111" fmla="*/ 381 h 422"/>
                  <a:gd name="T112" fmla="*/ 233 w 258"/>
                  <a:gd name="T113" fmla="*/ 342 h 422"/>
                  <a:gd name="T114" fmla="*/ 245 w 258"/>
                  <a:gd name="T115" fmla="*/ 321 h 422"/>
                  <a:gd name="T116" fmla="*/ 258 w 258"/>
                  <a:gd name="T117" fmla="*/ 297 h 422"/>
                  <a:gd name="T118" fmla="*/ 39 w 258"/>
                  <a:gd name="T119" fmla="*/ 86 h 422"/>
                  <a:gd name="T120" fmla="*/ 132 w 258"/>
                  <a:gd name="T121" fmla="*/ 276 h 422"/>
                  <a:gd name="T122" fmla="*/ 224 w 258"/>
                  <a:gd name="T123" fmla="*/ 334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8" h="422">
                    <a:moveTo>
                      <a:pt x="257" y="294"/>
                    </a:moveTo>
                    <a:cubicBezTo>
                      <a:pt x="256" y="293"/>
                      <a:pt x="258" y="290"/>
                      <a:pt x="256" y="289"/>
                    </a:cubicBezTo>
                    <a:cubicBezTo>
                      <a:pt x="256" y="289"/>
                      <a:pt x="255" y="289"/>
                      <a:pt x="254" y="289"/>
                    </a:cubicBezTo>
                    <a:cubicBezTo>
                      <a:pt x="253" y="289"/>
                      <a:pt x="253" y="289"/>
                      <a:pt x="252" y="289"/>
                    </a:cubicBezTo>
                    <a:cubicBezTo>
                      <a:pt x="247" y="288"/>
                      <a:pt x="244" y="284"/>
                      <a:pt x="240" y="283"/>
                    </a:cubicBezTo>
                    <a:cubicBezTo>
                      <a:pt x="233" y="281"/>
                      <a:pt x="226" y="279"/>
                      <a:pt x="219" y="278"/>
                    </a:cubicBezTo>
                    <a:cubicBezTo>
                      <a:pt x="215" y="276"/>
                      <a:pt x="215" y="272"/>
                      <a:pt x="212" y="269"/>
                    </a:cubicBezTo>
                    <a:cubicBezTo>
                      <a:pt x="208" y="266"/>
                      <a:pt x="205" y="262"/>
                      <a:pt x="201" y="259"/>
                    </a:cubicBezTo>
                    <a:cubicBezTo>
                      <a:pt x="195" y="256"/>
                      <a:pt x="188" y="257"/>
                      <a:pt x="182" y="254"/>
                    </a:cubicBezTo>
                    <a:cubicBezTo>
                      <a:pt x="178" y="251"/>
                      <a:pt x="175" y="247"/>
                      <a:pt x="170" y="244"/>
                    </a:cubicBezTo>
                    <a:cubicBezTo>
                      <a:pt x="169" y="244"/>
                      <a:pt x="168" y="244"/>
                      <a:pt x="168" y="243"/>
                    </a:cubicBezTo>
                    <a:cubicBezTo>
                      <a:pt x="144" y="240"/>
                      <a:pt x="126" y="237"/>
                      <a:pt x="124" y="256"/>
                    </a:cubicBezTo>
                    <a:cubicBezTo>
                      <a:pt x="121" y="254"/>
                      <a:pt x="117" y="254"/>
                      <a:pt x="112" y="254"/>
                    </a:cubicBezTo>
                    <a:cubicBezTo>
                      <a:pt x="106" y="254"/>
                      <a:pt x="100" y="254"/>
                      <a:pt x="101" y="247"/>
                    </a:cubicBezTo>
                    <a:cubicBezTo>
                      <a:pt x="102" y="240"/>
                      <a:pt x="99" y="235"/>
                      <a:pt x="99" y="235"/>
                    </a:cubicBezTo>
                    <a:cubicBezTo>
                      <a:pt x="96" y="233"/>
                      <a:pt x="92" y="234"/>
                      <a:pt x="89" y="234"/>
                    </a:cubicBezTo>
                    <a:cubicBezTo>
                      <a:pt x="87" y="235"/>
                      <a:pt x="85" y="235"/>
                      <a:pt x="83" y="235"/>
                    </a:cubicBezTo>
                    <a:cubicBezTo>
                      <a:pt x="84" y="229"/>
                      <a:pt x="84" y="229"/>
                      <a:pt x="83" y="226"/>
                    </a:cubicBezTo>
                    <a:cubicBezTo>
                      <a:pt x="86" y="221"/>
                      <a:pt x="86" y="221"/>
                      <a:pt x="86" y="216"/>
                    </a:cubicBezTo>
                    <a:cubicBezTo>
                      <a:pt x="85" y="215"/>
                      <a:pt x="76" y="207"/>
                      <a:pt x="74" y="228"/>
                    </a:cubicBezTo>
                    <a:cubicBezTo>
                      <a:pt x="73" y="228"/>
                      <a:pt x="72" y="228"/>
                      <a:pt x="71" y="229"/>
                    </a:cubicBezTo>
                    <a:cubicBezTo>
                      <a:pt x="69" y="230"/>
                      <a:pt x="68" y="231"/>
                      <a:pt x="66" y="230"/>
                    </a:cubicBezTo>
                    <a:cubicBezTo>
                      <a:pt x="57" y="225"/>
                      <a:pt x="55" y="219"/>
                      <a:pt x="54" y="216"/>
                    </a:cubicBezTo>
                    <a:cubicBezTo>
                      <a:pt x="52" y="212"/>
                      <a:pt x="56" y="209"/>
                      <a:pt x="56" y="205"/>
                    </a:cubicBezTo>
                    <a:cubicBezTo>
                      <a:pt x="56" y="203"/>
                      <a:pt x="52" y="201"/>
                      <a:pt x="53" y="199"/>
                    </a:cubicBezTo>
                    <a:cubicBezTo>
                      <a:pt x="54" y="195"/>
                      <a:pt x="61" y="189"/>
                      <a:pt x="62" y="187"/>
                    </a:cubicBezTo>
                    <a:cubicBezTo>
                      <a:pt x="65" y="185"/>
                      <a:pt x="76" y="188"/>
                      <a:pt x="76" y="188"/>
                    </a:cubicBezTo>
                    <a:cubicBezTo>
                      <a:pt x="77" y="187"/>
                      <a:pt x="77" y="187"/>
                      <a:pt x="77" y="187"/>
                    </a:cubicBezTo>
                    <a:cubicBezTo>
                      <a:pt x="76" y="186"/>
                      <a:pt x="75" y="186"/>
                      <a:pt x="74" y="185"/>
                    </a:cubicBezTo>
                    <a:cubicBezTo>
                      <a:pt x="74" y="184"/>
                      <a:pt x="74" y="184"/>
                      <a:pt x="74" y="184"/>
                    </a:cubicBezTo>
                    <a:cubicBezTo>
                      <a:pt x="76" y="183"/>
                      <a:pt x="93" y="181"/>
                      <a:pt x="93" y="181"/>
                    </a:cubicBezTo>
                    <a:cubicBezTo>
                      <a:pt x="100" y="185"/>
                      <a:pt x="96" y="195"/>
                      <a:pt x="103" y="199"/>
                    </a:cubicBezTo>
                    <a:cubicBezTo>
                      <a:pt x="111" y="191"/>
                      <a:pt x="98" y="183"/>
                      <a:pt x="99" y="174"/>
                    </a:cubicBezTo>
                    <a:cubicBezTo>
                      <a:pt x="101" y="165"/>
                      <a:pt x="110" y="163"/>
                      <a:pt x="115" y="157"/>
                    </a:cubicBezTo>
                    <a:cubicBezTo>
                      <a:pt x="115" y="157"/>
                      <a:pt x="115" y="157"/>
                      <a:pt x="115" y="157"/>
                    </a:cubicBezTo>
                    <a:cubicBezTo>
                      <a:pt x="114" y="157"/>
                      <a:pt x="114" y="157"/>
                      <a:pt x="114" y="157"/>
                    </a:cubicBezTo>
                    <a:cubicBezTo>
                      <a:pt x="114" y="155"/>
                      <a:pt x="114" y="155"/>
                      <a:pt x="114" y="155"/>
                    </a:cubicBezTo>
                    <a:cubicBezTo>
                      <a:pt x="115" y="155"/>
                      <a:pt x="115" y="155"/>
                      <a:pt x="115" y="155"/>
                    </a:cubicBezTo>
                    <a:cubicBezTo>
                      <a:pt x="115" y="155"/>
                      <a:pt x="115" y="154"/>
                      <a:pt x="115" y="154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6" y="137"/>
                      <a:pt x="116" y="137"/>
                      <a:pt x="116" y="137"/>
                    </a:cubicBezTo>
                    <a:cubicBezTo>
                      <a:pt x="116" y="139"/>
                      <a:pt x="116" y="147"/>
                      <a:pt x="116" y="147"/>
                    </a:cubicBezTo>
                    <a:cubicBezTo>
                      <a:pt x="117" y="146"/>
                      <a:pt x="117" y="146"/>
                      <a:pt x="118" y="136"/>
                    </a:cubicBezTo>
                    <a:cubicBezTo>
                      <a:pt x="118" y="137"/>
                      <a:pt x="119" y="138"/>
                      <a:pt x="119" y="139"/>
                    </a:cubicBezTo>
                    <a:cubicBezTo>
                      <a:pt x="121" y="136"/>
                      <a:pt x="120" y="133"/>
                      <a:pt x="123" y="131"/>
                    </a:cubicBezTo>
                    <a:cubicBezTo>
                      <a:pt x="123" y="131"/>
                      <a:pt x="132" y="126"/>
                      <a:pt x="133" y="126"/>
                    </a:cubicBezTo>
                    <a:cubicBezTo>
                      <a:pt x="134" y="117"/>
                      <a:pt x="134" y="117"/>
                      <a:pt x="139" y="113"/>
                    </a:cubicBezTo>
                    <a:cubicBezTo>
                      <a:pt x="140" y="113"/>
                      <a:pt x="140" y="113"/>
                      <a:pt x="153" y="105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4" y="106"/>
                      <a:pt x="155" y="106"/>
                      <a:pt x="156" y="106"/>
                    </a:cubicBezTo>
                    <a:cubicBezTo>
                      <a:pt x="156" y="106"/>
                      <a:pt x="156" y="107"/>
                      <a:pt x="156" y="107"/>
                    </a:cubicBezTo>
                    <a:cubicBezTo>
                      <a:pt x="148" y="113"/>
                      <a:pt x="148" y="113"/>
                      <a:pt x="147" y="115"/>
                    </a:cubicBezTo>
                    <a:cubicBezTo>
                      <a:pt x="153" y="115"/>
                      <a:pt x="170" y="105"/>
                      <a:pt x="167" y="98"/>
                    </a:cubicBezTo>
                    <a:cubicBezTo>
                      <a:pt x="164" y="99"/>
                      <a:pt x="164" y="102"/>
                      <a:pt x="163" y="104"/>
                    </a:cubicBezTo>
                    <a:cubicBezTo>
                      <a:pt x="161" y="103"/>
                      <a:pt x="160" y="103"/>
                      <a:pt x="158" y="103"/>
                    </a:cubicBezTo>
                    <a:cubicBezTo>
                      <a:pt x="160" y="102"/>
                      <a:pt x="160" y="101"/>
                      <a:pt x="160" y="101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8" y="101"/>
                      <a:pt x="157" y="101"/>
                      <a:pt x="156" y="101"/>
                    </a:cubicBezTo>
                    <a:cubicBezTo>
                      <a:pt x="155" y="100"/>
                      <a:pt x="155" y="100"/>
                      <a:pt x="155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5" y="98"/>
                      <a:pt x="154" y="100"/>
                      <a:pt x="155" y="101"/>
                    </a:cubicBezTo>
                    <a:cubicBezTo>
                      <a:pt x="153" y="100"/>
                      <a:pt x="152" y="99"/>
                      <a:pt x="151" y="97"/>
                    </a:cubicBezTo>
                    <a:cubicBezTo>
                      <a:pt x="150" y="96"/>
                      <a:pt x="149" y="96"/>
                      <a:pt x="149" y="95"/>
                    </a:cubicBezTo>
                    <a:cubicBezTo>
                      <a:pt x="152" y="94"/>
                      <a:pt x="154" y="94"/>
                      <a:pt x="154" y="91"/>
                    </a:cubicBezTo>
                    <a:cubicBezTo>
                      <a:pt x="153" y="89"/>
                      <a:pt x="153" y="89"/>
                      <a:pt x="132" y="102"/>
                    </a:cubicBezTo>
                    <a:cubicBezTo>
                      <a:pt x="146" y="87"/>
                      <a:pt x="146" y="87"/>
                      <a:pt x="161" y="83"/>
                    </a:cubicBezTo>
                    <a:cubicBezTo>
                      <a:pt x="164" y="85"/>
                      <a:pt x="179" y="78"/>
                      <a:pt x="182" y="73"/>
                    </a:cubicBezTo>
                    <a:cubicBezTo>
                      <a:pt x="181" y="72"/>
                      <a:pt x="181" y="72"/>
                      <a:pt x="182" y="69"/>
                    </a:cubicBezTo>
                    <a:cubicBezTo>
                      <a:pt x="181" y="68"/>
                      <a:pt x="181" y="68"/>
                      <a:pt x="181" y="68"/>
                    </a:cubicBezTo>
                    <a:cubicBezTo>
                      <a:pt x="180" y="68"/>
                      <a:pt x="179" y="67"/>
                      <a:pt x="178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6" y="67"/>
                      <a:pt x="174" y="67"/>
                      <a:pt x="170" y="70"/>
                    </a:cubicBezTo>
                    <a:cubicBezTo>
                      <a:pt x="169" y="69"/>
                      <a:pt x="169" y="69"/>
                      <a:pt x="169" y="69"/>
                    </a:cubicBezTo>
                    <a:cubicBezTo>
                      <a:pt x="171" y="67"/>
                      <a:pt x="171" y="67"/>
                      <a:pt x="176" y="65"/>
                    </a:cubicBezTo>
                    <a:cubicBezTo>
                      <a:pt x="167" y="66"/>
                      <a:pt x="158" y="67"/>
                      <a:pt x="149" y="68"/>
                    </a:cubicBezTo>
                    <a:cubicBezTo>
                      <a:pt x="158" y="67"/>
                      <a:pt x="165" y="66"/>
                      <a:pt x="176" y="65"/>
                    </a:cubicBezTo>
                    <a:cubicBezTo>
                      <a:pt x="176" y="65"/>
                      <a:pt x="176" y="65"/>
                      <a:pt x="176" y="65"/>
                    </a:cubicBezTo>
                    <a:cubicBezTo>
                      <a:pt x="177" y="64"/>
                      <a:pt x="173" y="61"/>
                      <a:pt x="169" y="62"/>
                    </a:cubicBezTo>
                    <a:cubicBezTo>
                      <a:pt x="168" y="63"/>
                      <a:pt x="168" y="63"/>
                      <a:pt x="167" y="62"/>
                    </a:cubicBezTo>
                    <a:cubicBezTo>
                      <a:pt x="167" y="62"/>
                      <a:pt x="168" y="61"/>
                      <a:pt x="167" y="60"/>
                    </a:cubicBezTo>
                    <a:cubicBezTo>
                      <a:pt x="166" y="59"/>
                      <a:pt x="165" y="59"/>
                      <a:pt x="164" y="58"/>
                    </a:cubicBezTo>
                    <a:cubicBezTo>
                      <a:pt x="163" y="57"/>
                      <a:pt x="164" y="57"/>
                      <a:pt x="164" y="56"/>
                    </a:cubicBezTo>
                    <a:cubicBezTo>
                      <a:pt x="165" y="55"/>
                      <a:pt x="165" y="55"/>
                      <a:pt x="163" y="51"/>
                    </a:cubicBezTo>
                    <a:cubicBezTo>
                      <a:pt x="158" y="42"/>
                      <a:pt x="158" y="42"/>
                      <a:pt x="155" y="47"/>
                    </a:cubicBezTo>
                    <a:cubicBezTo>
                      <a:pt x="155" y="47"/>
                      <a:pt x="156" y="48"/>
                      <a:pt x="155" y="49"/>
                    </a:cubicBezTo>
                    <a:cubicBezTo>
                      <a:pt x="154" y="50"/>
                      <a:pt x="153" y="49"/>
                      <a:pt x="152" y="50"/>
                    </a:cubicBezTo>
                    <a:cubicBezTo>
                      <a:pt x="151" y="52"/>
                      <a:pt x="151" y="52"/>
                      <a:pt x="150" y="52"/>
                    </a:cubicBezTo>
                    <a:cubicBezTo>
                      <a:pt x="147" y="53"/>
                      <a:pt x="145" y="51"/>
                      <a:pt x="143" y="50"/>
                    </a:cubicBezTo>
                    <a:cubicBezTo>
                      <a:pt x="142" y="50"/>
                      <a:pt x="143" y="44"/>
                      <a:pt x="145" y="43"/>
                    </a:cubicBezTo>
                    <a:cubicBezTo>
                      <a:pt x="144" y="43"/>
                      <a:pt x="143" y="43"/>
                      <a:pt x="143" y="43"/>
                    </a:cubicBezTo>
                    <a:cubicBezTo>
                      <a:pt x="142" y="43"/>
                      <a:pt x="141" y="43"/>
                      <a:pt x="140" y="43"/>
                    </a:cubicBezTo>
                    <a:cubicBezTo>
                      <a:pt x="140" y="43"/>
                      <a:pt x="140" y="42"/>
                      <a:pt x="139" y="42"/>
                    </a:cubicBezTo>
                    <a:cubicBezTo>
                      <a:pt x="139" y="41"/>
                      <a:pt x="139" y="41"/>
                      <a:pt x="135" y="40"/>
                    </a:cubicBezTo>
                    <a:cubicBezTo>
                      <a:pt x="134" y="39"/>
                      <a:pt x="134" y="39"/>
                      <a:pt x="134" y="39"/>
                    </a:cubicBezTo>
                    <a:cubicBezTo>
                      <a:pt x="130" y="40"/>
                      <a:pt x="127" y="40"/>
                      <a:pt x="123" y="41"/>
                    </a:cubicBezTo>
                    <a:cubicBezTo>
                      <a:pt x="124" y="44"/>
                      <a:pt x="120" y="47"/>
                      <a:pt x="123" y="50"/>
                    </a:cubicBezTo>
                    <a:cubicBezTo>
                      <a:pt x="122" y="51"/>
                      <a:pt x="120" y="52"/>
                      <a:pt x="120" y="54"/>
                    </a:cubicBezTo>
                    <a:cubicBezTo>
                      <a:pt x="120" y="56"/>
                      <a:pt x="122" y="57"/>
                      <a:pt x="122" y="59"/>
                    </a:cubicBezTo>
                    <a:cubicBezTo>
                      <a:pt x="122" y="59"/>
                      <a:pt x="122" y="67"/>
                      <a:pt x="118" y="68"/>
                    </a:cubicBezTo>
                    <a:cubicBezTo>
                      <a:pt x="117" y="68"/>
                      <a:pt x="114" y="69"/>
                      <a:pt x="115" y="71"/>
                    </a:cubicBezTo>
                    <a:cubicBezTo>
                      <a:pt x="115" y="71"/>
                      <a:pt x="115" y="71"/>
                      <a:pt x="114" y="72"/>
                    </a:cubicBezTo>
                    <a:cubicBezTo>
                      <a:pt x="113" y="76"/>
                      <a:pt x="116" y="82"/>
                      <a:pt x="110" y="86"/>
                    </a:cubicBezTo>
                    <a:cubicBezTo>
                      <a:pt x="109" y="83"/>
                      <a:pt x="106" y="83"/>
                      <a:pt x="103" y="81"/>
                    </a:cubicBezTo>
                    <a:cubicBezTo>
                      <a:pt x="105" y="77"/>
                      <a:pt x="104" y="76"/>
                      <a:pt x="103" y="74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04" y="72"/>
                      <a:pt x="104" y="72"/>
                      <a:pt x="103" y="72"/>
                    </a:cubicBezTo>
                    <a:cubicBezTo>
                      <a:pt x="102" y="71"/>
                      <a:pt x="101" y="71"/>
                      <a:pt x="99" y="72"/>
                    </a:cubicBezTo>
                    <a:cubicBezTo>
                      <a:pt x="98" y="72"/>
                      <a:pt x="97" y="72"/>
                      <a:pt x="96" y="72"/>
                    </a:cubicBezTo>
                    <a:cubicBezTo>
                      <a:pt x="94" y="71"/>
                      <a:pt x="93" y="69"/>
                      <a:pt x="90" y="68"/>
                    </a:cubicBezTo>
                    <a:cubicBezTo>
                      <a:pt x="90" y="68"/>
                      <a:pt x="90" y="67"/>
                      <a:pt x="89" y="67"/>
                    </a:cubicBezTo>
                    <a:cubicBezTo>
                      <a:pt x="87" y="67"/>
                      <a:pt x="86" y="69"/>
                      <a:pt x="84" y="69"/>
                    </a:cubicBezTo>
                    <a:cubicBezTo>
                      <a:pt x="83" y="69"/>
                      <a:pt x="83" y="69"/>
                      <a:pt x="82" y="64"/>
                    </a:cubicBezTo>
                    <a:cubicBezTo>
                      <a:pt x="82" y="62"/>
                      <a:pt x="82" y="62"/>
                      <a:pt x="78" y="62"/>
                    </a:cubicBezTo>
                    <a:cubicBezTo>
                      <a:pt x="77" y="57"/>
                      <a:pt x="90" y="48"/>
                      <a:pt x="95" y="44"/>
                    </a:cubicBezTo>
                    <a:cubicBezTo>
                      <a:pt x="94" y="42"/>
                      <a:pt x="92" y="43"/>
                      <a:pt x="91" y="42"/>
                    </a:cubicBezTo>
                    <a:cubicBezTo>
                      <a:pt x="102" y="40"/>
                      <a:pt x="102" y="40"/>
                      <a:pt x="107" y="34"/>
                    </a:cubicBezTo>
                    <a:cubicBezTo>
                      <a:pt x="104" y="35"/>
                      <a:pt x="103" y="35"/>
                      <a:pt x="99" y="33"/>
                    </a:cubicBezTo>
                    <a:cubicBezTo>
                      <a:pt x="103" y="32"/>
                      <a:pt x="108" y="34"/>
                      <a:pt x="111" y="30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29"/>
                      <a:pt x="112" y="27"/>
                      <a:pt x="114" y="28"/>
                    </a:cubicBezTo>
                    <a:cubicBezTo>
                      <a:pt x="120" y="26"/>
                      <a:pt x="120" y="26"/>
                      <a:pt x="122" y="24"/>
                    </a:cubicBezTo>
                    <a:cubicBezTo>
                      <a:pt x="123" y="24"/>
                      <a:pt x="123" y="24"/>
                      <a:pt x="123" y="23"/>
                    </a:cubicBezTo>
                    <a:cubicBezTo>
                      <a:pt x="124" y="22"/>
                      <a:pt x="123" y="21"/>
                      <a:pt x="123" y="20"/>
                    </a:cubicBezTo>
                    <a:cubicBezTo>
                      <a:pt x="124" y="18"/>
                      <a:pt x="125" y="19"/>
                      <a:pt x="126" y="18"/>
                    </a:cubicBezTo>
                    <a:cubicBezTo>
                      <a:pt x="127" y="17"/>
                      <a:pt x="127" y="16"/>
                      <a:pt x="127" y="16"/>
                    </a:cubicBezTo>
                    <a:cubicBezTo>
                      <a:pt x="127" y="16"/>
                      <a:pt x="121" y="10"/>
                      <a:pt x="119" y="18"/>
                    </a:cubicBezTo>
                    <a:cubicBezTo>
                      <a:pt x="116" y="20"/>
                      <a:pt x="114" y="28"/>
                      <a:pt x="109" y="24"/>
                    </a:cubicBezTo>
                    <a:cubicBezTo>
                      <a:pt x="110" y="22"/>
                      <a:pt x="115" y="20"/>
                      <a:pt x="112" y="18"/>
                    </a:cubicBezTo>
                    <a:cubicBezTo>
                      <a:pt x="110" y="19"/>
                      <a:pt x="109" y="22"/>
                      <a:pt x="107" y="23"/>
                    </a:cubicBezTo>
                    <a:cubicBezTo>
                      <a:pt x="106" y="22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7" y="18"/>
                    </a:cubicBezTo>
                    <a:cubicBezTo>
                      <a:pt x="111" y="12"/>
                      <a:pt x="111" y="12"/>
                      <a:pt x="111" y="11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2" y="7"/>
                      <a:pt x="112" y="7"/>
                      <a:pt x="123" y="0"/>
                    </a:cubicBezTo>
                    <a:cubicBezTo>
                      <a:pt x="123" y="0"/>
                      <a:pt x="123" y="0"/>
                      <a:pt x="121" y="0"/>
                    </a:cubicBezTo>
                    <a:cubicBezTo>
                      <a:pt x="113" y="3"/>
                      <a:pt x="101" y="19"/>
                      <a:pt x="101" y="19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2" y="20"/>
                      <a:pt x="103" y="20"/>
                      <a:pt x="104" y="19"/>
                    </a:cubicBezTo>
                    <a:cubicBezTo>
                      <a:pt x="104" y="20"/>
                      <a:pt x="104" y="20"/>
                      <a:pt x="104" y="20"/>
                    </a:cubicBezTo>
                    <a:cubicBezTo>
                      <a:pt x="102" y="21"/>
                      <a:pt x="102" y="21"/>
                      <a:pt x="101" y="22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99" y="26"/>
                      <a:pt x="95" y="27"/>
                      <a:pt x="94" y="30"/>
                    </a:cubicBezTo>
                    <a:cubicBezTo>
                      <a:pt x="92" y="29"/>
                      <a:pt x="92" y="29"/>
                      <a:pt x="95" y="26"/>
                    </a:cubicBezTo>
                    <a:cubicBezTo>
                      <a:pt x="94" y="26"/>
                      <a:pt x="94" y="26"/>
                      <a:pt x="89" y="30"/>
                    </a:cubicBezTo>
                    <a:cubicBezTo>
                      <a:pt x="88" y="30"/>
                      <a:pt x="87" y="31"/>
                      <a:pt x="80" y="31"/>
                    </a:cubicBezTo>
                    <a:cubicBezTo>
                      <a:pt x="80" y="30"/>
                      <a:pt x="80" y="29"/>
                      <a:pt x="80" y="29"/>
                    </a:cubicBezTo>
                    <a:cubicBezTo>
                      <a:pt x="75" y="30"/>
                      <a:pt x="73" y="33"/>
                      <a:pt x="70" y="39"/>
                    </a:cubicBezTo>
                    <a:cubicBezTo>
                      <a:pt x="70" y="37"/>
                      <a:pt x="71" y="36"/>
                      <a:pt x="71" y="35"/>
                    </a:cubicBezTo>
                    <a:cubicBezTo>
                      <a:pt x="68" y="35"/>
                      <a:pt x="66" y="37"/>
                      <a:pt x="63" y="37"/>
                    </a:cubicBezTo>
                    <a:cubicBezTo>
                      <a:pt x="64" y="36"/>
                      <a:pt x="66" y="35"/>
                      <a:pt x="67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6" y="33"/>
                      <a:pt x="65" y="33"/>
                      <a:pt x="64" y="33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1" y="32"/>
                      <a:pt x="61" y="34"/>
                      <a:pt x="59" y="34"/>
                    </a:cubicBezTo>
                    <a:cubicBezTo>
                      <a:pt x="60" y="34"/>
                      <a:pt x="60" y="33"/>
                      <a:pt x="60" y="33"/>
                    </a:cubicBezTo>
                    <a:cubicBezTo>
                      <a:pt x="60" y="34"/>
                      <a:pt x="60" y="34"/>
                      <a:pt x="58" y="35"/>
                    </a:cubicBezTo>
                    <a:cubicBezTo>
                      <a:pt x="59" y="34"/>
                      <a:pt x="59" y="34"/>
                      <a:pt x="61" y="31"/>
                    </a:cubicBezTo>
                    <a:cubicBezTo>
                      <a:pt x="58" y="34"/>
                      <a:pt x="58" y="34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4" y="37"/>
                      <a:pt x="56" y="36"/>
                      <a:pt x="57" y="34"/>
                    </a:cubicBezTo>
                    <a:cubicBezTo>
                      <a:pt x="57" y="34"/>
                      <a:pt x="53" y="37"/>
                      <a:pt x="48" y="43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5" y="45"/>
                      <a:pt x="41" y="50"/>
                      <a:pt x="38" y="54"/>
                    </a:cubicBezTo>
                    <a:cubicBezTo>
                      <a:pt x="23" y="72"/>
                      <a:pt x="23" y="73"/>
                      <a:pt x="17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3" y="93"/>
                      <a:pt x="13" y="93"/>
                      <a:pt x="13" y="96"/>
                    </a:cubicBezTo>
                    <a:cubicBezTo>
                      <a:pt x="12" y="97"/>
                      <a:pt x="12" y="98"/>
                      <a:pt x="12" y="99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1" y="104"/>
                      <a:pt x="11" y="104"/>
                      <a:pt x="10" y="111"/>
                    </a:cubicBezTo>
                    <a:cubicBezTo>
                      <a:pt x="9" y="113"/>
                      <a:pt x="10" y="114"/>
                      <a:pt x="10" y="116"/>
                    </a:cubicBezTo>
                    <a:cubicBezTo>
                      <a:pt x="10" y="116"/>
                      <a:pt x="10" y="116"/>
                      <a:pt x="9" y="116"/>
                    </a:cubicBezTo>
                    <a:cubicBezTo>
                      <a:pt x="9" y="116"/>
                      <a:pt x="9" y="116"/>
                      <a:pt x="9" y="116"/>
                    </a:cubicBezTo>
                    <a:cubicBezTo>
                      <a:pt x="9" y="115"/>
                      <a:pt x="9" y="115"/>
                      <a:pt x="8" y="115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14"/>
                      <a:pt x="7" y="116"/>
                      <a:pt x="8" y="118"/>
                    </a:cubicBezTo>
                    <a:cubicBezTo>
                      <a:pt x="8" y="120"/>
                      <a:pt x="10" y="120"/>
                      <a:pt x="10" y="120"/>
                    </a:cubicBezTo>
                    <a:cubicBezTo>
                      <a:pt x="10" y="120"/>
                      <a:pt x="10" y="119"/>
                      <a:pt x="10" y="119"/>
                    </a:cubicBezTo>
                    <a:cubicBezTo>
                      <a:pt x="11" y="118"/>
                      <a:pt x="11" y="118"/>
                      <a:pt x="11" y="118"/>
                    </a:cubicBezTo>
                    <a:cubicBezTo>
                      <a:pt x="11" y="117"/>
                      <a:pt x="11" y="117"/>
                      <a:pt x="11" y="117"/>
                    </a:cubicBezTo>
                    <a:cubicBezTo>
                      <a:pt x="11" y="117"/>
                      <a:pt x="11" y="117"/>
                      <a:pt x="11" y="117"/>
                    </a:cubicBezTo>
                    <a:cubicBezTo>
                      <a:pt x="11" y="119"/>
                      <a:pt x="12" y="120"/>
                      <a:pt x="12" y="122"/>
                    </a:cubicBezTo>
                    <a:cubicBezTo>
                      <a:pt x="11" y="122"/>
                      <a:pt x="10" y="121"/>
                      <a:pt x="10" y="121"/>
                    </a:cubicBezTo>
                    <a:cubicBezTo>
                      <a:pt x="3" y="130"/>
                      <a:pt x="0" y="174"/>
                      <a:pt x="5" y="182"/>
                    </a:cubicBezTo>
                    <a:cubicBezTo>
                      <a:pt x="5" y="182"/>
                      <a:pt x="5" y="182"/>
                      <a:pt x="16" y="203"/>
                    </a:cubicBezTo>
                    <a:cubicBezTo>
                      <a:pt x="15" y="203"/>
                      <a:pt x="14" y="203"/>
                      <a:pt x="13" y="203"/>
                    </a:cubicBezTo>
                    <a:cubicBezTo>
                      <a:pt x="14" y="206"/>
                      <a:pt x="24" y="217"/>
                      <a:pt x="24" y="217"/>
                    </a:cubicBezTo>
                    <a:cubicBezTo>
                      <a:pt x="24" y="216"/>
                      <a:pt x="25" y="215"/>
                      <a:pt x="21" y="209"/>
                    </a:cubicBezTo>
                    <a:cubicBezTo>
                      <a:pt x="19" y="206"/>
                      <a:pt x="17" y="203"/>
                      <a:pt x="13" y="189"/>
                    </a:cubicBezTo>
                    <a:cubicBezTo>
                      <a:pt x="18" y="192"/>
                      <a:pt x="18" y="194"/>
                      <a:pt x="19" y="197"/>
                    </a:cubicBezTo>
                    <a:cubicBezTo>
                      <a:pt x="20" y="199"/>
                      <a:pt x="20" y="201"/>
                      <a:pt x="21" y="203"/>
                    </a:cubicBezTo>
                    <a:cubicBezTo>
                      <a:pt x="23" y="205"/>
                      <a:pt x="25" y="208"/>
                      <a:pt x="27" y="211"/>
                    </a:cubicBezTo>
                    <a:cubicBezTo>
                      <a:pt x="29" y="215"/>
                      <a:pt x="34" y="217"/>
                      <a:pt x="36" y="221"/>
                    </a:cubicBezTo>
                    <a:cubicBezTo>
                      <a:pt x="38" y="224"/>
                      <a:pt x="37" y="229"/>
                      <a:pt x="40" y="231"/>
                    </a:cubicBezTo>
                    <a:cubicBezTo>
                      <a:pt x="41" y="231"/>
                      <a:pt x="42" y="232"/>
                      <a:pt x="42" y="232"/>
                    </a:cubicBezTo>
                    <a:cubicBezTo>
                      <a:pt x="43" y="232"/>
                      <a:pt x="44" y="233"/>
                      <a:pt x="46" y="233"/>
                    </a:cubicBezTo>
                    <a:cubicBezTo>
                      <a:pt x="49" y="234"/>
                      <a:pt x="53" y="235"/>
                      <a:pt x="57" y="236"/>
                    </a:cubicBezTo>
                    <a:cubicBezTo>
                      <a:pt x="58" y="236"/>
                      <a:pt x="60" y="236"/>
                      <a:pt x="61" y="236"/>
                    </a:cubicBezTo>
                    <a:cubicBezTo>
                      <a:pt x="64" y="235"/>
                      <a:pt x="66" y="235"/>
                      <a:pt x="68" y="236"/>
                    </a:cubicBezTo>
                    <a:cubicBezTo>
                      <a:pt x="76" y="241"/>
                      <a:pt x="76" y="241"/>
                      <a:pt x="79" y="242"/>
                    </a:cubicBezTo>
                    <a:cubicBezTo>
                      <a:pt x="80" y="242"/>
                      <a:pt x="80" y="242"/>
                      <a:pt x="81" y="242"/>
                    </a:cubicBezTo>
                    <a:cubicBezTo>
                      <a:pt x="94" y="244"/>
                      <a:pt x="99" y="260"/>
                      <a:pt x="114" y="259"/>
                    </a:cubicBezTo>
                    <a:cubicBezTo>
                      <a:pt x="120" y="249"/>
                      <a:pt x="124" y="262"/>
                      <a:pt x="126" y="268"/>
                    </a:cubicBezTo>
                    <a:cubicBezTo>
                      <a:pt x="126" y="270"/>
                      <a:pt x="126" y="270"/>
                      <a:pt x="123" y="277"/>
                    </a:cubicBezTo>
                    <a:cubicBezTo>
                      <a:pt x="123" y="278"/>
                      <a:pt x="119" y="292"/>
                      <a:pt x="121" y="295"/>
                    </a:cubicBezTo>
                    <a:cubicBezTo>
                      <a:pt x="121" y="295"/>
                      <a:pt x="121" y="296"/>
                      <a:pt x="121" y="296"/>
                    </a:cubicBezTo>
                    <a:cubicBezTo>
                      <a:pt x="126" y="303"/>
                      <a:pt x="146" y="322"/>
                      <a:pt x="146" y="322"/>
                    </a:cubicBezTo>
                    <a:cubicBezTo>
                      <a:pt x="151" y="327"/>
                      <a:pt x="157" y="328"/>
                      <a:pt x="162" y="331"/>
                    </a:cubicBezTo>
                    <a:cubicBezTo>
                      <a:pt x="166" y="334"/>
                      <a:pt x="169" y="339"/>
                      <a:pt x="170" y="346"/>
                    </a:cubicBezTo>
                    <a:cubicBezTo>
                      <a:pt x="170" y="347"/>
                      <a:pt x="178" y="380"/>
                      <a:pt x="191" y="398"/>
                    </a:cubicBezTo>
                    <a:cubicBezTo>
                      <a:pt x="207" y="422"/>
                      <a:pt x="223" y="419"/>
                      <a:pt x="223" y="419"/>
                    </a:cubicBezTo>
                    <a:cubicBezTo>
                      <a:pt x="208" y="411"/>
                      <a:pt x="208" y="411"/>
                      <a:pt x="209" y="405"/>
                    </a:cubicBezTo>
                    <a:cubicBezTo>
                      <a:pt x="207" y="402"/>
                      <a:pt x="207" y="402"/>
                      <a:pt x="203" y="391"/>
                    </a:cubicBezTo>
                    <a:cubicBezTo>
                      <a:pt x="204" y="391"/>
                      <a:pt x="204" y="391"/>
                      <a:pt x="207" y="391"/>
                    </a:cubicBezTo>
                    <a:cubicBezTo>
                      <a:pt x="207" y="391"/>
                      <a:pt x="207" y="391"/>
                      <a:pt x="203" y="386"/>
                    </a:cubicBezTo>
                    <a:cubicBezTo>
                      <a:pt x="206" y="384"/>
                      <a:pt x="206" y="384"/>
                      <a:pt x="206" y="382"/>
                    </a:cubicBezTo>
                    <a:cubicBezTo>
                      <a:pt x="206" y="381"/>
                      <a:pt x="206" y="381"/>
                      <a:pt x="206" y="381"/>
                    </a:cubicBezTo>
                    <a:cubicBezTo>
                      <a:pt x="211" y="383"/>
                      <a:pt x="213" y="379"/>
                      <a:pt x="211" y="377"/>
                    </a:cubicBezTo>
                    <a:cubicBezTo>
                      <a:pt x="210" y="375"/>
                      <a:pt x="210" y="375"/>
                      <a:pt x="210" y="375"/>
                    </a:cubicBezTo>
                    <a:cubicBezTo>
                      <a:pt x="221" y="375"/>
                      <a:pt x="225" y="348"/>
                      <a:pt x="225" y="348"/>
                    </a:cubicBezTo>
                    <a:cubicBezTo>
                      <a:pt x="227" y="345"/>
                      <a:pt x="231" y="343"/>
                      <a:pt x="233" y="342"/>
                    </a:cubicBezTo>
                    <a:cubicBezTo>
                      <a:pt x="237" y="341"/>
                      <a:pt x="237" y="336"/>
                      <a:pt x="239" y="334"/>
                    </a:cubicBezTo>
                    <a:cubicBezTo>
                      <a:pt x="241" y="332"/>
                      <a:pt x="242" y="332"/>
                      <a:pt x="243" y="333"/>
                    </a:cubicBezTo>
                    <a:cubicBezTo>
                      <a:pt x="244" y="333"/>
                      <a:pt x="244" y="333"/>
                      <a:pt x="245" y="331"/>
                    </a:cubicBezTo>
                    <a:cubicBezTo>
                      <a:pt x="245" y="328"/>
                      <a:pt x="245" y="325"/>
                      <a:pt x="245" y="321"/>
                    </a:cubicBezTo>
                    <a:cubicBezTo>
                      <a:pt x="245" y="320"/>
                      <a:pt x="244" y="318"/>
                      <a:pt x="245" y="316"/>
                    </a:cubicBezTo>
                    <a:cubicBezTo>
                      <a:pt x="246" y="314"/>
                      <a:pt x="247" y="313"/>
                      <a:pt x="246" y="312"/>
                    </a:cubicBezTo>
                    <a:cubicBezTo>
                      <a:pt x="246" y="311"/>
                      <a:pt x="246" y="311"/>
                      <a:pt x="246" y="311"/>
                    </a:cubicBezTo>
                    <a:cubicBezTo>
                      <a:pt x="255" y="307"/>
                      <a:pt x="258" y="298"/>
                      <a:pt x="258" y="297"/>
                    </a:cubicBezTo>
                    <a:cubicBezTo>
                      <a:pt x="258" y="297"/>
                      <a:pt x="258" y="297"/>
                      <a:pt x="258" y="297"/>
                    </a:cubicBezTo>
                    <a:cubicBezTo>
                      <a:pt x="258" y="296"/>
                      <a:pt x="257" y="295"/>
                      <a:pt x="257" y="294"/>
                    </a:cubicBezTo>
                    <a:moveTo>
                      <a:pt x="29" y="89"/>
                    </a:moveTo>
                    <a:cubicBezTo>
                      <a:pt x="32" y="88"/>
                      <a:pt x="36" y="87"/>
                      <a:pt x="39" y="86"/>
                    </a:cubicBezTo>
                    <a:cubicBezTo>
                      <a:pt x="36" y="87"/>
                      <a:pt x="32" y="88"/>
                      <a:pt x="29" y="89"/>
                    </a:cubicBezTo>
                    <a:moveTo>
                      <a:pt x="132" y="276"/>
                    </a:moveTo>
                    <a:cubicBezTo>
                      <a:pt x="136" y="276"/>
                      <a:pt x="140" y="275"/>
                      <a:pt x="145" y="275"/>
                    </a:cubicBezTo>
                    <a:cubicBezTo>
                      <a:pt x="141" y="275"/>
                      <a:pt x="136" y="276"/>
                      <a:pt x="132" y="276"/>
                    </a:cubicBezTo>
                    <a:moveTo>
                      <a:pt x="224" y="334"/>
                    </a:moveTo>
                    <a:cubicBezTo>
                      <a:pt x="224" y="332"/>
                      <a:pt x="223" y="327"/>
                      <a:pt x="222" y="318"/>
                    </a:cubicBezTo>
                    <a:cubicBezTo>
                      <a:pt x="223" y="323"/>
                      <a:pt x="223" y="328"/>
                      <a:pt x="224" y="334"/>
                    </a:cubicBezTo>
                    <a:cubicBezTo>
                      <a:pt x="224" y="334"/>
                      <a:pt x="224" y="334"/>
                      <a:pt x="224" y="334"/>
                    </a:cubicBezTo>
                    <a:moveTo>
                      <a:pt x="220" y="284"/>
                    </a:moveTo>
                    <a:cubicBezTo>
                      <a:pt x="220" y="284"/>
                      <a:pt x="220" y="284"/>
                      <a:pt x="220" y="284"/>
                    </a:cubicBezTo>
                    <a:cubicBezTo>
                      <a:pt x="220" y="284"/>
                      <a:pt x="220" y="284"/>
                      <a:pt x="220" y="284"/>
                    </a:cubicBezTo>
                  </a:path>
                </a:pathLst>
              </a:custGeom>
              <a:solidFill>
                <a:srgbClr val="58E5F9">
                  <a:alpha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5" name="Freeform 58"/>
              <p:cNvSpPr>
                <a:spLocks/>
              </p:cNvSpPr>
              <p:nvPr/>
            </p:nvSpPr>
            <p:spPr bwMode="auto">
              <a:xfrm>
                <a:off x="3648" y="2215"/>
                <a:ext cx="19" cy="7"/>
              </a:xfrm>
              <a:custGeom>
                <a:avLst/>
                <a:gdLst>
                  <a:gd name="T0" fmla="*/ 1 w 8"/>
                  <a:gd name="T1" fmla="*/ 1 h 3"/>
                  <a:gd name="T2" fmla="*/ 3 w 8"/>
                  <a:gd name="T3" fmla="*/ 3 h 3"/>
                  <a:gd name="T4" fmla="*/ 7 w 8"/>
                  <a:gd name="T5" fmla="*/ 3 h 3"/>
                  <a:gd name="T6" fmla="*/ 5 w 8"/>
                  <a:gd name="T7" fmla="*/ 1 h 3"/>
                  <a:gd name="T8" fmla="*/ 1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1" y="1"/>
                    </a:moveTo>
                    <a:cubicBezTo>
                      <a:pt x="0" y="1"/>
                      <a:pt x="1" y="3"/>
                      <a:pt x="3" y="3"/>
                    </a:cubicBezTo>
                    <a:cubicBezTo>
                      <a:pt x="4" y="3"/>
                      <a:pt x="7" y="3"/>
                      <a:pt x="7" y="3"/>
                    </a:cubicBezTo>
                    <a:cubicBezTo>
                      <a:pt x="8" y="2"/>
                      <a:pt x="7" y="2"/>
                      <a:pt x="5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6" name="Freeform 59"/>
              <p:cNvSpPr>
                <a:spLocks noEditPoints="1"/>
              </p:cNvSpPr>
              <p:nvPr/>
            </p:nvSpPr>
            <p:spPr bwMode="auto">
              <a:xfrm>
                <a:off x="3883" y="1606"/>
                <a:ext cx="447" cy="197"/>
              </a:xfrm>
              <a:custGeom>
                <a:avLst/>
                <a:gdLst>
                  <a:gd name="T0" fmla="*/ 141 w 188"/>
                  <a:gd name="T1" fmla="*/ 62 h 83"/>
                  <a:gd name="T2" fmla="*/ 143 w 188"/>
                  <a:gd name="T3" fmla="*/ 64 h 83"/>
                  <a:gd name="T4" fmla="*/ 185 w 188"/>
                  <a:gd name="T5" fmla="*/ 82 h 83"/>
                  <a:gd name="T6" fmla="*/ 188 w 188"/>
                  <a:gd name="T7" fmla="*/ 82 h 83"/>
                  <a:gd name="T8" fmla="*/ 188 w 188"/>
                  <a:gd name="T9" fmla="*/ 83 h 83"/>
                  <a:gd name="T10" fmla="*/ 188 w 188"/>
                  <a:gd name="T11" fmla="*/ 83 h 83"/>
                  <a:gd name="T12" fmla="*/ 188 w 188"/>
                  <a:gd name="T13" fmla="*/ 82 h 83"/>
                  <a:gd name="T14" fmla="*/ 141 w 188"/>
                  <a:gd name="T15" fmla="*/ 62 h 83"/>
                  <a:gd name="T16" fmla="*/ 137 w 188"/>
                  <a:gd name="T17" fmla="*/ 60 h 83"/>
                  <a:gd name="T18" fmla="*/ 140 w 188"/>
                  <a:gd name="T19" fmla="*/ 62 h 83"/>
                  <a:gd name="T20" fmla="*/ 141 w 188"/>
                  <a:gd name="T21" fmla="*/ 63 h 83"/>
                  <a:gd name="T22" fmla="*/ 140 w 188"/>
                  <a:gd name="T23" fmla="*/ 62 h 83"/>
                  <a:gd name="T24" fmla="*/ 142 w 188"/>
                  <a:gd name="T25" fmla="*/ 63 h 83"/>
                  <a:gd name="T26" fmla="*/ 140 w 188"/>
                  <a:gd name="T27" fmla="*/ 61 h 83"/>
                  <a:gd name="T28" fmla="*/ 137 w 188"/>
                  <a:gd name="T29" fmla="*/ 60 h 83"/>
                  <a:gd name="T30" fmla="*/ 120 w 188"/>
                  <a:gd name="T31" fmla="*/ 52 h 83"/>
                  <a:gd name="T32" fmla="*/ 122 w 188"/>
                  <a:gd name="T33" fmla="*/ 55 h 83"/>
                  <a:gd name="T34" fmla="*/ 127 w 188"/>
                  <a:gd name="T35" fmla="*/ 57 h 83"/>
                  <a:gd name="T36" fmla="*/ 126 w 188"/>
                  <a:gd name="T37" fmla="*/ 56 h 83"/>
                  <a:gd name="T38" fmla="*/ 127 w 188"/>
                  <a:gd name="T39" fmla="*/ 56 h 83"/>
                  <a:gd name="T40" fmla="*/ 126 w 188"/>
                  <a:gd name="T41" fmla="*/ 55 h 83"/>
                  <a:gd name="T42" fmla="*/ 120 w 188"/>
                  <a:gd name="T43" fmla="*/ 52 h 83"/>
                  <a:gd name="T44" fmla="*/ 1 w 188"/>
                  <a:gd name="T45" fmla="*/ 0 h 83"/>
                  <a:gd name="T46" fmla="*/ 0 w 188"/>
                  <a:gd name="T47" fmla="*/ 1 h 83"/>
                  <a:gd name="T48" fmla="*/ 0 w 188"/>
                  <a:gd name="T49" fmla="*/ 1 h 83"/>
                  <a:gd name="T50" fmla="*/ 0 w 188"/>
                  <a:gd name="T51" fmla="*/ 1 h 83"/>
                  <a:gd name="T52" fmla="*/ 0 w 188"/>
                  <a:gd name="T53" fmla="*/ 1 h 83"/>
                  <a:gd name="T54" fmla="*/ 0 w 188"/>
                  <a:gd name="T55" fmla="*/ 1 h 83"/>
                  <a:gd name="T56" fmla="*/ 0 w 188"/>
                  <a:gd name="T57" fmla="*/ 1 h 83"/>
                  <a:gd name="T58" fmla="*/ 0 w 188"/>
                  <a:gd name="T59" fmla="*/ 1 h 83"/>
                  <a:gd name="T60" fmla="*/ 0 w 188"/>
                  <a:gd name="T61" fmla="*/ 1 h 83"/>
                  <a:gd name="T62" fmla="*/ 0 w 188"/>
                  <a:gd name="T63" fmla="*/ 1 h 83"/>
                  <a:gd name="T64" fmla="*/ 0 w 188"/>
                  <a:gd name="T65" fmla="*/ 1 h 83"/>
                  <a:gd name="T66" fmla="*/ 0 w 188"/>
                  <a:gd name="T67" fmla="*/ 1 h 83"/>
                  <a:gd name="T68" fmla="*/ 0 w 188"/>
                  <a:gd name="T69" fmla="*/ 1 h 83"/>
                  <a:gd name="T70" fmla="*/ 0 w 188"/>
                  <a:gd name="T71" fmla="*/ 1 h 83"/>
                  <a:gd name="T72" fmla="*/ 0 w 188"/>
                  <a:gd name="T73" fmla="*/ 1 h 83"/>
                  <a:gd name="T74" fmla="*/ 0 w 188"/>
                  <a:gd name="T75" fmla="*/ 1 h 83"/>
                  <a:gd name="T76" fmla="*/ 0 w 188"/>
                  <a:gd name="T77" fmla="*/ 1 h 83"/>
                  <a:gd name="T78" fmla="*/ 0 w 188"/>
                  <a:gd name="T79" fmla="*/ 1 h 83"/>
                  <a:gd name="T80" fmla="*/ 0 w 188"/>
                  <a:gd name="T81" fmla="*/ 1 h 83"/>
                  <a:gd name="T82" fmla="*/ 1 w 188"/>
                  <a:gd name="T83" fmla="*/ 0 h 83"/>
                  <a:gd name="T84" fmla="*/ 2 w 188"/>
                  <a:gd name="T85" fmla="*/ 2 h 83"/>
                  <a:gd name="T86" fmla="*/ 104 w 188"/>
                  <a:gd name="T87" fmla="*/ 47 h 83"/>
                  <a:gd name="T88" fmla="*/ 103 w 188"/>
                  <a:gd name="T89" fmla="*/ 45 h 83"/>
                  <a:gd name="T90" fmla="*/ 1 w 188"/>
                  <a:gd name="T9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8" h="83">
                    <a:moveTo>
                      <a:pt x="141" y="62"/>
                    </a:moveTo>
                    <a:cubicBezTo>
                      <a:pt x="143" y="64"/>
                      <a:pt x="143" y="64"/>
                      <a:pt x="143" y="64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41" y="62"/>
                      <a:pt x="141" y="62"/>
                      <a:pt x="141" y="62"/>
                    </a:cubicBezTo>
                    <a:moveTo>
                      <a:pt x="137" y="60"/>
                    </a:moveTo>
                    <a:cubicBezTo>
                      <a:pt x="138" y="61"/>
                      <a:pt x="139" y="62"/>
                      <a:pt x="140" y="62"/>
                    </a:cubicBezTo>
                    <a:cubicBezTo>
                      <a:pt x="141" y="63"/>
                      <a:pt x="141" y="63"/>
                      <a:pt x="141" y="63"/>
                    </a:cubicBezTo>
                    <a:cubicBezTo>
                      <a:pt x="141" y="63"/>
                      <a:pt x="140" y="62"/>
                      <a:pt x="140" y="62"/>
                    </a:cubicBezTo>
                    <a:cubicBezTo>
                      <a:pt x="141" y="62"/>
                      <a:pt x="141" y="63"/>
                      <a:pt x="142" y="63"/>
                    </a:cubicBezTo>
                    <a:cubicBezTo>
                      <a:pt x="141" y="62"/>
                      <a:pt x="141" y="62"/>
                      <a:pt x="140" y="61"/>
                    </a:cubicBezTo>
                    <a:cubicBezTo>
                      <a:pt x="137" y="60"/>
                      <a:pt x="137" y="60"/>
                      <a:pt x="137" y="60"/>
                    </a:cubicBezTo>
                    <a:moveTo>
                      <a:pt x="120" y="52"/>
                    </a:moveTo>
                    <a:cubicBezTo>
                      <a:pt x="120" y="53"/>
                      <a:pt x="121" y="54"/>
                      <a:pt x="122" y="55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6" y="56"/>
                      <a:pt x="126" y="56"/>
                    </a:cubicBezTo>
                    <a:cubicBezTo>
                      <a:pt x="127" y="56"/>
                      <a:pt x="127" y="56"/>
                      <a:pt x="127" y="56"/>
                    </a:cubicBezTo>
                    <a:cubicBezTo>
                      <a:pt x="127" y="56"/>
                      <a:pt x="127" y="55"/>
                      <a:pt x="126" y="55"/>
                    </a:cubicBezTo>
                    <a:cubicBezTo>
                      <a:pt x="120" y="52"/>
                      <a:pt x="120" y="52"/>
                      <a:pt x="120" y="52"/>
                    </a:cubicBezTo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6"/>
                      <a:pt x="104" y="46"/>
                      <a:pt x="103" y="4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7" name="Freeform 60"/>
              <p:cNvSpPr>
                <a:spLocks noEditPoints="1"/>
              </p:cNvSpPr>
              <p:nvPr/>
            </p:nvSpPr>
            <p:spPr bwMode="auto">
              <a:xfrm>
                <a:off x="4128" y="1713"/>
                <a:ext cx="95" cy="45"/>
              </a:xfrm>
              <a:custGeom>
                <a:avLst/>
                <a:gdLst>
                  <a:gd name="T0" fmla="*/ 37 w 40"/>
                  <a:gd name="T1" fmla="*/ 16 h 19"/>
                  <a:gd name="T2" fmla="*/ 39 w 40"/>
                  <a:gd name="T3" fmla="*/ 18 h 19"/>
                  <a:gd name="T4" fmla="*/ 37 w 40"/>
                  <a:gd name="T5" fmla="*/ 17 h 19"/>
                  <a:gd name="T6" fmla="*/ 38 w 40"/>
                  <a:gd name="T7" fmla="*/ 18 h 19"/>
                  <a:gd name="T8" fmla="*/ 40 w 40"/>
                  <a:gd name="T9" fmla="*/ 19 h 19"/>
                  <a:gd name="T10" fmla="*/ 38 w 40"/>
                  <a:gd name="T11" fmla="*/ 17 h 19"/>
                  <a:gd name="T12" fmla="*/ 37 w 40"/>
                  <a:gd name="T13" fmla="*/ 16 h 19"/>
                  <a:gd name="T14" fmla="*/ 23 w 40"/>
                  <a:gd name="T15" fmla="*/ 10 h 19"/>
                  <a:gd name="T16" fmla="*/ 24 w 40"/>
                  <a:gd name="T17" fmla="*/ 11 h 19"/>
                  <a:gd name="T18" fmla="*/ 23 w 40"/>
                  <a:gd name="T19" fmla="*/ 11 h 19"/>
                  <a:gd name="T20" fmla="*/ 24 w 40"/>
                  <a:gd name="T21" fmla="*/ 12 h 19"/>
                  <a:gd name="T22" fmla="*/ 37 w 40"/>
                  <a:gd name="T23" fmla="*/ 17 h 19"/>
                  <a:gd name="T24" fmla="*/ 34 w 40"/>
                  <a:gd name="T25" fmla="*/ 15 h 19"/>
                  <a:gd name="T26" fmla="*/ 23 w 40"/>
                  <a:gd name="T27" fmla="*/ 10 h 19"/>
                  <a:gd name="T28" fmla="*/ 0 w 40"/>
                  <a:gd name="T29" fmla="*/ 0 h 19"/>
                  <a:gd name="T30" fmla="*/ 1 w 40"/>
                  <a:gd name="T31" fmla="*/ 2 h 19"/>
                  <a:gd name="T32" fmla="*/ 19 w 40"/>
                  <a:gd name="T33" fmla="*/ 10 h 19"/>
                  <a:gd name="T34" fmla="*/ 17 w 40"/>
                  <a:gd name="T35" fmla="*/ 7 h 19"/>
                  <a:gd name="T36" fmla="*/ 0 w 40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" h="19">
                    <a:moveTo>
                      <a:pt x="37" y="16"/>
                    </a:moveTo>
                    <a:cubicBezTo>
                      <a:pt x="38" y="17"/>
                      <a:pt x="38" y="17"/>
                      <a:pt x="39" y="18"/>
                    </a:cubicBezTo>
                    <a:cubicBezTo>
                      <a:pt x="38" y="18"/>
                      <a:pt x="38" y="17"/>
                      <a:pt x="37" y="17"/>
                    </a:cubicBezTo>
                    <a:cubicBezTo>
                      <a:pt x="37" y="17"/>
                      <a:pt x="38" y="18"/>
                      <a:pt x="38" y="18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7" y="16"/>
                      <a:pt x="37" y="16"/>
                      <a:pt x="37" y="16"/>
                    </a:cubicBezTo>
                    <a:moveTo>
                      <a:pt x="23" y="10"/>
                    </a:moveTo>
                    <a:cubicBezTo>
                      <a:pt x="24" y="10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4" y="12"/>
                      <a:pt x="24" y="1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7"/>
                      <a:pt x="35" y="16"/>
                      <a:pt x="34" y="15"/>
                    </a:cubicBezTo>
                    <a:cubicBezTo>
                      <a:pt x="23" y="10"/>
                      <a:pt x="23" y="10"/>
                      <a:pt x="23" y="10"/>
                    </a:cubicBezTo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9"/>
                      <a:pt x="17" y="8"/>
                      <a:pt x="17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8" name="Freeform 61"/>
              <p:cNvSpPr>
                <a:spLocks noEditPoints="1"/>
              </p:cNvSpPr>
              <p:nvPr/>
            </p:nvSpPr>
            <p:spPr bwMode="auto">
              <a:xfrm>
                <a:off x="3507" y="2269"/>
                <a:ext cx="276" cy="488"/>
              </a:xfrm>
              <a:custGeom>
                <a:avLst/>
                <a:gdLst>
                  <a:gd name="T0" fmla="*/ 136 w 276"/>
                  <a:gd name="T1" fmla="*/ 233 h 488"/>
                  <a:gd name="T2" fmla="*/ 131 w 276"/>
                  <a:gd name="T3" fmla="*/ 233 h 488"/>
                  <a:gd name="T4" fmla="*/ 276 w 276"/>
                  <a:gd name="T5" fmla="*/ 488 h 488"/>
                  <a:gd name="T6" fmla="*/ 276 w 276"/>
                  <a:gd name="T7" fmla="*/ 488 h 488"/>
                  <a:gd name="T8" fmla="*/ 255 w 276"/>
                  <a:gd name="T9" fmla="*/ 445 h 488"/>
                  <a:gd name="T10" fmla="*/ 136 w 276"/>
                  <a:gd name="T11" fmla="*/ 233 h 488"/>
                  <a:gd name="T12" fmla="*/ 88 w 276"/>
                  <a:gd name="T13" fmla="*/ 155 h 488"/>
                  <a:gd name="T14" fmla="*/ 129 w 276"/>
                  <a:gd name="T15" fmla="*/ 228 h 488"/>
                  <a:gd name="T16" fmla="*/ 131 w 276"/>
                  <a:gd name="T17" fmla="*/ 228 h 488"/>
                  <a:gd name="T18" fmla="*/ 98 w 276"/>
                  <a:gd name="T19" fmla="*/ 167 h 488"/>
                  <a:gd name="T20" fmla="*/ 88 w 276"/>
                  <a:gd name="T21" fmla="*/ 155 h 488"/>
                  <a:gd name="T22" fmla="*/ 0 w 276"/>
                  <a:gd name="T23" fmla="*/ 0 h 488"/>
                  <a:gd name="T24" fmla="*/ 0 w 276"/>
                  <a:gd name="T25" fmla="*/ 0 h 488"/>
                  <a:gd name="T26" fmla="*/ 79 w 276"/>
                  <a:gd name="T27" fmla="*/ 140 h 488"/>
                  <a:gd name="T28" fmla="*/ 91 w 276"/>
                  <a:gd name="T29" fmla="*/ 152 h 488"/>
                  <a:gd name="T30" fmla="*/ 24 w 276"/>
                  <a:gd name="T31" fmla="*/ 36 h 488"/>
                  <a:gd name="T32" fmla="*/ 0 w 276"/>
                  <a:gd name="T33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6" h="488">
                    <a:moveTo>
                      <a:pt x="136" y="233"/>
                    </a:moveTo>
                    <a:lnTo>
                      <a:pt x="131" y="233"/>
                    </a:lnTo>
                    <a:lnTo>
                      <a:pt x="276" y="488"/>
                    </a:lnTo>
                    <a:lnTo>
                      <a:pt x="276" y="488"/>
                    </a:lnTo>
                    <a:lnTo>
                      <a:pt x="255" y="445"/>
                    </a:lnTo>
                    <a:lnTo>
                      <a:pt x="136" y="233"/>
                    </a:lnTo>
                    <a:close/>
                    <a:moveTo>
                      <a:pt x="88" y="155"/>
                    </a:moveTo>
                    <a:lnTo>
                      <a:pt x="129" y="228"/>
                    </a:lnTo>
                    <a:lnTo>
                      <a:pt x="131" y="228"/>
                    </a:lnTo>
                    <a:lnTo>
                      <a:pt x="98" y="167"/>
                    </a:lnTo>
                    <a:lnTo>
                      <a:pt x="88" y="15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79" y="140"/>
                    </a:lnTo>
                    <a:lnTo>
                      <a:pt x="91" y="152"/>
                    </a:lnTo>
                    <a:lnTo>
                      <a:pt x="24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79" name="Freeform 62"/>
              <p:cNvSpPr>
                <a:spLocks noEditPoints="1"/>
              </p:cNvSpPr>
              <p:nvPr/>
            </p:nvSpPr>
            <p:spPr bwMode="auto">
              <a:xfrm>
                <a:off x="3507" y="2269"/>
                <a:ext cx="276" cy="488"/>
              </a:xfrm>
              <a:custGeom>
                <a:avLst/>
                <a:gdLst>
                  <a:gd name="T0" fmla="*/ 136 w 276"/>
                  <a:gd name="T1" fmla="*/ 233 h 488"/>
                  <a:gd name="T2" fmla="*/ 131 w 276"/>
                  <a:gd name="T3" fmla="*/ 233 h 488"/>
                  <a:gd name="T4" fmla="*/ 276 w 276"/>
                  <a:gd name="T5" fmla="*/ 488 h 488"/>
                  <a:gd name="T6" fmla="*/ 276 w 276"/>
                  <a:gd name="T7" fmla="*/ 488 h 488"/>
                  <a:gd name="T8" fmla="*/ 255 w 276"/>
                  <a:gd name="T9" fmla="*/ 445 h 488"/>
                  <a:gd name="T10" fmla="*/ 136 w 276"/>
                  <a:gd name="T11" fmla="*/ 233 h 488"/>
                  <a:gd name="T12" fmla="*/ 88 w 276"/>
                  <a:gd name="T13" fmla="*/ 155 h 488"/>
                  <a:gd name="T14" fmla="*/ 129 w 276"/>
                  <a:gd name="T15" fmla="*/ 228 h 488"/>
                  <a:gd name="T16" fmla="*/ 131 w 276"/>
                  <a:gd name="T17" fmla="*/ 228 h 488"/>
                  <a:gd name="T18" fmla="*/ 98 w 276"/>
                  <a:gd name="T19" fmla="*/ 167 h 488"/>
                  <a:gd name="T20" fmla="*/ 88 w 276"/>
                  <a:gd name="T21" fmla="*/ 155 h 488"/>
                  <a:gd name="T22" fmla="*/ 0 w 276"/>
                  <a:gd name="T23" fmla="*/ 0 h 488"/>
                  <a:gd name="T24" fmla="*/ 0 w 276"/>
                  <a:gd name="T25" fmla="*/ 0 h 488"/>
                  <a:gd name="T26" fmla="*/ 79 w 276"/>
                  <a:gd name="T27" fmla="*/ 140 h 488"/>
                  <a:gd name="T28" fmla="*/ 91 w 276"/>
                  <a:gd name="T29" fmla="*/ 152 h 488"/>
                  <a:gd name="T30" fmla="*/ 24 w 276"/>
                  <a:gd name="T31" fmla="*/ 36 h 488"/>
                  <a:gd name="T32" fmla="*/ 0 w 276"/>
                  <a:gd name="T33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6" h="488">
                    <a:moveTo>
                      <a:pt x="136" y="233"/>
                    </a:moveTo>
                    <a:lnTo>
                      <a:pt x="131" y="233"/>
                    </a:lnTo>
                    <a:lnTo>
                      <a:pt x="276" y="488"/>
                    </a:lnTo>
                    <a:lnTo>
                      <a:pt x="276" y="488"/>
                    </a:lnTo>
                    <a:lnTo>
                      <a:pt x="255" y="445"/>
                    </a:lnTo>
                    <a:lnTo>
                      <a:pt x="136" y="233"/>
                    </a:lnTo>
                    <a:moveTo>
                      <a:pt x="88" y="155"/>
                    </a:moveTo>
                    <a:lnTo>
                      <a:pt x="129" y="228"/>
                    </a:lnTo>
                    <a:lnTo>
                      <a:pt x="131" y="228"/>
                    </a:lnTo>
                    <a:lnTo>
                      <a:pt x="98" y="167"/>
                    </a:lnTo>
                    <a:lnTo>
                      <a:pt x="88" y="15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79" y="140"/>
                    </a:lnTo>
                    <a:lnTo>
                      <a:pt x="91" y="152"/>
                    </a:lnTo>
                    <a:lnTo>
                      <a:pt x="24" y="3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0" name="Freeform 63"/>
              <p:cNvSpPr>
                <a:spLocks noEditPoints="1"/>
              </p:cNvSpPr>
              <p:nvPr/>
            </p:nvSpPr>
            <p:spPr bwMode="auto">
              <a:xfrm>
                <a:off x="3788" y="2483"/>
                <a:ext cx="492" cy="278"/>
              </a:xfrm>
              <a:custGeom>
                <a:avLst/>
                <a:gdLst>
                  <a:gd name="T0" fmla="*/ 181 w 207"/>
                  <a:gd name="T1" fmla="*/ 14 h 117"/>
                  <a:gd name="T2" fmla="*/ 155 w 207"/>
                  <a:gd name="T3" fmla="*/ 28 h 117"/>
                  <a:gd name="T4" fmla="*/ 149 w 207"/>
                  <a:gd name="T5" fmla="*/ 32 h 117"/>
                  <a:gd name="T6" fmla="*/ 139 w 207"/>
                  <a:gd name="T7" fmla="*/ 37 h 117"/>
                  <a:gd name="T8" fmla="*/ 1 w 207"/>
                  <a:gd name="T9" fmla="*/ 115 h 117"/>
                  <a:gd name="T10" fmla="*/ 0 w 207"/>
                  <a:gd name="T11" fmla="*/ 117 h 117"/>
                  <a:gd name="T12" fmla="*/ 0 w 207"/>
                  <a:gd name="T13" fmla="*/ 117 h 117"/>
                  <a:gd name="T14" fmla="*/ 0 w 207"/>
                  <a:gd name="T15" fmla="*/ 117 h 117"/>
                  <a:gd name="T16" fmla="*/ 178 w 207"/>
                  <a:gd name="T17" fmla="*/ 17 h 117"/>
                  <a:gd name="T18" fmla="*/ 181 w 207"/>
                  <a:gd name="T19" fmla="*/ 14 h 117"/>
                  <a:gd name="T20" fmla="*/ 207 w 207"/>
                  <a:gd name="T21" fmla="*/ 0 h 117"/>
                  <a:gd name="T22" fmla="*/ 207 w 207"/>
                  <a:gd name="T23" fmla="*/ 0 h 117"/>
                  <a:gd name="T24" fmla="*/ 207 w 207"/>
                  <a:gd name="T25" fmla="*/ 0 h 117"/>
                  <a:gd name="T26" fmla="*/ 207 w 207"/>
                  <a:gd name="T27" fmla="*/ 0 h 117"/>
                  <a:gd name="T28" fmla="*/ 204 w 207"/>
                  <a:gd name="T29" fmla="*/ 1 h 117"/>
                  <a:gd name="T30" fmla="*/ 189 w 207"/>
                  <a:gd name="T31" fmla="*/ 9 h 117"/>
                  <a:gd name="T32" fmla="*/ 186 w 207"/>
                  <a:gd name="T33" fmla="*/ 12 h 117"/>
                  <a:gd name="T34" fmla="*/ 207 w 207"/>
                  <a:gd name="T35" fmla="*/ 0 h 117"/>
                  <a:gd name="T36" fmla="*/ 207 w 207"/>
                  <a:gd name="T37" fmla="*/ 0 h 117"/>
                  <a:gd name="T38" fmla="*/ 207 w 207"/>
                  <a:gd name="T3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7" h="117">
                    <a:moveTo>
                      <a:pt x="181" y="14"/>
                    </a:moveTo>
                    <a:cubicBezTo>
                      <a:pt x="155" y="28"/>
                      <a:pt x="155" y="28"/>
                      <a:pt x="155" y="28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48" y="33"/>
                      <a:pt x="144" y="36"/>
                      <a:pt x="139" y="37"/>
                    </a:cubicBezTo>
                    <a:cubicBezTo>
                      <a:pt x="1" y="115"/>
                      <a:pt x="1" y="115"/>
                      <a:pt x="1" y="11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9" y="16"/>
                      <a:pt x="180" y="15"/>
                      <a:pt x="181" y="14"/>
                    </a:cubicBezTo>
                    <a:moveTo>
                      <a:pt x="207" y="0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4" y="1"/>
                      <a:pt x="204" y="1"/>
                      <a:pt x="204" y="1"/>
                    </a:cubicBezTo>
                    <a:cubicBezTo>
                      <a:pt x="189" y="9"/>
                      <a:pt x="189" y="9"/>
                      <a:pt x="189" y="9"/>
                    </a:cubicBezTo>
                    <a:cubicBezTo>
                      <a:pt x="188" y="10"/>
                      <a:pt x="187" y="11"/>
                      <a:pt x="186" y="1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1" name="Freeform 64"/>
              <p:cNvSpPr>
                <a:spLocks/>
              </p:cNvSpPr>
              <p:nvPr/>
            </p:nvSpPr>
            <p:spPr bwMode="auto">
              <a:xfrm>
                <a:off x="4118" y="2550"/>
                <a:ext cx="38" cy="21"/>
              </a:xfrm>
              <a:custGeom>
                <a:avLst/>
                <a:gdLst>
                  <a:gd name="T0" fmla="*/ 16 w 16"/>
                  <a:gd name="T1" fmla="*/ 0 h 9"/>
                  <a:gd name="T2" fmla="*/ 0 w 16"/>
                  <a:gd name="T3" fmla="*/ 9 h 9"/>
                  <a:gd name="T4" fmla="*/ 10 w 16"/>
                  <a:gd name="T5" fmla="*/ 4 h 9"/>
                  <a:gd name="T6" fmla="*/ 16 w 16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5" y="8"/>
                      <a:pt x="9" y="5"/>
                      <a:pt x="10" y="4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2" name="Freeform 65"/>
              <p:cNvSpPr>
                <a:spLocks/>
              </p:cNvSpPr>
              <p:nvPr/>
            </p:nvSpPr>
            <p:spPr bwMode="auto">
              <a:xfrm>
                <a:off x="4211" y="2505"/>
                <a:ext cx="26" cy="19"/>
              </a:xfrm>
              <a:custGeom>
                <a:avLst/>
                <a:gdLst>
                  <a:gd name="T0" fmla="*/ 11 w 11"/>
                  <a:gd name="T1" fmla="*/ 0 h 8"/>
                  <a:gd name="T2" fmla="*/ 3 w 11"/>
                  <a:gd name="T3" fmla="*/ 5 h 8"/>
                  <a:gd name="T4" fmla="*/ 0 w 11"/>
                  <a:gd name="T5" fmla="*/ 8 h 8"/>
                  <a:gd name="T6" fmla="*/ 8 w 11"/>
                  <a:gd name="T7" fmla="*/ 3 h 8"/>
                  <a:gd name="T8" fmla="*/ 11 w 1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2"/>
                      <a:pt x="10" y="1"/>
                      <a:pt x="1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3" name="Freeform 66"/>
              <p:cNvSpPr>
                <a:spLocks noEditPoints="1"/>
              </p:cNvSpPr>
              <p:nvPr/>
            </p:nvSpPr>
            <p:spPr bwMode="auto">
              <a:xfrm>
                <a:off x="4033" y="1806"/>
                <a:ext cx="294" cy="159"/>
              </a:xfrm>
              <a:custGeom>
                <a:avLst/>
                <a:gdLst>
                  <a:gd name="T0" fmla="*/ 50 w 124"/>
                  <a:gd name="T1" fmla="*/ 38 h 67"/>
                  <a:gd name="T2" fmla="*/ 0 w 124"/>
                  <a:gd name="T3" fmla="*/ 65 h 67"/>
                  <a:gd name="T4" fmla="*/ 0 w 124"/>
                  <a:gd name="T5" fmla="*/ 67 h 67"/>
                  <a:gd name="T6" fmla="*/ 31 w 124"/>
                  <a:gd name="T7" fmla="*/ 50 h 67"/>
                  <a:gd name="T8" fmla="*/ 30 w 124"/>
                  <a:gd name="T9" fmla="*/ 49 h 67"/>
                  <a:gd name="T10" fmla="*/ 32 w 124"/>
                  <a:gd name="T11" fmla="*/ 50 h 67"/>
                  <a:gd name="T12" fmla="*/ 51 w 124"/>
                  <a:gd name="T13" fmla="*/ 40 h 67"/>
                  <a:gd name="T14" fmla="*/ 50 w 124"/>
                  <a:gd name="T15" fmla="*/ 38 h 67"/>
                  <a:gd name="T16" fmla="*/ 122 w 124"/>
                  <a:gd name="T17" fmla="*/ 0 h 67"/>
                  <a:gd name="T18" fmla="*/ 105 w 124"/>
                  <a:gd name="T19" fmla="*/ 9 h 67"/>
                  <a:gd name="T20" fmla="*/ 105 w 124"/>
                  <a:gd name="T21" fmla="*/ 10 h 67"/>
                  <a:gd name="T22" fmla="*/ 123 w 124"/>
                  <a:gd name="T23" fmla="*/ 1 h 67"/>
                  <a:gd name="T24" fmla="*/ 124 w 124"/>
                  <a:gd name="T25" fmla="*/ 0 h 67"/>
                  <a:gd name="T26" fmla="*/ 122 w 124"/>
                  <a:gd name="T2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67">
                    <a:moveTo>
                      <a:pt x="50" y="38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0"/>
                      <a:pt x="30" y="50"/>
                      <a:pt x="30" y="49"/>
                    </a:cubicBezTo>
                    <a:cubicBezTo>
                      <a:pt x="31" y="49"/>
                      <a:pt x="32" y="49"/>
                      <a:pt x="32" y="5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39"/>
                      <a:pt x="50" y="39"/>
                      <a:pt x="50" y="38"/>
                    </a:cubicBezTo>
                    <a:moveTo>
                      <a:pt x="122" y="0"/>
                    </a:move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10"/>
                      <a:pt x="105" y="10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2" y="0"/>
                      <a:pt x="122" y="0"/>
                      <a:pt x="122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4" name="Freeform 67"/>
              <p:cNvSpPr>
                <a:spLocks noEditPoints="1"/>
              </p:cNvSpPr>
              <p:nvPr/>
            </p:nvSpPr>
            <p:spPr bwMode="auto">
              <a:xfrm>
                <a:off x="4104" y="1827"/>
                <a:ext cx="178" cy="98"/>
              </a:xfrm>
              <a:custGeom>
                <a:avLst/>
                <a:gdLst>
                  <a:gd name="T0" fmla="*/ 0 w 75"/>
                  <a:gd name="T1" fmla="*/ 40 h 41"/>
                  <a:gd name="T2" fmla="*/ 1 w 75"/>
                  <a:gd name="T3" fmla="*/ 41 h 41"/>
                  <a:gd name="T4" fmla="*/ 2 w 75"/>
                  <a:gd name="T5" fmla="*/ 41 h 41"/>
                  <a:gd name="T6" fmla="*/ 0 w 75"/>
                  <a:gd name="T7" fmla="*/ 40 h 41"/>
                  <a:gd name="T8" fmla="*/ 75 w 75"/>
                  <a:gd name="T9" fmla="*/ 0 h 41"/>
                  <a:gd name="T10" fmla="*/ 20 w 75"/>
                  <a:gd name="T11" fmla="*/ 29 h 41"/>
                  <a:gd name="T12" fmla="*/ 21 w 75"/>
                  <a:gd name="T13" fmla="*/ 31 h 41"/>
                  <a:gd name="T14" fmla="*/ 75 w 75"/>
                  <a:gd name="T15" fmla="*/ 1 h 41"/>
                  <a:gd name="T16" fmla="*/ 75 w 75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1">
                    <a:moveTo>
                      <a:pt x="0" y="40"/>
                    </a:moveTo>
                    <a:cubicBezTo>
                      <a:pt x="0" y="41"/>
                      <a:pt x="1" y="41"/>
                      <a:pt x="1" y="41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2" y="40"/>
                      <a:pt x="1" y="40"/>
                      <a:pt x="0" y="40"/>
                    </a:cubicBezTo>
                    <a:moveTo>
                      <a:pt x="75" y="0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20" y="30"/>
                      <a:pt x="21" y="30"/>
                      <a:pt x="21" y="31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1"/>
                      <a:pt x="75" y="0"/>
                      <a:pt x="75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5" name="Freeform 68"/>
              <p:cNvSpPr>
                <a:spLocks/>
              </p:cNvSpPr>
              <p:nvPr/>
            </p:nvSpPr>
            <p:spPr bwMode="auto">
              <a:xfrm>
                <a:off x="4004" y="1963"/>
                <a:ext cx="26" cy="16"/>
              </a:xfrm>
              <a:custGeom>
                <a:avLst/>
                <a:gdLst>
                  <a:gd name="T0" fmla="*/ 26 w 26"/>
                  <a:gd name="T1" fmla="*/ 0 h 16"/>
                  <a:gd name="T2" fmla="*/ 0 w 26"/>
                  <a:gd name="T3" fmla="*/ 14 h 16"/>
                  <a:gd name="T4" fmla="*/ 0 w 26"/>
                  <a:gd name="T5" fmla="*/ 16 h 16"/>
                  <a:gd name="T6" fmla="*/ 0 w 26"/>
                  <a:gd name="T7" fmla="*/ 16 h 16"/>
                  <a:gd name="T8" fmla="*/ 26 w 26"/>
                  <a:gd name="T9" fmla="*/ 2 h 16"/>
                  <a:gd name="T10" fmla="*/ 26 w 26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0"/>
                    </a:move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6" y="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6" name="Freeform 69"/>
              <p:cNvSpPr>
                <a:spLocks/>
              </p:cNvSpPr>
              <p:nvPr/>
            </p:nvSpPr>
            <p:spPr bwMode="auto">
              <a:xfrm>
                <a:off x="4004" y="1963"/>
                <a:ext cx="26" cy="16"/>
              </a:xfrm>
              <a:custGeom>
                <a:avLst/>
                <a:gdLst>
                  <a:gd name="T0" fmla="*/ 26 w 26"/>
                  <a:gd name="T1" fmla="*/ 0 h 16"/>
                  <a:gd name="T2" fmla="*/ 0 w 26"/>
                  <a:gd name="T3" fmla="*/ 14 h 16"/>
                  <a:gd name="T4" fmla="*/ 0 w 26"/>
                  <a:gd name="T5" fmla="*/ 16 h 16"/>
                  <a:gd name="T6" fmla="*/ 0 w 26"/>
                  <a:gd name="T7" fmla="*/ 16 h 16"/>
                  <a:gd name="T8" fmla="*/ 26 w 26"/>
                  <a:gd name="T9" fmla="*/ 2 h 16"/>
                  <a:gd name="T10" fmla="*/ 26 w 26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0"/>
                    </a:move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6" y="2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7" name="Freeform 70"/>
              <p:cNvSpPr>
                <a:spLocks noEditPoints="1"/>
              </p:cNvSpPr>
              <p:nvPr/>
            </p:nvSpPr>
            <p:spPr bwMode="auto">
              <a:xfrm>
                <a:off x="3510" y="1979"/>
                <a:ext cx="489" cy="285"/>
              </a:xfrm>
              <a:custGeom>
                <a:avLst/>
                <a:gdLst>
                  <a:gd name="T0" fmla="*/ 7 w 206"/>
                  <a:gd name="T1" fmla="*/ 115 h 120"/>
                  <a:gd name="T2" fmla="*/ 0 w 206"/>
                  <a:gd name="T3" fmla="*/ 119 h 120"/>
                  <a:gd name="T4" fmla="*/ 0 w 206"/>
                  <a:gd name="T5" fmla="*/ 120 h 120"/>
                  <a:gd name="T6" fmla="*/ 3 w 206"/>
                  <a:gd name="T7" fmla="*/ 119 h 120"/>
                  <a:gd name="T8" fmla="*/ 8 w 206"/>
                  <a:gd name="T9" fmla="*/ 116 h 120"/>
                  <a:gd name="T10" fmla="*/ 7 w 206"/>
                  <a:gd name="T11" fmla="*/ 115 h 120"/>
                  <a:gd name="T12" fmla="*/ 37 w 206"/>
                  <a:gd name="T13" fmla="*/ 98 h 120"/>
                  <a:gd name="T14" fmla="*/ 16 w 206"/>
                  <a:gd name="T15" fmla="*/ 110 h 120"/>
                  <a:gd name="T16" fmla="*/ 16 w 206"/>
                  <a:gd name="T17" fmla="*/ 111 h 120"/>
                  <a:gd name="T18" fmla="*/ 38 w 206"/>
                  <a:gd name="T19" fmla="*/ 98 h 120"/>
                  <a:gd name="T20" fmla="*/ 37 w 206"/>
                  <a:gd name="T21" fmla="*/ 98 h 120"/>
                  <a:gd name="T22" fmla="*/ 39 w 206"/>
                  <a:gd name="T23" fmla="*/ 96 h 120"/>
                  <a:gd name="T24" fmla="*/ 38 w 206"/>
                  <a:gd name="T25" fmla="*/ 97 h 120"/>
                  <a:gd name="T26" fmla="*/ 38 w 206"/>
                  <a:gd name="T27" fmla="*/ 97 h 120"/>
                  <a:gd name="T28" fmla="*/ 39 w 206"/>
                  <a:gd name="T29" fmla="*/ 97 h 120"/>
                  <a:gd name="T30" fmla="*/ 39 w 206"/>
                  <a:gd name="T31" fmla="*/ 96 h 120"/>
                  <a:gd name="T32" fmla="*/ 144 w 206"/>
                  <a:gd name="T33" fmla="*/ 36 h 120"/>
                  <a:gd name="T34" fmla="*/ 46 w 206"/>
                  <a:gd name="T35" fmla="*/ 92 h 120"/>
                  <a:gd name="T36" fmla="*/ 48 w 206"/>
                  <a:gd name="T37" fmla="*/ 93 h 120"/>
                  <a:gd name="T38" fmla="*/ 145 w 206"/>
                  <a:gd name="T39" fmla="*/ 37 h 120"/>
                  <a:gd name="T40" fmla="*/ 144 w 206"/>
                  <a:gd name="T41" fmla="*/ 36 h 120"/>
                  <a:gd name="T42" fmla="*/ 188 w 206"/>
                  <a:gd name="T43" fmla="*/ 10 h 120"/>
                  <a:gd name="T44" fmla="*/ 145 w 206"/>
                  <a:gd name="T45" fmla="*/ 35 h 120"/>
                  <a:gd name="T46" fmla="*/ 146 w 206"/>
                  <a:gd name="T47" fmla="*/ 36 h 120"/>
                  <a:gd name="T48" fmla="*/ 189 w 206"/>
                  <a:gd name="T49" fmla="*/ 11 h 120"/>
                  <a:gd name="T50" fmla="*/ 188 w 206"/>
                  <a:gd name="T51" fmla="*/ 10 h 120"/>
                  <a:gd name="T52" fmla="*/ 206 w 206"/>
                  <a:gd name="T53" fmla="*/ 0 h 120"/>
                  <a:gd name="T54" fmla="*/ 189 w 206"/>
                  <a:gd name="T55" fmla="*/ 10 h 120"/>
                  <a:gd name="T56" fmla="*/ 190 w 206"/>
                  <a:gd name="T57" fmla="*/ 11 h 120"/>
                  <a:gd name="T58" fmla="*/ 206 w 206"/>
                  <a:gd name="T59" fmla="*/ 1 h 120"/>
                  <a:gd name="T60" fmla="*/ 206 w 206"/>
                  <a:gd name="T61" fmla="*/ 0 h 120"/>
                  <a:gd name="T62" fmla="*/ 206 w 206"/>
                  <a:gd name="T6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6" h="120">
                    <a:moveTo>
                      <a:pt x="7" y="115"/>
                    </a:move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3" y="119"/>
                      <a:pt x="3" y="119"/>
                      <a:pt x="3" y="119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7" y="116"/>
                      <a:pt x="7" y="115"/>
                      <a:pt x="7" y="115"/>
                    </a:cubicBezTo>
                    <a:moveTo>
                      <a:pt x="37" y="98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110"/>
                      <a:pt x="16" y="111"/>
                      <a:pt x="16" y="111"/>
                    </a:cubicBezTo>
                    <a:cubicBezTo>
                      <a:pt x="38" y="98"/>
                      <a:pt x="38" y="98"/>
                      <a:pt x="38" y="98"/>
                    </a:cubicBezTo>
                    <a:cubicBezTo>
                      <a:pt x="38" y="98"/>
                      <a:pt x="37" y="98"/>
                      <a:pt x="37" y="98"/>
                    </a:cubicBezTo>
                    <a:moveTo>
                      <a:pt x="39" y="96"/>
                    </a:moveTo>
                    <a:cubicBezTo>
                      <a:pt x="38" y="97"/>
                      <a:pt x="38" y="97"/>
                      <a:pt x="38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97"/>
                      <a:pt x="39" y="96"/>
                      <a:pt x="39" y="96"/>
                    </a:cubicBezTo>
                    <a:moveTo>
                      <a:pt x="144" y="36"/>
                    </a:moveTo>
                    <a:cubicBezTo>
                      <a:pt x="46" y="92"/>
                      <a:pt x="46" y="92"/>
                      <a:pt x="46" y="92"/>
                    </a:cubicBezTo>
                    <a:cubicBezTo>
                      <a:pt x="47" y="92"/>
                      <a:pt x="48" y="92"/>
                      <a:pt x="48" y="93"/>
                    </a:cubicBezTo>
                    <a:cubicBezTo>
                      <a:pt x="145" y="37"/>
                      <a:pt x="145" y="37"/>
                      <a:pt x="145" y="37"/>
                    </a:cubicBezTo>
                    <a:cubicBezTo>
                      <a:pt x="144" y="36"/>
                      <a:pt x="144" y="36"/>
                      <a:pt x="144" y="36"/>
                    </a:cubicBezTo>
                    <a:moveTo>
                      <a:pt x="188" y="10"/>
                    </a:moveTo>
                    <a:cubicBezTo>
                      <a:pt x="145" y="35"/>
                      <a:pt x="145" y="35"/>
                      <a:pt x="145" y="35"/>
                    </a:cubicBezTo>
                    <a:cubicBezTo>
                      <a:pt x="146" y="36"/>
                      <a:pt x="146" y="36"/>
                      <a:pt x="146" y="36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88" y="10"/>
                      <a:pt x="188" y="10"/>
                      <a:pt x="188" y="10"/>
                    </a:cubicBezTo>
                    <a:moveTo>
                      <a:pt x="206" y="0"/>
                    </a:moveTo>
                    <a:cubicBezTo>
                      <a:pt x="189" y="10"/>
                      <a:pt x="189" y="10"/>
                      <a:pt x="189" y="10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206" y="0"/>
                      <a:pt x="206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8" name="Freeform 71"/>
              <p:cNvSpPr>
                <a:spLocks/>
              </p:cNvSpPr>
              <p:nvPr/>
            </p:nvSpPr>
            <p:spPr bwMode="auto">
              <a:xfrm>
                <a:off x="3598" y="2198"/>
                <a:ext cx="26" cy="14"/>
              </a:xfrm>
              <a:custGeom>
                <a:avLst/>
                <a:gdLst>
                  <a:gd name="T0" fmla="*/ 9 w 11"/>
                  <a:gd name="T1" fmla="*/ 0 h 6"/>
                  <a:gd name="T2" fmla="*/ 2 w 11"/>
                  <a:gd name="T3" fmla="*/ 4 h 6"/>
                  <a:gd name="T4" fmla="*/ 2 w 11"/>
                  <a:gd name="T5" fmla="*/ 5 h 6"/>
                  <a:gd name="T6" fmla="*/ 1 w 11"/>
                  <a:gd name="T7" fmla="*/ 5 h 6"/>
                  <a:gd name="T8" fmla="*/ 1 w 11"/>
                  <a:gd name="T9" fmla="*/ 5 h 6"/>
                  <a:gd name="T10" fmla="*/ 0 w 11"/>
                  <a:gd name="T11" fmla="*/ 6 h 6"/>
                  <a:gd name="T12" fmla="*/ 1 w 11"/>
                  <a:gd name="T13" fmla="*/ 6 h 6"/>
                  <a:gd name="T14" fmla="*/ 11 w 11"/>
                  <a:gd name="T15" fmla="*/ 1 h 6"/>
                  <a:gd name="T16" fmla="*/ 9 w 11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6">
                    <a:moveTo>
                      <a:pt x="9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89" name="Freeform 72"/>
              <p:cNvSpPr>
                <a:spLocks/>
              </p:cNvSpPr>
              <p:nvPr/>
            </p:nvSpPr>
            <p:spPr bwMode="auto">
              <a:xfrm>
                <a:off x="3526" y="2241"/>
                <a:ext cx="22" cy="14"/>
              </a:xfrm>
              <a:custGeom>
                <a:avLst/>
                <a:gdLst>
                  <a:gd name="T0" fmla="*/ 9 w 9"/>
                  <a:gd name="T1" fmla="*/ 0 h 6"/>
                  <a:gd name="T2" fmla="*/ 0 w 9"/>
                  <a:gd name="T3" fmla="*/ 5 h 6"/>
                  <a:gd name="T4" fmla="*/ 1 w 9"/>
                  <a:gd name="T5" fmla="*/ 6 h 6"/>
                  <a:gd name="T6" fmla="*/ 9 w 9"/>
                  <a:gd name="T7" fmla="*/ 1 h 6"/>
                  <a:gd name="T8" fmla="*/ 9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0" name="Line 73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1" name="Line 74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2" name="Line 75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3" name="Line 76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4" name="Freeform 77"/>
              <p:cNvSpPr>
                <a:spLocks noEditPoints="1"/>
              </p:cNvSpPr>
              <p:nvPr/>
            </p:nvSpPr>
            <p:spPr bwMode="auto">
              <a:xfrm>
                <a:off x="3883" y="1611"/>
                <a:ext cx="121" cy="366"/>
              </a:xfrm>
              <a:custGeom>
                <a:avLst/>
                <a:gdLst>
                  <a:gd name="T0" fmla="*/ 25 w 51"/>
                  <a:gd name="T1" fmla="*/ 79 h 154"/>
                  <a:gd name="T2" fmla="*/ 49 w 51"/>
                  <a:gd name="T3" fmla="*/ 153 h 154"/>
                  <a:gd name="T4" fmla="*/ 50 w 51"/>
                  <a:gd name="T5" fmla="*/ 154 h 154"/>
                  <a:gd name="T6" fmla="*/ 51 w 51"/>
                  <a:gd name="T7" fmla="*/ 154 h 154"/>
                  <a:gd name="T8" fmla="*/ 27 w 51"/>
                  <a:gd name="T9" fmla="*/ 79 h 154"/>
                  <a:gd name="T10" fmla="*/ 25 w 51"/>
                  <a:gd name="T11" fmla="*/ 79 h 154"/>
                  <a:gd name="T12" fmla="*/ 10 w 51"/>
                  <a:gd name="T13" fmla="*/ 28 h 154"/>
                  <a:gd name="T14" fmla="*/ 9 w 51"/>
                  <a:gd name="T15" fmla="*/ 28 h 154"/>
                  <a:gd name="T16" fmla="*/ 25 w 51"/>
                  <a:gd name="T17" fmla="*/ 78 h 154"/>
                  <a:gd name="T18" fmla="*/ 26 w 51"/>
                  <a:gd name="T19" fmla="*/ 78 h 154"/>
                  <a:gd name="T20" fmla="*/ 10 w 51"/>
                  <a:gd name="T21" fmla="*/ 28 h 154"/>
                  <a:gd name="T22" fmla="*/ 0 w 51"/>
                  <a:gd name="T23" fmla="*/ 0 h 154"/>
                  <a:gd name="T24" fmla="*/ 0 w 51"/>
                  <a:gd name="T25" fmla="*/ 0 h 154"/>
                  <a:gd name="T26" fmla="*/ 0 w 51"/>
                  <a:gd name="T27" fmla="*/ 1 h 154"/>
                  <a:gd name="T28" fmla="*/ 1 w 51"/>
                  <a:gd name="T29" fmla="*/ 1 h 154"/>
                  <a:gd name="T30" fmla="*/ 0 w 51"/>
                  <a:gd name="T31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" h="154">
                    <a:moveTo>
                      <a:pt x="25" y="79"/>
                    </a:moveTo>
                    <a:cubicBezTo>
                      <a:pt x="49" y="153"/>
                      <a:pt x="49" y="153"/>
                      <a:pt x="49" y="153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1" y="154"/>
                      <a:pt x="51" y="154"/>
                      <a:pt x="51" y="154"/>
                    </a:cubicBezTo>
                    <a:cubicBezTo>
                      <a:pt x="27" y="79"/>
                      <a:pt x="27" y="79"/>
                      <a:pt x="27" y="79"/>
                    </a:cubicBezTo>
                    <a:cubicBezTo>
                      <a:pt x="25" y="79"/>
                      <a:pt x="25" y="79"/>
                      <a:pt x="25" y="79"/>
                    </a:cubicBezTo>
                    <a:moveTo>
                      <a:pt x="10" y="28"/>
                    </a:moveTo>
                    <a:cubicBezTo>
                      <a:pt x="10" y="28"/>
                      <a:pt x="9" y="28"/>
                      <a:pt x="9" y="2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10" y="28"/>
                      <a:pt x="10" y="28"/>
                      <a:pt x="10" y="2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5" name="Freeform 78"/>
              <p:cNvSpPr>
                <a:spLocks/>
              </p:cNvSpPr>
              <p:nvPr/>
            </p:nvSpPr>
            <p:spPr bwMode="auto">
              <a:xfrm>
                <a:off x="3883" y="1613"/>
                <a:ext cx="24" cy="64"/>
              </a:xfrm>
              <a:custGeom>
                <a:avLst/>
                <a:gdLst>
                  <a:gd name="T0" fmla="*/ 0 w 10"/>
                  <a:gd name="T1" fmla="*/ 0 h 27"/>
                  <a:gd name="T2" fmla="*/ 9 w 10"/>
                  <a:gd name="T3" fmla="*/ 27 h 27"/>
                  <a:gd name="T4" fmla="*/ 10 w 10"/>
                  <a:gd name="T5" fmla="*/ 27 h 27"/>
                  <a:gd name="T6" fmla="*/ 6 w 10"/>
                  <a:gd name="T7" fmla="*/ 12 h 27"/>
                  <a:gd name="T8" fmla="*/ 1 w 10"/>
                  <a:gd name="T9" fmla="*/ 0 h 27"/>
                  <a:gd name="T10" fmla="*/ 0 w 10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7">
                    <a:moveTo>
                      <a:pt x="0" y="0"/>
                    </a:move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10" y="27"/>
                      <a:pt x="10" y="27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6" name="Freeform 79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7" name="Freeform 80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8" name="Freeform 81"/>
              <p:cNvSpPr>
                <a:spLocks/>
              </p:cNvSpPr>
              <p:nvPr/>
            </p:nvSpPr>
            <p:spPr bwMode="auto">
              <a:xfrm>
                <a:off x="4099" y="2158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2 h 4"/>
                  <a:gd name="T4" fmla="*/ 3 w 3"/>
                  <a:gd name="T5" fmla="*/ 4 h 4"/>
                  <a:gd name="T6" fmla="*/ 3 w 3"/>
                  <a:gd name="T7" fmla="*/ 0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99" name="Freeform 82"/>
              <p:cNvSpPr>
                <a:spLocks/>
              </p:cNvSpPr>
              <p:nvPr/>
            </p:nvSpPr>
            <p:spPr bwMode="auto">
              <a:xfrm>
                <a:off x="4099" y="2158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2 h 4"/>
                  <a:gd name="T4" fmla="*/ 3 w 3"/>
                  <a:gd name="T5" fmla="*/ 4 h 4"/>
                  <a:gd name="T6" fmla="*/ 3 w 3"/>
                  <a:gd name="T7" fmla="*/ 0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0" name="Freeform 83"/>
              <p:cNvSpPr>
                <a:spLocks noEditPoints="1"/>
              </p:cNvSpPr>
              <p:nvPr/>
            </p:nvSpPr>
            <p:spPr bwMode="auto">
              <a:xfrm>
                <a:off x="4163" y="2276"/>
                <a:ext cx="112" cy="205"/>
              </a:xfrm>
              <a:custGeom>
                <a:avLst/>
                <a:gdLst>
                  <a:gd name="T0" fmla="*/ 45 w 47"/>
                  <a:gd name="T1" fmla="*/ 80 h 86"/>
                  <a:gd name="T2" fmla="*/ 44 w 47"/>
                  <a:gd name="T3" fmla="*/ 81 h 86"/>
                  <a:gd name="T4" fmla="*/ 47 w 47"/>
                  <a:gd name="T5" fmla="*/ 85 h 86"/>
                  <a:gd name="T6" fmla="*/ 47 w 47"/>
                  <a:gd name="T7" fmla="*/ 86 h 86"/>
                  <a:gd name="T8" fmla="*/ 45 w 47"/>
                  <a:gd name="T9" fmla="*/ 80 h 86"/>
                  <a:gd name="T10" fmla="*/ 42 w 47"/>
                  <a:gd name="T11" fmla="*/ 74 h 86"/>
                  <a:gd name="T12" fmla="*/ 41 w 47"/>
                  <a:gd name="T13" fmla="*/ 75 h 86"/>
                  <a:gd name="T14" fmla="*/ 44 w 47"/>
                  <a:gd name="T15" fmla="*/ 80 h 86"/>
                  <a:gd name="T16" fmla="*/ 44 w 47"/>
                  <a:gd name="T17" fmla="*/ 80 h 86"/>
                  <a:gd name="T18" fmla="*/ 42 w 47"/>
                  <a:gd name="T19" fmla="*/ 74 h 86"/>
                  <a:gd name="T20" fmla="*/ 10 w 47"/>
                  <a:gd name="T21" fmla="*/ 14 h 86"/>
                  <a:gd name="T22" fmla="*/ 8 w 47"/>
                  <a:gd name="T23" fmla="*/ 15 h 86"/>
                  <a:gd name="T24" fmla="*/ 17 w 47"/>
                  <a:gd name="T25" fmla="*/ 30 h 86"/>
                  <a:gd name="T26" fmla="*/ 16 w 47"/>
                  <a:gd name="T27" fmla="*/ 27 h 86"/>
                  <a:gd name="T28" fmla="*/ 10 w 47"/>
                  <a:gd name="T29" fmla="*/ 14 h 86"/>
                  <a:gd name="T30" fmla="*/ 2 w 47"/>
                  <a:gd name="T31" fmla="*/ 0 h 86"/>
                  <a:gd name="T32" fmla="*/ 0 w 47"/>
                  <a:gd name="T33" fmla="*/ 1 h 86"/>
                  <a:gd name="T34" fmla="*/ 8 w 47"/>
                  <a:gd name="T35" fmla="*/ 14 h 86"/>
                  <a:gd name="T36" fmla="*/ 9 w 47"/>
                  <a:gd name="T37" fmla="*/ 13 h 86"/>
                  <a:gd name="T38" fmla="*/ 2 w 47"/>
                  <a:gd name="T3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" h="86">
                    <a:moveTo>
                      <a:pt x="45" y="80"/>
                    </a:moveTo>
                    <a:cubicBezTo>
                      <a:pt x="45" y="80"/>
                      <a:pt x="45" y="81"/>
                      <a:pt x="44" y="81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5" y="80"/>
                      <a:pt x="45" y="80"/>
                      <a:pt x="45" y="80"/>
                    </a:cubicBezTo>
                    <a:moveTo>
                      <a:pt x="42" y="74"/>
                    </a:moveTo>
                    <a:cubicBezTo>
                      <a:pt x="41" y="74"/>
                      <a:pt x="41" y="75"/>
                      <a:pt x="41" y="75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2" y="74"/>
                      <a:pt x="42" y="74"/>
                      <a:pt x="42" y="74"/>
                    </a:cubicBezTo>
                    <a:moveTo>
                      <a:pt x="10" y="14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29"/>
                      <a:pt x="16" y="28"/>
                      <a:pt x="16" y="27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1" name="Freeform 84"/>
              <p:cNvSpPr>
                <a:spLocks noEditPoints="1"/>
              </p:cNvSpPr>
              <p:nvPr/>
            </p:nvSpPr>
            <p:spPr bwMode="auto">
              <a:xfrm>
                <a:off x="4102" y="2162"/>
                <a:ext cx="161" cy="293"/>
              </a:xfrm>
              <a:custGeom>
                <a:avLst/>
                <a:gdLst>
                  <a:gd name="T0" fmla="*/ 42 w 68"/>
                  <a:gd name="T1" fmla="*/ 75 h 123"/>
                  <a:gd name="T2" fmla="*/ 43 w 68"/>
                  <a:gd name="T3" fmla="*/ 78 h 123"/>
                  <a:gd name="T4" fmla="*/ 67 w 68"/>
                  <a:gd name="T5" fmla="*/ 123 h 123"/>
                  <a:gd name="T6" fmla="*/ 68 w 68"/>
                  <a:gd name="T7" fmla="*/ 122 h 123"/>
                  <a:gd name="T8" fmla="*/ 55 w 68"/>
                  <a:gd name="T9" fmla="*/ 98 h 123"/>
                  <a:gd name="T10" fmla="*/ 42 w 68"/>
                  <a:gd name="T11" fmla="*/ 75 h 123"/>
                  <a:gd name="T12" fmla="*/ 1 w 68"/>
                  <a:gd name="T13" fmla="*/ 0 h 123"/>
                  <a:gd name="T14" fmla="*/ 0 w 68"/>
                  <a:gd name="T15" fmla="*/ 1 h 123"/>
                  <a:gd name="T16" fmla="*/ 26 w 68"/>
                  <a:gd name="T17" fmla="*/ 49 h 123"/>
                  <a:gd name="T18" fmla="*/ 28 w 68"/>
                  <a:gd name="T19" fmla="*/ 48 h 123"/>
                  <a:gd name="T20" fmla="*/ 1 w 68"/>
                  <a:gd name="T2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23">
                    <a:moveTo>
                      <a:pt x="42" y="75"/>
                    </a:moveTo>
                    <a:cubicBezTo>
                      <a:pt x="42" y="76"/>
                      <a:pt x="42" y="77"/>
                      <a:pt x="43" y="78"/>
                    </a:cubicBezTo>
                    <a:cubicBezTo>
                      <a:pt x="67" y="123"/>
                      <a:pt x="67" y="123"/>
                      <a:pt x="67" y="123"/>
                    </a:cubicBezTo>
                    <a:cubicBezTo>
                      <a:pt x="67" y="123"/>
                      <a:pt x="67" y="122"/>
                      <a:pt x="68" y="122"/>
                    </a:cubicBezTo>
                    <a:cubicBezTo>
                      <a:pt x="55" y="98"/>
                      <a:pt x="55" y="98"/>
                      <a:pt x="55" y="98"/>
                    </a:cubicBezTo>
                    <a:cubicBezTo>
                      <a:pt x="42" y="75"/>
                      <a:pt x="42" y="75"/>
                      <a:pt x="42" y="75"/>
                    </a:cubicBezTo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8"/>
                      <a:pt x="27" y="48"/>
                      <a:pt x="28" y="48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2" name="Freeform 85"/>
              <p:cNvSpPr>
                <a:spLocks/>
              </p:cNvSpPr>
              <p:nvPr/>
            </p:nvSpPr>
            <p:spPr bwMode="auto">
              <a:xfrm>
                <a:off x="4268" y="246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3" name="Freeform 86"/>
              <p:cNvSpPr>
                <a:spLocks/>
              </p:cNvSpPr>
              <p:nvPr/>
            </p:nvSpPr>
            <p:spPr bwMode="auto">
              <a:xfrm>
                <a:off x="4004" y="1984"/>
                <a:ext cx="74" cy="131"/>
              </a:xfrm>
              <a:custGeom>
                <a:avLst/>
                <a:gdLst>
                  <a:gd name="T0" fmla="*/ 0 w 31"/>
                  <a:gd name="T1" fmla="*/ 0 h 55"/>
                  <a:gd name="T2" fmla="*/ 0 w 31"/>
                  <a:gd name="T3" fmla="*/ 0 h 55"/>
                  <a:gd name="T4" fmla="*/ 30 w 31"/>
                  <a:gd name="T5" fmla="*/ 55 h 55"/>
                  <a:gd name="T6" fmla="*/ 30 w 31"/>
                  <a:gd name="T7" fmla="*/ 55 h 55"/>
                  <a:gd name="T8" fmla="*/ 31 w 31"/>
                  <a:gd name="T9" fmla="*/ 54 h 55"/>
                  <a:gd name="T10" fmla="*/ 10 w 31"/>
                  <a:gd name="T11" fmla="*/ 17 h 55"/>
                  <a:gd name="T12" fmla="*/ 0 w 3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1" y="55"/>
                      <a:pt x="31" y="5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4" name="Freeform 87"/>
              <p:cNvSpPr>
                <a:spLocks noEditPoints="1"/>
              </p:cNvSpPr>
              <p:nvPr/>
            </p:nvSpPr>
            <p:spPr bwMode="auto">
              <a:xfrm>
                <a:off x="4075" y="2112"/>
                <a:ext cx="24" cy="46"/>
              </a:xfrm>
              <a:custGeom>
                <a:avLst/>
                <a:gdLst>
                  <a:gd name="T0" fmla="*/ 10 w 10"/>
                  <a:gd name="T1" fmla="*/ 17 h 19"/>
                  <a:gd name="T2" fmla="*/ 9 w 10"/>
                  <a:gd name="T3" fmla="*/ 18 h 19"/>
                  <a:gd name="T4" fmla="*/ 9 w 10"/>
                  <a:gd name="T5" fmla="*/ 19 h 19"/>
                  <a:gd name="T6" fmla="*/ 10 w 10"/>
                  <a:gd name="T7" fmla="*/ 18 h 19"/>
                  <a:gd name="T8" fmla="*/ 10 w 10"/>
                  <a:gd name="T9" fmla="*/ 17 h 19"/>
                  <a:gd name="T10" fmla="*/ 2 w 10"/>
                  <a:gd name="T11" fmla="*/ 5 h 19"/>
                  <a:gd name="T12" fmla="*/ 8 w 10"/>
                  <a:gd name="T13" fmla="*/ 16 h 19"/>
                  <a:gd name="T14" fmla="*/ 10 w 10"/>
                  <a:gd name="T15" fmla="*/ 16 h 19"/>
                  <a:gd name="T16" fmla="*/ 5 w 10"/>
                  <a:gd name="T17" fmla="*/ 8 h 19"/>
                  <a:gd name="T18" fmla="*/ 2 w 10"/>
                  <a:gd name="T19" fmla="*/ 5 h 19"/>
                  <a:gd name="T20" fmla="*/ 1 w 10"/>
                  <a:gd name="T21" fmla="*/ 0 h 19"/>
                  <a:gd name="T22" fmla="*/ 0 w 10"/>
                  <a:gd name="T23" fmla="*/ 1 h 19"/>
                  <a:gd name="T24" fmla="*/ 3 w 10"/>
                  <a:gd name="T25" fmla="*/ 4 h 19"/>
                  <a:gd name="T26" fmla="*/ 1 w 10"/>
                  <a:gd name="T2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9">
                    <a:moveTo>
                      <a:pt x="10" y="17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7"/>
                    </a:cubicBezTo>
                    <a:moveTo>
                      <a:pt x="2" y="5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5" name="Rectangle 88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6" name="Freeform 89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7" name="Freeform 90"/>
              <p:cNvSpPr>
                <a:spLocks/>
              </p:cNvSpPr>
              <p:nvPr/>
            </p:nvSpPr>
            <p:spPr bwMode="auto">
              <a:xfrm>
                <a:off x="3655" y="2495"/>
                <a:ext cx="133" cy="262"/>
              </a:xfrm>
              <a:custGeom>
                <a:avLst/>
                <a:gdLst>
                  <a:gd name="T0" fmla="*/ 2 w 133"/>
                  <a:gd name="T1" fmla="*/ 0 h 262"/>
                  <a:gd name="T2" fmla="*/ 0 w 133"/>
                  <a:gd name="T3" fmla="*/ 0 h 262"/>
                  <a:gd name="T4" fmla="*/ 107 w 133"/>
                  <a:gd name="T5" fmla="*/ 219 h 262"/>
                  <a:gd name="T6" fmla="*/ 133 w 133"/>
                  <a:gd name="T7" fmla="*/ 262 h 262"/>
                  <a:gd name="T8" fmla="*/ 133 w 133"/>
                  <a:gd name="T9" fmla="*/ 262 h 262"/>
                  <a:gd name="T10" fmla="*/ 2 w 133"/>
                  <a:gd name="T1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" h="262">
                    <a:moveTo>
                      <a:pt x="2" y="0"/>
                    </a:moveTo>
                    <a:lnTo>
                      <a:pt x="0" y="0"/>
                    </a:lnTo>
                    <a:lnTo>
                      <a:pt x="107" y="219"/>
                    </a:lnTo>
                    <a:lnTo>
                      <a:pt x="133" y="262"/>
                    </a:lnTo>
                    <a:lnTo>
                      <a:pt x="133" y="26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8" name="Freeform 91"/>
              <p:cNvSpPr>
                <a:spLocks/>
              </p:cNvSpPr>
              <p:nvPr/>
            </p:nvSpPr>
            <p:spPr bwMode="auto">
              <a:xfrm>
                <a:off x="3655" y="2495"/>
                <a:ext cx="133" cy="262"/>
              </a:xfrm>
              <a:custGeom>
                <a:avLst/>
                <a:gdLst>
                  <a:gd name="T0" fmla="*/ 2 w 133"/>
                  <a:gd name="T1" fmla="*/ 0 h 262"/>
                  <a:gd name="T2" fmla="*/ 0 w 133"/>
                  <a:gd name="T3" fmla="*/ 0 h 262"/>
                  <a:gd name="T4" fmla="*/ 107 w 133"/>
                  <a:gd name="T5" fmla="*/ 219 h 262"/>
                  <a:gd name="T6" fmla="*/ 133 w 133"/>
                  <a:gd name="T7" fmla="*/ 262 h 262"/>
                  <a:gd name="T8" fmla="*/ 133 w 133"/>
                  <a:gd name="T9" fmla="*/ 262 h 262"/>
                  <a:gd name="T10" fmla="*/ 2 w 133"/>
                  <a:gd name="T1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" h="262">
                    <a:moveTo>
                      <a:pt x="2" y="0"/>
                    </a:moveTo>
                    <a:lnTo>
                      <a:pt x="0" y="0"/>
                    </a:lnTo>
                    <a:lnTo>
                      <a:pt x="107" y="219"/>
                    </a:lnTo>
                    <a:lnTo>
                      <a:pt x="133" y="262"/>
                    </a:lnTo>
                    <a:lnTo>
                      <a:pt x="133" y="26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09" name="Freeform 92"/>
              <p:cNvSpPr>
                <a:spLocks/>
              </p:cNvSpPr>
              <p:nvPr/>
            </p:nvSpPr>
            <p:spPr bwMode="auto">
              <a:xfrm>
                <a:off x="3762" y="2714"/>
                <a:ext cx="26" cy="45"/>
              </a:xfrm>
              <a:custGeom>
                <a:avLst/>
                <a:gdLst>
                  <a:gd name="T0" fmla="*/ 0 w 26"/>
                  <a:gd name="T1" fmla="*/ 0 h 45"/>
                  <a:gd name="T2" fmla="*/ 21 w 26"/>
                  <a:gd name="T3" fmla="*/ 43 h 45"/>
                  <a:gd name="T4" fmla="*/ 26 w 26"/>
                  <a:gd name="T5" fmla="*/ 45 h 45"/>
                  <a:gd name="T6" fmla="*/ 26 w 26"/>
                  <a:gd name="T7" fmla="*/ 43 h 45"/>
                  <a:gd name="T8" fmla="*/ 0 w 26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5">
                    <a:moveTo>
                      <a:pt x="0" y="0"/>
                    </a:moveTo>
                    <a:lnTo>
                      <a:pt x="21" y="43"/>
                    </a:lnTo>
                    <a:lnTo>
                      <a:pt x="26" y="45"/>
                    </a:lnTo>
                    <a:lnTo>
                      <a:pt x="26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0" name="Freeform 93"/>
              <p:cNvSpPr>
                <a:spLocks/>
              </p:cNvSpPr>
              <p:nvPr/>
            </p:nvSpPr>
            <p:spPr bwMode="auto">
              <a:xfrm>
                <a:off x="3762" y="2714"/>
                <a:ext cx="26" cy="45"/>
              </a:xfrm>
              <a:custGeom>
                <a:avLst/>
                <a:gdLst>
                  <a:gd name="T0" fmla="*/ 0 w 26"/>
                  <a:gd name="T1" fmla="*/ 0 h 45"/>
                  <a:gd name="T2" fmla="*/ 21 w 26"/>
                  <a:gd name="T3" fmla="*/ 43 h 45"/>
                  <a:gd name="T4" fmla="*/ 26 w 26"/>
                  <a:gd name="T5" fmla="*/ 45 h 45"/>
                  <a:gd name="T6" fmla="*/ 26 w 26"/>
                  <a:gd name="T7" fmla="*/ 43 h 45"/>
                  <a:gd name="T8" fmla="*/ 0 w 26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5">
                    <a:moveTo>
                      <a:pt x="0" y="0"/>
                    </a:moveTo>
                    <a:lnTo>
                      <a:pt x="21" y="43"/>
                    </a:lnTo>
                    <a:lnTo>
                      <a:pt x="26" y="45"/>
                    </a:lnTo>
                    <a:lnTo>
                      <a:pt x="26" y="4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1" name="Freeform 94"/>
              <p:cNvSpPr>
                <a:spLocks/>
              </p:cNvSpPr>
              <p:nvPr/>
            </p:nvSpPr>
            <p:spPr bwMode="auto">
              <a:xfrm>
                <a:off x="3510" y="2267"/>
                <a:ext cx="145" cy="223"/>
              </a:xfrm>
              <a:custGeom>
                <a:avLst/>
                <a:gdLst>
                  <a:gd name="T0" fmla="*/ 0 w 145"/>
                  <a:gd name="T1" fmla="*/ 0 h 223"/>
                  <a:gd name="T2" fmla="*/ 21 w 145"/>
                  <a:gd name="T3" fmla="*/ 38 h 223"/>
                  <a:gd name="T4" fmla="*/ 130 w 145"/>
                  <a:gd name="T5" fmla="*/ 207 h 223"/>
                  <a:gd name="T6" fmla="*/ 145 w 145"/>
                  <a:gd name="T7" fmla="*/ 223 h 223"/>
                  <a:gd name="T8" fmla="*/ 145 w 145"/>
                  <a:gd name="T9" fmla="*/ 223 h 223"/>
                  <a:gd name="T10" fmla="*/ 0 w 145"/>
                  <a:gd name="T11" fmla="*/ 0 h 223"/>
                  <a:gd name="T12" fmla="*/ 0 w 145"/>
                  <a:gd name="T13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223">
                    <a:moveTo>
                      <a:pt x="0" y="0"/>
                    </a:moveTo>
                    <a:lnTo>
                      <a:pt x="21" y="38"/>
                    </a:lnTo>
                    <a:lnTo>
                      <a:pt x="130" y="207"/>
                    </a:lnTo>
                    <a:lnTo>
                      <a:pt x="145" y="223"/>
                    </a:lnTo>
                    <a:lnTo>
                      <a:pt x="145" y="2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2" name="Freeform 95"/>
              <p:cNvSpPr>
                <a:spLocks/>
              </p:cNvSpPr>
              <p:nvPr/>
            </p:nvSpPr>
            <p:spPr bwMode="auto">
              <a:xfrm>
                <a:off x="3510" y="2267"/>
                <a:ext cx="145" cy="223"/>
              </a:xfrm>
              <a:custGeom>
                <a:avLst/>
                <a:gdLst>
                  <a:gd name="T0" fmla="*/ 0 w 145"/>
                  <a:gd name="T1" fmla="*/ 0 h 223"/>
                  <a:gd name="T2" fmla="*/ 21 w 145"/>
                  <a:gd name="T3" fmla="*/ 38 h 223"/>
                  <a:gd name="T4" fmla="*/ 130 w 145"/>
                  <a:gd name="T5" fmla="*/ 207 h 223"/>
                  <a:gd name="T6" fmla="*/ 145 w 145"/>
                  <a:gd name="T7" fmla="*/ 223 h 223"/>
                  <a:gd name="T8" fmla="*/ 145 w 145"/>
                  <a:gd name="T9" fmla="*/ 223 h 223"/>
                  <a:gd name="T10" fmla="*/ 0 w 145"/>
                  <a:gd name="T11" fmla="*/ 0 h 223"/>
                  <a:gd name="T12" fmla="*/ 0 w 145"/>
                  <a:gd name="T13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223">
                    <a:moveTo>
                      <a:pt x="0" y="0"/>
                    </a:moveTo>
                    <a:lnTo>
                      <a:pt x="21" y="38"/>
                    </a:lnTo>
                    <a:lnTo>
                      <a:pt x="130" y="207"/>
                    </a:lnTo>
                    <a:lnTo>
                      <a:pt x="145" y="223"/>
                    </a:lnTo>
                    <a:lnTo>
                      <a:pt x="145" y="22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3" name="Freeform 96"/>
              <p:cNvSpPr>
                <a:spLocks/>
              </p:cNvSpPr>
              <p:nvPr/>
            </p:nvSpPr>
            <p:spPr bwMode="auto">
              <a:xfrm>
                <a:off x="3507" y="2267"/>
                <a:ext cx="24" cy="38"/>
              </a:xfrm>
              <a:custGeom>
                <a:avLst/>
                <a:gdLst>
                  <a:gd name="T0" fmla="*/ 0 w 24"/>
                  <a:gd name="T1" fmla="*/ 0 h 38"/>
                  <a:gd name="T2" fmla="*/ 0 w 24"/>
                  <a:gd name="T3" fmla="*/ 2 h 38"/>
                  <a:gd name="T4" fmla="*/ 24 w 24"/>
                  <a:gd name="T5" fmla="*/ 38 h 38"/>
                  <a:gd name="T6" fmla="*/ 3 w 24"/>
                  <a:gd name="T7" fmla="*/ 0 h 38"/>
                  <a:gd name="T8" fmla="*/ 0 w 24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8">
                    <a:moveTo>
                      <a:pt x="0" y="0"/>
                    </a:moveTo>
                    <a:lnTo>
                      <a:pt x="0" y="2"/>
                    </a:lnTo>
                    <a:lnTo>
                      <a:pt x="24" y="38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4" name="Freeform 97"/>
              <p:cNvSpPr>
                <a:spLocks/>
              </p:cNvSpPr>
              <p:nvPr/>
            </p:nvSpPr>
            <p:spPr bwMode="auto">
              <a:xfrm>
                <a:off x="3507" y="2267"/>
                <a:ext cx="24" cy="38"/>
              </a:xfrm>
              <a:custGeom>
                <a:avLst/>
                <a:gdLst>
                  <a:gd name="T0" fmla="*/ 0 w 24"/>
                  <a:gd name="T1" fmla="*/ 0 h 38"/>
                  <a:gd name="T2" fmla="*/ 0 w 24"/>
                  <a:gd name="T3" fmla="*/ 2 h 38"/>
                  <a:gd name="T4" fmla="*/ 24 w 24"/>
                  <a:gd name="T5" fmla="*/ 38 h 38"/>
                  <a:gd name="T6" fmla="*/ 3 w 24"/>
                  <a:gd name="T7" fmla="*/ 0 h 38"/>
                  <a:gd name="T8" fmla="*/ 0 w 24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8">
                    <a:moveTo>
                      <a:pt x="0" y="0"/>
                    </a:moveTo>
                    <a:lnTo>
                      <a:pt x="0" y="2"/>
                    </a:lnTo>
                    <a:lnTo>
                      <a:pt x="24" y="38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5" name="Freeform 98"/>
              <p:cNvSpPr>
                <a:spLocks noEditPoints="1"/>
              </p:cNvSpPr>
              <p:nvPr/>
            </p:nvSpPr>
            <p:spPr bwMode="auto">
              <a:xfrm>
                <a:off x="3662" y="2481"/>
                <a:ext cx="613" cy="12"/>
              </a:xfrm>
              <a:custGeom>
                <a:avLst/>
                <a:gdLst>
                  <a:gd name="T0" fmla="*/ 21 w 258"/>
                  <a:gd name="T1" fmla="*/ 4 h 5"/>
                  <a:gd name="T2" fmla="*/ 3 w 258"/>
                  <a:gd name="T3" fmla="*/ 4 h 5"/>
                  <a:gd name="T4" fmla="*/ 0 w 258"/>
                  <a:gd name="T5" fmla="*/ 5 h 5"/>
                  <a:gd name="T6" fmla="*/ 21 w 258"/>
                  <a:gd name="T7" fmla="*/ 5 h 5"/>
                  <a:gd name="T8" fmla="*/ 21 w 258"/>
                  <a:gd name="T9" fmla="*/ 4 h 5"/>
                  <a:gd name="T10" fmla="*/ 107 w 258"/>
                  <a:gd name="T11" fmla="*/ 2 h 5"/>
                  <a:gd name="T12" fmla="*/ 78 w 258"/>
                  <a:gd name="T13" fmla="*/ 3 h 5"/>
                  <a:gd name="T14" fmla="*/ 77 w 258"/>
                  <a:gd name="T15" fmla="*/ 4 h 5"/>
                  <a:gd name="T16" fmla="*/ 107 w 258"/>
                  <a:gd name="T17" fmla="*/ 4 h 5"/>
                  <a:gd name="T18" fmla="*/ 107 w 258"/>
                  <a:gd name="T19" fmla="*/ 2 h 5"/>
                  <a:gd name="T20" fmla="*/ 207 w 258"/>
                  <a:gd name="T21" fmla="*/ 1 h 5"/>
                  <a:gd name="T22" fmla="*/ 109 w 258"/>
                  <a:gd name="T23" fmla="*/ 2 h 5"/>
                  <a:gd name="T24" fmla="*/ 108 w 258"/>
                  <a:gd name="T25" fmla="*/ 4 h 5"/>
                  <a:gd name="T26" fmla="*/ 207 w 258"/>
                  <a:gd name="T27" fmla="*/ 2 h 5"/>
                  <a:gd name="T28" fmla="*/ 207 w 258"/>
                  <a:gd name="T29" fmla="*/ 1 h 5"/>
                  <a:gd name="T30" fmla="*/ 247 w 258"/>
                  <a:gd name="T31" fmla="*/ 0 h 5"/>
                  <a:gd name="T32" fmla="*/ 241 w 258"/>
                  <a:gd name="T33" fmla="*/ 0 h 5"/>
                  <a:gd name="T34" fmla="*/ 239 w 258"/>
                  <a:gd name="T35" fmla="*/ 2 h 5"/>
                  <a:gd name="T36" fmla="*/ 245 w 258"/>
                  <a:gd name="T37" fmla="*/ 2 h 5"/>
                  <a:gd name="T38" fmla="*/ 247 w 258"/>
                  <a:gd name="T39" fmla="*/ 0 h 5"/>
                  <a:gd name="T40" fmla="*/ 256 w 258"/>
                  <a:gd name="T41" fmla="*/ 0 h 5"/>
                  <a:gd name="T42" fmla="*/ 251 w 258"/>
                  <a:gd name="T43" fmla="*/ 0 h 5"/>
                  <a:gd name="T44" fmla="*/ 251 w 258"/>
                  <a:gd name="T45" fmla="*/ 1 h 5"/>
                  <a:gd name="T46" fmla="*/ 251 w 258"/>
                  <a:gd name="T47" fmla="*/ 0 h 5"/>
                  <a:gd name="T48" fmla="*/ 251 w 258"/>
                  <a:gd name="T49" fmla="*/ 0 h 5"/>
                  <a:gd name="T50" fmla="*/ 250 w 258"/>
                  <a:gd name="T51" fmla="*/ 2 h 5"/>
                  <a:gd name="T52" fmla="*/ 257 w 258"/>
                  <a:gd name="T53" fmla="*/ 2 h 5"/>
                  <a:gd name="T54" fmla="*/ 258 w 258"/>
                  <a:gd name="T55" fmla="*/ 1 h 5"/>
                  <a:gd name="T56" fmla="*/ 256 w 258"/>
                  <a:gd name="T5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8" h="5">
                    <a:moveTo>
                      <a:pt x="21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4"/>
                      <a:pt x="21" y="4"/>
                      <a:pt x="21" y="4"/>
                    </a:cubicBezTo>
                    <a:moveTo>
                      <a:pt x="107" y="2"/>
                    </a:moveTo>
                    <a:cubicBezTo>
                      <a:pt x="78" y="3"/>
                      <a:pt x="78" y="3"/>
                      <a:pt x="78" y="3"/>
                    </a:cubicBezTo>
                    <a:cubicBezTo>
                      <a:pt x="78" y="3"/>
                      <a:pt x="77" y="4"/>
                      <a:pt x="77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107" y="2"/>
                      <a:pt x="107" y="2"/>
                      <a:pt x="107" y="2"/>
                    </a:cubicBezTo>
                    <a:moveTo>
                      <a:pt x="207" y="1"/>
                    </a:moveTo>
                    <a:cubicBezTo>
                      <a:pt x="109" y="2"/>
                      <a:pt x="109" y="2"/>
                      <a:pt x="109" y="2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207" y="2"/>
                      <a:pt x="207" y="2"/>
                      <a:pt x="207" y="2"/>
                    </a:cubicBezTo>
                    <a:cubicBezTo>
                      <a:pt x="207" y="2"/>
                      <a:pt x="207" y="1"/>
                      <a:pt x="207" y="1"/>
                    </a:cubicBezTo>
                    <a:moveTo>
                      <a:pt x="247" y="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1"/>
                      <a:pt x="240" y="1"/>
                      <a:pt x="239" y="2"/>
                    </a:cubicBezTo>
                    <a:cubicBezTo>
                      <a:pt x="245" y="2"/>
                      <a:pt x="245" y="2"/>
                      <a:pt x="245" y="2"/>
                    </a:cubicBezTo>
                    <a:cubicBezTo>
                      <a:pt x="246" y="1"/>
                      <a:pt x="246" y="1"/>
                      <a:pt x="247" y="0"/>
                    </a:cubicBezTo>
                    <a:moveTo>
                      <a:pt x="256" y="0"/>
                    </a:moveTo>
                    <a:cubicBezTo>
                      <a:pt x="251" y="0"/>
                      <a:pt x="251" y="0"/>
                      <a:pt x="251" y="0"/>
                    </a:cubicBezTo>
                    <a:cubicBezTo>
                      <a:pt x="251" y="1"/>
                      <a:pt x="251" y="1"/>
                      <a:pt x="251" y="1"/>
                    </a:cubicBezTo>
                    <a:cubicBezTo>
                      <a:pt x="251" y="1"/>
                      <a:pt x="251" y="0"/>
                      <a:pt x="251" y="0"/>
                    </a:cubicBezTo>
                    <a:cubicBezTo>
                      <a:pt x="251" y="0"/>
                      <a:pt x="251" y="0"/>
                      <a:pt x="251" y="0"/>
                    </a:cubicBezTo>
                    <a:cubicBezTo>
                      <a:pt x="251" y="1"/>
                      <a:pt x="250" y="1"/>
                      <a:pt x="250" y="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8" y="1"/>
                      <a:pt x="258" y="1"/>
                      <a:pt x="258" y="1"/>
                    </a:cubicBezTo>
                    <a:cubicBezTo>
                      <a:pt x="256" y="0"/>
                      <a:pt x="256" y="0"/>
                      <a:pt x="256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6" name="Freeform 99"/>
              <p:cNvSpPr>
                <a:spLocks/>
              </p:cNvSpPr>
              <p:nvPr/>
            </p:nvSpPr>
            <p:spPr bwMode="auto">
              <a:xfrm>
                <a:off x="4154" y="2481"/>
                <a:ext cx="81" cy="5"/>
              </a:xfrm>
              <a:custGeom>
                <a:avLst/>
                <a:gdLst>
                  <a:gd name="T0" fmla="*/ 34 w 34"/>
                  <a:gd name="T1" fmla="*/ 0 h 2"/>
                  <a:gd name="T2" fmla="*/ 0 w 34"/>
                  <a:gd name="T3" fmla="*/ 1 h 2"/>
                  <a:gd name="T4" fmla="*/ 0 w 34"/>
                  <a:gd name="T5" fmla="*/ 2 h 2"/>
                  <a:gd name="T6" fmla="*/ 32 w 34"/>
                  <a:gd name="T7" fmla="*/ 2 h 2"/>
                  <a:gd name="T8" fmla="*/ 34 w 3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">
                    <a:moveTo>
                      <a:pt x="3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3" y="1"/>
                      <a:pt x="34" y="1"/>
                      <a:pt x="34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7" name="Freeform 100"/>
              <p:cNvSpPr>
                <a:spLocks noEditPoints="1"/>
              </p:cNvSpPr>
              <p:nvPr/>
            </p:nvSpPr>
            <p:spPr bwMode="auto">
              <a:xfrm>
                <a:off x="4244" y="2481"/>
                <a:ext cx="14" cy="5"/>
              </a:xfrm>
              <a:custGeom>
                <a:avLst/>
                <a:gdLst>
                  <a:gd name="T0" fmla="*/ 6 w 6"/>
                  <a:gd name="T1" fmla="*/ 0 h 2"/>
                  <a:gd name="T2" fmla="*/ 2 w 6"/>
                  <a:gd name="T3" fmla="*/ 0 h 2"/>
                  <a:gd name="T4" fmla="*/ 0 w 6"/>
                  <a:gd name="T5" fmla="*/ 2 h 2"/>
                  <a:gd name="T6" fmla="*/ 5 w 6"/>
                  <a:gd name="T7" fmla="*/ 2 h 2"/>
                  <a:gd name="T8" fmla="*/ 6 w 6"/>
                  <a:gd name="T9" fmla="*/ 0 h 2"/>
                  <a:gd name="T10" fmla="*/ 6 w 6"/>
                  <a:gd name="T11" fmla="*/ 0 h 2"/>
                  <a:gd name="T12" fmla="*/ 6 w 6"/>
                  <a:gd name="T13" fmla="*/ 0 h 2"/>
                  <a:gd name="T14" fmla="*/ 6 w 6"/>
                  <a:gd name="T15" fmla="*/ 1 h 2"/>
                  <a:gd name="T16" fmla="*/ 6 w 6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8" name="Freeform 101"/>
              <p:cNvSpPr>
                <a:spLocks/>
              </p:cNvSpPr>
              <p:nvPr/>
            </p:nvSpPr>
            <p:spPr bwMode="auto">
              <a:xfrm>
                <a:off x="3712" y="2488"/>
                <a:ext cx="135" cy="5"/>
              </a:xfrm>
              <a:custGeom>
                <a:avLst/>
                <a:gdLst>
                  <a:gd name="T0" fmla="*/ 57 w 57"/>
                  <a:gd name="T1" fmla="*/ 0 h 2"/>
                  <a:gd name="T2" fmla="*/ 0 w 57"/>
                  <a:gd name="T3" fmla="*/ 1 h 2"/>
                  <a:gd name="T4" fmla="*/ 0 w 57"/>
                  <a:gd name="T5" fmla="*/ 2 h 2"/>
                  <a:gd name="T6" fmla="*/ 56 w 57"/>
                  <a:gd name="T7" fmla="*/ 1 h 2"/>
                  <a:gd name="T8" fmla="*/ 57 w 5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">
                    <a:moveTo>
                      <a:pt x="57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7" y="0"/>
                      <a:pt x="57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19" name="Freeform 102"/>
              <p:cNvSpPr>
                <a:spLocks/>
              </p:cNvSpPr>
              <p:nvPr/>
            </p:nvSpPr>
            <p:spPr bwMode="auto">
              <a:xfrm>
                <a:off x="4273" y="2483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4 w 7"/>
                  <a:gd name="T3" fmla="*/ 0 h 3"/>
                  <a:gd name="T4" fmla="*/ 2 w 7"/>
                  <a:gd name="T5" fmla="*/ 0 h 3"/>
                  <a:gd name="T6" fmla="*/ 0 w 7"/>
                  <a:gd name="T7" fmla="*/ 3 h 3"/>
                  <a:gd name="T8" fmla="*/ 7 w 7"/>
                  <a:gd name="T9" fmla="*/ 0 h 3"/>
                  <a:gd name="T10" fmla="*/ 7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0" name="Freeform 103"/>
              <p:cNvSpPr>
                <a:spLocks/>
              </p:cNvSpPr>
              <p:nvPr/>
            </p:nvSpPr>
            <p:spPr bwMode="auto">
              <a:xfrm>
                <a:off x="4273" y="2483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4 w 7"/>
                  <a:gd name="T3" fmla="*/ 0 h 3"/>
                  <a:gd name="T4" fmla="*/ 2 w 7"/>
                  <a:gd name="T5" fmla="*/ 0 h 3"/>
                  <a:gd name="T6" fmla="*/ 0 w 7"/>
                  <a:gd name="T7" fmla="*/ 3 h 3"/>
                  <a:gd name="T8" fmla="*/ 7 w 7"/>
                  <a:gd name="T9" fmla="*/ 0 h 3"/>
                  <a:gd name="T10" fmla="*/ 7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1" name="Freeform 104"/>
              <p:cNvSpPr>
                <a:spLocks/>
              </p:cNvSpPr>
              <p:nvPr/>
            </p:nvSpPr>
            <p:spPr bwMode="auto">
              <a:xfrm>
                <a:off x="4099" y="2153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3 w 7"/>
                  <a:gd name="T3" fmla="*/ 0 h 5"/>
                  <a:gd name="T4" fmla="*/ 0 w 7"/>
                  <a:gd name="T5" fmla="*/ 2 h 5"/>
                  <a:gd name="T6" fmla="*/ 3 w 7"/>
                  <a:gd name="T7" fmla="*/ 5 h 5"/>
                  <a:gd name="T8" fmla="*/ 5 w 7"/>
                  <a:gd name="T9" fmla="*/ 5 h 5"/>
                  <a:gd name="T10" fmla="*/ 7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2" name="Freeform 105"/>
              <p:cNvSpPr>
                <a:spLocks/>
              </p:cNvSpPr>
              <p:nvPr/>
            </p:nvSpPr>
            <p:spPr bwMode="auto">
              <a:xfrm>
                <a:off x="4099" y="2153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3 w 7"/>
                  <a:gd name="T3" fmla="*/ 0 h 5"/>
                  <a:gd name="T4" fmla="*/ 0 w 7"/>
                  <a:gd name="T5" fmla="*/ 2 h 5"/>
                  <a:gd name="T6" fmla="*/ 3 w 7"/>
                  <a:gd name="T7" fmla="*/ 5 h 5"/>
                  <a:gd name="T8" fmla="*/ 5 w 7"/>
                  <a:gd name="T9" fmla="*/ 5 h 5"/>
                  <a:gd name="T10" fmla="*/ 7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3" name="Freeform 106"/>
              <p:cNvSpPr>
                <a:spLocks noEditPoints="1"/>
              </p:cNvSpPr>
              <p:nvPr/>
            </p:nvSpPr>
            <p:spPr bwMode="auto">
              <a:xfrm>
                <a:off x="3655" y="2179"/>
                <a:ext cx="413" cy="311"/>
              </a:xfrm>
              <a:custGeom>
                <a:avLst/>
                <a:gdLst>
                  <a:gd name="T0" fmla="*/ 18 w 174"/>
                  <a:gd name="T1" fmla="*/ 117 h 131"/>
                  <a:gd name="T2" fmla="*/ 0 w 174"/>
                  <a:gd name="T3" fmla="*/ 131 h 131"/>
                  <a:gd name="T4" fmla="*/ 0 w 174"/>
                  <a:gd name="T5" fmla="*/ 131 h 131"/>
                  <a:gd name="T6" fmla="*/ 5 w 174"/>
                  <a:gd name="T7" fmla="*/ 129 h 131"/>
                  <a:gd name="T8" fmla="*/ 19 w 174"/>
                  <a:gd name="T9" fmla="*/ 118 h 131"/>
                  <a:gd name="T10" fmla="*/ 18 w 174"/>
                  <a:gd name="T11" fmla="*/ 117 h 131"/>
                  <a:gd name="T12" fmla="*/ 120 w 174"/>
                  <a:gd name="T13" fmla="*/ 40 h 131"/>
                  <a:gd name="T14" fmla="*/ 87 w 174"/>
                  <a:gd name="T15" fmla="*/ 65 h 131"/>
                  <a:gd name="T16" fmla="*/ 89 w 174"/>
                  <a:gd name="T17" fmla="*/ 65 h 131"/>
                  <a:gd name="T18" fmla="*/ 121 w 174"/>
                  <a:gd name="T19" fmla="*/ 42 h 131"/>
                  <a:gd name="T20" fmla="*/ 120 w 174"/>
                  <a:gd name="T21" fmla="*/ 40 h 131"/>
                  <a:gd name="T22" fmla="*/ 139 w 174"/>
                  <a:gd name="T23" fmla="*/ 26 h 131"/>
                  <a:gd name="T24" fmla="*/ 121 w 174"/>
                  <a:gd name="T25" fmla="*/ 40 h 131"/>
                  <a:gd name="T26" fmla="*/ 122 w 174"/>
                  <a:gd name="T27" fmla="*/ 41 h 131"/>
                  <a:gd name="T28" fmla="*/ 139 w 174"/>
                  <a:gd name="T29" fmla="*/ 28 h 131"/>
                  <a:gd name="T30" fmla="*/ 139 w 174"/>
                  <a:gd name="T31" fmla="*/ 26 h 131"/>
                  <a:gd name="T32" fmla="*/ 174 w 174"/>
                  <a:gd name="T33" fmla="*/ 0 h 131"/>
                  <a:gd name="T34" fmla="*/ 140 w 174"/>
                  <a:gd name="T35" fmla="*/ 25 h 131"/>
                  <a:gd name="T36" fmla="*/ 140 w 174"/>
                  <a:gd name="T37" fmla="*/ 27 h 131"/>
                  <a:gd name="T38" fmla="*/ 172 w 174"/>
                  <a:gd name="T39" fmla="*/ 3 h 131"/>
                  <a:gd name="T40" fmla="*/ 174 w 174"/>
                  <a:gd name="T41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4" h="131">
                    <a:moveTo>
                      <a:pt x="18" y="117"/>
                    </a:move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19" y="118"/>
                      <a:pt x="19" y="118"/>
                      <a:pt x="19" y="118"/>
                    </a:cubicBezTo>
                    <a:cubicBezTo>
                      <a:pt x="19" y="118"/>
                      <a:pt x="18" y="117"/>
                      <a:pt x="18" y="117"/>
                    </a:cubicBezTo>
                    <a:moveTo>
                      <a:pt x="120" y="40"/>
                    </a:moveTo>
                    <a:cubicBezTo>
                      <a:pt x="87" y="65"/>
                      <a:pt x="87" y="65"/>
                      <a:pt x="87" y="65"/>
                    </a:cubicBezTo>
                    <a:cubicBezTo>
                      <a:pt x="88" y="65"/>
                      <a:pt x="89" y="65"/>
                      <a:pt x="89" y="65"/>
                    </a:cubicBezTo>
                    <a:cubicBezTo>
                      <a:pt x="121" y="42"/>
                      <a:pt x="121" y="42"/>
                      <a:pt x="121" y="42"/>
                    </a:cubicBezTo>
                    <a:cubicBezTo>
                      <a:pt x="120" y="40"/>
                      <a:pt x="120" y="40"/>
                      <a:pt x="120" y="40"/>
                    </a:cubicBezTo>
                    <a:moveTo>
                      <a:pt x="139" y="26"/>
                    </a:moveTo>
                    <a:cubicBezTo>
                      <a:pt x="121" y="40"/>
                      <a:pt x="121" y="40"/>
                      <a:pt x="121" y="40"/>
                    </a:cubicBezTo>
                    <a:cubicBezTo>
                      <a:pt x="122" y="41"/>
                      <a:pt x="122" y="41"/>
                      <a:pt x="122" y="4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39" y="26"/>
                      <a:pt x="139" y="26"/>
                      <a:pt x="139" y="26"/>
                    </a:cubicBezTo>
                    <a:moveTo>
                      <a:pt x="174" y="0"/>
                    </a:moveTo>
                    <a:cubicBezTo>
                      <a:pt x="140" y="25"/>
                      <a:pt x="140" y="25"/>
                      <a:pt x="140" y="25"/>
                    </a:cubicBezTo>
                    <a:cubicBezTo>
                      <a:pt x="140" y="27"/>
                      <a:pt x="140" y="27"/>
                      <a:pt x="140" y="27"/>
                    </a:cubicBezTo>
                    <a:cubicBezTo>
                      <a:pt x="172" y="3"/>
                      <a:pt x="172" y="3"/>
                      <a:pt x="172" y="3"/>
                    </a:cubicBezTo>
                    <a:cubicBezTo>
                      <a:pt x="173" y="2"/>
                      <a:pt x="174" y="1"/>
                      <a:pt x="174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4" name="Freeform 107"/>
              <p:cNvSpPr>
                <a:spLocks/>
              </p:cNvSpPr>
              <p:nvPr/>
            </p:nvSpPr>
            <p:spPr bwMode="auto">
              <a:xfrm>
                <a:off x="4064" y="2158"/>
                <a:ext cx="35" cy="28"/>
              </a:xfrm>
              <a:custGeom>
                <a:avLst/>
                <a:gdLst>
                  <a:gd name="T0" fmla="*/ 14 w 15"/>
                  <a:gd name="T1" fmla="*/ 0 h 12"/>
                  <a:gd name="T2" fmla="*/ 2 w 15"/>
                  <a:gd name="T3" fmla="*/ 9 h 12"/>
                  <a:gd name="T4" fmla="*/ 0 w 15"/>
                  <a:gd name="T5" fmla="*/ 12 h 12"/>
                  <a:gd name="T6" fmla="*/ 15 w 15"/>
                  <a:gd name="T7" fmla="*/ 1 h 12"/>
                  <a:gd name="T8" fmla="*/ 14 w 15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4" y="0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10"/>
                      <a:pt x="1" y="11"/>
                      <a:pt x="0" y="1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5" name="Freeform 108"/>
              <p:cNvSpPr>
                <a:spLocks noEditPoints="1"/>
              </p:cNvSpPr>
              <p:nvPr/>
            </p:nvSpPr>
            <p:spPr bwMode="auto">
              <a:xfrm>
                <a:off x="3697" y="2333"/>
                <a:ext cx="169" cy="126"/>
              </a:xfrm>
              <a:custGeom>
                <a:avLst/>
                <a:gdLst>
                  <a:gd name="T0" fmla="*/ 67 w 71"/>
                  <a:gd name="T1" fmla="*/ 2 h 53"/>
                  <a:gd name="T2" fmla="*/ 0 w 71"/>
                  <a:gd name="T3" fmla="*/ 52 h 53"/>
                  <a:gd name="T4" fmla="*/ 1 w 71"/>
                  <a:gd name="T5" fmla="*/ 53 h 53"/>
                  <a:gd name="T6" fmla="*/ 68 w 71"/>
                  <a:gd name="T7" fmla="*/ 2 h 53"/>
                  <a:gd name="T8" fmla="*/ 67 w 71"/>
                  <a:gd name="T9" fmla="*/ 2 h 53"/>
                  <a:gd name="T10" fmla="*/ 69 w 71"/>
                  <a:gd name="T11" fmla="*/ 0 h 53"/>
                  <a:gd name="T12" fmla="*/ 68 w 71"/>
                  <a:gd name="T13" fmla="*/ 1 h 53"/>
                  <a:gd name="T14" fmla="*/ 70 w 71"/>
                  <a:gd name="T15" fmla="*/ 1 h 53"/>
                  <a:gd name="T16" fmla="*/ 71 w 71"/>
                  <a:gd name="T17" fmla="*/ 0 h 53"/>
                  <a:gd name="T18" fmla="*/ 69 w 71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53">
                    <a:moveTo>
                      <a:pt x="67" y="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" y="53"/>
                      <a:pt x="1" y="53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7" y="2"/>
                      <a:pt x="67" y="2"/>
                      <a:pt x="67" y="2"/>
                    </a:cubicBezTo>
                    <a:moveTo>
                      <a:pt x="69" y="0"/>
                    </a:moveTo>
                    <a:cubicBezTo>
                      <a:pt x="68" y="1"/>
                      <a:pt x="68" y="1"/>
                      <a:pt x="68" y="1"/>
                    </a:cubicBezTo>
                    <a:cubicBezTo>
                      <a:pt x="70" y="1"/>
                      <a:pt x="70" y="1"/>
                      <a:pt x="70" y="1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0" y="0"/>
                      <a:pt x="6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6" name="Freeform 109"/>
              <p:cNvSpPr>
                <a:spLocks/>
              </p:cNvSpPr>
              <p:nvPr/>
            </p:nvSpPr>
            <p:spPr bwMode="auto">
              <a:xfrm>
                <a:off x="4097" y="2155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7" name="Freeform 110"/>
              <p:cNvSpPr>
                <a:spLocks/>
              </p:cNvSpPr>
              <p:nvPr/>
            </p:nvSpPr>
            <p:spPr bwMode="auto">
              <a:xfrm>
                <a:off x="4097" y="2155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8" name="Rectangle 111"/>
              <p:cNvSpPr>
                <a:spLocks noChangeArrowheads="1"/>
              </p:cNvSpPr>
              <p:nvPr/>
            </p:nvSpPr>
            <p:spPr bwMode="auto">
              <a:xfrm>
                <a:off x="3655" y="2490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29" name="Rectangle 112"/>
              <p:cNvSpPr>
                <a:spLocks noChangeArrowheads="1"/>
              </p:cNvSpPr>
              <p:nvPr/>
            </p:nvSpPr>
            <p:spPr bwMode="auto">
              <a:xfrm>
                <a:off x="3655" y="249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0" name="Freeform 113"/>
              <p:cNvSpPr>
                <a:spLocks/>
              </p:cNvSpPr>
              <p:nvPr/>
            </p:nvSpPr>
            <p:spPr bwMode="auto">
              <a:xfrm>
                <a:off x="4006" y="1984"/>
                <a:ext cx="77" cy="124"/>
              </a:xfrm>
              <a:custGeom>
                <a:avLst/>
                <a:gdLst>
                  <a:gd name="T0" fmla="*/ 0 w 32"/>
                  <a:gd name="T1" fmla="*/ 0 h 52"/>
                  <a:gd name="T2" fmla="*/ 9 w 32"/>
                  <a:gd name="T3" fmla="*/ 17 h 52"/>
                  <a:gd name="T4" fmla="*/ 31 w 32"/>
                  <a:gd name="T5" fmla="*/ 52 h 52"/>
                  <a:gd name="T6" fmla="*/ 32 w 32"/>
                  <a:gd name="T7" fmla="*/ 51 h 52"/>
                  <a:gd name="T8" fmla="*/ 1 w 32"/>
                  <a:gd name="T9" fmla="*/ 1 h 52"/>
                  <a:gd name="T10" fmla="*/ 0 w 32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52">
                    <a:moveTo>
                      <a:pt x="0" y="0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1"/>
                      <a:pt x="32" y="51"/>
                      <a:pt x="32" y="5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1" name="Freeform 114"/>
              <p:cNvSpPr>
                <a:spLocks/>
              </p:cNvSpPr>
              <p:nvPr/>
            </p:nvSpPr>
            <p:spPr bwMode="auto">
              <a:xfrm>
                <a:off x="4080" y="2105"/>
                <a:ext cx="24" cy="38"/>
              </a:xfrm>
              <a:custGeom>
                <a:avLst/>
                <a:gdLst>
                  <a:gd name="T0" fmla="*/ 1 w 10"/>
                  <a:gd name="T1" fmla="*/ 0 h 16"/>
                  <a:gd name="T2" fmla="*/ 0 w 10"/>
                  <a:gd name="T3" fmla="*/ 1 h 16"/>
                  <a:gd name="T4" fmla="*/ 9 w 10"/>
                  <a:gd name="T5" fmla="*/ 15 h 16"/>
                  <a:gd name="T6" fmla="*/ 10 w 10"/>
                  <a:gd name="T7" fmla="*/ 16 h 16"/>
                  <a:gd name="T8" fmla="*/ 9 w 10"/>
                  <a:gd name="T9" fmla="*/ 12 h 16"/>
                  <a:gd name="T10" fmla="*/ 1 w 10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6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2" name="Freeform 115"/>
              <p:cNvSpPr>
                <a:spLocks/>
              </p:cNvSpPr>
              <p:nvPr/>
            </p:nvSpPr>
            <p:spPr bwMode="auto">
              <a:xfrm>
                <a:off x="4004" y="1982"/>
                <a:ext cx="24" cy="42"/>
              </a:xfrm>
              <a:custGeom>
                <a:avLst/>
                <a:gdLst>
                  <a:gd name="T0" fmla="*/ 0 w 24"/>
                  <a:gd name="T1" fmla="*/ 0 h 42"/>
                  <a:gd name="T2" fmla="*/ 0 w 24"/>
                  <a:gd name="T3" fmla="*/ 2 h 42"/>
                  <a:gd name="T4" fmla="*/ 24 w 24"/>
                  <a:gd name="T5" fmla="*/ 42 h 42"/>
                  <a:gd name="T6" fmla="*/ 2 w 24"/>
                  <a:gd name="T7" fmla="*/ 2 h 42"/>
                  <a:gd name="T8" fmla="*/ 0 w 24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2">
                    <a:moveTo>
                      <a:pt x="0" y="0"/>
                    </a:moveTo>
                    <a:lnTo>
                      <a:pt x="0" y="2"/>
                    </a:lnTo>
                    <a:lnTo>
                      <a:pt x="24" y="4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3" name="Freeform 116"/>
              <p:cNvSpPr>
                <a:spLocks/>
              </p:cNvSpPr>
              <p:nvPr/>
            </p:nvSpPr>
            <p:spPr bwMode="auto">
              <a:xfrm>
                <a:off x="4004" y="1982"/>
                <a:ext cx="24" cy="42"/>
              </a:xfrm>
              <a:custGeom>
                <a:avLst/>
                <a:gdLst>
                  <a:gd name="T0" fmla="*/ 0 w 24"/>
                  <a:gd name="T1" fmla="*/ 0 h 42"/>
                  <a:gd name="T2" fmla="*/ 0 w 24"/>
                  <a:gd name="T3" fmla="*/ 2 h 42"/>
                  <a:gd name="T4" fmla="*/ 24 w 24"/>
                  <a:gd name="T5" fmla="*/ 42 h 42"/>
                  <a:gd name="T6" fmla="*/ 2 w 24"/>
                  <a:gd name="T7" fmla="*/ 2 h 42"/>
                  <a:gd name="T8" fmla="*/ 0 w 24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2">
                    <a:moveTo>
                      <a:pt x="0" y="0"/>
                    </a:moveTo>
                    <a:lnTo>
                      <a:pt x="0" y="2"/>
                    </a:lnTo>
                    <a:lnTo>
                      <a:pt x="24" y="4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4" name="Freeform 117"/>
              <p:cNvSpPr>
                <a:spLocks noEditPoints="1"/>
              </p:cNvSpPr>
              <p:nvPr/>
            </p:nvSpPr>
            <p:spPr bwMode="auto">
              <a:xfrm>
                <a:off x="4197" y="1806"/>
                <a:ext cx="130" cy="204"/>
              </a:xfrm>
              <a:custGeom>
                <a:avLst/>
                <a:gdLst>
                  <a:gd name="T0" fmla="*/ 17 w 55"/>
                  <a:gd name="T1" fmla="*/ 58 h 86"/>
                  <a:gd name="T2" fmla="*/ 15 w 55"/>
                  <a:gd name="T3" fmla="*/ 63 h 86"/>
                  <a:gd name="T4" fmla="*/ 14 w 55"/>
                  <a:gd name="T5" fmla="*/ 65 h 86"/>
                  <a:gd name="T6" fmla="*/ 14 w 55"/>
                  <a:gd name="T7" fmla="*/ 64 h 86"/>
                  <a:gd name="T8" fmla="*/ 0 w 55"/>
                  <a:gd name="T9" fmla="*/ 86 h 86"/>
                  <a:gd name="T10" fmla="*/ 2 w 55"/>
                  <a:gd name="T11" fmla="*/ 86 h 86"/>
                  <a:gd name="T12" fmla="*/ 12 w 55"/>
                  <a:gd name="T13" fmla="*/ 69 h 86"/>
                  <a:gd name="T14" fmla="*/ 12 w 55"/>
                  <a:gd name="T15" fmla="*/ 69 h 86"/>
                  <a:gd name="T16" fmla="*/ 13 w 55"/>
                  <a:gd name="T17" fmla="*/ 67 h 86"/>
                  <a:gd name="T18" fmla="*/ 18 w 55"/>
                  <a:gd name="T19" fmla="*/ 59 h 86"/>
                  <a:gd name="T20" fmla="*/ 17 w 55"/>
                  <a:gd name="T21" fmla="*/ 58 h 86"/>
                  <a:gd name="T22" fmla="*/ 22 w 55"/>
                  <a:gd name="T23" fmla="*/ 51 h 86"/>
                  <a:gd name="T24" fmla="*/ 20 w 55"/>
                  <a:gd name="T25" fmla="*/ 54 h 86"/>
                  <a:gd name="T26" fmla="*/ 21 w 55"/>
                  <a:gd name="T27" fmla="*/ 56 h 86"/>
                  <a:gd name="T28" fmla="*/ 23 w 55"/>
                  <a:gd name="T29" fmla="*/ 52 h 86"/>
                  <a:gd name="T30" fmla="*/ 22 w 55"/>
                  <a:gd name="T31" fmla="*/ 51 h 86"/>
                  <a:gd name="T32" fmla="*/ 41 w 55"/>
                  <a:gd name="T33" fmla="*/ 22 h 86"/>
                  <a:gd name="T34" fmla="*/ 41 w 55"/>
                  <a:gd name="T35" fmla="*/ 23 h 86"/>
                  <a:gd name="T36" fmla="*/ 41 w 55"/>
                  <a:gd name="T37" fmla="*/ 23 h 86"/>
                  <a:gd name="T38" fmla="*/ 41 w 55"/>
                  <a:gd name="T39" fmla="*/ 22 h 86"/>
                  <a:gd name="T40" fmla="*/ 55 w 55"/>
                  <a:gd name="T41" fmla="*/ 0 h 86"/>
                  <a:gd name="T42" fmla="*/ 54 w 55"/>
                  <a:gd name="T43" fmla="*/ 1 h 86"/>
                  <a:gd name="T44" fmla="*/ 42 w 55"/>
                  <a:gd name="T45" fmla="*/ 19 h 86"/>
                  <a:gd name="T46" fmla="*/ 43 w 55"/>
                  <a:gd name="T47" fmla="*/ 20 h 86"/>
                  <a:gd name="T48" fmla="*/ 55 w 55"/>
                  <a:gd name="T49" fmla="*/ 1 h 86"/>
                  <a:gd name="T50" fmla="*/ 55 w 55"/>
                  <a:gd name="T5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5" h="86">
                    <a:moveTo>
                      <a:pt x="17" y="58"/>
                    </a:move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4"/>
                      <a:pt x="15" y="65"/>
                      <a:pt x="14" y="65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1" y="86"/>
                      <a:pt x="2" y="86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2" y="68"/>
                      <a:pt x="13" y="68"/>
                      <a:pt x="13" y="67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8"/>
                      <a:pt x="17" y="58"/>
                    </a:cubicBezTo>
                    <a:moveTo>
                      <a:pt x="22" y="51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5"/>
                      <a:pt x="21" y="55"/>
                      <a:pt x="21" y="56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2" y="51"/>
                      <a:pt x="22" y="51"/>
                      <a:pt x="22" y="51"/>
                    </a:cubicBezTo>
                    <a:moveTo>
                      <a:pt x="41" y="22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23"/>
                      <a:pt x="41" y="23"/>
                      <a:pt x="41" y="22"/>
                    </a:cubicBezTo>
                    <a:moveTo>
                      <a:pt x="55" y="0"/>
                    </a:moveTo>
                    <a:cubicBezTo>
                      <a:pt x="54" y="1"/>
                      <a:pt x="54" y="1"/>
                      <a:pt x="54" y="1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3" y="19"/>
                      <a:pt x="43" y="20"/>
                      <a:pt x="43" y="20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5" name="Freeform 118"/>
              <p:cNvSpPr>
                <a:spLocks noEditPoints="1"/>
              </p:cNvSpPr>
              <p:nvPr/>
            </p:nvSpPr>
            <p:spPr bwMode="auto">
              <a:xfrm>
                <a:off x="4109" y="1851"/>
                <a:ext cx="190" cy="299"/>
              </a:xfrm>
              <a:custGeom>
                <a:avLst/>
                <a:gdLst>
                  <a:gd name="T0" fmla="*/ 15 w 80"/>
                  <a:gd name="T1" fmla="*/ 101 h 126"/>
                  <a:gd name="T2" fmla="*/ 0 w 80"/>
                  <a:gd name="T3" fmla="*/ 124 h 126"/>
                  <a:gd name="T4" fmla="*/ 1 w 80"/>
                  <a:gd name="T5" fmla="*/ 125 h 126"/>
                  <a:gd name="T6" fmla="*/ 1 w 80"/>
                  <a:gd name="T7" fmla="*/ 126 h 126"/>
                  <a:gd name="T8" fmla="*/ 17 w 80"/>
                  <a:gd name="T9" fmla="*/ 101 h 126"/>
                  <a:gd name="T10" fmla="*/ 15 w 80"/>
                  <a:gd name="T11" fmla="*/ 101 h 126"/>
                  <a:gd name="T12" fmla="*/ 39 w 80"/>
                  <a:gd name="T13" fmla="*/ 67 h 126"/>
                  <a:gd name="T14" fmla="*/ 37 w 80"/>
                  <a:gd name="T15" fmla="*/ 67 h 126"/>
                  <a:gd name="T16" fmla="*/ 16 w 80"/>
                  <a:gd name="T17" fmla="*/ 99 h 126"/>
                  <a:gd name="T18" fmla="*/ 17 w 80"/>
                  <a:gd name="T19" fmla="*/ 100 h 126"/>
                  <a:gd name="T20" fmla="*/ 39 w 80"/>
                  <a:gd name="T21" fmla="*/ 67 h 126"/>
                  <a:gd name="T22" fmla="*/ 57 w 80"/>
                  <a:gd name="T23" fmla="*/ 35 h 126"/>
                  <a:gd name="T24" fmla="*/ 54 w 80"/>
                  <a:gd name="T25" fmla="*/ 39 h 126"/>
                  <a:gd name="T26" fmla="*/ 55 w 80"/>
                  <a:gd name="T27" fmla="*/ 40 h 126"/>
                  <a:gd name="T28" fmla="*/ 58 w 80"/>
                  <a:gd name="T29" fmla="*/ 37 h 126"/>
                  <a:gd name="T30" fmla="*/ 57 w 80"/>
                  <a:gd name="T31" fmla="*/ 35 h 126"/>
                  <a:gd name="T32" fmla="*/ 79 w 80"/>
                  <a:gd name="T33" fmla="*/ 0 h 126"/>
                  <a:gd name="T34" fmla="*/ 59 w 80"/>
                  <a:gd name="T35" fmla="*/ 32 h 126"/>
                  <a:gd name="T36" fmla="*/ 60 w 80"/>
                  <a:gd name="T37" fmla="*/ 33 h 126"/>
                  <a:gd name="T38" fmla="*/ 78 w 80"/>
                  <a:gd name="T39" fmla="*/ 4 h 126"/>
                  <a:gd name="T40" fmla="*/ 78 w 80"/>
                  <a:gd name="T41" fmla="*/ 3 h 126"/>
                  <a:gd name="T42" fmla="*/ 78 w 80"/>
                  <a:gd name="T43" fmla="*/ 4 h 126"/>
                  <a:gd name="T44" fmla="*/ 80 w 80"/>
                  <a:gd name="T45" fmla="*/ 1 h 126"/>
                  <a:gd name="T46" fmla="*/ 79 w 80"/>
                  <a:gd name="T4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0" h="126">
                    <a:moveTo>
                      <a:pt x="15" y="101"/>
                    </a:moveTo>
                    <a:cubicBezTo>
                      <a:pt x="0" y="124"/>
                      <a:pt x="0" y="124"/>
                      <a:pt x="0" y="124"/>
                    </a:cubicBezTo>
                    <a:cubicBezTo>
                      <a:pt x="1" y="125"/>
                      <a:pt x="1" y="125"/>
                      <a:pt x="1" y="125"/>
                    </a:cubicBezTo>
                    <a:cubicBezTo>
                      <a:pt x="1" y="126"/>
                      <a:pt x="1" y="126"/>
                      <a:pt x="1" y="126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5" y="101"/>
                      <a:pt x="15" y="101"/>
                      <a:pt x="15" y="101"/>
                    </a:cubicBezTo>
                    <a:moveTo>
                      <a:pt x="39" y="67"/>
                    </a:moveTo>
                    <a:cubicBezTo>
                      <a:pt x="38" y="67"/>
                      <a:pt x="37" y="67"/>
                      <a:pt x="37" y="67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39" y="67"/>
                      <a:pt x="39" y="67"/>
                      <a:pt x="39" y="67"/>
                    </a:cubicBezTo>
                    <a:moveTo>
                      <a:pt x="57" y="35"/>
                    </a:moveTo>
                    <a:cubicBezTo>
                      <a:pt x="54" y="39"/>
                      <a:pt x="54" y="39"/>
                      <a:pt x="54" y="39"/>
                    </a:cubicBezTo>
                    <a:cubicBezTo>
                      <a:pt x="55" y="39"/>
                      <a:pt x="55" y="40"/>
                      <a:pt x="55" y="4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36"/>
                      <a:pt x="57" y="36"/>
                      <a:pt x="57" y="35"/>
                    </a:cubicBezTo>
                    <a:moveTo>
                      <a:pt x="79" y="0"/>
                    </a:moveTo>
                    <a:cubicBezTo>
                      <a:pt x="59" y="32"/>
                      <a:pt x="59" y="32"/>
                      <a:pt x="59" y="32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3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80" y="1"/>
                      <a:pt x="80" y="0"/>
                      <a:pt x="7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6" name="Freeform 119"/>
              <p:cNvSpPr>
                <a:spLocks/>
              </p:cNvSpPr>
              <p:nvPr/>
            </p:nvSpPr>
            <p:spPr bwMode="auto">
              <a:xfrm>
                <a:off x="4225" y="1965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7" name="Freeform 120"/>
              <p:cNvSpPr>
                <a:spLocks/>
              </p:cNvSpPr>
              <p:nvPr/>
            </p:nvSpPr>
            <p:spPr bwMode="auto">
              <a:xfrm>
                <a:off x="4230" y="195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8" name="Freeform 121"/>
              <p:cNvSpPr>
                <a:spLocks/>
              </p:cNvSpPr>
              <p:nvPr/>
            </p:nvSpPr>
            <p:spPr bwMode="auto">
              <a:xfrm>
                <a:off x="4325" y="18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39" name="Freeform 122"/>
              <p:cNvSpPr>
                <a:spLocks/>
              </p:cNvSpPr>
              <p:nvPr/>
            </p:nvSpPr>
            <p:spPr bwMode="auto">
              <a:xfrm>
                <a:off x="4325" y="18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0" name="Freeform 123"/>
              <p:cNvSpPr>
                <a:spLocks/>
              </p:cNvSpPr>
              <p:nvPr/>
            </p:nvSpPr>
            <p:spPr bwMode="auto">
              <a:xfrm>
                <a:off x="4099" y="2148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2 h 5"/>
                  <a:gd name="T4" fmla="*/ 0 w 7"/>
                  <a:gd name="T5" fmla="*/ 5 h 5"/>
                  <a:gd name="T6" fmla="*/ 3 w 7"/>
                  <a:gd name="T7" fmla="*/ 5 h 5"/>
                  <a:gd name="T8" fmla="*/ 7 w 7"/>
                  <a:gd name="T9" fmla="*/ 2 h 5"/>
                  <a:gd name="T10" fmla="*/ 7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1" name="Freeform 124"/>
              <p:cNvSpPr>
                <a:spLocks/>
              </p:cNvSpPr>
              <p:nvPr/>
            </p:nvSpPr>
            <p:spPr bwMode="auto">
              <a:xfrm>
                <a:off x="4099" y="2148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2 h 5"/>
                  <a:gd name="T4" fmla="*/ 0 w 7"/>
                  <a:gd name="T5" fmla="*/ 5 h 5"/>
                  <a:gd name="T6" fmla="*/ 3 w 7"/>
                  <a:gd name="T7" fmla="*/ 5 h 5"/>
                  <a:gd name="T8" fmla="*/ 7 w 7"/>
                  <a:gd name="T9" fmla="*/ 2 h 5"/>
                  <a:gd name="T10" fmla="*/ 7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2" name="Freeform 125"/>
              <p:cNvSpPr>
                <a:spLocks noEditPoints="1"/>
              </p:cNvSpPr>
              <p:nvPr/>
            </p:nvSpPr>
            <p:spPr bwMode="auto">
              <a:xfrm>
                <a:off x="3512" y="2158"/>
                <a:ext cx="554" cy="109"/>
              </a:xfrm>
              <a:custGeom>
                <a:avLst/>
                <a:gdLst>
                  <a:gd name="T0" fmla="*/ 9 w 233"/>
                  <a:gd name="T1" fmla="*/ 43 h 46"/>
                  <a:gd name="T2" fmla="*/ 2 w 233"/>
                  <a:gd name="T3" fmla="*/ 44 h 46"/>
                  <a:gd name="T4" fmla="*/ 0 w 233"/>
                  <a:gd name="T5" fmla="*/ 45 h 46"/>
                  <a:gd name="T6" fmla="*/ 1 w 233"/>
                  <a:gd name="T7" fmla="*/ 46 h 46"/>
                  <a:gd name="T8" fmla="*/ 10 w 233"/>
                  <a:gd name="T9" fmla="*/ 44 h 46"/>
                  <a:gd name="T10" fmla="*/ 9 w 233"/>
                  <a:gd name="T11" fmla="*/ 43 h 46"/>
                  <a:gd name="T12" fmla="*/ 49 w 233"/>
                  <a:gd name="T13" fmla="*/ 35 h 46"/>
                  <a:gd name="T14" fmla="*/ 15 w 233"/>
                  <a:gd name="T15" fmla="*/ 41 h 46"/>
                  <a:gd name="T16" fmla="*/ 15 w 233"/>
                  <a:gd name="T17" fmla="*/ 43 h 46"/>
                  <a:gd name="T18" fmla="*/ 44 w 233"/>
                  <a:gd name="T19" fmla="*/ 37 h 46"/>
                  <a:gd name="T20" fmla="*/ 49 w 233"/>
                  <a:gd name="T21" fmla="*/ 35 h 46"/>
                  <a:gd name="T22" fmla="*/ 165 w 233"/>
                  <a:gd name="T23" fmla="*/ 13 h 46"/>
                  <a:gd name="T24" fmla="*/ 52 w 233"/>
                  <a:gd name="T25" fmla="*/ 34 h 46"/>
                  <a:gd name="T26" fmla="*/ 58 w 233"/>
                  <a:gd name="T27" fmla="*/ 34 h 46"/>
                  <a:gd name="T28" fmla="*/ 61 w 233"/>
                  <a:gd name="T29" fmla="*/ 34 h 46"/>
                  <a:gd name="T30" fmla="*/ 165 w 233"/>
                  <a:gd name="T31" fmla="*/ 14 h 46"/>
                  <a:gd name="T32" fmla="*/ 165 w 233"/>
                  <a:gd name="T33" fmla="*/ 13 h 46"/>
                  <a:gd name="T34" fmla="*/ 200 w 233"/>
                  <a:gd name="T35" fmla="*/ 6 h 46"/>
                  <a:gd name="T36" fmla="*/ 166 w 233"/>
                  <a:gd name="T37" fmla="*/ 12 h 46"/>
                  <a:gd name="T38" fmla="*/ 167 w 233"/>
                  <a:gd name="T39" fmla="*/ 14 h 46"/>
                  <a:gd name="T40" fmla="*/ 200 w 233"/>
                  <a:gd name="T41" fmla="*/ 7 h 46"/>
                  <a:gd name="T42" fmla="*/ 200 w 233"/>
                  <a:gd name="T43" fmla="*/ 6 h 46"/>
                  <a:gd name="T44" fmla="*/ 232 w 233"/>
                  <a:gd name="T45" fmla="*/ 0 h 46"/>
                  <a:gd name="T46" fmla="*/ 202 w 233"/>
                  <a:gd name="T47" fmla="*/ 6 h 46"/>
                  <a:gd name="T48" fmla="*/ 202 w 233"/>
                  <a:gd name="T49" fmla="*/ 7 h 46"/>
                  <a:gd name="T50" fmla="*/ 233 w 233"/>
                  <a:gd name="T51" fmla="*/ 1 h 46"/>
                  <a:gd name="T52" fmla="*/ 232 w 233"/>
                  <a:gd name="T5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3" h="46">
                    <a:moveTo>
                      <a:pt x="9" y="43"/>
                    </a:moveTo>
                    <a:cubicBezTo>
                      <a:pt x="2" y="44"/>
                      <a:pt x="2" y="44"/>
                      <a:pt x="2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3"/>
                      <a:pt x="9" y="43"/>
                      <a:pt x="9" y="43"/>
                    </a:cubicBezTo>
                    <a:moveTo>
                      <a:pt x="49" y="35"/>
                    </a:move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2"/>
                      <a:pt x="15" y="42"/>
                      <a:pt x="15" y="43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5" y="36"/>
                      <a:pt x="47" y="35"/>
                      <a:pt x="49" y="35"/>
                    </a:cubicBezTo>
                    <a:moveTo>
                      <a:pt x="165" y="13"/>
                    </a:moveTo>
                    <a:cubicBezTo>
                      <a:pt x="52" y="34"/>
                      <a:pt x="52" y="34"/>
                      <a:pt x="52" y="34"/>
                    </a:cubicBezTo>
                    <a:cubicBezTo>
                      <a:pt x="54" y="34"/>
                      <a:pt x="56" y="34"/>
                      <a:pt x="58" y="34"/>
                    </a:cubicBezTo>
                    <a:cubicBezTo>
                      <a:pt x="59" y="34"/>
                      <a:pt x="60" y="34"/>
                      <a:pt x="61" y="34"/>
                    </a:cubicBezTo>
                    <a:cubicBezTo>
                      <a:pt x="165" y="14"/>
                      <a:pt x="165" y="14"/>
                      <a:pt x="165" y="14"/>
                    </a:cubicBezTo>
                    <a:cubicBezTo>
                      <a:pt x="165" y="13"/>
                      <a:pt x="165" y="13"/>
                      <a:pt x="165" y="13"/>
                    </a:cubicBezTo>
                    <a:moveTo>
                      <a:pt x="200" y="6"/>
                    </a:moveTo>
                    <a:cubicBezTo>
                      <a:pt x="166" y="12"/>
                      <a:pt x="166" y="12"/>
                      <a:pt x="166" y="12"/>
                    </a:cubicBezTo>
                    <a:cubicBezTo>
                      <a:pt x="167" y="14"/>
                      <a:pt x="167" y="14"/>
                      <a:pt x="167" y="14"/>
                    </a:cubicBezTo>
                    <a:cubicBezTo>
                      <a:pt x="200" y="7"/>
                      <a:pt x="200" y="7"/>
                      <a:pt x="200" y="7"/>
                    </a:cubicBezTo>
                    <a:cubicBezTo>
                      <a:pt x="200" y="6"/>
                      <a:pt x="200" y="6"/>
                      <a:pt x="200" y="6"/>
                    </a:cubicBezTo>
                    <a:moveTo>
                      <a:pt x="232" y="0"/>
                    </a:moveTo>
                    <a:cubicBezTo>
                      <a:pt x="202" y="6"/>
                      <a:pt x="202" y="6"/>
                      <a:pt x="202" y="6"/>
                    </a:cubicBezTo>
                    <a:cubicBezTo>
                      <a:pt x="202" y="7"/>
                      <a:pt x="202" y="7"/>
                      <a:pt x="202" y="7"/>
                    </a:cubicBezTo>
                    <a:cubicBezTo>
                      <a:pt x="233" y="1"/>
                      <a:pt x="233" y="1"/>
                      <a:pt x="233" y="1"/>
                    </a:cubicBezTo>
                    <a:cubicBezTo>
                      <a:pt x="232" y="1"/>
                      <a:pt x="232" y="0"/>
                      <a:pt x="232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3" name="Freeform 126"/>
              <p:cNvSpPr>
                <a:spLocks/>
              </p:cNvSpPr>
              <p:nvPr/>
            </p:nvSpPr>
            <p:spPr bwMode="auto">
              <a:xfrm>
                <a:off x="4064" y="2150"/>
                <a:ext cx="33" cy="10"/>
              </a:xfrm>
              <a:custGeom>
                <a:avLst/>
                <a:gdLst>
                  <a:gd name="T0" fmla="*/ 13 w 14"/>
                  <a:gd name="T1" fmla="*/ 0 h 4"/>
                  <a:gd name="T2" fmla="*/ 0 w 14"/>
                  <a:gd name="T3" fmla="*/ 3 h 4"/>
                  <a:gd name="T4" fmla="*/ 1 w 14"/>
                  <a:gd name="T5" fmla="*/ 4 h 4"/>
                  <a:gd name="T6" fmla="*/ 14 w 14"/>
                  <a:gd name="T7" fmla="*/ 2 h 4"/>
                  <a:gd name="T8" fmla="*/ 13 w 1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4">
                    <a:moveTo>
                      <a:pt x="13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4" name="Freeform 127"/>
              <p:cNvSpPr>
                <a:spLocks noEditPoints="1"/>
              </p:cNvSpPr>
              <p:nvPr/>
            </p:nvSpPr>
            <p:spPr bwMode="auto">
              <a:xfrm>
                <a:off x="3533" y="2238"/>
                <a:ext cx="124" cy="24"/>
              </a:xfrm>
              <a:custGeom>
                <a:avLst/>
                <a:gdLst>
                  <a:gd name="T0" fmla="*/ 6 w 52"/>
                  <a:gd name="T1" fmla="*/ 7 h 10"/>
                  <a:gd name="T2" fmla="*/ 0 w 52"/>
                  <a:gd name="T3" fmla="*/ 9 h 10"/>
                  <a:gd name="T4" fmla="*/ 1 w 52"/>
                  <a:gd name="T5" fmla="*/ 10 h 10"/>
                  <a:gd name="T6" fmla="*/ 6 w 52"/>
                  <a:gd name="T7" fmla="*/ 9 h 10"/>
                  <a:gd name="T8" fmla="*/ 6 w 52"/>
                  <a:gd name="T9" fmla="*/ 7 h 10"/>
                  <a:gd name="T10" fmla="*/ 49 w 52"/>
                  <a:gd name="T11" fmla="*/ 0 h 10"/>
                  <a:gd name="T12" fmla="*/ 43 w 52"/>
                  <a:gd name="T13" fmla="*/ 0 h 10"/>
                  <a:gd name="T14" fmla="*/ 40 w 52"/>
                  <a:gd name="T15" fmla="*/ 1 h 10"/>
                  <a:gd name="T16" fmla="*/ 35 w 52"/>
                  <a:gd name="T17" fmla="*/ 3 h 10"/>
                  <a:gd name="T18" fmla="*/ 52 w 52"/>
                  <a:gd name="T19" fmla="*/ 0 h 10"/>
                  <a:gd name="T20" fmla="*/ 49 w 52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10">
                    <a:moveTo>
                      <a:pt x="6" y="7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6" y="7"/>
                    </a:cubicBezTo>
                    <a:moveTo>
                      <a:pt x="49" y="0"/>
                    </a:moveTo>
                    <a:cubicBezTo>
                      <a:pt x="47" y="0"/>
                      <a:pt x="45" y="0"/>
                      <a:pt x="43" y="0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1"/>
                      <a:pt x="36" y="2"/>
                      <a:pt x="35" y="3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0" y="0"/>
                      <a:pt x="4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5" name="Freeform 128"/>
              <p:cNvSpPr>
                <a:spLocks/>
              </p:cNvSpPr>
              <p:nvPr/>
            </p:nvSpPr>
            <p:spPr bwMode="auto">
              <a:xfrm>
                <a:off x="3510" y="2262"/>
                <a:ext cx="7" cy="2"/>
              </a:xfrm>
              <a:custGeom>
                <a:avLst/>
                <a:gdLst>
                  <a:gd name="T0" fmla="*/ 7 w 7"/>
                  <a:gd name="T1" fmla="*/ 0 h 2"/>
                  <a:gd name="T2" fmla="*/ 0 w 7"/>
                  <a:gd name="T3" fmla="*/ 2 h 2"/>
                  <a:gd name="T4" fmla="*/ 0 w 7"/>
                  <a:gd name="T5" fmla="*/ 2 h 2"/>
                  <a:gd name="T6" fmla="*/ 2 w 7"/>
                  <a:gd name="T7" fmla="*/ 2 h 2"/>
                  <a:gd name="T8" fmla="*/ 7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6" name="Freeform 129"/>
              <p:cNvSpPr>
                <a:spLocks/>
              </p:cNvSpPr>
              <p:nvPr/>
            </p:nvSpPr>
            <p:spPr bwMode="auto">
              <a:xfrm>
                <a:off x="3510" y="2262"/>
                <a:ext cx="7" cy="2"/>
              </a:xfrm>
              <a:custGeom>
                <a:avLst/>
                <a:gdLst>
                  <a:gd name="T0" fmla="*/ 7 w 7"/>
                  <a:gd name="T1" fmla="*/ 0 h 2"/>
                  <a:gd name="T2" fmla="*/ 0 w 7"/>
                  <a:gd name="T3" fmla="*/ 2 h 2"/>
                  <a:gd name="T4" fmla="*/ 0 w 7"/>
                  <a:gd name="T5" fmla="*/ 2 h 2"/>
                  <a:gd name="T6" fmla="*/ 2 w 7"/>
                  <a:gd name="T7" fmla="*/ 2 h 2"/>
                  <a:gd name="T8" fmla="*/ 7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7" name="Freeform 130"/>
              <p:cNvSpPr>
                <a:spLocks/>
              </p:cNvSpPr>
              <p:nvPr/>
            </p:nvSpPr>
            <p:spPr bwMode="auto">
              <a:xfrm>
                <a:off x="4094" y="2150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0 h 5"/>
                  <a:gd name="T4" fmla="*/ 3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0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8" name="Freeform 131"/>
              <p:cNvSpPr>
                <a:spLocks/>
              </p:cNvSpPr>
              <p:nvPr/>
            </p:nvSpPr>
            <p:spPr bwMode="auto">
              <a:xfrm>
                <a:off x="4094" y="2150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0 h 5"/>
                  <a:gd name="T4" fmla="*/ 3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0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49" name="Freeform 132"/>
              <p:cNvSpPr>
                <a:spLocks/>
              </p:cNvSpPr>
              <p:nvPr/>
            </p:nvSpPr>
            <p:spPr bwMode="auto">
              <a:xfrm>
                <a:off x="4102" y="215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4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0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0" name="Freeform 133"/>
              <p:cNvSpPr>
                <a:spLocks/>
              </p:cNvSpPr>
              <p:nvPr/>
            </p:nvSpPr>
            <p:spPr bwMode="auto">
              <a:xfrm>
                <a:off x="4102" y="215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4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0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1" name="Line 134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2" name="Line 135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3" name="Line 136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4" name="Line 137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5" name="Line 138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6" name="Line 139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7" name="Freeform 140"/>
              <p:cNvSpPr>
                <a:spLocks noEditPoints="1"/>
              </p:cNvSpPr>
              <p:nvPr/>
            </p:nvSpPr>
            <p:spPr bwMode="auto">
              <a:xfrm>
                <a:off x="3885" y="1611"/>
                <a:ext cx="148" cy="352"/>
              </a:xfrm>
              <a:custGeom>
                <a:avLst/>
                <a:gdLst>
                  <a:gd name="T0" fmla="*/ 32 w 62"/>
                  <a:gd name="T1" fmla="*/ 79 h 148"/>
                  <a:gd name="T2" fmla="*/ 61 w 62"/>
                  <a:gd name="T3" fmla="*/ 148 h 148"/>
                  <a:gd name="T4" fmla="*/ 62 w 62"/>
                  <a:gd name="T5" fmla="*/ 147 h 148"/>
                  <a:gd name="T6" fmla="*/ 34 w 62"/>
                  <a:gd name="T7" fmla="*/ 79 h 148"/>
                  <a:gd name="T8" fmla="*/ 32 w 62"/>
                  <a:gd name="T9" fmla="*/ 79 h 148"/>
                  <a:gd name="T10" fmla="*/ 18 w 62"/>
                  <a:gd name="T11" fmla="*/ 41 h 148"/>
                  <a:gd name="T12" fmla="*/ 16 w 62"/>
                  <a:gd name="T13" fmla="*/ 41 h 148"/>
                  <a:gd name="T14" fmla="*/ 16 w 62"/>
                  <a:gd name="T15" fmla="*/ 41 h 148"/>
                  <a:gd name="T16" fmla="*/ 32 w 62"/>
                  <a:gd name="T17" fmla="*/ 78 h 148"/>
                  <a:gd name="T18" fmla="*/ 33 w 62"/>
                  <a:gd name="T19" fmla="*/ 78 h 148"/>
                  <a:gd name="T20" fmla="*/ 18 w 62"/>
                  <a:gd name="T21" fmla="*/ 41 h 148"/>
                  <a:gd name="T22" fmla="*/ 12 w 62"/>
                  <a:gd name="T23" fmla="*/ 27 h 148"/>
                  <a:gd name="T24" fmla="*/ 11 w 62"/>
                  <a:gd name="T25" fmla="*/ 27 h 148"/>
                  <a:gd name="T26" fmla="*/ 11 w 62"/>
                  <a:gd name="T27" fmla="*/ 27 h 148"/>
                  <a:gd name="T28" fmla="*/ 16 w 62"/>
                  <a:gd name="T29" fmla="*/ 40 h 148"/>
                  <a:gd name="T30" fmla="*/ 17 w 62"/>
                  <a:gd name="T31" fmla="*/ 40 h 148"/>
                  <a:gd name="T32" fmla="*/ 12 w 62"/>
                  <a:gd name="T33" fmla="*/ 27 h 148"/>
                  <a:gd name="T34" fmla="*/ 0 w 62"/>
                  <a:gd name="T35" fmla="*/ 0 h 148"/>
                  <a:gd name="T36" fmla="*/ 1 w 62"/>
                  <a:gd name="T37" fmla="*/ 2 h 148"/>
                  <a:gd name="T38" fmla="*/ 2 w 62"/>
                  <a:gd name="T39" fmla="*/ 3 h 148"/>
                  <a:gd name="T40" fmla="*/ 1 w 62"/>
                  <a:gd name="T41" fmla="*/ 0 h 148"/>
                  <a:gd name="T42" fmla="*/ 0 w 62"/>
                  <a:gd name="T43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2" h="148">
                    <a:moveTo>
                      <a:pt x="32" y="79"/>
                    </a:moveTo>
                    <a:cubicBezTo>
                      <a:pt x="61" y="148"/>
                      <a:pt x="61" y="148"/>
                      <a:pt x="61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2" y="79"/>
                      <a:pt x="32" y="79"/>
                      <a:pt x="32" y="79"/>
                    </a:cubicBezTo>
                    <a:moveTo>
                      <a:pt x="18" y="41"/>
                    </a:moveTo>
                    <a:cubicBezTo>
                      <a:pt x="17" y="41"/>
                      <a:pt x="17" y="41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18" y="41"/>
                      <a:pt x="18" y="41"/>
                      <a:pt x="18" y="41"/>
                    </a:cubicBezTo>
                    <a:moveTo>
                      <a:pt x="12" y="27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7" y="40"/>
                      <a:pt x="17" y="40"/>
                    </a:cubicBezTo>
                    <a:cubicBezTo>
                      <a:pt x="12" y="27"/>
                      <a:pt x="12" y="27"/>
                      <a:pt x="12" y="27"/>
                    </a:cubicBezTo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8" name="Freeform 141"/>
              <p:cNvSpPr>
                <a:spLocks/>
              </p:cNvSpPr>
              <p:nvPr/>
            </p:nvSpPr>
            <p:spPr bwMode="auto">
              <a:xfrm>
                <a:off x="3888" y="1616"/>
                <a:ext cx="26" cy="59"/>
              </a:xfrm>
              <a:custGeom>
                <a:avLst/>
                <a:gdLst>
                  <a:gd name="T0" fmla="*/ 0 w 11"/>
                  <a:gd name="T1" fmla="*/ 0 h 25"/>
                  <a:gd name="T2" fmla="*/ 4 w 11"/>
                  <a:gd name="T3" fmla="*/ 11 h 25"/>
                  <a:gd name="T4" fmla="*/ 10 w 11"/>
                  <a:gd name="T5" fmla="*/ 25 h 25"/>
                  <a:gd name="T6" fmla="*/ 10 w 11"/>
                  <a:gd name="T7" fmla="*/ 25 h 25"/>
                  <a:gd name="T8" fmla="*/ 11 w 11"/>
                  <a:gd name="T9" fmla="*/ 25 h 25"/>
                  <a:gd name="T10" fmla="*/ 1 w 11"/>
                  <a:gd name="T11" fmla="*/ 1 h 25"/>
                  <a:gd name="T12" fmla="*/ 0 w 11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5">
                    <a:moveTo>
                      <a:pt x="0" y="0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59" name="Freeform 142"/>
              <p:cNvSpPr>
                <a:spLocks/>
              </p:cNvSpPr>
              <p:nvPr/>
            </p:nvSpPr>
            <p:spPr bwMode="auto">
              <a:xfrm>
                <a:off x="3923" y="1706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0" name="Freeform 143"/>
              <p:cNvSpPr>
                <a:spLocks noEditPoints="1"/>
              </p:cNvSpPr>
              <p:nvPr/>
            </p:nvSpPr>
            <p:spPr bwMode="auto">
              <a:xfrm>
                <a:off x="4030" y="1965"/>
                <a:ext cx="57" cy="133"/>
              </a:xfrm>
              <a:custGeom>
                <a:avLst/>
                <a:gdLst>
                  <a:gd name="T0" fmla="*/ 10 w 24"/>
                  <a:gd name="T1" fmla="*/ 23 h 56"/>
                  <a:gd name="T2" fmla="*/ 23 w 24"/>
                  <a:gd name="T3" fmla="*/ 56 h 56"/>
                  <a:gd name="T4" fmla="*/ 24 w 24"/>
                  <a:gd name="T5" fmla="*/ 55 h 56"/>
                  <a:gd name="T6" fmla="*/ 12 w 24"/>
                  <a:gd name="T7" fmla="*/ 25 h 56"/>
                  <a:gd name="T8" fmla="*/ 10 w 24"/>
                  <a:gd name="T9" fmla="*/ 23 h 56"/>
                  <a:gd name="T10" fmla="*/ 1 w 24"/>
                  <a:gd name="T11" fmla="*/ 0 h 56"/>
                  <a:gd name="T12" fmla="*/ 0 w 24"/>
                  <a:gd name="T13" fmla="*/ 0 h 56"/>
                  <a:gd name="T14" fmla="*/ 9 w 24"/>
                  <a:gd name="T15" fmla="*/ 21 h 56"/>
                  <a:gd name="T16" fmla="*/ 11 w 24"/>
                  <a:gd name="T17" fmla="*/ 22 h 56"/>
                  <a:gd name="T18" fmla="*/ 1 w 24"/>
                  <a:gd name="T1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56">
                    <a:moveTo>
                      <a:pt x="10" y="23"/>
                    </a:moveTo>
                    <a:cubicBezTo>
                      <a:pt x="23" y="56"/>
                      <a:pt x="23" y="56"/>
                      <a:pt x="23" y="56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0" y="23"/>
                      <a:pt x="10" y="23"/>
                      <a:pt x="10" y="23"/>
                    </a:cubicBezTo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1" name="Freeform 144"/>
              <p:cNvSpPr>
                <a:spLocks/>
              </p:cNvSpPr>
              <p:nvPr/>
            </p:nvSpPr>
            <p:spPr bwMode="auto">
              <a:xfrm>
                <a:off x="4085" y="2096"/>
                <a:ext cx="24" cy="52"/>
              </a:xfrm>
              <a:custGeom>
                <a:avLst/>
                <a:gdLst>
                  <a:gd name="T0" fmla="*/ 1 w 10"/>
                  <a:gd name="T1" fmla="*/ 0 h 22"/>
                  <a:gd name="T2" fmla="*/ 0 w 10"/>
                  <a:gd name="T3" fmla="*/ 1 h 22"/>
                  <a:gd name="T4" fmla="*/ 7 w 10"/>
                  <a:gd name="T5" fmla="*/ 16 h 22"/>
                  <a:gd name="T6" fmla="*/ 10 w 10"/>
                  <a:gd name="T7" fmla="*/ 22 h 22"/>
                  <a:gd name="T8" fmla="*/ 10 w 10"/>
                  <a:gd name="T9" fmla="*/ 21 h 22"/>
                  <a:gd name="T10" fmla="*/ 1 w 1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2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2" name="Freeform 145"/>
              <p:cNvSpPr>
                <a:spLocks noEditPoints="1"/>
              </p:cNvSpPr>
              <p:nvPr/>
            </p:nvSpPr>
            <p:spPr bwMode="auto">
              <a:xfrm>
                <a:off x="3883" y="160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0 w 5"/>
                  <a:gd name="T3" fmla="*/ 2 h 5"/>
                  <a:gd name="T4" fmla="*/ 0 w 5"/>
                  <a:gd name="T5" fmla="*/ 2 h 5"/>
                  <a:gd name="T6" fmla="*/ 0 w 5"/>
                  <a:gd name="T7" fmla="*/ 2 h 5"/>
                  <a:gd name="T8" fmla="*/ 0 w 5"/>
                  <a:gd name="T9" fmla="*/ 2 h 5"/>
                  <a:gd name="T10" fmla="*/ 0 w 5"/>
                  <a:gd name="T11" fmla="*/ 2 h 5"/>
                  <a:gd name="T12" fmla="*/ 0 w 5"/>
                  <a:gd name="T13" fmla="*/ 2 h 5"/>
                  <a:gd name="T14" fmla="*/ 0 w 5"/>
                  <a:gd name="T15" fmla="*/ 2 h 5"/>
                  <a:gd name="T16" fmla="*/ 0 w 5"/>
                  <a:gd name="T17" fmla="*/ 2 h 5"/>
                  <a:gd name="T18" fmla="*/ 0 w 5"/>
                  <a:gd name="T19" fmla="*/ 2 h 5"/>
                  <a:gd name="T20" fmla="*/ 2 w 5"/>
                  <a:gd name="T21" fmla="*/ 0 h 5"/>
                  <a:gd name="T22" fmla="*/ 0 w 5"/>
                  <a:gd name="T23" fmla="*/ 2 h 5"/>
                  <a:gd name="T24" fmla="*/ 2 w 5"/>
                  <a:gd name="T25" fmla="*/ 2 h 5"/>
                  <a:gd name="T26" fmla="*/ 2 w 5"/>
                  <a:gd name="T27" fmla="*/ 5 h 5"/>
                  <a:gd name="T28" fmla="*/ 5 w 5"/>
                  <a:gd name="T29" fmla="*/ 5 h 5"/>
                  <a:gd name="T30" fmla="*/ 2 w 5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3" name="Freeform 146"/>
              <p:cNvSpPr>
                <a:spLocks noEditPoints="1"/>
              </p:cNvSpPr>
              <p:nvPr/>
            </p:nvSpPr>
            <p:spPr bwMode="auto">
              <a:xfrm>
                <a:off x="3883" y="160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0 w 5"/>
                  <a:gd name="T3" fmla="*/ 2 h 5"/>
                  <a:gd name="T4" fmla="*/ 0 w 5"/>
                  <a:gd name="T5" fmla="*/ 2 h 5"/>
                  <a:gd name="T6" fmla="*/ 0 w 5"/>
                  <a:gd name="T7" fmla="*/ 2 h 5"/>
                  <a:gd name="T8" fmla="*/ 0 w 5"/>
                  <a:gd name="T9" fmla="*/ 2 h 5"/>
                  <a:gd name="T10" fmla="*/ 0 w 5"/>
                  <a:gd name="T11" fmla="*/ 2 h 5"/>
                  <a:gd name="T12" fmla="*/ 0 w 5"/>
                  <a:gd name="T13" fmla="*/ 2 h 5"/>
                  <a:gd name="T14" fmla="*/ 0 w 5"/>
                  <a:gd name="T15" fmla="*/ 2 h 5"/>
                  <a:gd name="T16" fmla="*/ 0 w 5"/>
                  <a:gd name="T17" fmla="*/ 2 h 5"/>
                  <a:gd name="T18" fmla="*/ 0 w 5"/>
                  <a:gd name="T19" fmla="*/ 2 h 5"/>
                  <a:gd name="T20" fmla="*/ 2 w 5"/>
                  <a:gd name="T21" fmla="*/ 0 h 5"/>
                  <a:gd name="T22" fmla="*/ 0 w 5"/>
                  <a:gd name="T23" fmla="*/ 2 h 5"/>
                  <a:gd name="T24" fmla="*/ 2 w 5"/>
                  <a:gd name="T25" fmla="*/ 2 h 5"/>
                  <a:gd name="T26" fmla="*/ 2 w 5"/>
                  <a:gd name="T27" fmla="*/ 5 h 5"/>
                  <a:gd name="T28" fmla="*/ 5 w 5"/>
                  <a:gd name="T29" fmla="*/ 5 h 5"/>
                  <a:gd name="T30" fmla="*/ 2 w 5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4" name="Freeform 147"/>
              <p:cNvSpPr>
                <a:spLocks/>
              </p:cNvSpPr>
              <p:nvPr/>
            </p:nvSpPr>
            <p:spPr bwMode="auto">
              <a:xfrm>
                <a:off x="4030" y="1960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3 h 5"/>
                  <a:gd name="T4" fmla="*/ 0 w 3"/>
                  <a:gd name="T5" fmla="*/ 5 h 5"/>
                  <a:gd name="T6" fmla="*/ 3 w 3"/>
                  <a:gd name="T7" fmla="*/ 5 h 5"/>
                  <a:gd name="T8" fmla="*/ 3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5" name="Freeform 148"/>
              <p:cNvSpPr>
                <a:spLocks/>
              </p:cNvSpPr>
              <p:nvPr/>
            </p:nvSpPr>
            <p:spPr bwMode="auto">
              <a:xfrm>
                <a:off x="4030" y="1960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3 h 5"/>
                  <a:gd name="T4" fmla="*/ 0 w 3"/>
                  <a:gd name="T5" fmla="*/ 5 h 5"/>
                  <a:gd name="T6" fmla="*/ 3 w 3"/>
                  <a:gd name="T7" fmla="*/ 5 h 5"/>
                  <a:gd name="T8" fmla="*/ 3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6" name="Rectangle 14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7" name="Freeform 15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8" name="Rectangle 15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69" name="Freeform 152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0" name="Rectangle 15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1" name="Rectangle 154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2" name="Freeform 155"/>
              <p:cNvSpPr>
                <a:spLocks/>
              </p:cNvSpPr>
              <p:nvPr/>
            </p:nvSpPr>
            <p:spPr bwMode="auto">
              <a:xfrm>
                <a:off x="3883" y="1611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1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3" name="Freeform 156"/>
              <p:cNvSpPr>
                <a:spLocks/>
              </p:cNvSpPr>
              <p:nvPr/>
            </p:nvSpPr>
            <p:spPr bwMode="auto">
              <a:xfrm>
                <a:off x="3885" y="1613"/>
                <a:ext cx="12" cy="29"/>
              </a:xfrm>
              <a:custGeom>
                <a:avLst/>
                <a:gdLst>
                  <a:gd name="T0" fmla="*/ 0 w 5"/>
                  <a:gd name="T1" fmla="*/ 0 h 12"/>
                  <a:gd name="T2" fmla="*/ 5 w 5"/>
                  <a:gd name="T3" fmla="*/ 12 h 12"/>
                  <a:gd name="T4" fmla="*/ 1 w 5"/>
                  <a:gd name="T5" fmla="*/ 1 h 12"/>
                  <a:gd name="T6" fmla="*/ 0 w 5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4" name="Freeform 157"/>
              <p:cNvSpPr>
                <a:spLocks noEditPoints="1"/>
              </p:cNvSpPr>
              <p:nvPr/>
            </p:nvSpPr>
            <p:spPr bwMode="auto">
              <a:xfrm>
                <a:off x="3883" y="160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2 w 2"/>
                  <a:gd name="T19" fmla="*/ 0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5" name="Freeform 158"/>
              <p:cNvSpPr>
                <a:spLocks noEditPoints="1"/>
              </p:cNvSpPr>
              <p:nvPr/>
            </p:nvSpPr>
            <p:spPr bwMode="auto">
              <a:xfrm>
                <a:off x="3883" y="160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2 w 2"/>
                  <a:gd name="T19" fmla="*/ 0 h 3"/>
                  <a:gd name="T20" fmla="*/ 2 w 2"/>
                  <a:gd name="T21" fmla="*/ 3 h 3"/>
                  <a:gd name="T22" fmla="*/ 2 w 2"/>
                  <a:gd name="T23" fmla="*/ 3 h 3"/>
                  <a:gd name="T24" fmla="*/ 2 w 2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6" name="Freeform 159"/>
              <p:cNvSpPr>
                <a:spLocks/>
              </p:cNvSpPr>
              <p:nvPr/>
            </p:nvSpPr>
            <p:spPr bwMode="auto">
              <a:xfrm>
                <a:off x="4102" y="2134"/>
                <a:ext cx="7" cy="14"/>
              </a:xfrm>
              <a:custGeom>
                <a:avLst/>
                <a:gdLst>
                  <a:gd name="T0" fmla="*/ 0 w 7"/>
                  <a:gd name="T1" fmla="*/ 0 h 14"/>
                  <a:gd name="T2" fmla="*/ 2 w 7"/>
                  <a:gd name="T3" fmla="*/ 9 h 14"/>
                  <a:gd name="T4" fmla="*/ 7 w 7"/>
                  <a:gd name="T5" fmla="*/ 14 h 14"/>
                  <a:gd name="T6" fmla="*/ 7 w 7"/>
                  <a:gd name="T7" fmla="*/ 14 h 14"/>
                  <a:gd name="T8" fmla="*/ 0 w 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4">
                    <a:moveTo>
                      <a:pt x="0" y="0"/>
                    </a:moveTo>
                    <a:lnTo>
                      <a:pt x="2" y="9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7" name="Freeform 160"/>
              <p:cNvSpPr>
                <a:spLocks/>
              </p:cNvSpPr>
              <p:nvPr/>
            </p:nvSpPr>
            <p:spPr bwMode="auto">
              <a:xfrm>
                <a:off x="4102" y="2134"/>
                <a:ext cx="7" cy="14"/>
              </a:xfrm>
              <a:custGeom>
                <a:avLst/>
                <a:gdLst>
                  <a:gd name="T0" fmla="*/ 0 w 7"/>
                  <a:gd name="T1" fmla="*/ 0 h 14"/>
                  <a:gd name="T2" fmla="*/ 2 w 7"/>
                  <a:gd name="T3" fmla="*/ 9 h 14"/>
                  <a:gd name="T4" fmla="*/ 7 w 7"/>
                  <a:gd name="T5" fmla="*/ 14 h 14"/>
                  <a:gd name="T6" fmla="*/ 7 w 7"/>
                  <a:gd name="T7" fmla="*/ 14 h 14"/>
                  <a:gd name="T8" fmla="*/ 0 w 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4">
                    <a:moveTo>
                      <a:pt x="0" y="0"/>
                    </a:moveTo>
                    <a:lnTo>
                      <a:pt x="2" y="9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8" name="Freeform 161"/>
              <p:cNvSpPr>
                <a:spLocks/>
              </p:cNvSpPr>
              <p:nvPr/>
            </p:nvSpPr>
            <p:spPr bwMode="auto">
              <a:xfrm>
                <a:off x="4109" y="214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79" name="Freeform 162"/>
              <p:cNvSpPr>
                <a:spLocks/>
              </p:cNvSpPr>
              <p:nvPr/>
            </p:nvSpPr>
            <p:spPr bwMode="auto">
              <a:xfrm>
                <a:off x="4109" y="214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0" name="Rectangle 163"/>
              <p:cNvSpPr>
                <a:spLocks noChangeArrowheads="1"/>
              </p:cNvSpPr>
              <p:nvPr/>
            </p:nvSpPr>
            <p:spPr bwMode="auto">
              <a:xfrm>
                <a:off x="4109" y="2148"/>
                <a:ext cx="2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1" name="Rectangle 164"/>
              <p:cNvSpPr>
                <a:spLocks noChangeArrowheads="1"/>
              </p:cNvSpPr>
              <p:nvPr/>
            </p:nvSpPr>
            <p:spPr bwMode="auto">
              <a:xfrm>
                <a:off x="4109" y="2148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2" name="Freeform 165"/>
              <p:cNvSpPr>
                <a:spLocks noEditPoints="1"/>
              </p:cNvSpPr>
              <p:nvPr/>
            </p:nvSpPr>
            <p:spPr bwMode="auto">
              <a:xfrm>
                <a:off x="4173" y="2276"/>
                <a:ext cx="107" cy="202"/>
              </a:xfrm>
              <a:custGeom>
                <a:avLst/>
                <a:gdLst>
                  <a:gd name="T0" fmla="*/ 41 w 45"/>
                  <a:gd name="T1" fmla="*/ 79 h 85"/>
                  <a:gd name="T2" fmla="*/ 41 w 45"/>
                  <a:gd name="T3" fmla="*/ 79 h 85"/>
                  <a:gd name="T4" fmla="*/ 44 w 45"/>
                  <a:gd name="T5" fmla="*/ 85 h 85"/>
                  <a:gd name="T6" fmla="*/ 45 w 45"/>
                  <a:gd name="T7" fmla="*/ 85 h 85"/>
                  <a:gd name="T8" fmla="*/ 41 w 45"/>
                  <a:gd name="T9" fmla="*/ 79 h 85"/>
                  <a:gd name="T10" fmla="*/ 38 w 45"/>
                  <a:gd name="T11" fmla="*/ 73 h 85"/>
                  <a:gd name="T12" fmla="*/ 38 w 45"/>
                  <a:gd name="T13" fmla="*/ 74 h 85"/>
                  <a:gd name="T14" fmla="*/ 41 w 45"/>
                  <a:gd name="T15" fmla="*/ 79 h 85"/>
                  <a:gd name="T16" fmla="*/ 41 w 45"/>
                  <a:gd name="T17" fmla="*/ 79 h 85"/>
                  <a:gd name="T18" fmla="*/ 41 w 45"/>
                  <a:gd name="T19" fmla="*/ 78 h 85"/>
                  <a:gd name="T20" fmla="*/ 38 w 45"/>
                  <a:gd name="T21" fmla="*/ 73 h 85"/>
                  <a:gd name="T22" fmla="*/ 8 w 45"/>
                  <a:gd name="T23" fmla="*/ 14 h 85"/>
                  <a:gd name="T24" fmla="*/ 7 w 45"/>
                  <a:gd name="T25" fmla="*/ 14 h 85"/>
                  <a:gd name="T26" fmla="*/ 13 w 45"/>
                  <a:gd name="T27" fmla="*/ 26 h 85"/>
                  <a:gd name="T28" fmla="*/ 13 w 45"/>
                  <a:gd name="T29" fmla="*/ 24 h 85"/>
                  <a:gd name="T30" fmla="*/ 8 w 45"/>
                  <a:gd name="T31" fmla="*/ 14 h 85"/>
                  <a:gd name="T32" fmla="*/ 1 w 45"/>
                  <a:gd name="T33" fmla="*/ 0 h 85"/>
                  <a:gd name="T34" fmla="*/ 0 w 45"/>
                  <a:gd name="T35" fmla="*/ 0 h 85"/>
                  <a:gd name="T36" fmla="*/ 6 w 45"/>
                  <a:gd name="T37" fmla="*/ 13 h 85"/>
                  <a:gd name="T38" fmla="*/ 7 w 45"/>
                  <a:gd name="T39" fmla="*/ 13 h 85"/>
                  <a:gd name="T40" fmla="*/ 1 w 45"/>
                  <a:gd name="T4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85">
                    <a:moveTo>
                      <a:pt x="41" y="79"/>
                    </a:moveTo>
                    <a:cubicBezTo>
                      <a:pt x="41" y="79"/>
                      <a:pt x="41" y="79"/>
                      <a:pt x="41" y="79"/>
                    </a:cubicBezTo>
                    <a:cubicBezTo>
                      <a:pt x="44" y="85"/>
                      <a:pt x="44" y="85"/>
                      <a:pt x="44" y="85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1" y="79"/>
                      <a:pt x="41" y="79"/>
                      <a:pt x="41" y="79"/>
                    </a:cubicBezTo>
                    <a:moveTo>
                      <a:pt x="38" y="73"/>
                    </a:moveTo>
                    <a:cubicBezTo>
                      <a:pt x="38" y="73"/>
                      <a:pt x="38" y="73"/>
                      <a:pt x="38" y="74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8"/>
                    </a:cubicBezTo>
                    <a:cubicBezTo>
                      <a:pt x="38" y="73"/>
                      <a:pt x="38" y="73"/>
                      <a:pt x="38" y="73"/>
                    </a:cubicBezTo>
                    <a:moveTo>
                      <a:pt x="8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5"/>
                      <a:pt x="13" y="25"/>
                      <a:pt x="13" y="24"/>
                    </a:cubicBezTo>
                    <a:cubicBezTo>
                      <a:pt x="8" y="14"/>
                      <a:pt x="8" y="14"/>
                      <a:pt x="8" y="14"/>
                    </a:cubicBezTo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3" name="Freeform 166"/>
              <p:cNvSpPr>
                <a:spLocks noEditPoints="1"/>
              </p:cNvSpPr>
              <p:nvPr/>
            </p:nvSpPr>
            <p:spPr bwMode="auto">
              <a:xfrm>
                <a:off x="4109" y="2153"/>
                <a:ext cx="154" cy="299"/>
              </a:xfrm>
              <a:custGeom>
                <a:avLst/>
                <a:gdLst>
                  <a:gd name="T0" fmla="*/ 40 w 65"/>
                  <a:gd name="T1" fmla="*/ 76 h 126"/>
                  <a:gd name="T2" fmla="*/ 40 w 65"/>
                  <a:gd name="T3" fmla="*/ 78 h 126"/>
                  <a:gd name="T4" fmla="*/ 52 w 65"/>
                  <a:gd name="T5" fmla="*/ 102 h 126"/>
                  <a:gd name="T6" fmla="*/ 65 w 65"/>
                  <a:gd name="T7" fmla="*/ 126 h 126"/>
                  <a:gd name="T8" fmla="*/ 65 w 65"/>
                  <a:gd name="T9" fmla="*/ 125 h 126"/>
                  <a:gd name="T10" fmla="*/ 40 w 65"/>
                  <a:gd name="T11" fmla="*/ 76 h 126"/>
                  <a:gd name="T12" fmla="*/ 1 w 65"/>
                  <a:gd name="T13" fmla="*/ 0 h 126"/>
                  <a:gd name="T14" fmla="*/ 0 w 65"/>
                  <a:gd name="T15" fmla="*/ 0 h 126"/>
                  <a:gd name="T16" fmla="*/ 27 w 65"/>
                  <a:gd name="T17" fmla="*/ 52 h 126"/>
                  <a:gd name="T18" fmla="*/ 28 w 65"/>
                  <a:gd name="T19" fmla="*/ 52 h 126"/>
                  <a:gd name="T20" fmla="*/ 2 w 65"/>
                  <a:gd name="T21" fmla="*/ 0 h 126"/>
                  <a:gd name="T22" fmla="*/ 1 w 65"/>
                  <a:gd name="T23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" h="126">
                    <a:moveTo>
                      <a:pt x="40" y="76"/>
                    </a:moveTo>
                    <a:cubicBezTo>
                      <a:pt x="40" y="77"/>
                      <a:pt x="40" y="77"/>
                      <a:pt x="40" y="78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5" y="125"/>
                      <a:pt x="65" y="125"/>
                      <a:pt x="65" y="125"/>
                    </a:cubicBezTo>
                    <a:cubicBezTo>
                      <a:pt x="40" y="76"/>
                      <a:pt x="40" y="76"/>
                      <a:pt x="40" y="76"/>
                    </a:cubicBezTo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27" y="52"/>
                      <a:pt x="28" y="52"/>
                      <a:pt x="28" y="5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4" name="Freeform 167"/>
              <p:cNvSpPr>
                <a:spLocks/>
              </p:cNvSpPr>
              <p:nvPr/>
            </p:nvSpPr>
            <p:spPr bwMode="auto">
              <a:xfrm>
                <a:off x="4270" y="246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5" name="Freeform 168"/>
              <p:cNvSpPr>
                <a:spLocks noEditPoints="1"/>
              </p:cNvSpPr>
              <p:nvPr/>
            </p:nvSpPr>
            <p:spPr bwMode="auto">
              <a:xfrm>
                <a:off x="4263" y="2452"/>
                <a:ext cx="14" cy="29"/>
              </a:xfrm>
              <a:custGeom>
                <a:avLst/>
                <a:gdLst>
                  <a:gd name="T0" fmla="*/ 3 w 6"/>
                  <a:gd name="T1" fmla="*/ 5 h 12"/>
                  <a:gd name="T2" fmla="*/ 3 w 6"/>
                  <a:gd name="T3" fmla="*/ 6 h 12"/>
                  <a:gd name="T4" fmla="*/ 5 w 6"/>
                  <a:gd name="T5" fmla="*/ 12 h 12"/>
                  <a:gd name="T6" fmla="*/ 6 w 6"/>
                  <a:gd name="T7" fmla="*/ 12 h 12"/>
                  <a:gd name="T8" fmla="*/ 6 w 6"/>
                  <a:gd name="T9" fmla="*/ 11 h 12"/>
                  <a:gd name="T10" fmla="*/ 3 w 6"/>
                  <a:gd name="T11" fmla="*/ 5 h 12"/>
                  <a:gd name="T12" fmla="*/ 0 w 6"/>
                  <a:gd name="T13" fmla="*/ 0 h 12"/>
                  <a:gd name="T14" fmla="*/ 0 w 6"/>
                  <a:gd name="T15" fmla="*/ 0 h 12"/>
                  <a:gd name="T16" fmla="*/ 2 w 6"/>
                  <a:gd name="T17" fmla="*/ 6 h 12"/>
                  <a:gd name="T18" fmla="*/ 3 w 6"/>
                  <a:gd name="T19" fmla="*/ 5 h 12"/>
                  <a:gd name="T20" fmla="*/ 0 w 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2">
                    <a:moveTo>
                      <a:pt x="3" y="5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6" name="Freeform 169"/>
              <p:cNvSpPr>
                <a:spLocks/>
              </p:cNvSpPr>
              <p:nvPr/>
            </p:nvSpPr>
            <p:spPr bwMode="auto">
              <a:xfrm>
                <a:off x="4232" y="2395"/>
                <a:ext cx="31" cy="57"/>
              </a:xfrm>
              <a:custGeom>
                <a:avLst/>
                <a:gdLst>
                  <a:gd name="T0" fmla="*/ 0 w 13"/>
                  <a:gd name="T1" fmla="*/ 0 h 24"/>
                  <a:gd name="T2" fmla="*/ 13 w 13"/>
                  <a:gd name="T3" fmla="*/ 24 h 24"/>
                  <a:gd name="T4" fmla="*/ 13 w 13"/>
                  <a:gd name="T5" fmla="*/ 24 h 24"/>
                  <a:gd name="T6" fmla="*/ 0 w 1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0"/>
                    </a:move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7" name="Freeform 170"/>
              <p:cNvSpPr>
                <a:spLocks/>
              </p:cNvSpPr>
              <p:nvPr/>
            </p:nvSpPr>
            <p:spPr bwMode="auto">
              <a:xfrm>
                <a:off x="4268" y="2464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8" name="Freeform 171"/>
              <p:cNvSpPr>
                <a:spLocks/>
              </p:cNvSpPr>
              <p:nvPr/>
            </p:nvSpPr>
            <p:spPr bwMode="auto">
              <a:xfrm>
                <a:off x="4102" y="2153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2 w 7"/>
                  <a:gd name="T3" fmla="*/ 5 h 9"/>
                  <a:gd name="T4" fmla="*/ 0 w 7"/>
                  <a:gd name="T5" fmla="*/ 5 h 9"/>
                  <a:gd name="T6" fmla="*/ 2 w 7"/>
                  <a:gd name="T7" fmla="*/ 9 h 9"/>
                  <a:gd name="T8" fmla="*/ 7 w 7"/>
                  <a:gd name="T9" fmla="*/ 0 h 9"/>
                  <a:gd name="T10" fmla="*/ 7 w 7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89" name="Freeform 172"/>
              <p:cNvSpPr>
                <a:spLocks/>
              </p:cNvSpPr>
              <p:nvPr/>
            </p:nvSpPr>
            <p:spPr bwMode="auto">
              <a:xfrm>
                <a:off x="4102" y="2153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2 w 7"/>
                  <a:gd name="T3" fmla="*/ 5 h 9"/>
                  <a:gd name="T4" fmla="*/ 0 w 7"/>
                  <a:gd name="T5" fmla="*/ 5 h 9"/>
                  <a:gd name="T6" fmla="*/ 2 w 7"/>
                  <a:gd name="T7" fmla="*/ 9 h 9"/>
                  <a:gd name="T8" fmla="*/ 7 w 7"/>
                  <a:gd name="T9" fmla="*/ 0 h 9"/>
                  <a:gd name="T10" fmla="*/ 7 w 7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7" y="0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0" name="Freeform 173"/>
              <p:cNvSpPr>
                <a:spLocks/>
              </p:cNvSpPr>
              <p:nvPr/>
            </p:nvSpPr>
            <p:spPr bwMode="auto">
              <a:xfrm>
                <a:off x="3980" y="2217"/>
                <a:ext cx="86" cy="143"/>
              </a:xfrm>
              <a:custGeom>
                <a:avLst/>
                <a:gdLst>
                  <a:gd name="T0" fmla="*/ 36 w 36"/>
                  <a:gd name="T1" fmla="*/ 0 h 60"/>
                  <a:gd name="T2" fmla="*/ 0 w 36"/>
                  <a:gd name="T3" fmla="*/ 58 h 60"/>
                  <a:gd name="T4" fmla="*/ 0 w 36"/>
                  <a:gd name="T5" fmla="*/ 60 h 60"/>
                  <a:gd name="T6" fmla="*/ 1 w 36"/>
                  <a:gd name="T7" fmla="*/ 60 h 60"/>
                  <a:gd name="T8" fmla="*/ 36 w 36"/>
                  <a:gd name="T9" fmla="*/ 2 h 60"/>
                  <a:gd name="T10" fmla="*/ 36 w 36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0">
                    <a:moveTo>
                      <a:pt x="36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6" y="1"/>
                      <a:pt x="36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1" name="Freeform 174"/>
              <p:cNvSpPr>
                <a:spLocks/>
              </p:cNvSpPr>
              <p:nvPr/>
            </p:nvSpPr>
            <p:spPr bwMode="auto">
              <a:xfrm>
                <a:off x="4066" y="2162"/>
                <a:ext cx="36" cy="60"/>
              </a:xfrm>
              <a:custGeom>
                <a:avLst/>
                <a:gdLst>
                  <a:gd name="T0" fmla="*/ 15 w 15"/>
                  <a:gd name="T1" fmla="*/ 0 h 25"/>
                  <a:gd name="T2" fmla="*/ 0 w 15"/>
                  <a:gd name="T3" fmla="*/ 23 h 25"/>
                  <a:gd name="T4" fmla="*/ 0 w 15"/>
                  <a:gd name="T5" fmla="*/ 25 h 25"/>
                  <a:gd name="T6" fmla="*/ 15 w 15"/>
                  <a:gd name="T7" fmla="*/ 1 h 25"/>
                  <a:gd name="T8" fmla="*/ 15 w 15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5">
                    <a:moveTo>
                      <a:pt x="15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2" name="Freeform 175"/>
              <p:cNvSpPr>
                <a:spLocks/>
              </p:cNvSpPr>
              <p:nvPr/>
            </p:nvSpPr>
            <p:spPr bwMode="auto">
              <a:xfrm>
                <a:off x="4102" y="2158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4 h 7"/>
                  <a:gd name="T4" fmla="*/ 0 w 2"/>
                  <a:gd name="T5" fmla="*/ 7 h 7"/>
                  <a:gd name="T6" fmla="*/ 2 w 2"/>
                  <a:gd name="T7" fmla="*/ 4 h 7"/>
                  <a:gd name="T8" fmla="*/ 0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3" name="Freeform 176"/>
              <p:cNvSpPr>
                <a:spLocks/>
              </p:cNvSpPr>
              <p:nvPr/>
            </p:nvSpPr>
            <p:spPr bwMode="auto">
              <a:xfrm>
                <a:off x="4102" y="2158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4 h 7"/>
                  <a:gd name="T4" fmla="*/ 0 w 2"/>
                  <a:gd name="T5" fmla="*/ 7 h 7"/>
                  <a:gd name="T6" fmla="*/ 2 w 2"/>
                  <a:gd name="T7" fmla="*/ 4 h 7"/>
                  <a:gd name="T8" fmla="*/ 0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4" name="Freeform 177"/>
              <p:cNvSpPr>
                <a:spLocks/>
              </p:cNvSpPr>
              <p:nvPr/>
            </p:nvSpPr>
            <p:spPr bwMode="auto">
              <a:xfrm>
                <a:off x="4104" y="2153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5 w 5"/>
                  <a:gd name="T7" fmla="*/ 0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5" name="Freeform 178"/>
              <p:cNvSpPr>
                <a:spLocks/>
              </p:cNvSpPr>
              <p:nvPr/>
            </p:nvSpPr>
            <p:spPr bwMode="auto">
              <a:xfrm>
                <a:off x="4104" y="2153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5 w 5"/>
                  <a:gd name="T7" fmla="*/ 0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6" name="Rectangle 179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3" cy="3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7" name="Rectangle 180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3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8" name="Freeform 181"/>
              <p:cNvSpPr>
                <a:spLocks/>
              </p:cNvSpPr>
              <p:nvPr/>
            </p:nvSpPr>
            <p:spPr bwMode="auto">
              <a:xfrm>
                <a:off x="4109" y="215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399" name="Freeform 182"/>
              <p:cNvSpPr>
                <a:spLocks/>
              </p:cNvSpPr>
              <p:nvPr/>
            </p:nvSpPr>
            <p:spPr bwMode="auto">
              <a:xfrm>
                <a:off x="4109" y="215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0" name="Rectangle 183"/>
              <p:cNvSpPr>
                <a:spLocks noChangeArrowheads="1"/>
              </p:cNvSpPr>
              <p:nvPr/>
            </p:nvSpPr>
            <p:spPr bwMode="auto">
              <a:xfrm>
                <a:off x="4109" y="2153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1" name="Rectangle 184"/>
              <p:cNvSpPr>
                <a:spLocks noChangeArrowheads="1"/>
              </p:cNvSpPr>
              <p:nvPr/>
            </p:nvSpPr>
            <p:spPr bwMode="auto">
              <a:xfrm>
                <a:off x="4109" y="215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2" name="Freeform 185"/>
              <p:cNvSpPr>
                <a:spLocks/>
              </p:cNvSpPr>
              <p:nvPr/>
            </p:nvSpPr>
            <p:spPr bwMode="auto">
              <a:xfrm>
                <a:off x="4109" y="215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3" name="Freeform 186"/>
              <p:cNvSpPr>
                <a:spLocks/>
              </p:cNvSpPr>
              <p:nvPr/>
            </p:nvSpPr>
            <p:spPr bwMode="auto">
              <a:xfrm>
                <a:off x="4109" y="215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4" name="Freeform 187"/>
              <p:cNvSpPr>
                <a:spLocks noEditPoints="1"/>
              </p:cNvSpPr>
              <p:nvPr/>
            </p:nvSpPr>
            <p:spPr bwMode="auto">
              <a:xfrm>
                <a:off x="3659" y="2362"/>
                <a:ext cx="314" cy="128"/>
              </a:xfrm>
              <a:custGeom>
                <a:avLst/>
                <a:gdLst>
                  <a:gd name="T0" fmla="*/ 19 w 132"/>
                  <a:gd name="T1" fmla="*/ 45 h 54"/>
                  <a:gd name="T2" fmla="*/ 3 w 132"/>
                  <a:gd name="T3" fmla="*/ 52 h 54"/>
                  <a:gd name="T4" fmla="*/ 0 w 132"/>
                  <a:gd name="T5" fmla="*/ 54 h 54"/>
                  <a:gd name="T6" fmla="*/ 0 w 132"/>
                  <a:gd name="T7" fmla="*/ 54 h 54"/>
                  <a:gd name="T8" fmla="*/ 20 w 132"/>
                  <a:gd name="T9" fmla="*/ 46 h 54"/>
                  <a:gd name="T10" fmla="*/ 19 w 132"/>
                  <a:gd name="T11" fmla="*/ 45 h 54"/>
                  <a:gd name="T12" fmla="*/ 132 w 132"/>
                  <a:gd name="T13" fmla="*/ 0 h 54"/>
                  <a:gd name="T14" fmla="*/ 107 w 132"/>
                  <a:gd name="T15" fmla="*/ 10 h 54"/>
                  <a:gd name="T16" fmla="*/ 107 w 132"/>
                  <a:gd name="T17" fmla="*/ 10 h 54"/>
                  <a:gd name="T18" fmla="*/ 132 w 132"/>
                  <a:gd name="T19" fmla="*/ 0 h 54"/>
                  <a:gd name="T20" fmla="*/ 132 w 132"/>
                  <a:gd name="T2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4">
                    <a:moveTo>
                      <a:pt x="19" y="45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6"/>
                      <a:pt x="20" y="45"/>
                      <a:pt x="19" y="45"/>
                    </a:cubicBezTo>
                    <a:moveTo>
                      <a:pt x="132" y="0"/>
                    </a:move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5" name="Freeform 188"/>
              <p:cNvSpPr>
                <a:spLocks/>
              </p:cNvSpPr>
              <p:nvPr/>
            </p:nvSpPr>
            <p:spPr bwMode="auto">
              <a:xfrm>
                <a:off x="3705" y="2386"/>
                <a:ext cx="209" cy="85"/>
              </a:xfrm>
              <a:custGeom>
                <a:avLst/>
                <a:gdLst>
                  <a:gd name="T0" fmla="*/ 88 w 88"/>
                  <a:gd name="T1" fmla="*/ 0 h 36"/>
                  <a:gd name="T2" fmla="*/ 0 w 88"/>
                  <a:gd name="T3" fmla="*/ 35 h 36"/>
                  <a:gd name="T4" fmla="*/ 1 w 88"/>
                  <a:gd name="T5" fmla="*/ 36 h 36"/>
                  <a:gd name="T6" fmla="*/ 88 w 88"/>
                  <a:gd name="T7" fmla="*/ 0 h 36"/>
                  <a:gd name="T8" fmla="*/ 88 w 88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36">
                    <a:moveTo>
                      <a:pt x="88" y="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1" y="35"/>
                      <a:pt x="1" y="36"/>
                      <a:pt x="1" y="36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6" name="Rectangle 189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7" name="Rectangle 19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8" name="Rectangle 191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09" name="Rectangle 192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0" name="Rectangle 193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1" name="Rectangle 19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2" name="Freeform 195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3" name="Freeform 196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4" name="Rectangle 197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5" name="Rectangle 198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6" name="Rectangle 199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7" name="Freeform 200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8" name="Rectangle 201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19" name="Rectangle 202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20" name="Rectangle 203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421" name="Rectangle 20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27" name="Group 406"/>
            <p:cNvGrpSpPr>
              <a:grpSpLocks/>
            </p:cNvGrpSpPr>
            <p:nvPr/>
          </p:nvGrpSpPr>
          <p:grpSpPr bwMode="auto">
            <a:xfrm>
              <a:off x="3507" y="1796"/>
              <a:ext cx="774" cy="965"/>
              <a:chOff x="3507" y="1796"/>
              <a:chExt cx="774" cy="965"/>
            </a:xfrm>
          </p:grpSpPr>
          <p:sp>
            <p:nvSpPr>
              <p:cNvPr id="3022" name="Rectangle 206"/>
              <p:cNvSpPr>
                <a:spLocks noChangeArrowheads="1"/>
              </p:cNvSpPr>
              <p:nvPr/>
            </p:nvSpPr>
            <p:spPr bwMode="auto">
              <a:xfrm>
                <a:off x="3659" y="2490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3" name="Freeform 207"/>
              <p:cNvSpPr>
                <a:spLocks/>
              </p:cNvSpPr>
              <p:nvPr/>
            </p:nvSpPr>
            <p:spPr bwMode="auto">
              <a:xfrm>
                <a:off x="3659" y="2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4" name="Freeform 208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5" name="Freeform 209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6" name="Rectangle 21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7" name="Rectangle 211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8" name="Freeform 212"/>
              <p:cNvSpPr>
                <a:spLocks/>
              </p:cNvSpPr>
              <p:nvPr/>
            </p:nvSpPr>
            <p:spPr bwMode="auto">
              <a:xfrm>
                <a:off x="3655" y="2486"/>
                <a:ext cx="12" cy="4"/>
              </a:xfrm>
              <a:custGeom>
                <a:avLst/>
                <a:gdLst>
                  <a:gd name="T0" fmla="*/ 12 w 12"/>
                  <a:gd name="T1" fmla="*/ 0 h 4"/>
                  <a:gd name="T2" fmla="*/ 0 w 12"/>
                  <a:gd name="T3" fmla="*/ 4 h 4"/>
                  <a:gd name="T4" fmla="*/ 0 w 12"/>
                  <a:gd name="T5" fmla="*/ 4 h 4"/>
                  <a:gd name="T6" fmla="*/ 4 w 12"/>
                  <a:gd name="T7" fmla="*/ 4 h 4"/>
                  <a:gd name="T8" fmla="*/ 12 w 1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9" name="Freeform 213"/>
              <p:cNvSpPr>
                <a:spLocks/>
              </p:cNvSpPr>
              <p:nvPr/>
            </p:nvSpPr>
            <p:spPr bwMode="auto">
              <a:xfrm>
                <a:off x="3655" y="2486"/>
                <a:ext cx="12" cy="4"/>
              </a:xfrm>
              <a:custGeom>
                <a:avLst/>
                <a:gdLst>
                  <a:gd name="T0" fmla="*/ 12 w 12"/>
                  <a:gd name="T1" fmla="*/ 0 h 4"/>
                  <a:gd name="T2" fmla="*/ 0 w 12"/>
                  <a:gd name="T3" fmla="*/ 4 h 4"/>
                  <a:gd name="T4" fmla="*/ 0 w 12"/>
                  <a:gd name="T5" fmla="*/ 4 h 4"/>
                  <a:gd name="T6" fmla="*/ 4 w 12"/>
                  <a:gd name="T7" fmla="*/ 4 h 4"/>
                  <a:gd name="T8" fmla="*/ 12 w 1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0" name="Freeform 214"/>
              <p:cNvSpPr>
                <a:spLocks noEditPoints="1"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  <a:gd name="T6" fmla="*/ 0 h 3"/>
                  <a:gd name="T7" fmla="*/ 0 h 3"/>
                  <a:gd name="T8" fmla="*/ 0 h 3"/>
                  <a:gd name="T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1" name="Freeform 215"/>
              <p:cNvSpPr>
                <a:spLocks noEditPoints="1"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  <a:gd name="T6" fmla="*/ 0 h 3"/>
                  <a:gd name="T7" fmla="*/ 0 h 3"/>
                  <a:gd name="T8" fmla="*/ 0 h 3"/>
                  <a:gd name="T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2" name="Rectangle 216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3" name="Freeform 217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4" name="Freeform 218"/>
              <p:cNvSpPr>
                <a:spLocks/>
              </p:cNvSpPr>
              <p:nvPr/>
            </p:nvSpPr>
            <p:spPr bwMode="auto">
              <a:xfrm>
                <a:off x="3655" y="24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0 w 4"/>
                  <a:gd name="T7" fmla="*/ 3 h 3"/>
                  <a:gd name="T8" fmla="*/ 2 w 4"/>
                  <a:gd name="T9" fmla="*/ 0 h 3"/>
                  <a:gd name="T10" fmla="*/ 2 w 4"/>
                  <a:gd name="T11" fmla="*/ 3 h 3"/>
                  <a:gd name="T12" fmla="*/ 4 w 4"/>
                  <a:gd name="T13" fmla="*/ 0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5" name="Freeform 219"/>
              <p:cNvSpPr>
                <a:spLocks/>
              </p:cNvSpPr>
              <p:nvPr/>
            </p:nvSpPr>
            <p:spPr bwMode="auto">
              <a:xfrm>
                <a:off x="3655" y="24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0 h 3"/>
                  <a:gd name="T4" fmla="*/ 0 w 4"/>
                  <a:gd name="T5" fmla="*/ 0 h 3"/>
                  <a:gd name="T6" fmla="*/ 0 w 4"/>
                  <a:gd name="T7" fmla="*/ 3 h 3"/>
                  <a:gd name="T8" fmla="*/ 2 w 4"/>
                  <a:gd name="T9" fmla="*/ 0 h 3"/>
                  <a:gd name="T10" fmla="*/ 2 w 4"/>
                  <a:gd name="T11" fmla="*/ 3 h 3"/>
                  <a:gd name="T12" fmla="*/ 4 w 4"/>
                  <a:gd name="T13" fmla="*/ 0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6" name="Freeform 220"/>
              <p:cNvSpPr>
                <a:spLocks/>
              </p:cNvSpPr>
              <p:nvPr/>
            </p:nvSpPr>
            <p:spPr bwMode="auto">
              <a:xfrm>
                <a:off x="3655" y="2490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3 h 3"/>
                  <a:gd name="T12" fmla="*/ 2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7" name="Freeform 221"/>
              <p:cNvSpPr>
                <a:spLocks/>
              </p:cNvSpPr>
              <p:nvPr/>
            </p:nvSpPr>
            <p:spPr bwMode="auto">
              <a:xfrm>
                <a:off x="3655" y="2490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3 h 3"/>
                  <a:gd name="T12" fmla="*/ 2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8" name="Freeform 222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  <a:gd name="T7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39" name="Freeform 223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  <a:gd name="T7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0" name="Rectangle 22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1" name="Freeform 225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2" name="Freeform 226"/>
              <p:cNvSpPr>
                <a:spLocks noEditPoints="1"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3" name="Freeform 227"/>
              <p:cNvSpPr>
                <a:spLocks noEditPoints="1"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4" name="Rectangle 22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5" name="Freeform 229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6" name="Rectangle 23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7" name="Rectangle 23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8" name="Rectangle 232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49" name="Freeform 233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0" name="Rectangle 234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1" name="Freeform 235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2" name="Freeform 236"/>
              <p:cNvSpPr>
                <a:spLocks/>
              </p:cNvSpPr>
              <p:nvPr/>
            </p:nvSpPr>
            <p:spPr bwMode="auto">
              <a:xfrm>
                <a:off x="3997" y="1982"/>
                <a:ext cx="7" cy="59"/>
              </a:xfrm>
              <a:custGeom>
                <a:avLst/>
                <a:gdLst>
                  <a:gd name="T0" fmla="*/ 5 w 7"/>
                  <a:gd name="T1" fmla="*/ 0 h 59"/>
                  <a:gd name="T2" fmla="*/ 2 w 7"/>
                  <a:gd name="T3" fmla="*/ 0 h 59"/>
                  <a:gd name="T4" fmla="*/ 0 w 7"/>
                  <a:gd name="T5" fmla="*/ 57 h 59"/>
                  <a:gd name="T6" fmla="*/ 2 w 7"/>
                  <a:gd name="T7" fmla="*/ 59 h 59"/>
                  <a:gd name="T8" fmla="*/ 7 w 7"/>
                  <a:gd name="T9" fmla="*/ 2 h 59"/>
                  <a:gd name="T10" fmla="*/ 5 w 7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9">
                    <a:moveTo>
                      <a:pt x="5" y="0"/>
                    </a:moveTo>
                    <a:lnTo>
                      <a:pt x="2" y="0"/>
                    </a:lnTo>
                    <a:lnTo>
                      <a:pt x="0" y="57"/>
                    </a:lnTo>
                    <a:lnTo>
                      <a:pt x="2" y="59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3" name="Freeform 237"/>
              <p:cNvSpPr>
                <a:spLocks/>
              </p:cNvSpPr>
              <p:nvPr/>
            </p:nvSpPr>
            <p:spPr bwMode="auto">
              <a:xfrm>
                <a:off x="3997" y="1982"/>
                <a:ext cx="7" cy="59"/>
              </a:xfrm>
              <a:custGeom>
                <a:avLst/>
                <a:gdLst>
                  <a:gd name="T0" fmla="*/ 5 w 7"/>
                  <a:gd name="T1" fmla="*/ 0 h 59"/>
                  <a:gd name="T2" fmla="*/ 2 w 7"/>
                  <a:gd name="T3" fmla="*/ 0 h 59"/>
                  <a:gd name="T4" fmla="*/ 0 w 7"/>
                  <a:gd name="T5" fmla="*/ 57 h 59"/>
                  <a:gd name="T6" fmla="*/ 2 w 7"/>
                  <a:gd name="T7" fmla="*/ 59 h 59"/>
                  <a:gd name="T8" fmla="*/ 7 w 7"/>
                  <a:gd name="T9" fmla="*/ 2 h 59"/>
                  <a:gd name="T10" fmla="*/ 5 w 7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9">
                    <a:moveTo>
                      <a:pt x="5" y="0"/>
                    </a:moveTo>
                    <a:lnTo>
                      <a:pt x="2" y="0"/>
                    </a:lnTo>
                    <a:lnTo>
                      <a:pt x="0" y="57"/>
                    </a:lnTo>
                    <a:lnTo>
                      <a:pt x="2" y="59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4" name="Rectangle 238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3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5" name="Rectangle 239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6" name="Freeform 240"/>
              <p:cNvSpPr>
                <a:spLocks/>
              </p:cNvSpPr>
              <p:nvPr/>
            </p:nvSpPr>
            <p:spPr bwMode="auto">
              <a:xfrm>
                <a:off x="4002" y="19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7" name="Freeform 241"/>
              <p:cNvSpPr>
                <a:spLocks/>
              </p:cNvSpPr>
              <p:nvPr/>
            </p:nvSpPr>
            <p:spPr bwMode="auto">
              <a:xfrm>
                <a:off x="4002" y="19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8" name="Rectangle 242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3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59" name="Rectangle 243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0" name="Freeform 244"/>
              <p:cNvSpPr>
                <a:spLocks/>
              </p:cNvSpPr>
              <p:nvPr/>
            </p:nvSpPr>
            <p:spPr bwMode="auto">
              <a:xfrm>
                <a:off x="4002" y="19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1" name="Freeform 245"/>
              <p:cNvSpPr>
                <a:spLocks/>
              </p:cNvSpPr>
              <p:nvPr/>
            </p:nvSpPr>
            <p:spPr bwMode="auto">
              <a:xfrm>
                <a:off x="4002" y="19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2" name="Freeform 246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3" name="Freeform 247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4" name="Freeform 248"/>
              <p:cNvSpPr>
                <a:spLocks noEditPoints="1"/>
              </p:cNvSpPr>
              <p:nvPr/>
            </p:nvSpPr>
            <p:spPr bwMode="auto">
              <a:xfrm>
                <a:off x="3978" y="2043"/>
                <a:ext cx="21" cy="314"/>
              </a:xfrm>
              <a:custGeom>
                <a:avLst/>
                <a:gdLst>
                  <a:gd name="T0" fmla="*/ 9 w 21"/>
                  <a:gd name="T1" fmla="*/ 200 h 314"/>
                  <a:gd name="T2" fmla="*/ 7 w 21"/>
                  <a:gd name="T3" fmla="*/ 202 h 314"/>
                  <a:gd name="T4" fmla="*/ 0 w 21"/>
                  <a:gd name="T5" fmla="*/ 312 h 314"/>
                  <a:gd name="T6" fmla="*/ 0 w 21"/>
                  <a:gd name="T7" fmla="*/ 314 h 314"/>
                  <a:gd name="T8" fmla="*/ 2 w 21"/>
                  <a:gd name="T9" fmla="*/ 312 h 314"/>
                  <a:gd name="T10" fmla="*/ 9 w 21"/>
                  <a:gd name="T11" fmla="*/ 200 h 314"/>
                  <a:gd name="T12" fmla="*/ 14 w 21"/>
                  <a:gd name="T13" fmla="*/ 131 h 314"/>
                  <a:gd name="T14" fmla="*/ 9 w 21"/>
                  <a:gd name="T15" fmla="*/ 131 h 314"/>
                  <a:gd name="T16" fmla="*/ 7 w 21"/>
                  <a:gd name="T17" fmla="*/ 198 h 314"/>
                  <a:gd name="T18" fmla="*/ 9 w 21"/>
                  <a:gd name="T19" fmla="*/ 195 h 314"/>
                  <a:gd name="T20" fmla="*/ 14 w 21"/>
                  <a:gd name="T21" fmla="*/ 131 h 314"/>
                  <a:gd name="T22" fmla="*/ 19 w 21"/>
                  <a:gd name="T23" fmla="*/ 0 h 314"/>
                  <a:gd name="T24" fmla="*/ 9 w 21"/>
                  <a:gd name="T25" fmla="*/ 129 h 314"/>
                  <a:gd name="T26" fmla="*/ 14 w 21"/>
                  <a:gd name="T27" fmla="*/ 129 h 314"/>
                  <a:gd name="T28" fmla="*/ 21 w 21"/>
                  <a:gd name="T29" fmla="*/ 3 h 314"/>
                  <a:gd name="T30" fmla="*/ 19 w 21"/>
                  <a:gd name="T31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314">
                    <a:moveTo>
                      <a:pt x="9" y="200"/>
                    </a:moveTo>
                    <a:lnTo>
                      <a:pt x="7" y="202"/>
                    </a:lnTo>
                    <a:lnTo>
                      <a:pt x="0" y="312"/>
                    </a:lnTo>
                    <a:lnTo>
                      <a:pt x="0" y="314"/>
                    </a:lnTo>
                    <a:lnTo>
                      <a:pt x="2" y="312"/>
                    </a:lnTo>
                    <a:lnTo>
                      <a:pt x="9" y="200"/>
                    </a:lnTo>
                    <a:close/>
                    <a:moveTo>
                      <a:pt x="14" y="131"/>
                    </a:moveTo>
                    <a:lnTo>
                      <a:pt x="9" y="131"/>
                    </a:lnTo>
                    <a:lnTo>
                      <a:pt x="7" y="198"/>
                    </a:lnTo>
                    <a:lnTo>
                      <a:pt x="9" y="195"/>
                    </a:lnTo>
                    <a:lnTo>
                      <a:pt x="14" y="131"/>
                    </a:lnTo>
                    <a:close/>
                    <a:moveTo>
                      <a:pt x="19" y="0"/>
                    </a:moveTo>
                    <a:lnTo>
                      <a:pt x="9" y="129"/>
                    </a:lnTo>
                    <a:lnTo>
                      <a:pt x="14" y="129"/>
                    </a:lnTo>
                    <a:lnTo>
                      <a:pt x="21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5" name="Freeform 249"/>
              <p:cNvSpPr>
                <a:spLocks noEditPoints="1"/>
              </p:cNvSpPr>
              <p:nvPr/>
            </p:nvSpPr>
            <p:spPr bwMode="auto">
              <a:xfrm>
                <a:off x="3978" y="2043"/>
                <a:ext cx="21" cy="314"/>
              </a:xfrm>
              <a:custGeom>
                <a:avLst/>
                <a:gdLst>
                  <a:gd name="T0" fmla="*/ 9 w 21"/>
                  <a:gd name="T1" fmla="*/ 200 h 314"/>
                  <a:gd name="T2" fmla="*/ 7 w 21"/>
                  <a:gd name="T3" fmla="*/ 202 h 314"/>
                  <a:gd name="T4" fmla="*/ 0 w 21"/>
                  <a:gd name="T5" fmla="*/ 312 h 314"/>
                  <a:gd name="T6" fmla="*/ 0 w 21"/>
                  <a:gd name="T7" fmla="*/ 314 h 314"/>
                  <a:gd name="T8" fmla="*/ 2 w 21"/>
                  <a:gd name="T9" fmla="*/ 312 h 314"/>
                  <a:gd name="T10" fmla="*/ 9 w 21"/>
                  <a:gd name="T11" fmla="*/ 200 h 314"/>
                  <a:gd name="T12" fmla="*/ 14 w 21"/>
                  <a:gd name="T13" fmla="*/ 131 h 314"/>
                  <a:gd name="T14" fmla="*/ 9 w 21"/>
                  <a:gd name="T15" fmla="*/ 131 h 314"/>
                  <a:gd name="T16" fmla="*/ 7 w 21"/>
                  <a:gd name="T17" fmla="*/ 198 h 314"/>
                  <a:gd name="T18" fmla="*/ 9 w 21"/>
                  <a:gd name="T19" fmla="*/ 195 h 314"/>
                  <a:gd name="T20" fmla="*/ 14 w 21"/>
                  <a:gd name="T21" fmla="*/ 131 h 314"/>
                  <a:gd name="T22" fmla="*/ 19 w 21"/>
                  <a:gd name="T23" fmla="*/ 0 h 314"/>
                  <a:gd name="T24" fmla="*/ 9 w 21"/>
                  <a:gd name="T25" fmla="*/ 129 h 314"/>
                  <a:gd name="T26" fmla="*/ 14 w 21"/>
                  <a:gd name="T27" fmla="*/ 129 h 314"/>
                  <a:gd name="T28" fmla="*/ 21 w 21"/>
                  <a:gd name="T29" fmla="*/ 3 h 314"/>
                  <a:gd name="T30" fmla="*/ 19 w 21"/>
                  <a:gd name="T31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314">
                    <a:moveTo>
                      <a:pt x="9" y="200"/>
                    </a:moveTo>
                    <a:lnTo>
                      <a:pt x="7" y="202"/>
                    </a:lnTo>
                    <a:lnTo>
                      <a:pt x="0" y="312"/>
                    </a:lnTo>
                    <a:lnTo>
                      <a:pt x="0" y="314"/>
                    </a:lnTo>
                    <a:lnTo>
                      <a:pt x="2" y="312"/>
                    </a:lnTo>
                    <a:lnTo>
                      <a:pt x="9" y="200"/>
                    </a:lnTo>
                    <a:moveTo>
                      <a:pt x="14" y="131"/>
                    </a:moveTo>
                    <a:lnTo>
                      <a:pt x="9" y="131"/>
                    </a:lnTo>
                    <a:lnTo>
                      <a:pt x="7" y="198"/>
                    </a:lnTo>
                    <a:lnTo>
                      <a:pt x="9" y="195"/>
                    </a:lnTo>
                    <a:lnTo>
                      <a:pt x="14" y="131"/>
                    </a:lnTo>
                    <a:moveTo>
                      <a:pt x="19" y="0"/>
                    </a:moveTo>
                    <a:lnTo>
                      <a:pt x="9" y="129"/>
                    </a:lnTo>
                    <a:lnTo>
                      <a:pt x="14" y="129"/>
                    </a:lnTo>
                    <a:lnTo>
                      <a:pt x="21" y="3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6" name="Freeform 250"/>
              <p:cNvSpPr>
                <a:spLocks/>
              </p:cNvSpPr>
              <p:nvPr/>
            </p:nvSpPr>
            <p:spPr bwMode="auto">
              <a:xfrm>
                <a:off x="3985" y="2238"/>
                <a:ext cx="2" cy="7"/>
              </a:xfrm>
              <a:custGeom>
                <a:avLst/>
                <a:gdLst>
                  <a:gd name="T0" fmla="*/ 2 w 2"/>
                  <a:gd name="T1" fmla="*/ 0 h 7"/>
                  <a:gd name="T2" fmla="*/ 0 w 2"/>
                  <a:gd name="T3" fmla="*/ 3 h 7"/>
                  <a:gd name="T4" fmla="*/ 0 w 2"/>
                  <a:gd name="T5" fmla="*/ 7 h 7"/>
                  <a:gd name="T6" fmla="*/ 2 w 2"/>
                  <a:gd name="T7" fmla="*/ 5 h 7"/>
                  <a:gd name="T8" fmla="*/ 2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7" name="Freeform 251"/>
              <p:cNvSpPr>
                <a:spLocks/>
              </p:cNvSpPr>
              <p:nvPr/>
            </p:nvSpPr>
            <p:spPr bwMode="auto">
              <a:xfrm>
                <a:off x="3985" y="2238"/>
                <a:ext cx="2" cy="7"/>
              </a:xfrm>
              <a:custGeom>
                <a:avLst/>
                <a:gdLst>
                  <a:gd name="T0" fmla="*/ 2 w 2"/>
                  <a:gd name="T1" fmla="*/ 0 h 7"/>
                  <a:gd name="T2" fmla="*/ 0 w 2"/>
                  <a:gd name="T3" fmla="*/ 3 h 7"/>
                  <a:gd name="T4" fmla="*/ 0 w 2"/>
                  <a:gd name="T5" fmla="*/ 7 h 7"/>
                  <a:gd name="T6" fmla="*/ 2 w 2"/>
                  <a:gd name="T7" fmla="*/ 5 h 7"/>
                  <a:gd name="T8" fmla="*/ 2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8" name="Rectangle 252"/>
              <p:cNvSpPr>
                <a:spLocks noChangeArrowheads="1"/>
              </p:cNvSpPr>
              <p:nvPr/>
            </p:nvSpPr>
            <p:spPr bwMode="auto">
              <a:xfrm>
                <a:off x="3987" y="2172"/>
                <a:ext cx="5" cy="2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69" name="Rectangle 253"/>
              <p:cNvSpPr>
                <a:spLocks noChangeArrowheads="1"/>
              </p:cNvSpPr>
              <p:nvPr/>
            </p:nvSpPr>
            <p:spPr bwMode="auto">
              <a:xfrm>
                <a:off x="3987" y="2172"/>
                <a:ext cx="5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0" name="Freeform 254"/>
              <p:cNvSpPr>
                <a:spLocks/>
              </p:cNvSpPr>
              <p:nvPr/>
            </p:nvSpPr>
            <p:spPr bwMode="auto">
              <a:xfrm>
                <a:off x="3978" y="2355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2 h 5"/>
                  <a:gd name="T4" fmla="*/ 2 w 2"/>
                  <a:gd name="T5" fmla="*/ 5 h 5"/>
                  <a:gd name="T6" fmla="*/ 2 w 2"/>
                  <a:gd name="T7" fmla="*/ 5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2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1" name="Freeform 255"/>
              <p:cNvSpPr>
                <a:spLocks/>
              </p:cNvSpPr>
              <p:nvPr/>
            </p:nvSpPr>
            <p:spPr bwMode="auto">
              <a:xfrm>
                <a:off x="3978" y="2355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2 h 5"/>
                  <a:gd name="T4" fmla="*/ 2 w 2"/>
                  <a:gd name="T5" fmla="*/ 5 h 5"/>
                  <a:gd name="T6" fmla="*/ 2 w 2"/>
                  <a:gd name="T7" fmla="*/ 5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2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2" name="Freeform 256"/>
              <p:cNvSpPr>
                <a:spLocks noEditPoints="1"/>
              </p:cNvSpPr>
              <p:nvPr/>
            </p:nvSpPr>
            <p:spPr bwMode="auto">
              <a:xfrm>
                <a:off x="3788" y="2364"/>
                <a:ext cx="192" cy="397"/>
              </a:xfrm>
              <a:custGeom>
                <a:avLst/>
                <a:gdLst>
                  <a:gd name="T0" fmla="*/ 0 w 81"/>
                  <a:gd name="T1" fmla="*/ 167 h 167"/>
                  <a:gd name="T2" fmla="*/ 0 w 81"/>
                  <a:gd name="T3" fmla="*/ 167 h 167"/>
                  <a:gd name="T4" fmla="*/ 0 w 81"/>
                  <a:gd name="T5" fmla="*/ 167 h 167"/>
                  <a:gd name="T6" fmla="*/ 0 w 81"/>
                  <a:gd name="T7" fmla="*/ 167 h 167"/>
                  <a:gd name="T8" fmla="*/ 21 w 81"/>
                  <a:gd name="T9" fmla="*/ 125 h 167"/>
                  <a:gd name="T10" fmla="*/ 19 w 81"/>
                  <a:gd name="T11" fmla="*/ 125 h 167"/>
                  <a:gd name="T12" fmla="*/ 19 w 81"/>
                  <a:gd name="T13" fmla="*/ 125 h 167"/>
                  <a:gd name="T14" fmla="*/ 0 w 81"/>
                  <a:gd name="T15" fmla="*/ 165 h 167"/>
                  <a:gd name="T16" fmla="*/ 0 w 81"/>
                  <a:gd name="T17" fmla="*/ 166 h 167"/>
                  <a:gd name="T18" fmla="*/ 1 w 81"/>
                  <a:gd name="T19" fmla="*/ 165 h 167"/>
                  <a:gd name="T20" fmla="*/ 21 w 81"/>
                  <a:gd name="T21" fmla="*/ 125 h 167"/>
                  <a:gd name="T22" fmla="*/ 55 w 81"/>
                  <a:gd name="T23" fmla="*/ 53 h 167"/>
                  <a:gd name="T24" fmla="*/ 54 w 81"/>
                  <a:gd name="T25" fmla="*/ 53 h 167"/>
                  <a:gd name="T26" fmla="*/ 19 w 81"/>
                  <a:gd name="T27" fmla="*/ 124 h 167"/>
                  <a:gd name="T28" fmla="*/ 21 w 81"/>
                  <a:gd name="T29" fmla="*/ 125 h 167"/>
                  <a:gd name="T30" fmla="*/ 55 w 81"/>
                  <a:gd name="T31" fmla="*/ 53 h 167"/>
                  <a:gd name="T32" fmla="*/ 80 w 81"/>
                  <a:gd name="T33" fmla="*/ 0 h 167"/>
                  <a:gd name="T34" fmla="*/ 79 w 81"/>
                  <a:gd name="T35" fmla="*/ 0 h 167"/>
                  <a:gd name="T36" fmla="*/ 54 w 81"/>
                  <a:gd name="T37" fmla="*/ 51 h 167"/>
                  <a:gd name="T38" fmla="*/ 56 w 81"/>
                  <a:gd name="T39" fmla="*/ 51 h 167"/>
                  <a:gd name="T40" fmla="*/ 81 w 81"/>
                  <a:gd name="T41" fmla="*/ 0 h 167"/>
                  <a:gd name="T42" fmla="*/ 80 w 81"/>
                  <a:gd name="T4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" h="167">
                    <a:moveTo>
                      <a:pt x="0" y="167"/>
                    </a:moveTo>
                    <a:cubicBezTo>
                      <a:pt x="0" y="167"/>
                      <a:pt x="0" y="167"/>
                      <a:pt x="0" y="167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0" y="167"/>
                      <a:pt x="0" y="167"/>
                      <a:pt x="0" y="167"/>
                    </a:cubicBezTo>
                    <a:moveTo>
                      <a:pt x="21" y="125"/>
                    </a:moveTo>
                    <a:cubicBezTo>
                      <a:pt x="20" y="125"/>
                      <a:pt x="20" y="125"/>
                      <a:pt x="19" y="125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" y="165"/>
                      <a:pt x="1" y="165"/>
                      <a:pt x="1" y="165"/>
                    </a:cubicBezTo>
                    <a:cubicBezTo>
                      <a:pt x="21" y="125"/>
                      <a:pt x="21" y="125"/>
                      <a:pt x="21" y="125"/>
                    </a:cubicBezTo>
                    <a:moveTo>
                      <a:pt x="55" y="53"/>
                    </a:moveTo>
                    <a:cubicBezTo>
                      <a:pt x="54" y="53"/>
                      <a:pt x="54" y="53"/>
                      <a:pt x="54" y="53"/>
                    </a:cubicBezTo>
                    <a:cubicBezTo>
                      <a:pt x="19" y="124"/>
                      <a:pt x="19" y="124"/>
                      <a:pt x="19" y="124"/>
                    </a:cubicBezTo>
                    <a:cubicBezTo>
                      <a:pt x="20" y="124"/>
                      <a:pt x="20" y="125"/>
                      <a:pt x="21" y="125"/>
                    </a:cubicBezTo>
                    <a:cubicBezTo>
                      <a:pt x="55" y="53"/>
                      <a:pt x="55" y="53"/>
                      <a:pt x="55" y="53"/>
                    </a:cubicBezTo>
                    <a:moveTo>
                      <a:pt x="80" y="0"/>
                    </a:moveTo>
                    <a:cubicBezTo>
                      <a:pt x="79" y="0"/>
                      <a:pt x="79" y="0"/>
                      <a:pt x="79" y="0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0" y="0"/>
                      <a:pt x="80" y="0"/>
                      <a:pt x="8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3" name="Freeform 257"/>
              <p:cNvSpPr>
                <a:spLocks/>
              </p:cNvSpPr>
              <p:nvPr/>
            </p:nvSpPr>
            <p:spPr bwMode="auto">
              <a:xfrm>
                <a:off x="3833" y="2659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4" name="Freeform 258"/>
              <p:cNvSpPr>
                <a:spLocks/>
              </p:cNvSpPr>
              <p:nvPr/>
            </p:nvSpPr>
            <p:spPr bwMode="auto">
              <a:xfrm>
                <a:off x="3788" y="2757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2 h 4"/>
                  <a:gd name="T4" fmla="*/ 0 w 2"/>
                  <a:gd name="T5" fmla="*/ 4 h 4"/>
                  <a:gd name="T6" fmla="*/ 0 w 2"/>
                  <a:gd name="T7" fmla="*/ 4 h 4"/>
                  <a:gd name="T8" fmla="*/ 0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5" name="Freeform 259"/>
              <p:cNvSpPr>
                <a:spLocks/>
              </p:cNvSpPr>
              <p:nvPr/>
            </p:nvSpPr>
            <p:spPr bwMode="auto">
              <a:xfrm>
                <a:off x="3788" y="2757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2 h 4"/>
                  <a:gd name="T4" fmla="*/ 0 w 2"/>
                  <a:gd name="T5" fmla="*/ 4 h 4"/>
                  <a:gd name="T6" fmla="*/ 0 w 2"/>
                  <a:gd name="T7" fmla="*/ 4 h 4"/>
                  <a:gd name="T8" fmla="*/ 0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6" name="Rectangle 260"/>
              <p:cNvSpPr>
                <a:spLocks noChangeArrowheads="1"/>
              </p:cNvSpPr>
              <p:nvPr/>
            </p:nvSpPr>
            <p:spPr bwMode="auto">
              <a:xfrm>
                <a:off x="3788" y="2757"/>
                <a:ext cx="1" cy="2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7" name="Rectangle 261"/>
              <p:cNvSpPr>
                <a:spLocks noChangeArrowheads="1"/>
              </p:cNvSpPr>
              <p:nvPr/>
            </p:nvSpPr>
            <p:spPr bwMode="auto">
              <a:xfrm>
                <a:off x="3788" y="2757"/>
                <a:ext cx="1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8" name="Freeform 262"/>
              <p:cNvSpPr>
                <a:spLocks/>
              </p:cNvSpPr>
              <p:nvPr/>
            </p:nvSpPr>
            <p:spPr bwMode="auto">
              <a:xfrm>
                <a:off x="3788" y="2757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79" name="Freeform 263"/>
              <p:cNvSpPr>
                <a:spLocks/>
              </p:cNvSpPr>
              <p:nvPr/>
            </p:nvSpPr>
            <p:spPr bwMode="auto">
              <a:xfrm>
                <a:off x="3788" y="2757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0" name="Freeform 264"/>
              <p:cNvSpPr>
                <a:spLocks/>
              </p:cNvSpPr>
              <p:nvPr/>
            </p:nvSpPr>
            <p:spPr bwMode="auto">
              <a:xfrm>
                <a:off x="3788" y="2759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1" name="Freeform 265"/>
              <p:cNvSpPr>
                <a:spLocks/>
              </p:cNvSpPr>
              <p:nvPr/>
            </p:nvSpPr>
            <p:spPr bwMode="auto">
              <a:xfrm>
                <a:off x="3788" y="2759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2" name="Freeform 266"/>
              <p:cNvSpPr>
                <a:spLocks/>
              </p:cNvSpPr>
              <p:nvPr/>
            </p:nvSpPr>
            <p:spPr bwMode="auto">
              <a:xfrm>
                <a:off x="3788" y="2759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3" name="Freeform 267"/>
              <p:cNvSpPr>
                <a:spLocks/>
              </p:cNvSpPr>
              <p:nvPr/>
            </p:nvSpPr>
            <p:spPr bwMode="auto">
              <a:xfrm>
                <a:off x="3788" y="2759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4" name="Freeform 268"/>
              <p:cNvSpPr>
                <a:spLocks/>
              </p:cNvSpPr>
              <p:nvPr/>
            </p:nvSpPr>
            <p:spPr bwMode="auto">
              <a:xfrm>
                <a:off x="3916" y="2486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0 w 5"/>
                  <a:gd name="T3" fmla="*/ 0 h 4"/>
                  <a:gd name="T4" fmla="*/ 0 w 5"/>
                  <a:gd name="T5" fmla="*/ 4 h 4"/>
                  <a:gd name="T6" fmla="*/ 3 w 5"/>
                  <a:gd name="T7" fmla="*/ 4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5" name="Freeform 269"/>
              <p:cNvSpPr>
                <a:spLocks/>
              </p:cNvSpPr>
              <p:nvPr/>
            </p:nvSpPr>
            <p:spPr bwMode="auto">
              <a:xfrm>
                <a:off x="3916" y="2486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0 w 5"/>
                  <a:gd name="T3" fmla="*/ 0 h 4"/>
                  <a:gd name="T4" fmla="*/ 0 w 5"/>
                  <a:gd name="T5" fmla="*/ 4 h 4"/>
                  <a:gd name="T6" fmla="*/ 3 w 5"/>
                  <a:gd name="T7" fmla="*/ 4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6" name="Freeform 270"/>
              <p:cNvSpPr>
                <a:spLocks noEditPoints="1"/>
              </p:cNvSpPr>
              <p:nvPr/>
            </p:nvSpPr>
            <p:spPr bwMode="auto">
              <a:xfrm>
                <a:off x="3510" y="2267"/>
                <a:ext cx="466" cy="95"/>
              </a:xfrm>
              <a:custGeom>
                <a:avLst/>
                <a:gdLst>
                  <a:gd name="T0" fmla="*/ 158 w 196"/>
                  <a:gd name="T1" fmla="*/ 31 h 40"/>
                  <a:gd name="T2" fmla="*/ 161 w 196"/>
                  <a:gd name="T3" fmla="*/ 33 h 40"/>
                  <a:gd name="T4" fmla="*/ 195 w 196"/>
                  <a:gd name="T5" fmla="*/ 40 h 40"/>
                  <a:gd name="T6" fmla="*/ 196 w 196"/>
                  <a:gd name="T7" fmla="*/ 40 h 40"/>
                  <a:gd name="T8" fmla="*/ 196 w 196"/>
                  <a:gd name="T9" fmla="*/ 39 h 40"/>
                  <a:gd name="T10" fmla="*/ 158 w 196"/>
                  <a:gd name="T11" fmla="*/ 31 h 40"/>
                  <a:gd name="T12" fmla="*/ 30 w 196"/>
                  <a:gd name="T13" fmla="*/ 5 h 40"/>
                  <a:gd name="T14" fmla="*/ 29 w 196"/>
                  <a:gd name="T15" fmla="*/ 6 h 40"/>
                  <a:gd name="T16" fmla="*/ 39 w 196"/>
                  <a:gd name="T17" fmla="*/ 8 h 40"/>
                  <a:gd name="T18" fmla="*/ 38 w 196"/>
                  <a:gd name="T19" fmla="*/ 7 h 40"/>
                  <a:gd name="T20" fmla="*/ 30 w 196"/>
                  <a:gd name="T21" fmla="*/ 5 h 40"/>
                  <a:gd name="T22" fmla="*/ 2 w 196"/>
                  <a:gd name="T23" fmla="*/ 0 h 40"/>
                  <a:gd name="T24" fmla="*/ 0 w 196"/>
                  <a:gd name="T25" fmla="*/ 0 h 40"/>
                  <a:gd name="T26" fmla="*/ 0 w 196"/>
                  <a:gd name="T27" fmla="*/ 0 h 40"/>
                  <a:gd name="T28" fmla="*/ 20 w 196"/>
                  <a:gd name="T29" fmla="*/ 5 h 40"/>
                  <a:gd name="T30" fmla="*/ 17 w 196"/>
                  <a:gd name="T31" fmla="*/ 2 h 40"/>
                  <a:gd name="T32" fmla="*/ 2 w 196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40">
                    <a:moveTo>
                      <a:pt x="158" y="31"/>
                    </a:moveTo>
                    <a:cubicBezTo>
                      <a:pt x="159" y="32"/>
                      <a:pt x="160" y="33"/>
                      <a:pt x="161" y="33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196" y="40"/>
                      <a:pt x="196" y="40"/>
                      <a:pt x="196" y="40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58" y="31"/>
                      <a:pt x="158" y="31"/>
                      <a:pt x="158" y="31"/>
                    </a:cubicBezTo>
                    <a:moveTo>
                      <a:pt x="30" y="5"/>
                    </a:moveTo>
                    <a:cubicBezTo>
                      <a:pt x="30" y="5"/>
                      <a:pt x="29" y="6"/>
                      <a:pt x="29" y="6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8" y="7"/>
                      <a:pt x="38" y="7"/>
                    </a:cubicBezTo>
                    <a:cubicBezTo>
                      <a:pt x="30" y="5"/>
                      <a:pt x="30" y="5"/>
                      <a:pt x="30" y="5"/>
                    </a:cubicBezTo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9" y="4"/>
                      <a:pt x="18" y="3"/>
                      <a:pt x="17" y="2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7" name="Freeform 271"/>
              <p:cNvSpPr>
                <a:spLocks noEditPoints="1"/>
              </p:cNvSpPr>
              <p:nvPr/>
            </p:nvSpPr>
            <p:spPr bwMode="auto">
              <a:xfrm>
                <a:off x="3550" y="2272"/>
                <a:ext cx="342" cy="73"/>
              </a:xfrm>
              <a:custGeom>
                <a:avLst/>
                <a:gdLst>
                  <a:gd name="T0" fmla="*/ 132 w 144"/>
                  <a:gd name="T1" fmla="*/ 27 h 31"/>
                  <a:gd name="T2" fmla="*/ 130 w 144"/>
                  <a:gd name="T3" fmla="*/ 28 h 31"/>
                  <a:gd name="T4" fmla="*/ 144 w 144"/>
                  <a:gd name="T5" fmla="*/ 31 h 31"/>
                  <a:gd name="T6" fmla="*/ 141 w 144"/>
                  <a:gd name="T7" fmla="*/ 29 h 31"/>
                  <a:gd name="T8" fmla="*/ 132 w 144"/>
                  <a:gd name="T9" fmla="*/ 27 h 31"/>
                  <a:gd name="T10" fmla="*/ 21 w 144"/>
                  <a:gd name="T11" fmla="*/ 5 h 31"/>
                  <a:gd name="T12" fmla="*/ 22 w 144"/>
                  <a:gd name="T13" fmla="*/ 6 h 31"/>
                  <a:gd name="T14" fmla="*/ 129 w 144"/>
                  <a:gd name="T15" fmla="*/ 28 h 31"/>
                  <a:gd name="T16" fmla="*/ 130 w 144"/>
                  <a:gd name="T17" fmla="*/ 27 h 31"/>
                  <a:gd name="T18" fmla="*/ 21 w 144"/>
                  <a:gd name="T19" fmla="*/ 5 h 31"/>
                  <a:gd name="T20" fmla="*/ 0 w 144"/>
                  <a:gd name="T21" fmla="*/ 0 h 31"/>
                  <a:gd name="T22" fmla="*/ 3 w 144"/>
                  <a:gd name="T23" fmla="*/ 3 h 31"/>
                  <a:gd name="T24" fmla="*/ 12 w 144"/>
                  <a:gd name="T25" fmla="*/ 4 h 31"/>
                  <a:gd name="T26" fmla="*/ 13 w 144"/>
                  <a:gd name="T27" fmla="*/ 3 h 31"/>
                  <a:gd name="T28" fmla="*/ 0 w 144"/>
                  <a:gd name="T2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4" h="31">
                    <a:moveTo>
                      <a:pt x="132" y="27"/>
                    </a:moveTo>
                    <a:cubicBezTo>
                      <a:pt x="130" y="28"/>
                      <a:pt x="130" y="28"/>
                      <a:pt x="130" y="28"/>
                    </a:cubicBezTo>
                    <a:cubicBezTo>
                      <a:pt x="144" y="31"/>
                      <a:pt x="144" y="31"/>
                      <a:pt x="144" y="31"/>
                    </a:cubicBezTo>
                    <a:cubicBezTo>
                      <a:pt x="143" y="31"/>
                      <a:pt x="142" y="30"/>
                      <a:pt x="141" y="29"/>
                    </a:cubicBezTo>
                    <a:cubicBezTo>
                      <a:pt x="132" y="27"/>
                      <a:pt x="132" y="27"/>
                      <a:pt x="132" y="27"/>
                    </a:cubicBezTo>
                    <a:moveTo>
                      <a:pt x="21" y="5"/>
                    </a:moveTo>
                    <a:cubicBezTo>
                      <a:pt x="21" y="5"/>
                      <a:pt x="22" y="6"/>
                      <a:pt x="22" y="6"/>
                    </a:cubicBezTo>
                    <a:cubicBezTo>
                      <a:pt x="129" y="28"/>
                      <a:pt x="129" y="28"/>
                      <a:pt x="129" y="28"/>
                    </a:cubicBezTo>
                    <a:cubicBezTo>
                      <a:pt x="130" y="27"/>
                      <a:pt x="130" y="27"/>
                      <a:pt x="130" y="27"/>
                    </a:cubicBezTo>
                    <a:cubicBezTo>
                      <a:pt x="21" y="5"/>
                      <a:pt x="21" y="5"/>
                      <a:pt x="21" y="5"/>
                    </a:cubicBezTo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3"/>
                      <a:pt x="13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8" name="Rectangle 272"/>
              <p:cNvSpPr>
                <a:spLocks noChangeArrowheads="1"/>
              </p:cNvSpPr>
              <p:nvPr/>
            </p:nvSpPr>
            <p:spPr bwMode="auto">
              <a:xfrm>
                <a:off x="3510" y="2267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89" name="Rectangle 273"/>
              <p:cNvSpPr>
                <a:spLocks noChangeArrowheads="1"/>
              </p:cNvSpPr>
              <p:nvPr/>
            </p:nvSpPr>
            <p:spPr bwMode="auto">
              <a:xfrm>
                <a:off x="3510" y="2267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0" name="Rectangle 274"/>
              <p:cNvSpPr>
                <a:spLocks noChangeArrowheads="1"/>
              </p:cNvSpPr>
              <p:nvPr/>
            </p:nvSpPr>
            <p:spPr bwMode="auto">
              <a:xfrm>
                <a:off x="3507" y="2267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1" name="Rectangle 275"/>
              <p:cNvSpPr>
                <a:spLocks noChangeArrowheads="1"/>
              </p:cNvSpPr>
              <p:nvPr/>
            </p:nvSpPr>
            <p:spPr bwMode="auto">
              <a:xfrm>
                <a:off x="3507" y="2267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2" name="Freeform 276"/>
              <p:cNvSpPr>
                <a:spLocks/>
              </p:cNvSpPr>
              <p:nvPr/>
            </p:nvSpPr>
            <p:spPr bwMode="auto">
              <a:xfrm>
                <a:off x="3857" y="2336"/>
                <a:ext cx="7" cy="2"/>
              </a:xfrm>
              <a:custGeom>
                <a:avLst/>
                <a:gdLst>
                  <a:gd name="T0" fmla="*/ 2 w 7"/>
                  <a:gd name="T1" fmla="*/ 0 h 2"/>
                  <a:gd name="T2" fmla="*/ 0 w 7"/>
                  <a:gd name="T3" fmla="*/ 2 h 2"/>
                  <a:gd name="T4" fmla="*/ 2 w 7"/>
                  <a:gd name="T5" fmla="*/ 2 h 2"/>
                  <a:gd name="T6" fmla="*/ 7 w 7"/>
                  <a:gd name="T7" fmla="*/ 0 h 2"/>
                  <a:gd name="T8" fmla="*/ 2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3" name="Freeform 277"/>
              <p:cNvSpPr>
                <a:spLocks/>
              </p:cNvSpPr>
              <p:nvPr/>
            </p:nvSpPr>
            <p:spPr bwMode="auto">
              <a:xfrm>
                <a:off x="3857" y="2336"/>
                <a:ext cx="7" cy="2"/>
              </a:xfrm>
              <a:custGeom>
                <a:avLst/>
                <a:gdLst>
                  <a:gd name="T0" fmla="*/ 2 w 7"/>
                  <a:gd name="T1" fmla="*/ 0 h 2"/>
                  <a:gd name="T2" fmla="*/ 0 w 7"/>
                  <a:gd name="T3" fmla="*/ 2 h 2"/>
                  <a:gd name="T4" fmla="*/ 2 w 7"/>
                  <a:gd name="T5" fmla="*/ 2 h 2"/>
                  <a:gd name="T6" fmla="*/ 7 w 7"/>
                  <a:gd name="T7" fmla="*/ 0 h 2"/>
                  <a:gd name="T8" fmla="*/ 2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4" name="Freeform 278"/>
              <p:cNvSpPr>
                <a:spLocks/>
              </p:cNvSpPr>
              <p:nvPr/>
            </p:nvSpPr>
            <p:spPr bwMode="auto">
              <a:xfrm>
                <a:off x="3510" y="2264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0 w 4"/>
                  <a:gd name="T5" fmla="*/ 3 h 3"/>
                  <a:gd name="T6" fmla="*/ 4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5" name="Freeform 279"/>
              <p:cNvSpPr>
                <a:spLocks/>
              </p:cNvSpPr>
              <p:nvPr/>
            </p:nvSpPr>
            <p:spPr bwMode="auto">
              <a:xfrm>
                <a:off x="3510" y="2264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0 w 4"/>
                  <a:gd name="T5" fmla="*/ 3 h 3"/>
                  <a:gd name="T6" fmla="*/ 4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6" name="Freeform 280"/>
              <p:cNvSpPr>
                <a:spLocks/>
              </p:cNvSpPr>
              <p:nvPr/>
            </p:nvSpPr>
            <p:spPr bwMode="auto">
              <a:xfrm>
                <a:off x="3507" y="2264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3 w 5"/>
                  <a:gd name="T5" fmla="*/ 3 h 3"/>
                  <a:gd name="T6" fmla="*/ 5 w 5"/>
                  <a:gd name="T7" fmla="*/ 0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7" name="Freeform 281"/>
              <p:cNvSpPr>
                <a:spLocks/>
              </p:cNvSpPr>
              <p:nvPr/>
            </p:nvSpPr>
            <p:spPr bwMode="auto">
              <a:xfrm>
                <a:off x="3507" y="2264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3 w 5"/>
                  <a:gd name="T5" fmla="*/ 3 h 3"/>
                  <a:gd name="T6" fmla="*/ 5 w 5"/>
                  <a:gd name="T7" fmla="*/ 0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8" name="Rectangle 282"/>
              <p:cNvSpPr>
                <a:spLocks noChangeArrowheads="1"/>
              </p:cNvSpPr>
              <p:nvPr/>
            </p:nvSpPr>
            <p:spPr bwMode="auto">
              <a:xfrm>
                <a:off x="3510" y="2267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99" name="Rectangle 283"/>
              <p:cNvSpPr>
                <a:spLocks noChangeArrowheads="1"/>
              </p:cNvSpPr>
              <p:nvPr/>
            </p:nvSpPr>
            <p:spPr bwMode="auto">
              <a:xfrm>
                <a:off x="3510" y="2267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0" name="Rectangle 284"/>
              <p:cNvSpPr>
                <a:spLocks noChangeArrowheads="1"/>
              </p:cNvSpPr>
              <p:nvPr/>
            </p:nvSpPr>
            <p:spPr bwMode="auto">
              <a:xfrm>
                <a:off x="3507" y="2267"/>
                <a:ext cx="3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1" name="Rectangle 285"/>
              <p:cNvSpPr>
                <a:spLocks noChangeArrowheads="1"/>
              </p:cNvSpPr>
              <p:nvPr/>
            </p:nvSpPr>
            <p:spPr bwMode="auto">
              <a:xfrm>
                <a:off x="3507" y="2267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2" name="Freeform 286"/>
              <p:cNvSpPr>
                <a:spLocks/>
              </p:cNvSpPr>
              <p:nvPr/>
            </p:nvSpPr>
            <p:spPr bwMode="auto">
              <a:xfrm>
                <a:off x="3507" y="226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3" name="Freeform 287"/>
              <p:cNvSpPr>
                <a:spLocks/>
              </p:cNvSpPr>
              <p:nvPr/>
            </p:nvSpPr>
            <p:spPr bwMode="auto">
              <a:xfrm>
                <a:off x="3507" y="226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4" name="Freeform 288"/>
              <p:cNvSpPr>
                <a:spLocks/>
              </p:cNvSpPr>
              <p:nvPr/>
            </p:nvSpPr>
            <p:spPr bwMode="auto">
              <a:xfrm>
                <a:off x="3507" y="2267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3 w 3"/>
                  <a:gd name="T4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5" name="Freeform 289"/>
              <p:cNvSpPr>
                <a:spLocks/>
              </p:cNvSpPr>
              <p:nvPr/>
            </p:nvSpPr>
            <p:spPr bwMode="auto">
              <a:xfrm>
                <a:off x="3507" y="2267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3 w 3"/>
                  <a:gd name="T4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6" name="Rectangle 290"/>
              <p:cNvSpPr>
                <a:spLocks noChangeArrowheads="1"/>
              </p:cNvSpPr>
              <p:nvPr/>
            </p:nvSpPr>
            <p:spPr bwMode="auto">
              <a:xfrm>
                <a:off x="3973" y="2362"/>
                <a:ext cx="3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7" name="Rectangle 291"/>
              <p:cNvSpPr>
                <a:spLocks noChangeArrowheads="1"/>
              </p:cNvSpPr>
              <p:nvPr/>
            </p:nvSpPr>
            <p:spPr bwMode="auto">
              <a:xfrm>
                <a:off x="3973" y="2362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8" name="Freeform 29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09" name="Freeform 293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0" name="Freeform 294"/>
              <p:cNvSpPr>
                <a:spLocks noEditPoints="1"/>
              </p:cNvSpPr>
              <p:nvPr/>
            </p:nvSpPr>
            <p:spPr bwMode="auto">
              <a:xfrm>
                <a:off x="3980" y="2362"/>
                <a:ext cx="295" cy="119"/>
              </a:xfrm>
              <a:custGeom>
                <a:avLst/>
                <a:gdLst>
                  <a:gd name="T0" fmla="*/ 119 w 124"/>
                  <a:gd name="T1" fmla="*/ 48 h 50"/>
                  <a:gd name="T2" fmla="*/ 119 w 124"/>
                  <a:gd name="T3" fmla="*/ 49 h 50"/>
                  <a:gd name="T4" fmla="*/ 122 w 124"/>
                  <a:gd name="T5" fmla="*/ 50 h 50"/>
                  <a:gd name="T6" fmla="*/ 124 w 124"/>
                  <a:gd name="T7" fmla="*/ 50 h 50"/>
                  <a:gd name="T8" fmla="*/ 124 w 124"/>
                  <a:gd name="T9" fmla="*/ 49 h 50"/>
                  <a:gd name="T10" fmla="*/ 119 w 124"/>
                  <a:gd name="T11" fmla="*/ 48 h 50"/>
                  <a:gd name="T12" fmla="*/ 113 w 124"/>
                  <a:gd name="T13" fmla="*/ 45 h 50"/>
                  <a:gd name="T14" fmla="*/ 112 w 124"/>
                  <a:gd name="T15" fmla="*/ 46 h 50"/>
                  <a:gd name="T16" fmla="*/ 117 w 124"/>
                  <a:gd name="T17" fmla="*/ 48 h 50"/>
                  <a:gd name="T18" fmla="*/ 118 w 124"/>
                  <a:gd name="T19" fmla="*/ 47 h 50"/>
                  <a:gd name="T20" fmla="*/ 113 w 124"/>
                  <a:gd name="T21" fmla="*/ 45 h 50"/>
                  <a:gd name="T22" fmla="*/ 1 w 124"/>
                  <a:gd name="T23" fmla="*/ 0 h 50"/>
                  <a:gd name="T24" fmla="*/ 0 w 124"/>
                  <a:gd name="T25" fmla="*/ 1 h 50"/>
                  <a:gd name="T26" fmla="*/ 0 w 124"/>
                  <a:gd name="T27" fmla="*/ 1 h 50"/>
                  <a:gd name="T28" fmla="*/ 81 w 124"/>
                  <a:gd name="T29" fmla="*/ 34 h 50"/>
                  <a:gd name="T30" fmla="*/ 82 w 124"/>
                  <a:gd name="T31" fmla="*/ 33 h 50"/>
                  <a:gd name="T32" fmla="*/ 1 w 124"/>
                  <a:gd name="T3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4" h="50">
                    <a:moveTo>
                      <a:pt x="119" y="48"/>
                    </a:moveTo>
                    <a:cubicBezTo>
                      <a:pt x="119" y="48"/>
                      <a:pt x="119" y="48"/>
                      <a:pt x="119" y="49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24" y="50"/>
                      <a:pt x="124" y="50"/>
                      <a:pt x="124" y="50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19" y="48"/>
                      <a:pt x="119" y="48"/>
                      <a:pt x="119" y="48"/>
                    </a:cubicBezTo>
                    <a:moveTo>
                      <a:pt x="113" y="45"/>
                    </a:moveTo>
                    <a:cubicBezTo>
                      <a:pt x="113" y="46"/>
                      <a:pt x="113" y="46"/>
                      <a:pt x="112" y="46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8" y="48"/>
                      <a:pt x="118" y="48"/>
                      <a:pt x="118" y="47"/>
                    </a:cubicBezTo>
                    <a:cubicBezTo>
                      <a:pt x="113" y="45"/>
                      <a:pt x="113" y="45"/>
                      <a:pt x="113" y="45"/>
                    </a:cubicBezTo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1" name="Freeform 295"/>
              <p:cNvSpPr>
                <a:spLocks/>
              </p:cNvSpPr>
              <p:nvPr/>
            </p:nvSpPr>
            <p:spPr bwMode="auto">
              <a:xfrm>
                <a:off x="4173" y="2440"/>
                <a:ext cx="76" cy="31"/>
              </a:xfrm>
              <a:custGeom>
                <a:avLst/>
                <a:gdLst>
                  <a:gd name="T0" fmla="*/ 1 w 32"/>
                  <a:gd name="T1" fmla="*/ 0 h 13"/>
                  <a:gd name="T2" fmla="*/ 0 w 32"/>
                  <a:gd name="T3" fmla="*/ 1 h 13"/>
                  <a:gd name="T4" fmla="*/ 31 w 32"/>
                  <a:gd name="T5" fmla="*/ 13 h 13"/>
                  <a:gd name="T6" fmla="*/ 32 w 32"/>
                  <a:gd name="T7" fmla="*/ 12 h 13"/>
                  <a:gd name="T8" fmla="*/ 1 w 32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3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2" name="Freeform 296"/>
              <p:cNvSpPr>
                <a:spLocks/>
              </p:cNvSpPr>
              <p:nvPr/>
            </p:nvSpPr>
            <p:spPr bwMode="auto">
              <a:xfrm>
                <a:off x="4258" y="2474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3" name="Rectangle 297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4" name="Freeform 298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5" name="Freeform 299"/>
              <p:cNvSpPr>
                <a:spLocks/>
              </p:cNvSpPr>
              <p:nvPr/>
            </p:nvSpPr>
            <p:spPr bwMode="auto">
              <a:xfrm>
                <a:off x="4275" y="247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6" name="Freeform 300"/>
              <p:cNvSpPr>
                <a:spLocks/>
              </p:cNvSpPr>
              <p:nvPr/>
            </p:nvSpPr>
            <p:spPr bwMode="auto">
              <a:xfrm>
                <a:off x="4275" y="247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7" name="Rectangle 301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8" name="Rectangle 302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9" name="Freeform 303"/>
              <p:cNvSpPr>
                <a:spLocks/>
              </p:cNvSpPr>
              <p:nvPr/>
            </p:nvSpPr>
            <p:spPr bwMode="auto">
              <a:xfrm>
                <a:off x="4270" y="2481"/>
                <a:ext cx="7" cy="2"/>
              </a:xfrm>
              <a:custGeom>
                <a:avLst/>
                <a:gdLst>
                  <a:gd name="T0" fmla="*/ 5 w 7"/>
                  <a:gd name="T1" fmla="*/ 0 h 2"/>
                  <a:gd name="T2" fmla="*/ 0 w 7"/>
                  <a:gd name="T3" fmla="*/ 0 h 2"/>
                  <a:gd name="T4" fmla="*/ 5 w 7"/>
                  <a:gd name="T5" fmla="*/ 2 h 2"/>
                  <a:gd name="T6" fmla="*/ 7 w 7"/>
                  <a:gd name="T7" fmla="*/ 0 h 2"/>
                  <a:gd name="T8" fmla="*/ 5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0" name="Freeform 304"/>
              <p:cNvSpPr>
                <a:spLocks/>
              </p:cNvSpPr>
              <p:nvPr/>
            </p:nvSpPr>
            <p:spPr bwMode="auto">
              <a:xfrm>
                <a:off x="4270" y="2481"/>
                <a:ext cx="7" cy="2"/>
              </a:xfrm>
              <a:custGeom>
                <a:avLst/>
                <a:gdLst>
                  <a:gd name="T0" fmla="*/ 5 w 7"/>
                  <a:gd name="T1" fmla="*/ 0 h 2"/>
                  <a:gd name="T2" fmla="*/ 0 w 7"/>
                  <a:gd name="T3" fmla="*/ 0 h 2"/>
                  <a:gd name="T4" fmla="*/ 5 w 7"/>
                  <a:gd name="T5" fmla="*/ 2 h 2"/>
                  <a:gd name="T6" fmla="*/ 7 w 7"/>
                  <a:gd name="T7" fmla="*/ 0 h 2"/>
                  <a:gd name="T8" fmla="*/ 5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1" name="Freeform 305"/>
              <p:cNvSpPr>
                <a:spLocks/>
              </p:cNvSpPr>
              <p:nvPr/>
            </p:nvSpPr>
            <p:spPr bwMode="auto">
              <a:xfrm>
                <a:off x="4275" y="2481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2 h 2"/>
                  <a:gd name="T4" fmla="*/ 2 w 5"/>
                  <a:gd name="T5" fmla="*/ 2 h 2"/>
                  <a:gd name="T6" fmla="*/ 5 w 5"/>
                  <a:gd name="T7" fmla="*/ 2 h 2"/>
                  <a:gd name="T8" fmla="*/ 5 w 5"/>
                  <a:gd name="T9" fmla="*/ 2 h 2"/>
                  <a:gd name="T10" fmla="*/ 2 w 5"/>
                  <a:gd name="T11" fmla="*/ 2 h 2"/>
                  <a:gd name="T12" fmla="*/ 2 w 5"/>
                  <a:gd name="T13" fmla="*/ 2 h 2"/>
                  <a:gd name="T14" fmla="*/ 2 w 5"/>
                  <a:gd name="T15" fmla="*/ 2 h 2"/>
                  <a:gd name="T16" fmla="*/ 2 w 5"/>
                  <a:gd name="T17" fmla="*/ 2 h 2"/>
                  <a:gd name="T18" fmla="*/ 2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2" name="Freeform 306"/>
              <p:cNvSpPr>
                <a:spLocks/>
              </p:cNvSpPr>
              <p:nvPr/>
            </p:nvSpPr>
            <p:spPr bwMode="auto">
              <a:xfrm>
                <a:off x="4275" y="2481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2 h 2"/>
                  <a:gd name="T4" fmla="*/ 2 w 5"/>
                  <a:gd name="T5" fmla="*/ 2 h 2"/>
                  <a:gd name="T6" fmla="*/ 5 w 5"/>
                  <a:gd name="T7" fmla="*/ 2 h 2"/>
                  <a:gd name="T8" fmla="*/ 5 w 5"/>
                  <a:gd name="T9" fmla="*/ 2 h 2"/>
                  <a:gd name="T10" fmla="*/ 2 w 5"/>
                  <a:gd name="T11" fmla="*/ 2 h 2"/>
                  <a:gd name="T12" fmla="*/ 2 w 5"/>
                  <a:gd name="T13" fmla="*/ 2 h 2"/>
                  <a:gd name="T14" fmla="*/ 2 w 5"/>
                  <a:gd name="T15" fmla="*/ 2 h 2"/>
                  <a:gd name="T16" fmla="*/ 2 w 5"/>
                  <a:gd name="T17" fmla="*/ 2 h 2"/>
                  <a:gd name="T18" fmla="*/ 2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3" name="Freeform 307"/>
              <p:cNvSpPr>
                <a:spLocks/>
              </p:cNvSpPr>
              <p:nvPr/>
            </p:nvSpPr>
            <p:spPr bwMode="auto">
              <a:xfrm>
                <a:off x="4275" y="2481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4" name="Freeform 308"/>
              <p:cNvSpPr>
                <a:spLocks/>
              </p:cNvSpPr>
              <p:nvPr/>
            </p:nvSpPr>
            <p:spPr bwMode="auto">
              <a:xfrm>
                <a:off x="4275" y="2481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5" name="Freeform 309"/>
              <p:cNvSpPr>
                <a:spLocks noEditPoints="1"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2 h 2"/>
                  <a:gd name="T16" fmla="*/ 0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6" name="Freeform 310"/>
              <p:cNvSpPr>
                <a:spLocks noEditPoints="1"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2 h 2"/>
                  <a:gd name="T16" fmla="*/ 0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7" name="Freeform 311"/>
              <p:cNvSpPr>
                <a:spLocks/>
              </p:cNvSpPr>
              <p:nvPr/>
            </p:nvSpPr>
            <p:spPr bwMode="auto">
              <a:xfrm>
                <a:off x="4275" y="2481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8" name="Freeform 312"/>
              <p:cNvSpPr>
                <a:spLocks/>
              </p:cNvSpPr>
              <p:nvPr/>
            </p:nvSpPr>
            <p:spPr bwMode="auto">
              <a:xfrm>
                <a:off x="4275" y="2481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9" name="Rectangle 313"/>
              <p:cNvSpPr>
                <a:spLocks noChangeArrowheads="1"/>
              </p:cNvSpPr>
              <p:nvPr/>
            </p:nvSpPr>
            <p:spPr bwMode="auto">
              <a:xfrm>
                <a:off x="4277" y="248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0" name="Freeform 314"/>
              <p:cNvSpPr>
                <a:spLocks/>
              </p:cNvSpPr>
              <p:nvPr/>
            </p:nvSpPr>
            <p:spPr bwMode="auto">
              <a:xfrm>
                <a:off x="4277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1" name="Rectangle 315"/>
              <p:cNvSpPr>
                <a:spLocks noChangeArrowheads="1"/>
              </p:cNvSpPr>
              <p:nvPr/>
            </p:nvSpPr>
            <p:spPr bwMode="auto">
              <a:xfrm>
                <a:off x="4277" y="2481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2" name="Rectangle 316"/>
              <p:cNvSpPr>
                <a:spLocks noChangeArrowheads="1"/>
              </p:cNvSpPr>
              <p:nvPr/>
            </p:nvSpPr>
            <p:spPr bwMode="auto">
              <a:xfrm>
                <a:off x="4277" y="248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3" name="Freeform 317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4" name="Freeform 318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5" name="Rectangle 319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6" name="Freeform 320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7" name="Rectangle 321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8" name="Freeform 32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9" name="Rectangle 323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0" name="Rectangle 324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1" name="Rectangle 325"/>
              <p:cNvSpPr>
                <a:spLocks noChangeArrowheads="1"/>
              </p:cNvSpPr>
              <p:nvPr/>
            </p:nvSpPr>
            <p:spPr bwMode="auto">
              <a:xfrm>
                <a:off x="3978" y="2364"/>
                <a:ext cx="2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2" name="Rectangle 326"/>
              <p:cNvSpPr>
                <a:spLocks noChangeArrowheads="1"/>
              </p:cNvSpPr>
              <p:nvPr/>
            </p:nvSpPr>
            <p:spPr bwMode="auto">
              <a:xfrm>
                <a:off x="3978" y="2364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3" name="Freeform 327"/>
              <p:cNvSpPr>
                <a:spLocks noEditPoints="1"/>
              </p:cNvSpPr>
              <p:nvPr/>
            </p:nvSpPr>
            <p:spPr bwMode="auto">
              <a:xfrm>
                <a:off x="3740" y="1796"/>
                <a:ext cx="238" cy="564"/>
              </a:xfrm>
              <a:custGeom>
                <a:avLst/>
                <a:gdLst>
                  <a:gd name="T0" fmla="*/ 205 w 238"/>
                  <a:gd name="T1" fmla="*/ 480 h 564"/>
                  <a:gd name="T2" fmla="*/ 202 w 238"/>
                  <a:gd name="T3" fmla="*/ 483 h 564"/>
                  <a:gd name="T4" fmla="*/ 236 w 238"/>
                  <a:gd name="T5" fmla="*/ 564 h 564"/>
                  <a:gd name="T6" fmla="*/ 238 w 238"/>
                  <a:gd name="T7" fmla="*/ 564 h 564"/>
                  <a:gd name="T8" fmla="*/ 238 w 238"/>
                  <a:gd name="T9" fmla="*/ 559 h 564"/>
                  <a:gd name="T10" fmla="*/ 205 w 238"/>
                  <a:gd name="T11" fmla="*/ 480 h 564"/>
                  <a:gd name="T12" fmla="*/ 169 w 238"/>
                  <a:gd name="T13" fmla="*/ 395 h 564"/>
                  <a:gd name="T14" fmla="*/ 164 w 238"/>
                  <a:gd name="T15" fmla="*/ 395 h 564"/>
                  <a:gd name="T16" fmla="*/ 200 w 238"/>
                  <a:gd name="T17" fmla="*/ 478 h 564"/>
                  <a:gd name="T18" fmla="*/ 202 w 238"/>
                  <a:gd name="T19" fmla="*/ 478 h 564"/>
                  <a:gd name="T20" fmla="*/ 169 w 238"/>
                  <a:gd name="T21" fmla="*/ 395 h 564"/>
                  <a:gd name="T22" fmla="*/ 117 w 238"/>
                  <a:gd name="T23" fmla="*/ 269 h 564"/>
                  <a:gd name="T24" fmla="*/ 114 w 238"/>
                  <a:gd name="T25" fmla="*/ 271 h 564"/>
                  <a:gd name="T26" fmla="*/ 164 w 238"/>
                  <a:gd name="T27" fmla="*/ 392 h 564"/>
                  <a:gd name="T28" fmla="*/ 167 w 238"/>
                  <a:gd name="T29" fmla="*/ 390 h 564"/>
                  <a:gd name="T30" fmla="*/ 117 w 238"/>
                  <a:gd name="T31" fmla="*/ 269 h 564"/>
                  <a:gd name="T32" fmla="*/ 3 w 238"/>
                  <a:gd name="T33" fmla="*/ 0 h 564"/>
                  <a:gd name="T34" fmla="*/ 0 w 238"/>
                  <a:gd name="T35" fmla="*/ 3 h 564"/>
                  <a:gd name="T36" fmla="*/ 112 w 238"/>
                  <a:gd name="T37" fmla="*/ 269 h 564"/>
                  <a:gd name="T38" fmla="*/ 114 w 238"/>
                  <a:gd name="T39" fmla="*/ 266 h 564"/>
                  <a:gd name="T40" fmla="*/ 5 w 238"/>
                  <a:gd name="T41" fmla="*/ 5 h 564"/>
                  <a:gd name="T42" fmla="*/ 3 w 238"/>
                  <a:gd name="T43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8" h="564">
                    <a:moveTo>
                      <a:pt x="205" y="480"/>
                    </a:moveTo>
                    <a:lnTo>
                      <a:pt x="202" y="483"/>
                    </a:lnTo>
                    <a:lnTo>
                      <a:pt x="236" y="564"/>
                    </a:lnTo>
                    <a:lnTo>
                      <a:pt x="238" y="564"/>
                    </a:lnTo>
                    <a:lnTo>
                      <a:pt x="238" y="559"/>
                    </a:lnTo>
                    <a:lnTo>
                      <a:pt x="205" y="480"/>
                    </a:lnTo>
                    <a:close/>
                    <a:moveTo>
                      <a:pt x="169" y="395"/>
                    </a:moveTo>
                    <a:lnTo>
                      <a:pt x="164" y="395"/>
                    </a:lnTo>
                    <a:lnTo>
                      <a:pt x="200" y="478"/>
                    </a:lnTo>
                    <a:lnTo>
                      <a:pt x="202" y="478"/>
                    </a:lnTo>
                    <a:lnTo>
                      <a:pt x="169" y="395"/>
                    </a:lnTo>
                    <a:close/>
                    <a:moveTo>
                      <a:pt x="117" y="269"/>
                    </a:moveTo>
                    <a:lnTo>
                      <a:pt x="114" y="271"/>
                    </a:lnTo>
                    <a:lnTo>
                      <a:pt x="164" y="392"/>
                    </a:lnTo>
                    <a:lnTo>
                      <a:pt x="167" y="390"/>
                    </a:lnTo>
                    <a:lnTo>
                      <a:pt x="117" y="269"/>
                    </a:lnTo>
                    <a:close/>
                    <a:moveTo>
                      <a:pt x="3" y="0"/>
                    </a:moveTo>
                    <a:lnTo>
                      <a:pt x="0" y="3"/>
                    </a:lnTo>
                    <a:lnTo>
                      <a:pt x="112" y="269"/>
                    </a:lnTo>
                    <a:lnTo>
                      <a:pt x="114" y="266"/>
                    </a:lnTo>
                    <a:lnTo>
                      <a:pt x="5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4" name="Freeform 328"/>
              <p:cNvSpPr>
                <a:spLocks noEditPoints="1"/>
              </p:cNvSpPr>
              <p:nvPr/>
            </p:nvSpPr>
            <p:spPr bwMode="auto">
              <a:xfrm>
                <a:off x="3740" y="1796"/>
                <a:ext cx="238" cy="564"/>
              </a:xfrm>
              <a:custGeom>
                <a:avLst/>
                <a:gdLst>
                  <a:gd name="T0" fmla="*/ 205 w 238"/>
                  <a:gd name="T1" fmla="*/ 480 h 564"/>
                  <a:gd name="T2" fmla="*/ 202 w 238"/>
                  <a:gd name="T3" fmla="*/ 483 h 564"/>
                  <a:gd name="T4" fmla="*/ 236 w 238"/>
                  <a:gd name="T5" fmla="*/ 564 h 564"/>
                  <a:gd name="T6" fmla="*/ 238 w 238"/>
                  <a:gd name="T7" fmla="*/ 564 h 564"/>
                  <a:gd name="T8" fmla="*/ 238 w 238"/>
                  <a:gd name="T9" fmla="*/ 559 h 564"/>
                  <a:gd name="T10" fmla="*/ 205 w 238"/>
                  <a:gd name="T11" fmla="*/ 480 h 564"/>
                  <a:gd name="T12" fmla="*/ 169 w 238"/>
                  <a:gd name="T13" fmla="*/ 395 h 564"/>
                  <a:gd name="T14" fmla="*/ 164 w 238"/>
                  <a:gd name="T15" fmla="*/ 395 h 564"/>
                  <a:gd name="T16" fmla="*/ 200 w 238"/>
                  <a:gd name="T17" fmla="*/ 478 h 564"/>
                  <a:gd name="T18" fmla="*/ 202 w 238"/>
                  <a:gd name="T19" fmla="*/ 478 h 564"/>
                  <a:gd name="T20" fmla="*/ 169 w 238"/>
                  <a:gd name="T21" fmla="*/ 395 h 564"/>
                  <a:gd name="T22" fmla="*/ 117 w 238"/>
                  <a:gd name="T23" fmla="*/ 269 h 564"/>
                  <a:gd name="T24" fmla="*/ 114 w 238"/>
                  <a:gd name="T25" fmla="*/ 271 h 564"/>
                  <a:gd name="T26" fmla="*/ 164 w 238"/>
                  <a:gd name="T27" fmla="*/ 392 h 564"/>
                  <a:gd name="T28" fmla="*/ 167 w 238"/>
                  <a:gd name="T29" fmla="*/ 390 h 564"/>
                  <a:gd name="T30" fmla="*/ 117 w 238"/>
                  <a:gd name="T31" fmla="*/ 269 h 564"/>
                  <a:gd name="T32" fmla="*/ 3 w 238"/>
                  <a:gd name="T33" fmla="*/ 0 h 564"/>
                  <a:gd name="T34" fmla="*/ 0 w 238"/>
                  <a:gd name="T35" fmla="*/ 3 h 564"/>
                  <a:gd name="T36" fmla="*/ 112 w 238"/>
                  <a:gd name="T37" fmla="*/ 269 h 564"/>
                  <a:gd name="T38" fmla="*/ 114 w 238"/>
                  <a:gd name="T39" fmla="*/ 266 h 564"/>
                  <a:gd name="T40" fmla="*/ 5 w 238"/>
                  <a:gd name="T41" fmla="*/ 5 h 564"/>
                  <a:gd name="T42" fmla="*/ 3 w 238"/>
                  <a:gd name="T43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8" h="564">
                    <a:moveTo>
                      <a:pt x="205" y="480"/>
                    </a:moveTo>
                    <a:lnTo>
                      <a:pt x="202" y="483"/>
                    </a:lnTo>
                    <a:lnTo>
                      <a:pt x="236" y="564"/>
                    </a:lnTo>
                    <a:lnTo>
                      <a:pt x="238" y="564"/>
                    </a:lnTo>
                    <a:lnTo>
                      <a:pt x="238" y="559"/>
                    </a:lnTo>
                    <a:lnTo>
                      <a:pt x="205" y="480"/>
                    </a:lnTo>
                    <a:moveTo>
                      <a:pt x="169" y="395"/>
                    </a:moveTo>
                    <a:lnTo>
                      <a:pt x="164" y="395"/>
                    </a:lnTo>
                    <a:lnTo>
                      <a:pt x="200" y="478"/>
                    </a:lnTo>
                    <a:lnTo>
                      <a:pt x="202" y="478"/>
                    </a:lnTo>
                    <a:lnTo>
                      <a:pt x="169" y="395"/>
                    </a:lnTo>
                    <a:moveTo>
                      <a:pt x="117" y="269"/>
                    </a:moveTo>
                    <a:lnTo>
                      <a:pt x="114" y="271"/>
                    </a:lnTo>
                    <a:lnTo>
                      <a:pt x="164" y="392"/>
                    </a:lnTo>
                    <a:lnTo>
                      <a:pt x="167" y="390"/>
                    </a:lnTo>
                    <a:lnTo>
                      <a:pt x="117" y="269"/>
                    </a:lnTo>
                    <a:moveTo>
                      <a:pt x="3" y="0"/>
                    </a:moveTo>
                    <a:lnTo>
                      <a:pt x="0" y="3"/>
                    </a:lnTo>
                    <a:lnTo>
                      <a:pt x="112" y="269"/>
                    </a:lnTo>
                    <a:lnTo>
                      <a:pt x="114" y="266"/>
                    </a:lnTo>
                    <a:lnTo>
                      <a:pt x="5" y="5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5" name="Freeform 329"/>
              <p:cNvSpPr>
                <a:spLocks/>
              </p:cNvSpPr>
              <p:nvPr/>
            </p:nvSpPr>
            <p:spPr bwMode="auto">
              <a:xfrm>
                <a:off x="3852" y="2062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6" name="Freeform 330"/>
              <p:cNvSpPr>
                <a:spLocks/>
              </p:cNvSpPr>
              <p:nvPr/>
            </p:nvSpPr>
            <p:spPr bwMode="auto">
              <a:xfrm>
                <a:off x="3852" y="2062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7" name="Freeform 331"/>
              <p:cNvSpPr>
                <a:spLocks/>
              </p:cNvSpPr>
              <p:nvPr/>
            </p:nvSpPr>
            <p:spPr bwMode="auto">
              <a:xfrm>
                <a:off x="3940" y="2274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2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8" name="Freeform 332"/>
              <p:cNvSpPr>
                <a:spLocks/>
              </p:cNvSpPr>
              <p:nvPr/>
            </p:nvSpPr>
            <p:spPr bwMode="auto">
              <a:xfrm>
                <a:off x="3940" y="2274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2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9" name="Freeform 333"/>
              <p:cNvSpPr>
                <a:spLocks/>
              </p:cNvSpPr>
              <p:nvPr/>
            </p:nvSpPr>
            <p:spPr bwMode="auto">
              <a:xfrm>
                <a:off x="3904" y="218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2 h 5"/>
                  <a:gd name="T4" fmla="*/ 0 w 5"/>
                  <a:gd name="T5" fmla="*/ 5 h 5"/>
                  <a:gd name="T6" fmla="*/ 5 w 5"/>
                  <a:gd name="T7" fmla="*/ 5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0" name="Freeform 334"/>
              <p:cNvSpPr>
                <a:spLocks/>
              </p:cNvSpPr>
              <p:nvPr/>
            </p:nvSpPr>
            <p:spPr bwMode="auto">
              <a:xfrm>
                <a:off x="3904" y="218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2 h 5"/>
                  <a:gd name="T4" fmla="*/ 0 w 5"/>
                  <a:gd name="T5" fmla="*/ 5 h 5"/>
                  <a:gd name="T6" fmla="*/ 5 w 5"/>
                  <a:gd name="T7" fmla="*/ 5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1" name="Freeform 335"/>
              <p:cNvSpPr>
                <a:spLocks/>
              </p:cNvSpPr>
              <p:nvPr/>
            </p:nvSpPr>
            <p:spPr bwMode="auto">
              <a:xfrm>
                <a:off x="3978" y="2355"/>
                <a:ext cx="0" cy="5"/>
              </a:xfrm>
              <a:custGeom>
                <a:avLst/>
                <a:gdLst>
                  <a:gd name="T0" fmla="*/ 0 h 5"/>
                  <a:gd name="T1" fmla="*/ 5 h 5"/>
                  <a:gd name="T2" fmla="*/ 5 h 5"/>
                  <a:gd name="T3" fmla="*/ 2 h 5"/>
                  <a:gd name="T4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2" name="Freeform 336"/>
              <p:cNvSpPr>
                <a:spLocks/>
              </p:cNvSpPr>
              <p:nvPr/>
            </p:nvSpPr>
            <p:spPr bwMode="auto">
              <a:xfrm>
                <a:off x="3978" y="2355"/>
                <a:ext cx="0" cy="5"/>
              </a:xfrm>
              <a:custGeom>
                <a:avLst/>
                <a:gdLst>
                  <a:gd name="T0" fmla="*/ 0 h 5"/>
                  <a:gd name="T1" fmla="*/ 5 h 5"/>
                  <a:gd name="T2" fmla="*/ 5 h 5"/>
                  <a:gd name="T3" fmla="*/ 2 h 5"/>
                  <a:gd name="T4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3" name="Freeform 337"/>
              <p:cNvSpPr>
                <a:spLocks/>
              </p:cNvSpPr>
              <p:nvPr/>
            </p:nvSpPr>
            <p:spPr bwMode="auto">
              <a:xfrm>
                <a:off x="3978" y="2357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4" name="Freeform 338"/>
              <p:cNvSpPr>
                <a:spLocks/>
              </p:cNvSpPr>
              <p:nvPr/>
            </p:nvSpPr>
            <p:spPr bwMode="auto">
              <a:xfrm>
                <a:off x="3978" y="2357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5" name="Freeform 339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6" name="Freeform 340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7" name="Freeform 341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8" name="Freeform 342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9" name="Rectangle 343"/>
              <p:cNvSpPr>
                <a:spLocks noChangeArrowheads="1"/>
              </p:cNvSpPr>
              <p:nvPr/>
            </p:nvSpPr>
            <p:spPr bwMode="auto">
              <a:xfrm>
                <a:off x="3978" y="2360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0" name="Rectangle 344"/>
              <p:cNvSpPr>
                <a:spLocks noChangeArrowheads="1"/>
              </p:cNvSpPr>
              <p:nvPr/>
            </p:nvSpPr>
            <p:spPr bwMode="auto">
              <a:xfrm>
                <a:off x="3978" y="236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1" name="Freeform 345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2" name="Freeform 346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3" name="Rectangle 347"/>
              <p:cNvSpPr>
                <a:spLocks noChangeArrowheads="1"/>
              </p:cNvSpPr>
              <p:nvPr/>
            </p:nvSpPr>
            <p:spPr bwMode="auto">
              <a:xfrm>
                <a:off x="3978" y="2360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4" name="Rectangle 348"/>
              <p:cNvSpPr>
                <a:spLocks noChangeArrowheads="1"/>
              </p:cNvSpPr>
              <p:nvPr/>
            </p:nvSpPr>
            <p:spPr bwMode="auto">
              <a:xfrm>
                <a:off x="3978" y="236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5" name="Freeform 349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6" name="Freeform 350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7" name="Rectangle 351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8" name="Freeform 35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69" name="Freeform 353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0" name="Freeform 354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1" name="Freeform 355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2" name="Freeform 356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3" name="Freeform 357"/>
              <p:cNvSpPr>
                <a:spLocks noEditPoints="1"/>
              </p:cNvSpPr>
              <p:nvPr/>
            </p:nvSpPr>
            <p:spPr bwMode="auto">
              <a:xfrm>
                <a:off x="3745" y="1799"/>
                <a:ext cx="252" cy="244"/>
              </a:xfrm>
              <a:custGeom>
                <a:avLst/>
                <a:gdLst>
                  <a:gd name="T0" fmla="*/ 216 w 252"/>
                  <a:gd name="T1" fmla="*/ 206 h 244"/>
                  <a:gd name="T2" fmla="*/ 214 w 252"/>
                  <a:gd name="T3" fmla="*/ 206 h 244"/>
                  <a:gd name="T4" fmla="*/ 252 w 252"/>
                  <a:gd name="T5" fmla="*/ 244 h 244"/>
                  <a:gd name="T6" fmla="*/ 252 w 252"/>
                  <a:gd name="T7" fmla="*/ 240 h 244"/>
                  <a:gd name="T8" fmla="*/ 216 w 252"/>
                  <a:gd name="T9" fmla="*/ 206 h 244"/>
                  <a:gd name="T10" fmla="*/ 0 w 252"/>
                  <a:gd name="T11" fmla="*/ 0 h 244"/>
                  <a:gd name="T12" fmla="*/ 0 w 252"/>
                  <a:gd name="T13" fmla="*/ 2 h 244"/>
                  <a:gd name="T14" fmla="*/ 212 w 252"/>
                  <a:gd name="T15" fmla="*/ 204 h 244"/>
                  <a:gd name="T16" fmla="*/ 214 w 252"/>
                  <a:gd name="T17" fmla="*/ 204 h 244"/>
                  <a:gd name="T18" fmla="*/ 12 w 252"/>
                  <a:gd name="T19" fmla="*/ 9 h 244"/>
                  <a:gd name="T20" fmla="*/ 0 w 252"/>
                  <a:gd name="T2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2" h="244">
                    <a:moveTo>
                      <a:pt x="216" y="206"/>
                    </a:moveTo>
                    <a:lnTo>
                      <a:pt x="214" y="206"/>
                    </a:lnTo>
                    <a:lnTo>
                      <a:pt x="252" y="244"/>
                    </a:lnTo>
                    <a:lnTo>
                      <a:pt x="252" y="240"/>
                    </a:lnTo>
                    <a:lnTo>
                      <a:pt x="216" y="206"/>
                    </a:lnTo>
                    <a:close/>
                    <a:moveTo>
                      <a:pt x="0" y="0"/>
                    </a:moveTo>
                    <a:lnTo>
                      <a:pt x="0" y="2"/>
                    </a:lnTo>
                    <a:lnTo>
                      <a:pt x="212" y="204"/>
                    </a:lnTo>
                    <a:lnTo>
                      <a:pt x="214" y="204"/>
                    </a:lnTo>
                    <a:lnTo>
                      <a:pt x="1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4" name="Freeform 358"/>
              <p:cNvSpPr>
                <a:spLocks noEditPoints="1"/>
              </p:cNvSpPr>
              <p:nvPr/>
            </p:nvSpPr>
            <p:spPr bwMode="auto">
              <a:xfrm>
                <a:off x="3745" y="1799"/>
                <a:ext cx="252" cy="244"/>
              </a:xfrm>
              <a:custGeom>
                <a:avLst/>
                <a:gdLst>
                  <a:gd name="T0" fmla="*/ 216 w 252"/>
                  <a:gd name="T1" fmla="*/ 206 h 244"/>
                  <a:gd name="T2" fmla="*/ 214 w 252"/>
                  <a:gd name="T3" fmla="*/ 206 h 244"/>
                  <a:gd name="T4" fmla="*/ 252 w 252"/>
                  <a:gd name="T5" fmla="*/ 244 h 244"/>
                  <a:gd name="T6" fmla="*/ 252 w 252"/>
                  <a:gd name="T7" fmla="*/ 240 h 244"/>
                  <a:gd name="T8" fmla="*/ 216 w 252"/>
                  <a:gd name="T9" fmla="*/ 206 h 244"/>
                  <a:gd name="T10" fmla="*/ 0 w 252"/>
                  <a:gd name="T11" fmla="*/ 0 h 244"/>
                  <a:gd name="T12" fmla="*/ 0 w 252"/>
                  <a:gd name="T13" fmla="*/ 2 h 244"/>
                  <a:gd name="T14" fmla="*/ 212 w 252"/>
                  <a:gd name="T15" fmla="*/ 204 h 244"/>
                  <a:gd name="T16" fmla="*/ 214 w 252"/>
                  <a:gd name="T17" fmla="*/ 204 h 244"/>
                  <a:gd name="T18" fmla="*/ 12 w 252"/>
                  <a:gd name="T19" fmla="*/ 9 h 244"/>
                  <a:gd name="T20" fmla="*/ 0 w 252"/>
                  <a:gd name="T2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2" h="244">
                    <a:moveTo>
                      <a:pt x="216" y="206"/>
                    </a:moveTo>
                    <a:lnTo>
                      <a:pt x="214" y="206"/>
                    </a:lnTo>
                    <a:lnTo>
                      <a:pt x="252" y="244"/>
                    </a:lnTo>
                    <a:lnTo>
                      <a:pt x="252" y="240"/>
                    </a:lnTo>
                    <a:lnTo>
                      <a:pt x="216" y="206"/>
                    </a:lnTo>
                    <a:moveTo>
                      <a:pt x="0" y="0"/>
                    </a:moveTo>
                    <a:lnTo>
                      <a:pt x="0" y="2"/>
                    </a:lnTo>
                    <a:lnTo>
                      <a:pt x="212" y="204"/>
                    </a:lnTo>
                    <a:lnTo>
                      <a:pt x="214" y="204"/>
                    </a:lnTo>
                    <a:lnTo>
                      <a:pt x="12" y="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5" name="Freeform 359"/>
              <p:cNvSpPr>
                <a:spLocks/>
              </p:cNvSpPr>
              <p:nvPr/>
            </p:nvSpPr>
            <p:spPr bwMode="auto">
              <a:xfrm>
                <a:off x="3957" y="2003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6" name="Freeform 360"/>
              <p:cNvSpPr>
                <a:spLocks/>
              </p:cNvSpPr>
              <p:nvPr/>
            </p:nvSpPr>
            <p:spPr bwMode="auto">
              <a:xfrm>
                <a:off x="3957" y="2003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7" name="Freeform 361"/>
              <p:cNvSpPr>
                <a:spLocks/>
              </p:cNvSpPr>
              <p:nvPr/>
            </p:nvSpPr>
            <p:spPr bwMode="auto">
              <a:xfrm>
                <a:off x="3999" y="2041"/>
                <a:ext cx="76" cy="76"/>
              </a:xfrm>
              <a:custGeom>
                <a:avLst/>
                <a:gdLst>
                  <a:gd name="T0" fmla="*/ 0 w 32"/>
                  <a:gd name="T1" fmla="*/ 0 h 32"/>
                  <a:gd name="T2" fmla="*/ 0 w 32"/>
                  <a:gd name="T3" fmla="*/ 2 h 32"/>
                  <a:gd name="T4" fmla="*/ 31 w 32"/>
                  <a:gd name="T5" fmla="*/ 32 h 32"/>
                  <a:gd name="T6" fmla="*/ 32 w 32"/>
                  <a:gd name="T7" fmla="*/ 31 h 32"/>
                  <a:gd name="T8" fmla="*/ 32 w 32"/>
                  <a:gd name="T9" fmla="*/ 31 h 32"/>
                  <a:gd name="T10" fmla="*/ 0 w 3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2" y="32"/>
                      <a:pt x="32" y="32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8" name="Freeform 362"/>
              <p:cNvSpPr>
                <a:spLocks noEditPoints="1"/>
              </p:cNvSpPr>
              <p:nvPr/>
            </p:nvSpPr>
            <p:spPr bwMode="auto">
              <a:xfrm>
                <a:off x="4073" y="2115"/>
                <a:ext cx="33" cy="33"/>
              </a:xfrm>
              <a:custGeom>
                <a:avLst/>
                <a:gdLst>
                  <a:gd name="T0" fmla="*/ 4 w 14"/>
                  <a:gd name="T1" fmla="*/ 3 h 14"/>
                  <a:gd name="T2" fmla="*/ 6 w 14"/>
                  <a:gd name="T3" fmla="*/ 7 h 14"/>
                  <a:gd name="T4" fmla="*/ 14 w 14"/>
                  <a:gd name="T5" fmla="*/ 14 h 14"/>
                  <a:gd name="T6" fmla="*/ 14 w 14"/>
                  <a:gd name="T7" fmla="*/ 14 h 14"/>
                  <a:gd name="T8" fmla="*/ 12 w 14"/>
                  <a:gd name="T9" fmla="*/ 11 h 14"/>
                  <a:gd name="T10" fmla="*/ 4 w 14"/>
                  <a:gd name="T11" fmla="*/ 3 h 14"/>
                  <a:gd name="T12" fmla="*/ 1 w 14"/>
                  <a:gd name="T13" fmla="*/ 0 h 14"/>
                  <a:gd name="T14" fmla="*/ 0 w 14"/>
                  <a:gd name="T15" fmla="*/ 1 h 14"/>
                  <a:gd name="T16" fmla="*/ 3 w 14"/>
                  <a:gd name="T17" fmla="*/ 4 h 14"/>
                  <a:gd name="T18" fmla="*/ 1 w 14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4" y="3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79" name="Freeform 363"/>
              <p:cNvSpPr>
                <a:spLocks/>
              </p:cNvSpPr>
              <p:nvPr/>
            </p:nvSpPr>
            <p:spPr bwMode="auto">
              <a:xfrm>
                <a:off x="4075" y="21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0" name="Freeform 364"/>
              <p:cNvSpPr>
                <a:spLocks/>
              </p:cNvSpPr>
              <p:nvPr/>
            </p:nvSpPr>
            <p:spPr bwMode="auto">
              <a:xfrm>
                <a:off x="4075" y="2115"/>
                <a:ext cx="12" cy="16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0 h 7"/>
                  <a:gd name="T4" fmla="*/ 2 w 5"/>
                  <a:gd name="T5" fmla="*/ 4 h 7"/>
                  <a:gd name="T6" fmla="*/ 5 w 5"/>
                  <a:gd name="T7" fmla="*/ 7 h 7"/>
                  <a:gd name="T8" fmla="*/ 3 w 5"/>
                  <a:gd name="T9" fmla="*/ 3 h 7"/>
                  <a:gd name="T10" fmla="*/ 0 w 5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1" name="Freeform 365"/>
              <p:cNvSpPr>
                <a:spLocks/>
              </p:cNvSpPr>
              <p:nvPr/>
            </p:nvSpPr>
            <p:spPr bwMode="auto">
              <a:xfrm>
                <a:off x="4102" y="2141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4 w 4"/>
                  <a:gd name="T3" fmla="*/ 7 h 7"/>
                  <a:gd name="T4" fmla="*/ 4 w 4"/>
                  <a:gd name="T5" fmla="*/ 7 h 7"/>
                  <a:gd name="T6" fmla="*/ 2 w 4"/>
                  <a:gd name="T7" fmla="*/ 2 h 7"/>
                  <a:gd name="T8" fmla="*/ 0 w 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4" y="7"/>
                    </a:lnTo>
                    <a:lnTo>
                      <a:pt x="4" y="7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2" name="Freeform 366"/>
              <p:cNvSpPr>
                <a:spLocks/>
              </p:cNvSpPr>
              <p:nvPr/>
            </p:nvSpPr>
            <p:spPr bwMode="auto">
              <a:xfrm>
                <a:off x="4102" y="2141"/>
                <a:ext cx="4" cy="7"/>
              </a:xfrm>
              <a:custGeom>
                <a:avLst/>
                <a:gdLst>
                  <a:gd name="T0" fmla="*/ 0 w 4"/>
                  <a:gd name="T1" fmla="*/ 0 h 7"/>
                  <a:gd name="T2" fmla="*/ 4 w 4"/>
                  <a:gd name="T3" fmla="*/ 7 h 7"/>
                  <a:gd name="T4" fmla="*/ 4 w 4"/>
                  <a:gd name="T5" fmla="*/ 7 h 7"/>
                  <a:gd name="T6" fmla="*/ 2 w 4"/>
                  <a:gd name="T7" fmla="*/ 2 h 7"/>
                  <a:gd name="T8" fmla="*/ 0 w 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4" y="7"/>
                    </a:lnTo>
                    <a:lnTo>
                      <a:pt x="4" y="7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3" name="Rectangle 367"/>
              <p:cNvSpPr>
                <a:spLocks noChangeArrowheads="1"/>
              </p:cNvSpPr>
              <p:nvPr/>
            </p:nvSpPr>
            <p:spPr bwMode="auto">
              <a:xfrm>
                <a:off x="4106" y="2148"/>
                <a:ext cx="1" cy="2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4" name="Rectangle 368"/>
              <p:cNvSpPr>
                <a:spLocks noChangeArrowheads="1"/>
              </p:cNvSpPr>
              <p:nvPr/>
            </p:nvSpPr>
            <p:spPr bwMode="auto">
              <a:xfrm>
                <a:off x="4106" y="2148"/>
                <a:ext cx="1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5" name="Rectangle 369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6" name="Rectangle 370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7" name="Rectangle 371"/>
              <p:cNvSpPr>
                <a:spLocks noChangeArrowheads="1"/>
              </p:cNvSpPr>
              <p:nvPr/>
            </p:nvSpPr>
            <p:spPr bwMode="auto">
              <a:xfrm>
                <a:off x="4106" y="2148"/>
                <a:ext cx="1" cy="2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8" name="Rectangle 372"/>
              <p:cNvSpPr>
                <a:spLocks noChangeArrowheads="1"/>
              </p:cNvSpPr>
              <p:nvPr/>
            </p:nvSpPr>
            <p:spPr bwMode="auto">
              <a:xfrm>
                <a:off x="4106" y="2148"/>
                <a:ext cx="1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89" name="Rectangle 373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0" name="Rectangle 374"/>
              <p:cNvSpPr>
                <a:spLocks noChangeArrowheads="1"/>
              </p:cNvSpPr>
              <p:nvPr/>
            </p:nvSpPr>
            <p:spPr bwMode="auto">
              <a:xfrm>
                <a:off x="4106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1" name="Freeform 375"/>
              <p:cNvSpPr>
                <a:spLocks/>
              </p:cNvSpPr>
              <p:nvPr/>
            </p:nvSpPr>
            <p:spPr bwMode="auto">
              <a:xfrm>
                <a:off x="4104" y="2143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2 w 5"/>
                  <a:gd name="T3" fmla="*/ 5 h 5"/>
                  <a:gd name="T4" fmla="*/ 5 w 5"/>
                  <a:gd name="T5" fmla="*/ 5 h 5"/>
                  <a:gd name="T6" fmla="*/ 5 w 5"/>
                  <a:gd name="T7" fmla="*/ 5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2" name="Freeform 376"/>
              <p:cNvSpPr>
                <a:spLocks/>
              </p:cNvSpPr>
              <p:nvPr/>
            </p:nvSpPr>
            <p:spPr bwMode="auto">
              <a:xfrm>
                <a:off x="4104" y="2143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2 w 5"/>
                  <a:gd name="T3" fmla="*/ 5 h 5"/>
                  <a:gd name="T4" fmla="*/ 5 w 5"/>
                  <a:gd name="T5" fmla="*/ 5 h 5"/>
                  <a:gd name="T6" fmla="*/ 5 w 5"/>
                  <a:gd name="T7" fmla="*/ 5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3" name="Freeform 377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0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4" name="Freeform 378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0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5" name="Rectangle 379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6" name="Rectangle 38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7" name="Freeform 381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0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8" name="Freeform 382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0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99" name="Freeform 383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0 h 2"/>
                  <a:gd name="T8" fmla="*/ 3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0" name="Freeform 384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0 h 2"/>
                  <a:gd name="T8" fmla="*/ 3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1" name="Freeform 385"/>
              <p:cNvSpPr>
                <a:spLocks/>
              </p:cNvSpPr>
              <p:nvPr/>
            </p:nvSpPr>
            <p:spPr bwMode="auto">
              <a:xfrm>
                <a:off x="4109" y="214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2" name="Freeform 386"/>
              <p:cNvSpPr>
                <a:spLocks/>
              </p:cNvSpPr>
              <p:nvPr/>
            </p:nvSpPr>
            <p:spPr bwMode="auto">
              <a:xfrm>
                <a:off x="4109" y="214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3" name="Freeform 387"/>
              <p:cNvSpPr>
                <a:spLocks/>
              </p:cNvSpPr>
              <p:nvPr/>
            </p:nvSpPr>
            <p:spPr bwMode="auto">
              <a:xfrm>
                <a:off x="4109" y="214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4" name="Freeform 388"/>
              <p:cNvSpPr>
                <a:spLocks/>
              </p:cNvSpPr>
              <p:nvPr/>
            </p:nvSpPr>
            <p:spPr bwMode="auto">
              <a:xfrm>
                <a:off x="4109" y="2148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5" name="Freeform 389"/>
              <p:cNvSpPr>
                <a:spLocks noEditPoints="1"/>
              </p:cNvSpPr>
              <p:nvPr/>
            </p:nvSpPr>
            <p:spPr bwMode="auto">
              <a:xfrm>
                <a:off x="4106" y="2150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3 w 3"/>
                  <a:gd name="T3" fmla="*/ 3 w 3"/>
                  <a:gd name="T4" fmla="*/ 0 w 3"/>
                  <a:gd name="T5" fmla="*/ 0 w 3"/>
                  <a:gd name="T6" fmla="*/ 3 w 3"/>
                  <a:gd name="T7" fmla="*/ 3 w 3"/>
                  <a:gd name="T8" fmla="*/ 3 w 3"/>
                  <a:gd name="T9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6" name="Freeform 390"/>
              <p:cNvSpPr>
                <a:spLocks noEditPoints="1"/>
              </p:cNvSpPr>
              <p:nvPr/>
            </p:nvSpPr>
            <p:spPr bwMode="auto">
              <a:xfrm>
                <a:off x="4106" y="2150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3 w 3"/>
                  <a:gd name="T3" fmla="*/ 3 w 3"/>
                  <a:gd name="T4" fmla="*/ 0 w 3"/>
                  <a:gd name="T5" fmla="*/ 0 w 3"/>
                  <a:gd name="T6" fmla="*/ 3 w 3"/>
                  <a:gd name="T7" fmla="*/ 3 w 3"/>
                  <a:gd name="T8" fmla="*/ 3 w 3"/>
                  <a:gd name="T9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7" name="Freeform 391"/>
              <p:cNvSpPr>
                <a:spLocks/>
              </p:cNvSpPr>
              <p:nvPr/>
            </p:nvSpPr>
            <p:spPr bwMode="auto">
              <a:xfrm>
                <a:off x="4106" y="2150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  <a:gd name="T6" fmla="*/ 3 w 3"/>
                  <a:gd name="T7" fmla="*/ 3 w 3"/>
                  <a:gd name="T8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8" name="Freeform 392"/>
              <p:cNvSpPr>
                <a:spLocks/>
              </p:cNvSpPr>
              <p:nvPr/>
            </p:nvSpPr>
            <p:spPr bwMode="auto">
              <a:xfrm>
                <a:off x="4106" y="2150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  <a:gd name="T6" fmla="*/ 3 w 3"/>
                  <a:gd name="T7" fmla="*/ 3 w 3"/>
                  <a:gd name="T8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09" name="Freeform 393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0" name="Freeform 394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1" name="Freeform 395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2" name="Freeform 396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3" name="Line 397"/>
              <p:cNvSpPr>
                <a:spLocks noChangeShapeType="1"/>
              </p:cNvSpPr>
              <p:nvPr/>
            </p:nvSpPr>
            <p:spPr bwMode="auto">
              <a:xfrm>
                <a:off x="4109" y="2150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4" name="Line 398"/>
              <p:cNvSpPr>
                <a:spLocks noChangeShapeType="1"/>
              </p:cNvSpPr>
              <p:nvPr/>
            </p:nvSpPr>
            <p:spPr bwMode="auto">
              <a:xfrm>
                <a:off x="4109" y="2150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5" name="Line 399"/>
              <p:cNvSpPr>
                <a:spLocks noChangeShapeType="1"/>
              </p:cNvSpPr>
              <p:nvPr/>
            </p:nvSpPr>
            <p:spPr bwMode="auto">
              <a:xfrm>
                <a:off x="4109" y="2150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6" name="Line 400"/>
              <p:cNvSpPr>
                <a:spLocks noChangeShapeType="1"/>
              </p:cNvSpPr>
              <p:nvPr/>
            </p:nvSpPr>
            <p:spPr bwMode="auto">
              <a:xfrm>
                <a:off x="4109" y="2150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7" name="Freeform 401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8" name="Freeform 402"/>
              <p:cNvSpPr>
                <a:spLocks/>
              </p:cNvSpPr>
              <p:nvPr/>
            </p:nvSpPr>
            <p:spPr bwMode="auto">
              <a:xfrm>
                <a:off x="4106" y="214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19" name="Rectangle 403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0" name="Freeform 404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221" name="Rectangle 405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28" name="Group 607"/>
            <p:cNvGrpSpPr>
              <a:grpSpLocks/>
            </p:cNvGrpSpPr>
            <p:nvPr/>
          </p:nvGrpSpPr>
          <p:grpSpPr bwMode="auto">
            <a:xfrm>
              <a:off x="3305" y="1608"/>
              <a:ext cx="1068" cy="886"/>
              <a:chOff x="3305" y="1608"/>
              <a:chExt cx="1068" cy="886"/>
            </a:xfrm>
          </p:grpSpPr>
          <p:sp>
            <p:nvSpPr>
              <p:cNvPr id="2822" name="Freeform 407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3" name="Freeform 408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4" name="Freeform 409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5" name="Rectangle 41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6" name="Freeform 411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7" name="Freeform 412"/>
              <p:cNvSpPr>
                <a:spLocks/>
              </p:cNvSpPr>
              <p:nvPr/>
            </p:nvSpPr>
            <p:spPr bwMode="auto">
              <a:xfrm>
                <a:off x="3997" y="2039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4 h 7"/>
                  <a:gd name="T4" fmla="*/ 2 w 2"/>
                  <a:gd name="T5" fmla="*/ 7 h 7"/>
                  <a:gd name="T6" fmla="*/ 2 w 2"/>
                  <a:gd name="T7" fmla="*/ 2 h 7"/>
                  <a:gd name="T8" fmla="*/ 0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2" y="7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8" name="Freeform 413"/>
              <p:cNvSpPr>
                <a:spLocks/>
              </p:cNvSpPr>
              <p:nvPr/>
            </p:nvSpPr>
            <p:spPr bwMode="auto">
              <a:xfrm>
                <a:off x="3997" y="2039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4 h 7"/>
                  <a:gd name="T4" fmla="*/ 2 w 2"/>
                  <a:gd name="T5" fmla="*/ 7 h 7"/>
                  <a:gd name="T6" fmla="*/ 2 w 2"/>
                  <a:gd name="T7" fmla="*/ 2 h 7"/>
                  <a:gd name="T8" fmla="*/ 0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0" y="4"/>
                    </a:lnTo>
                    <a:lnTo>
                      <a:pt x="2" y="7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9" name="Freeform 414"/>
              <p:cNvSpPr>
                <a:spLocks/>
              </p:cNvSpPr>
              <p:nvPr/>
            </p:nvSpPr>
            <p:spPr bwMode="auto">
              <a:xfrm>
                <a:off x="3743" y="1796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3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0" name="Freeform 415"/>
              <p:cNvSpPr>
                <a:spLocks/>
              </p:cNvSpPr>
              <p:nvPr/>
            </p:nvSpPr>
            <p:spPr bwMode="auto">
              <a:xfrm>
                <a:off x="3743" y="1796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3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1" name="Rectangle 416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2" name="Rectangle 41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3" name="Freeform 418"/>
              <p:cNvSpPr>
                <a:spLocks/>
              </p:cNvSpPr>
              <p:nvPr/>
            </p:nvSpPr>
            <p:spPr bwMode="auto">
              <a:xfrm>
                <a:off x="3745" y="1796"/>
                <a:ext cx="254" cy="183"/>
              </a:xfrm>
              <a:custGeom>
                <a:avLst/>
                <a:gdLst>
                  <a:gd name="T0" fmla="*/ 0 w 254"/>
                  <a:gd name="T1" fmla="*/ 0 h 183"/>
                  <a:gd name="T2" fmla="*/ 12 w 254"/>
                  <a:gd name="T3" fmla="*/ 12 h 183"/>
                  <a:gd name="T4" fmla="*/ 254 w 254"/>
                  <a:gd name="T5" fmla="*/ 183 h 183"/>
                  <a:gd name="T6" fmla="*/ 254 w 254"/>
                  <a:gd name="T7" fmla="*/ 183 h 183"/>
                  <a:gd name="T8" fmla="*/ 240 w 254"/>
                  <a:gd name="T9" fmla="*/ 169 h 183"/>
                  <a:gd name="T10" fmla="*/ 2 w 254"/>
                  <a:gd name="T11" fmla="*/ 0 h 183"/>
                  <a:gd name="T12" fmla="*/ 0 w 254"/>
                  <a:gd name="T13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83">
                    <a:moveTo>
                      <a:pt x="0" y="0"/>
                    </a:moveTo>
                    <a:lnTo>
                      <a:pt x="12" y="12"/>
                    </a:lnTo>
                    <a:lnTo>
                      <a:pt x="254" y="183"/>
                    </a:lnTo>
                    <a:lnTo>
                      <a:pt x="254" y="183"/>
                    </a:lnTo>
                    <a:lnTo>
                      <a:pt x="240" y="169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4" name="Freeform 419"/>
              <p:cNvSpPr>
                <a:spLocks/>
              </p:cNvSpPr>
              <p:nvPr/>
            </p:nvSpPr>
            <p:spPr bwMode="auto">
              <a:xfrm>
                <a:off x="3745" y="1796"/>
                <a:ext cx="254" cy="183"/>
              </a:xfrm>
              <a:custGeom>
                <a:avLst/>
                <a:gdLst>
                  <a:gd name="T0" fmla="*/ 0 w 254"/>
                  <a:gd name="T1" fmla="*/ 0 h 183"/>
                  <a:gd name="T2" fmla="*/ 12 w 254"/>
                  <a:gd name="T3" fmla="*/ 12 h 183"/>
                  <a:gd name="T4" fmla="*/ 254 w 254"/>
                  <a:gd name="T5" fmla="*/ 183 h 183"/>
                  <a:gd name="T6" fmla="*/ 254 w 254"/>
                  <a:gd name="T7" fmla="*/ 183 h 183"/>
                  <a:gd name="T8" fmla="*/ 240 w 254"/>
                  <a:gd name="T9" fmla="*/ 169 h 183"/>
                  <a:gd name="T10" fmla="*/ 2 w 254"/>
                  <a:gd name="T11" fmla="*/ 0 h 183"/>
                  <a:gd name="T12" fmla="*/ 0 w 254"/>
                  <a:gd name="T13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83">
                    <a:moveTo>
                      <a:pt x="0" y="0"/>
                    </a:moveTo>
                    <a:lnTo>
                      <a:pt x="12" y="12"/>
                    </a:lnTo>
                    <a:lnTo>
                      <a:pt x="254" y="183"/>
                    </a:lnTo>
                    <a:lnTo>
                      <a:pt x="254" y="183"/>
                    </a:lnTo>
                    <a:lnTo>
                      <a:pt x="240" y="169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5" name="Rectangle 420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6" name="Rectangle 421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7" name="Rectangle 422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8" name="Rectangle 423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9" name="Freeform 42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0" name="Freeform 425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1" name="Freeform 426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  <a:gd name="T4" fmla="*/ 0 h 3"/>
                  <a:gd name="T5" fmla="*/ 0 h 3"/>
                  <a:gd name="T6" fmla="*/ 0 h 3"/>
                  <a:gd name="T7" fmla="*/ 3 h 3"/>
                  <a:gd name="T8" fmla="*/ 0 h 3"/>
                  <a:gd name="T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2" name="Freeform 427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  <a:gd name="T4" fmla="*/ 0 h 3"/>
                  <a:gd name="T5" fmla="*/ 0 h 3"/>
                  <a:gd name="T6" fmla="*/ 0 h 3"/>
                  <a:gd name="T7" fmla="*/ 3 h 3"/>
                  <a:gd name="T8" fmla="*/ 0 h 3"/>
                  <a:gd name="T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3" name="Rectangle 42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4" name="Rectangle 42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5" name="Rectangle 43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6" name="Freeform 431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7" name="Freeform 432"/>
              <p:cNvSpPr>
                <a:spLocks/>
              </p:cNvSpPr>
              <p:nvPr/>
            </p:nvSpPr>
            <p:spPr bwMode="auto">
              <a:xfrm>
                <a:off x="3743" y="1796"/>
                <a:ext cx="14" cy="12"/>
              </a:xfrm>
              <a:custGeom>
                <a:avLst/>
                <a:gdLst>
                  <a:gd name="T0" fmla="*/ 0 w 14"/>
                  <a:gd name="T1" fmla="*/ 0 h 12"/>
                  <a:gd name="T2" fmla="*/ 2 w 14"/>
                  <a:gd name="T3" fmla="*/ 3 h 12"/>
                  <a:gd name="T4" fmla="*/ 14 w 14"/>
                  <a:gd name="T5" fmla="*/ 12 h 12"/>
                  <a:gd name="T6" fmla="*/ 2 w 14"/>
                  <a:gd name="T7" fmla="*/ 0 h 12"/>
                  <a:gd name="T8" fmla="*/ 0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2" y="3"/>
                    </a:lnTo>
                    <a:lnTo>
                      <a:pt x="14" y="1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8" name="Freeform 433"/>
              <p:cNvSpPr>
                <a:spLocks/>
              </p:cNvSpPr>
              <p:nvPr/>
            </p:nvSpPr>
            <p:spPr bwMode="auto">
              <a:xfrm>
                <a:off x="3743" y="1796"/>
                <a:ext cx="14" cy="12"/>
              </a:xfrm>
              <a:custGeom>
                <a:avLst/>
                <a:gdLst>
                  <a:gd name="T0" fmla="*/ 0 w 14"/>
                  <a:gd name="T1" fmla="*/ 0 h 12"/>
                  <a:gd name="T2" fmla="*/ 2 w 14"/>
                  <a:gd name="T3" fmla="*/ 3 h 12"/>
                  <a:gd name="T4" fmla="*/ 14 w 14"/>
                  <a:gd name="T5" fmla="*/ 12 h 12"/>
                  <a:gd name="T6" fmla="*/ 2 w 14"/>
                  <a:gd name="T7" fmla="*/ 0 h 12"/>
                  <a:gd name="T8" fmla="*/ 0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2" y="3"/>
                    </a:lnTo>
                    <a:lnTo>
                      <a:pt x="14" y="1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9" name="Freeform 434"/>
              <p:cNvSpPr>
                <a:spLocks/>
              </p:cNvSpPr>
              <p:nvPr/>
            </p:nvSpPr>
            <p:spPr bwMode="auto">
              <a:xfrm>
                <a:off x="3743" y="179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0" name="Freeform 435"/>
              <p:cNvSpPr>
                <a:spLocks/>
              </p:cNvSpPr>
              <p:nvPr/>
            </p:nvSpPr>
            <p:spPr bwMode="auto">
              <a:xfrm>
                <a:off x="3743" y="179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1" name="Freeform 436"/>
              <p:cNvSpPr>
                <a:spLocks noEditPoints="1"/>
              </p:cNvSpPr>
              <p:nvPr/>
            </p:nvSpPr>
            <p:spPr bwMode="auto">
              <a:xfrm>
                <a:off x="3743" y="1791"/>
                <a:ext cx="582" cy="15"/>
              </a:xfrm>
              <a:custGeom>
                <a:avLst/>
                <a:gdLst>
                  <a:gd name="T0" fmla="*/ 218 w 245"/>
                  <a:gd name="T1" fmla="*/ 4 h 6"/>
                  <a:gd name="T2" fmla="*/ 219 w 245"/>
                  <a:gd name="T3" fmla="*/ 5 h 6"/>
                  <a:gd name="T4" fmla="*/ 244 w 245"/>
                  <a:gd name="T5" fmla="*/ 6 h 6"/>
                  <a:gd name="T6" fmla="*/ 245 w 245"/>
                  <a:gd name="T7" fmla="*/ 5 h 6"/>
                  <a:gd name="T8" fmla="*/ 244 w 245"/>
                  <a:gd name="T9" fmla="*/ 4 h 6"/>
                  <a:gd name="T10" fmla="*/ 218 w 245"/>
                  <a:gd name="T11" fmla="*/ 4 h 6"/>
                  <a:gd name="T12" fmla="*/ 194 w 245"/>
                  <a:gd name="T13" fmla="*/ 3 h 6"/>
                  <a:gd name="T14" fmla="*/ 194 w 245"/>
                  <a:gd name="T15" fmla="*/ 5 h 6"/>
                  <a:gd name="T16" fmla="*/ 202 w 245"/>
                  <a:gd name="T17" fmla="*/ 5 h 6"/>
                  <a:gd name="T18" fmla="*/ 202 w 245"/>
                  <a:gd name="T19" fmla="*/ 5 h 6"/>
                  <a:gd name="T20" fmla="*/ 202 w 245"/>
                  <a:gd name="T21" fmla="*/ 4 h 6"/>
                  <a:gd name="T22" fmla="*/ 203 w 245"/>
                  <a:gd name="T23" fmla="*/ 4 h 6"/>
                  <a:gd name="T24" fmla="*/ 204 w 245"/>
                  <a:gd name="T25" fmla="*/ 5 h 6"/>
                  <a:gd name="T26" fmla="*/ 206 w 245"/>
                  <a:gd name="T27" fmla="*/ 5 h 6"/>
                  <a:gd name="T28" fmla="*/ 205 w 245"/>
                  <a:gd name="T29" fmla="*/ 4 h 6"/>
                  <a:gd name="T30" fmla="*/ 194 w 245"/>
                  <a:gd name="T31" fmla="*/ 3 h 6"/>
                  <a:gd name="T32" fmla="*/ 183 w 245"/>
                  <a:gd name="T33" fmla="*/ 3 h 6"/>
                  <a:gd name="T34" fmla="*/ 183 w 245"/>
                  <a:gd name="T35" fmla="*/ 4 h 6"/>
                  <a:gd name="T36" fmla="*/ 183 w 245"/>
                  <a:gd name="T37" fmla="*/ 5 h 6"/>
                  <a:gd name="T38" fmla="*/ 189 w 245"/>
                  <a:gd name="T39" fmla="*/ 5 h 6"/>
                  <a:gd name="T40" fmla="*/ 188 w 245"/>
                  <a:gd name="T41" fmla="*/ 3 h 6"/>
                  <a:gd name="T42" fmla="*/ 183 w 245"/>
                  <a:gd name="T43" fmla="*/ 3 h 6"/>
                  <a:gd name="T44" fmla="*/ 155 w 245"/>
                  <a:gd name="T45" fmla="*/ 3 h 6"/>
                  <a:gd name="T46" fmla="*/ 156 w 245"/>
                  <a:gd name="T47" fmla="*/ 4 h 6"/>
                  <a:gd name="T48" fmla="*/ 180 w 245"/>
                  <a:gd name="T49" fmla="*/ 5 h 6"/>
                  <a:gd name="T50" fmla="*/ 179 w 245"/>
                  <a:gd name="T51" fmla="*/ 3 h 6"/>
                  <a:gd name="T52" fmla="*/ 155 w 245"/>
                  <a:gd name="T53" fmla="*/ 3 h 6"/>
                  <a:gd name="T54" fmla="*/ 139 w 245"/>
                  <a:gd name="T55" fmla="*/ 3 h 6"/>
                  <a:gd name="T56" fmla="*/ 141 w 245"/>
                  <a:gd name="T57" fmla="*/ 3 h 6"/>
                  <a:gd name="T58" fmla="*/ 142 w 245"/>
                  <a:gd name="T59" fmla="*/ 4 h 6"/>
                  <a:gd name="T60" fmla="*/ 142 w 245"/>
                  <a:gd name="T61" fmla="*/ 4 h 6"/>
                  <a:gd name="T62" fmla="*/ 146 w 245"/>
                  <a:gd name="T63" fmla="*/ 4 h 6"/>
                  <a:gd name="T64" fmla="*/ 145 w 245"/>
                  <a:gd name="T65" fmla="*/ 3 h 6"/>
                  <a:gd name="T66" fmla="*/ 139 w 245"/>
                  <a:gd name="T67" fmla="*/ 3 h 6"/>
                  <a:gd name="T68" fmla="*/ 93 w 245"/>
                  <a:gd name="T69" fmla="*/ 2 h 6"/>
                  <a:gd name="T70" fmla="*/ 94 w 245"/>
                  <a:gd name="T71" fmla="*/ 3 h 6"/>
                  <a:gd name="T72" fmla="*/ 134 w 245"/>
                  <a:gd name="T73" fmla="*/ 4 h 6"/>
                  <a:gd name="T74" fmla="*/ 135 w 245"/>
                  <a:gd name="T75" fmla="*/ 3 h 6"/>
                  <a:gd name="T76" fmla="*/ 93 w 245"/>
                  <a:gd name="T77" fmla="*/ 2 h 6"/>
                  <a:gd name="T78" fmla="*/ 85 w 245"/>
                  <a:gd name="T79" fmla="*/ 2 h 6"/>
                  <a:gd name="T80" fmla="*/ 86 w 245"/>
                  <a:gd name="T81" fmla="*/ 3 h 6"/>
                  <a:gd name="T82" fmla="*/ 92 w 245"/>
                  <a:gd name="T83" fmla="*/ 3 h 6"/>
                  <a:gd name="T84" fmla="*/ 92 w 245"/>
                  <a:gd name="T85" fmla="*/ 2 h 6"/>
                  <a:gd name="T86" fmla="*/ 85 w 245"/>
                  <a:gd name="T87" fmla="*/ 2 h 6"/>
                  <a:gd name="T88" fmla="*/ 30 w 245"/>
                  <a:gd name="T89" fmla="*/ 1 h 6"/>
                  <a:gd name="T90" fmla="*/ 31 w 245"/>
                  <a:gd name="T91" fmla="*/ 2 h 6"/>
                  <a:gd name="T92" fmla="*/ 84 w 245"/>
                  <a:gd name="T93" fmla="*/ 3 h 6"/>
                  <a:gd name="T94" fmla="*/ 84 w 245"/>
                  <a:gd name="T95" fmla="*/ 2 h 6"/>
                  <a:gd name="T96" fmla="*/ 30 w 245"/>
                  <a:gd name="T97" fmla="*/ 1 h 6"/>
                  <a:gd name="T98" fmla="*/ 1 w 245"/>
                  <a:gd name="T99" fmla="*/ 0 h 6"/>
                  <a:gd name="T100" fmla="*/ 0 w 245"/>
                  <a:gd name="T101" fmla="*/ 1 h 6"/>
                  <a:gd name="T102" fmla="*/ 2 w 245"/>
                  <a:gd name="T103" fmla="*/ 2 h 6"/>
                  <a:gd name="T104" fmla="*/ 28 w 245"/>
                  <a:gd name="T105" fmla="*/ 2 h 6"/>
                  <a:gd name="T106" fmla="*/ 26 w 245"/>
                  <a:gd name="T107" fmla="*/ 1 h 6"/>
                  <a:gd name="T108" fmla="*/ 1 w 245"/>
                  <a:gd name="T10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5" h="6">
                    <a:moveTo>
                      <a:pt x="218" y="4"/>
                    </a:moveTo>
                    <a:cubicBezTo>
                      <a:pt x="219" y="4"/>
                      <a:pt x="219" y="5"/>
                      <a:pt x="219" y="5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4" y="4"/>
                      <a:pt x="244" y="4"/>
                      <a:pt x="244" y="4"/>
                    </a:cubicBezTo>
                    <a:cubicBezTo>
                      <a:pt x="218" y="4"/>
                      <a:pt x="218" y="4"/>
                      <a:pt x="218" y="4"/>
                    </a:cubicBezTo>
                    <a:moveTo>
                      <a:pt x="194" y="3"/>
                    </a:moveTo>
                    <a:cubicBezTo>
                      <a:pt x="194" y="4"/>
                      <a:pt x="194" y="4"/>
                      <a:pt x="194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4"/>
                      <a:pt x="202" y="4"/>
                      <a:pt x="202" y="4"/>
                    </a:cubicBezTo>
                    <a:cubicBezTo>
                      <a:pt x="203" y="4"/>
                      <a:pt x="203" y="4"/>
                      <a:pt x="203" y="4"/>
                    </a:cubicBezTo>
                    <a:cubicBezTo>
                      <a:pt x="203" y="4"/>
                      <a:pt x="204" y="5"/>
                      <a:pt x="204" y="5"/>
                    </a:cubicBezTo>
                    <a:cubicBezTo>
                      <a:pt x="206" y="5"/>
                      <a:pt x="206" y="5"/>
                      <a:pt x="206" y="5"/>
                    </a:cubicBezTo>
                    <a:cubicBezTo>
                      <a:pt x="206" y="5"/>
                      <a:pt x="205" y="4"/>
                      <a:pt x="205" y="4"/>
                    </a:cubicBezTo>
                    <a:cubicBezTo>
                      <a:pt x="194" y="3"/>
                      <a:pt x="194" y="3"/>
                      <a:pt x="194" y="3"/>
                    </a:cubicBezTo>
                    <a:moveTo>
                      <a:pt x="183" y="3"/>
                    </a:moveTo>
                    <a:cubicBezTo>
                      <a:pt x="183" y="3"/>
                      <a:pt x="183" y="4"/>
                      <a:pt x="183" y="4"/>
                    </a:cubicBezTo>
                    <a:cubicBezTo>
                      <a:pt x="183" y="4"/>
                      <a:pt x="183" y="4"/>
                      <a:pt x="183" y="5"/>
                    </a:cubicBezTo>
                    <a:cubicBezTo>
                      <a:pt x="189" y="5"/>
                      <a:pt x="189" y="5"/>
                      <a:pt x="189" y="5"/>
                    </a:cubicBezTo>
                    <a:cubicBezTo>
                      <a:pt x="189" y="4"/>
                      <a:pt x="188" y="4"/>
                      <a:pt x="188" y="3"/>
                    </a:cubicBezTo>
                    <a:cubicBezTo>
                      <a:pt x="183" y="3"/>
                      <a:pt x="183" y="3"/>
                      <a:pt x="183" y="3"/>
                    </a:cubicBezTo>
                    <a:moveTo>
                      <a:pt x="155" y="3"/>
                    </a:moveTo>
                    <a:cubicBezTo>
                      <a:pt x="155" y="3"/>
                      <a:pt x="156" y="4"/>
                      <a:pt x="156" y="4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4"/>
                      <a:pt x="179" y="4"/>
                      <a:pt x="179" y="3"/>
                    </a:cubicBezTo>
                    <a:cubicBezTo>
                      <a:pt x="155" y="3"/>
                      <a:pt x="155" y="3"/>
                      <a:pt x="155" y="3"/>
                    </a:cubicBezTo>
                    <a:moveTo>
                      <a:pt x="139" y="3"/>
                    </a:moveTo>
                    <a:cubicBezTo>
                      <a:pt x="140" y="3"/>
                      <a:pt x="140" y="3"/>
                      <a:pt x="141" y="3"/>
                    </a:cubicBezTo>
                    <a:cubicBezTo>
                      <a:pt x="142" y="4"/>
                      <a:pt x="142" y="4"/>
                      <a:pt x="142" y="4"/>
                    </a:cubicBezTo>
                    <a:cubicBezTo>
                      <a:pt x="142" y="4"/>
                      <a:pt x="142" y="4"/>
                      <a:pt x="142" y="4"/>
                    </a:cubicBezTo>
                    <a:cubicBezTo>
                      <a:pt x="146" y="4"/>
                      <a:pt x="146" y="4"/>
                      <a:pt x="146" y="4"/>
                    </a:cubicBezTo>
                    <a:cubicBezTo>
                      <a:pt x="146" y="4"/>
                      <a:pt x="145" y="3"/>
                      <a:pt x="145" y="3"/>
                    </a:cubicBezTo>
                    <a:cubicBezTo>
                      <a:pt x="139" y="3"/>
                      <a:pt x="139" y="3"/>
                      <a:pt x="139" y="3"/>
                    </a:cubicBezTo>
                    <a:moveTo>
                      <a:pt x="93" y="2"/>
                    </a:moveTo>
                    <a:cubicBezTo>
                      <a:pt x="94" y="3"/>
                      <a:pt x="94" y="3"/>
                      <a:pt x="94" y="3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4" y="3"/>
                      <a:pt x="134" y="3"/>
                      <a:pt x="135" y="3"/>
                    </a:cubicBezTo>
                    <a:cubicBezTo>
                      <a:pt x="93" y="2"/>
                      <a:pt x="93" y="2"/>
                      <a:pt x="93" y="2"/>
                    </a:cubicBezTo>
                    <a:moveTo>
                      <a:pt x="85" y="2"/>
                    </a:moveTo>
                    <a:cubicBezTo>
                      <a:pt x="86" y="3"/>
                      <a:pt x="86" y="3"/>
                      <a:pt x="86" y="3"/>
                    </a:cubicBezTo>
                    <a:cubicBezTo>
                      <a:pt x="92" y="3"/>
                      <a:pt x="92" y="3"/>
                      <a:pt x="92" y="3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85" y="2"/>
                      <a:pt x="85" y="2"/>
                      <a:pt x="85" y="2"/>
                    </a:cubicBezTo>
                    <a:moveTo>
                      <a:pt x="30" y="1"/>
                    </a:moveTo>
                    <a:cubicBezTo>
                      <a:pt x="31" y="2"/>
                      <a:pt x="31" y="2"/>
                      <a:pt x="31" y="2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30" y="1"/>
                      <a:pt x="30" y="1"/>
                      <a:pt x="30" y="1"/>
                    </a:cubicBezTo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2" name="Freeform 437"/>
              <p:cNvSpPr>
                <a:spLocks noEditPoints="1"/>
              </p:cNvSpPr>
              <p:nvPr/>
            </p:nvSpPr>
            <p:spPr bwMode="auto">
              <a:xfrm>
                <a:off x="4168" y="1799"/>
                <a:ext cx="95" cy="4"/>
              </a:xfrm>
              <a:custGeom>
                <a:avLst/>
                <a:gdLst>
                  <a:gd name="T0" fmla="*/ 24 w 40"/>
                  <a:gd name="T1" fmla="*/ 1 h 2"/>
                  <a:gd name="T2" fmla="*/ 23 w 40"/>
                  <a:gd name="T3" fmla="*/ 1 h 2"/>
                  <a:gd name="T4" fmla="*/ 23 w 40"/>
                  <a:gd name="T5" fmla="*/ 2 h 2"/>
                  <a:gd name="T6" fmla="*/ 23 w 40"/>
                  <a:gd name="T7" fmla="*/ 2 h 2"/>
                  <a:gd name="T8" fmla="*/ 25 w 40"/>
                  <a:gd name="T9" fmla="*/ 2 h 2"/>
                  <a:gd name="T10" fmla="*/ 24 w 40"/>
                  <a:gd name="T11" fmla="*/ 1 h 2"/>
                  <a:gd name="T12" fmla="*/ 26 w 40"/>
                  <a:gd name="T13" fmla="*/ 1 h 2"/>
                  <a:gd name="T14" fmla="*/ 27 w 40"/>
                  <a:gd name="T15" fmla="*/ 2 h 2"/>
                  <a:gd name="T16" fmla="*/ 40 w 40"/>
                  <a:gd name="T17" fmla="*/ 2 h 2"/>
                  <a:gd name="T18" fmla="*/ 39 w 40"/>
                  <a:gd name="T19" fmla="*/ 1 h 2"/>
                  <a:gd name="T20" fmla="*/ 26 w 40"/>
                  <a:gd name="T21" fmla="*/ 1 h 2"/>
                  <a:gd name="T22" fmla="*/ 9 w 40"/>
                  <a:gd name="T23" fmla="*/ 0 h 2"/>
                  <a:gd name="T24" fmla="*/ 10 w 40"/>
                  <a:gd name="T25" fmla="*/ 2 h 2"/>
                  <a:gd name="T26" fmla="*/ 15 w 40"/>
                  <a:gd name="T27" fmla="*/ 2 h 2"/>
                  <a:gd name="T28" fmla="*/ 15 w 40"/>
                  <a:gd name="T29" fmla="*/ 0 h 2"/>
                  <a:gd name="T30" fmla="*/ 9 w 40"/>
                  <a:gd name="T31" fmla="*/ 0 h 2"/>
                  <a:gd name="T32" fmla="*/ 0 w 40"/>
                  <a:gd name="T33" fmla="*/ 0 h 2"/>
                  <a:gd name="T34" fmla="*/ 1 w 40"/>
                  <a:gd name="T35" fmla="*/ 2 h 2"/>
                  <a:gd name="T36" fmla="*/ 4 w 40"/>
                  <a:gd name="T37" fmla="*/ 2 h 2"/>
                  <a:gd name="T38" fmla="*/ 4 w 40"/>
                  <a:gd name="T39" fmla="*/ 1 h 2"/>
                  <a:gd name="T40" fmla="*/ 4 w 40"/>
                  <a:gd name="T41" fmla="*/ 0 h 2"/>
                  <a:gd name="T42" fmla="*/ 0 w 40"/>
                  <a:gd name="T4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2">
                    <a:moveTo>
                      <a:pt x="24" y="1"/>
                    </a:moveTo>
                    <a:cubicBezTo>
                      <a:pt x="24" y="1"/>
                      <a:pt x="24" y="1"/>
                      <a:pt x="23" y="1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4" y="1"/>
                      <a:pt x="24" y="1"/>
                    </a:cubicBezTo>
                    <a:moveTo>
                      <a:pt x="26" y="1"/>
                    </a:moveTo>
                    <a:cubicBezTo>
                      <a:pt x="26" y="1"/>
                      <a:pt x="27" y="2"/>
                      <a:pt x="27" y="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26" y="1"/>
                      <a:pt x="26" y="1"/>
                      <a:pt x="26" y="1"/>
                    </a:cubicBezTo>
                    <a:moveTo>
                      <a:pt x="9" y="0"/>
                    </a:moveTo>
                    <a:cubicBezTo>
                      <a:pt x="9" y="1"/>
                      <a:pt x="10" y="1"/>
                      <a:pt x="10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3" name="Freeform 438"/>
              <p:cNvSpPr>
                <a:spLocks/>
              </p:cNvSpPr>
              <p:nvPr/>
            </p:nvSpPr>
            <p:spPr bwMode="auto">
              <a:xfrm>
                <a:off x="4061" y="1799"/>
                <a:ext cx="19" cy="2"/>
              </a:xfrm>
              <a:custGeom>
                <a:avLst/>
                <a:gdLst>
                  <a:gd name="T0" fmla="*/ 1 w 8"/>
                  <a:gd name="T1" fmla="*/ 0 h 1"/>
                  <a:gd name="T2" fmla="*/ 0 w 8"/>
                  <a:gd name="T3" fmla="*/ 1 h 1"/>
                  <a:gd name="T4" fmla="*/ 8 w 8"/>
                  <a:gd name="T5" fmla="*/ 1 h 1"/>
                  <a:gd name="T6" fmla="*/ 8 w 8"/>
                  <a:gd name="T7" fmla="*/ 1 h 1"/>
                  <a:gd name="T8" fmla="*/ 7 w 8"/>
                  <a:gd name="T9" fmla="*/ 0 h 1"/>
                  <a:gd name="T10" fmla="*/ 5 w 8"/>
                  <a:gd name="T11" fmla="*/ 0 h 1"/>
                  <a:gd name="T12" fmla="*/ 1 w 8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4" name="Freeform 439"/>
              <p:cNvSpPr>
                <a:spLocks/>
              </p:cNvSpPr>
              <p:nvPr/>
            </p:nvSpPr>
            <p:spPr bwMode="auto">
              <a:xfrm>
                <a:off x="4087" y="1799"/>
                <a:ext cx="26" cy="2"/>
              </a:xfrm>
              <a:custGeom>
                <a:avLst/>
                <a:gdLst>
                  <a:gd name="T0" fmla="*/ 0 w 11"/>
                  <a:gd name="T1" fmla="*/ 0 h 1"/>
                  <a:gd name="T2" fmla="*/ 1 w 11"/>
                  <a:gd name="T3" fmla="*/ 1 h 1"/>
                  <a:gd name="T4" fmla="*/ 11 w 11"/>
                  <a:gd name="T5" fmla="*/ 1 h 1"/>
                  <a:gd name="T6" fmla="*/ 10 w 11"/>
                  <a:gd name="T7" fmla="*/ 0 h 1"/>
                  <a:gd name="T8" fmla="*/ 0 w 1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0" y="0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5" name="Freeform 440"/>
              <p:cNvSpPr>
                <a:spLocks/>
              </p:cNvSpPr>
              <p:nvPr/>
            </p:nvSpPr>
            <p:spPr bwMode="auto">
              <a:xfrm>
                <a:off x="4323" y="1801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0 h 2"/>
                  <a:gd name="T6" fmla="*/ 7 w 7"/>
                  <a:gd name="T7" fmla="*/ 2 h 2"/>
                  <a:gd name="T8" fmla="*/ 7 w 7"/>
                  <a:gd name="T9" fmla="*/ 2 h 2"/>
                  <a:gd name="T10" fmla="*/ 7 w 7"/>
                  <a:gd name="T11" fmla="*/ 0 h 2"/>
                  <a:gd name="T12" fmla="*/ 0 w 7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2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6" name="Freeform 441"/>
              <p:cNvSpPr>
                <a:spLocks/>
              </p:cNvSpPr>
              <p:nvPr/>
            </p:nvSpPr>
            <p:spPr bwMode="auto">
              <a:xfrm>
                <a:off x="4323" y="1801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0 h 2"/>
                  <a:gd name="T6" fmla="*/ 7 w 7"/>
                  <a:gd name="T7" fmla="*/ 2 h 2"/>
                  <a:gd name="T8" fmla="*/ 7 w 7"/>
                  <a:gd name="T9" fmla="*/ 2 h 2"/>
                  <a:gd name="T10" fmla="*/ 7 w 7"/>
                  <a:gd name="T11" fmla="*/ 0 h 2"/>
                  <a:gd name="T12" fmla="*/ 0 w 7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2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7" name="Freeform 442"/>
              <p:cNvSpPr>
                <a:spLocks/>
              </p:cNvSpPr>
              <p:nvPr/>
            </p:nvSpPr>
            <p:spPr bwMode="auto">
              <a:xfrm>
                <a:off x="4323" y="1803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8" name="Freeform 443"/>
              <p:cNvSpPr>
                <a:spLocks/>
              </p:cNvSpPr>
              <p:nvPr/>
            </p:nvSpPr>
            <p:spPr bwMode="auto">
              <a:xfrm>
                <a:off x="4323" y="1803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9" name="Freeform 444"/>
              <p:cNvSpPr>
                <a:spLocks/>
              </p:cNvSpPr>
              <p:nvPr/>
            </p:nvSpPr>
            <p:spPr bwMode="auto">
              <a:xfrm>
                <a:off x="4325" y="1801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2 w 5"/>
                  <a:gd name="T5" fmla="*/ 2 h 2"/>
                  <a:gd name="T6" fmla="*/ 2 w 5"/>
                  <a:gd name="T7" fmla="*/ 2 h 2"/>
                  <a:gd name="T8" fmla="*/ 5 w 5"/>
                  <a:gd name="T9" fmla="*/ 2 h 2"/>
                  <a:gd name="T10" fmla="*/ 5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0" name="Freeform 445"/>
              <p:cNvSpPr>
                <a:spLocks/>
              </p:cNvSpPr>
              <p:nvPr/>
            </p:nvSpPr>
            <p:spPr bwMode="auto">
              <a:xfrm>
                <a:off x="4325" y="1801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2 w 5"/>
                  <a:gd name="T5" fmla="*/ 2 h 2"/>
                  <a:gd name="T6" fmla="*/ 2 w 5"/>
                  <a:gd name="T7" fmla="*/ 2 h 2"/>
                  <a:gd name="T8" fmla="*/ 5 w 5"/>
                  <a:gd name="T9" fmla="*/ 2 h 2"/>
                  <a:gd name="T10" fmla="*/ 5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1" name="Freeform 446"/>
              <p:cNvSpPr>
                <a:spLocks/>
              </p:cNvSpPr>
              <p:nvPr/>
            </p:nvSpPr>
            <p:spPr bwMode="auto">
              <a:xfrm>
                <a:off x="3942" y="1796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3 h 3"/>
                  <a:gd name="T4" fmla="*/ 5 w 5"/>
                  <a:gd name="T5" fmla="*/ 3 h 3"/>
                  <a:gd name="T6" fmla="*/ 3 w 5"/>
                  <a:gd name="T7" fmla="*/ 0 h 3"/>
                  <a:gd name="T8" fmla="*/ 0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2" name="Freeform 447"/>
              <p:cNvSpPr>
                <a:spLocks/>
              </p:cNvSpPr>
              <p:nvPr/>
            </p:nvSpPr>
            <p:spPr bwMode="auto">
              <a:xfrm>
                <a:off x="3942" y="1796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3 h 3"/>
                  <a:gd name="T4" fmla="*/ 5 w 5"/>
                  <a:gd name="T5" fmla="*/ 3 h 3"/>
                  <a:gd name="T6" fmla="*/ 3 w 5"/>
                  <a:gd name="T7" fmla="*/ 0 h 3"/>
                  <a:gd name="T8" fmla="*/ 0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3" name="Rectangle 448"/>
              <p:cNvSpPr>
                <a:spLocks noChangeArrowheads="1"/>
              </p:cNvSpPr>
              <p:nvPr/>
            </p:nvSpPr>
            <p:spPr bwMode="auto">
              <a:xfrm>
                <a:off x="4327" y="1803"/>
                <a:ext cx="1" cy="3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4" name="Rectangle 449"/>
              <p:cNvSpPr>
                <a:spLocks noChangeArrowheads="1"/>
              </p:cNvSpPr>
              <p:nvPr/>
            </p:nvSpPr>
            <p:spPr bwMode="auto">
              <a:xfrm>
                <a:off x="4327" y="1803"/>
                <a:ext cx="1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5" name="Freeform 450"/>
              <p:cNvSpPr>
                <a:spLocks/>
              </p:cNvSpPr>
              <p:nvPr/>
            </p:nvSpPr>
            <p:spPr bwMode="auto">
              <a:xfrm>
                <a:off x="4327" y="1803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3 w 3"/>
                  <a:gd name="T5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6" name="Freeform 451"/>
              <p:cNvSpPr>
                <a:spLocks/>
              </p:cNvSpPr>
              <p:nvPr/>
            </p:nvSpPr>
            <p:spPr bwMode="auto">
              <a:xfrm>
                <a:off x="4327" y="1803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3 w 3"/>
                  <a:gd name="T5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7" name="Freeform 452"/>
              <p:cNvSpPr>
                <a:spLocks/>
              </p:cNvSpPr>
              <p:nvPr/>
            </p:nvSpPr>
            <p:spPr bwMode="auto">
              <a:xfrm>
                <a:off x="3961" y="1796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3 h 3"/>
                  <a:gd name="T4" fmla="*/ 5 w 5"/>
                  <a:gd name="T5" fmla="*/ 3 h 3"/>
                  <a:gd name="T6" fmla="*/ 3 w 5"/>
                  <a:gd name="T7" fmla="*/ 0 h 3"/>
                  <a:gd name="T8" fmla="*/ 0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8" name="Freeform 453"/>
              <p:cNvSpPr>
                <a:spLocks/>
              </p:cNvSpPr>
              <p:nvPr/>
            </p:nvSpPr>
            <p:spPr bwMode="auto">
              <a:xfrm>
                <a:off x="3961" y="1796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3 h 3"/>
                  <a:gd name="T4" fmla="*/ 5 w 5"/>
                  <a:gd name="T5" fmla="*/ 3 h 3"/>
                  <a:gd name="T6" fmla="*/ 3 w 5"/>
                  <a:gd name="T7" fmla="*/ 0 h 3"/>
                  <a:gd name="T8" fmla="*/ 0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9" name="Freeform 454"/>
              <p:cNvSpPr>
                <a:spLocks/>
              </p:cNvSpPr>
              <p:nvPr/>
            </p:nvSpPr>
            <p:spPr bwMode="auto">
              <a:xfrm>
                <a:off x="3743" y="1794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0" name="Freeform 455"/>
              <p:cNvSpPr>
                <a:spLocks/>
              </p:cNvSpPr>
              <p:nvPr/>
            </p:nvSpPr>
            <p:spPr bwMode="auto">
              <a:xfrm>
                <a:off x="3743" y="1794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1" name="Freeform 456"/>
              <p:cNvSpPr>
                <a:spLocks/>
              </p:cNvSpPr>
              <p:nvPr/>
            </p:nvSpPr>
            <p:spPr bwMode="auto">
              <a:xfrm>
                <a:off x="3743" y="179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2" name="Freeform 457"/>
              <p:cNvSpPr>
                <a:spLocks/>
              </p:cNvSpPr>
              <p:nvPr/>
            </p:nvSpPr>
            <p:spPr bwMode="auto">
              <a:xfrm>
                <a:off x="3743" y="179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3" name="Freeform 458"/>
              <p:cNvSpPr>
                <a:spLocks/>
              </p:cNvSpPr>
              <p:nvPr/>
            </p:nvSpPr>
            <p:spPr bwMode="auto">
              <a:xfrm>
                <a:off x="3743" y="179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4" name="Freeform 459"/>
              <p:cNvSpPr>
                <a:spLocks/>
              </p:cNvSpPr>
              <p:nvPr/>
            </p:nvSpPr>
            <p:spPr bwMode="auto">
              <a:xfrm>
                <a:off x="3743" y="179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5" name="Freeform 460"/>
              <p:cNvSpPr>
                <a:spLocks noEditPoints="1"/>
              </p:cNvSpPr>
              <p:nvPr/>
            </p:nvSpPr>
            <p:spPr bwMode="auto">
              <a:xfrm>
                <a:off x="3505" y="1796"/>
                <a:ext cx="235" cy="468"/>
              </a:xfrm>
              <a:custGeom>
                <a:avLst/>
                <a:gdLst>
                  <a:gd name="T0" fmla="*/ 4 w 99"/>
                  <a:gd name="T1" fmla="*/ 189 h 197"/>
                  <a:gd name="T2" fmla="*/ 0 w 99"/>
                  <a:gd name="T3" fmla="*/ 196 h 197"/>
                  <a:gd name="T4" fmla="*/ 1 w 99"/>
                  <a:gd name="T5" fmla="*/ 197 h 197"/>
                  <a:gd name="T6" fmla="*/ 2 w 99"/>
                  <a:gd name="T7" fmla="*/ 196 h 197"/>
                  <a:gd name="T8" fmla="*/ 5 w 99"/>
                  <a:gd name="T9" fmla="*/ 190 h 197"/>
                  <a:gd name="T10" fmla="*/ 4 w 99"/>
                  <a:gd name="T11" fmla="*/ 189 h 197"/>
                  <a:gd name="T12" fmla="*/ 20 w 99"/>
                  <a:gd name="T13" fmla="*/ 156 h 197"/>
                  <a:gd name="T14" fmla="*/ 9 w 99"/>
                  <a:gd name="T15" fmla="*/ 179 h 197"/>
                  <a:gd name="T16" fmla="*/ 11 w 99"/>
                  <a:gd name="T17" fmla="*/ 179 h 197"/>
                  <a:gd name="T18" fmla="*/ 11 w 99"/>
                  <a:gd name="T19" fmla="*/ 179 h 197"/>
                  <a:gd name="T20" fmla="*/ 22 w 99"/>
                  <a:gd name="T21" fmla="*/ 156 h 197"/>
                  <a:gd name="T22" fmla="*/ 20 w 99"/>
                  <a:gd name="T23" fmla="*/ 156 h 197"/>
                  <a:gd name="T24" fmla="*/ 71 w 99"/>
                  <a:gd name="T25" fmla="*/ 58 h 197"/>
                  <a:gd name="T26" fmla="*/ 69 w 99"/>
                  <a:gd name="T27" fmla="*/ 59 h 197"/>
                  <a:gd name="T28" fmla="*/ 23 w 99"/>
                  <a:gd name="T29" fmla="*/ 152 h 197"/>
                  <a:gd name="T30" fmla="*/ 24 w 99"/>
                  <a:gd name="T31" fmla="*/ 152 h 197"/>
                  <a:gd name="T32" fmla="*/ 71 w 99"/>
                  <a:gd name="T33" fmla="*/ 58 h 197"/>
                  <a:gd name="T34" fmla="*/ 73 w 99"/>
                  <a:gd name="T35" fmla="*/ 52 h 197"/>
                  <a:gd name="T36" fmla="*/ 72 w 99"/>
                  <a:gd name="T37" fmla="*/ 53 h 197"/>
                  <a:gd name="T38" fmla="*/ 73 w 99"/>
                  <a:gd name="T39" fmla="*/ 52 h 197"/>
                  <a:gd name="T40" fmla="*/ 73 w 99"/>
                  <a:gd name="T41" fmla="*/ 52 h 197"/>
                  <a:gd name="T42" fmla="*/ 76 w 99"/>
                  <a:gd name="T43" fmla="*/ 47 h 197"/>
                  <a:gd name="T44" fmla="*/ 75 w 99"/>
                  <a:gd name="T45" fmla="*/ 48 h 197"/>
                  <a:gd name="T46" fmla="*/ 76 w 99"/>
                  <a:gd name="T47" fmla="*/ 48 h 197"/>
                  <a:gd name="T48" fmla="*/ 76 w 99"/>
                  <a:gd name="T49" fmla="*/ 47 h 197"/>
                  <a:gd name="T50" fmla="*/ 87 w 99"/>
                  <a:gd name="T51" fmla="*/ 26 h 197"/>
                  <a:gd name="T52" fmla="*/ 85 w 99"/>
                  <a:gd name="T53" fmla="*/ 27 h 197"/>
                  <a:gd name="T54" fmla="*/ 75 w 99"/>
                  <a:gd name="T55" fmla="*/ 46 h 197"/>
                  <a:gd name="T56" fmla="*/ 76 w 99"/>
                  <a:gd name="T57" fmla="*/ 46 h 197"/>
                  <a:gd name="T58" fmla="*/ 77 w 99"/>
                  <a:gd name="T59" fmla="*/ 46 h 197"/>
                  <a:gd name="T60" fmla="*/ 87 w 99"/>
                  <a:gd name="T61" fmla="*/ 26 h 197"/>
                  <a:gd name="T62" fmla="*/ 99 w 99"/>
                  <a:gd name="T63" fmla="*/ 0 h 197"/>
                  <a:gd name="T64" fmla="*/ 98 w 99"/>
                  <a:gd name="T65" fmla="*/ 1 h 197"/>
                  <a:gd name="T66" fmla="*/ 93 w 99"/>
                  <a:gd name="T67" fmla="*/ 10 h 197"/>
                  <a:gd name="T68" fmla="*/ 93 w 99"/>
                  <a:gd name="T69" fmla="*/ 10 h 197"/>
                  <a:gd name="T70" fmla="*/ 93 w 99"/>
                  <a:gd name="T71" fmla="*/ 10 h 197"/>
                  <a:gd name="T72" fmla="*/ 92 w 99"/>
                  <a:gd name="T73" fmla="*/ 12 h 197"/>
                  <a:gd name="T74" fmla="*/ 94 w 99"/>
                  <a:gd name="T75" fmla="*/ 12 h 197"/>
                  <a:gd name="T76" fmla="*/ 94 w 99"/>
                  <a:gd name="T77" fmla="*/ 12 h 197"/>
                  <a:gd name="T78" fmla="*/ 99 w 99"/>
                  <a:gd name="T79" fmla="*/ 1 h 197"/>
                  <a:gd name="T80" fmla="*/ 99 w 99"/>
                  <a:gd name="T8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197">
                    <a:moveTo>
                      <a:pt x="4" y="189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1" y="197"/>
                      <a:pt x="1" y="197"/>
                      <a:pt x="1" y="197"/>
                    </a:cubicBezTo>
                    <a:cubicBezTo>
                      <a:pt x="2" y="196"/>
                      <a:pt x="2" y="196"/>
                      <a:pt x="2" y="196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5" y="189"/>
                      <a:pt x="5" y="189"/>
                      <a:pt x="4" y="189"/>
                    </a:cubicBezTo>
                    <a:moveTo>
                      <a:pt x="20" y="156"/>
                    </a:moveTo>
                    <a:cubicBezTo>
                      <a:pt x="9" y="179"/>
                      <a:pt x="9" y="179"/>
                      <a:pt x="9" y="179"/>
                    </a:cubicBezTo>
                    <a:cubicBezTo>
                      <a:pt x="10" y="179"/>
                      <a:pt x="10" y="179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21" y="156"/>
                      <a:pt x="21" y="156"/>
                      <a:pt x="20" y="156"/>
                    </a:cubicBezTo>
                    <a:moveTo>
                      <a:pt x="71" y="58"/>
                    </a:moveTo>
                    <a:cubicBezTo>
                      <a:pt x="70" y="58"/>
                      <a:pt x="70" y="58"/>
                      <a:pt x="69" y="59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2"/>
                      <a:pt x="23" y="152"/>
                      <a:pt x="24" y="152"/>
                    </a:cubicBezTo>
                    <a:cubicBezTo>
                      <a:pt x="71" y="58"/>
                      <a:pt x="71" y="58"/>
                      <a:pt x="71" y="58"/>
                    </a:cubicBezTo>
                    <a:moveTo>
                      <a:pt x="73" y="52"/>
                    </a:move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3"/>
                      <a:pt x="72" y="52"/>
                      <a:pt x="73" y="52"/>
                    </a:cubicBezTo>
                    <a:cubicBezTo>
                      <a:pt x="73" y="52"/>
                      <a:pt x="73" y="52"/>
                      <a:pt x="73" y="52"/>
                    </a:cubicBezTo>
                    <a:moveTo>
                      <a:pt x="76" y="47"/>
                    </a:moveTo>
                    <a:cubicBezTo>
                      <a:pt x="76" y="47"/>
                      <a:pt x="76" y="48"/>
                      <a:pt x="75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7"/>
                      <a:pt x="76" y="47"/>
                      <a:pt x="76" y="47"/>
                    </a:cubicBezTo>
                    <a:moveTo>
                      <a:pt x="87" y="26"/>
                    </a:moveTo>
                    <a:cubicBezTo>
                      <a:pt x="86" y="27"/>
                      <a:pt x="85" y="27"/>
                      <a:pt x="85" y="27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46"/>
                      <a:pt x="75" y="46"/>
                      <a:pt x="76" y="46"/>
                    </a:cubicBezTo>
                    <a:cubicBezTo>
                      <a:pt x="76" y="46"/>
                      <a:pt x="76" y="46"/>
                      <a:pt x="77" y="46"/>
                    </a:cubicBezTo>
                    <a:cubicBezTo>
                      <a:pt x="87" y="26"/>
                      <a:pt x="87" y="26"/>
                      <a:pt x="87" y="26"/>
                    </a:cubicBezTo>
                    <a:moveTo>
                      <a:pt x="99" y="0"/>
                    </a:moveTo>
                    <a:cubicBezTo>
                      <a:pt x="98" y="1"/>
                      <a:pt x="98" y="1"/>
                      <a:pt x="98" y="1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93" y="12"/>
                      <a:pt x="93" y="12"/>
                      <a:pt x="94" y="12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6" name="Freeform 461"/>
              <p:cNvSpPr>
                <a:spLocks/>
              </p:cNvSpPr>
              <p:nvPr/>
            </p:nvSpPr>
            <p:spPr bwMode="auto">
              <a:xfrm>
                <a:off x="3552" y="2158"/>
                <a:ext cx="10" cy="9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4 h 4"/>
                  <a:gd name="T4" fmla="*/ 2 w 4"/>
                  <a:gd name="T5" fmla="*/ 4 h 4"/>
                  <a:gd name="T6" fmla="*/ 4 w 4"/>
                  <a:gd name="T7" fmla="*/ 0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7" name="Freeform 462"/>
              <p:cNvSpPr>
                <a:spLocks noEditPoints="1"/>
              </p:cNvSpPr>
              <p:nvPr/>
            </p:nvSpPr>
            <p:spPr bwMode="auto">
              <a:xfrm>
                <a:off x="3514" y="1820"/>
                <a:ext cx="214" cy="428"/>
              </a:xfrm>
              <a:custGeom>
                <a:avLst/>
                <a:gdLst>
                  <a:gd name="T0" fmla="*/ 7 w 90"/>
                  <a:gd name="T1" fmla="*/ 169 h 180"/>
                  <a:gd name="T2" fmla="*/ 5 w 90"/>
                  <a:gd name="T3" fmla="*/ 169 h 180"/>
                  <a:gd name="T4" fmla="*/ 0 w 90"/>
                  <a:gd name="T5" fmla="*/ 179 h 180"/>
                  <a:gd name="T6" fmla="*/ 1 w 90"/>
                  <a:gd name="T7" fmla="*/ 180 h 180"/>
                  <a:gd name="T8" fmla="*/ 7 w 90"/>
                  <a:gd name="T9" fmla="*/ 169 h 180"/>
                  <a:gd name="T10" fmla="*/ 7 w 90"/>
                  <a:gd name="T11" fmla="*/ 169 h 180"/>
                  <a:gd name="T12" fmla="*/ 73 w 90"/>
                  <a:gd name="T13" fmla="*/ 36 h 180"/>
                  <a:gd name="T14" fmla="*/ 72 w 90"/>
                  <a:gd name="T15" fmla="*/ 36 h 180"/>
                  <a:gd name="T16" fmla="*/ 71 w 90"/>
                  <a:gd name="T17" fmla="*/ 36 h 180"/>
                  <a:gd name="T18" fmla="*/ 69 w 90"/>
                  <a:gd name="T19" fmla="*/ 42 h 180"/>
                  <a:gd name="T20" fmla="*/ 69 w 90"/>
                  <a:gd name="T21" fmla="*/ 42 h 180"/>
                  <a:gd name="T22" fmla="*/ 68 w 90"/>
                  <a:gd name="T23" fmla="*/ 43 h 180"/>
                  <a:gd name="T24" fmla="*/ 65 w 90"/>
                  <a:gd name="T25" fmla="*/ 49 h 180"/>
                  <a:gd name="T26" fmla="*/ 67 w 90"/>
                  <a:gd name="T27" fmla="*/ 48 h 180"/>
                  <a:gd name="T28" fmla="*/ 72 w 90"/>
                  <a:gd name="T29" fmla="*/ 38 h 180"/>
                  <a:gd name="T30" fmla="*/ 71 w 90"/>
                  <a:gd name="T31" fmla="*/ 38 h 180"/>
                  <a:gd name="T32" fmla="*/ 72 w 90"/>
                  <a:gd name="T33" fmla="*/ 37 h 180"/>
                  <a:gd name="T34" fmla="*/ 73 w 90"/>
                  <a:gd name="T35" fmla="*/ 36 h 180"/>
                  <a:gd name="T36" fmla="*/ 90 w 90"/>
                  <a:gd name="T37" fmla="*/ 2 h 180"/>
                  <a:gd name="T38" fmla="*/ 90 w 90"/>
                  <a:gd name="T39" fmla="*/ 2 h 180"/>
                  <a:gd name="T40" fmla="*/ 88 w 90"/>
                  <a:gd name="T41" fmla="*/ 2 h 180"/>
                  <a:gd name="T42" fmla="*/ 81 w 90"/>
                  <a:gd name="T43" fmla="*/ 17 h 180"/>
                  <a:gd name="T44" fmla="*/ 83 w 90"/>
                  <a:gd name="T45" fmla="*/ 16 h 180"/>
                  <a:gd name="T46" fmla="*/ 90 w 90"/>
                  <a:gd name="T47" fmla="*/ 2 h 180"/>
                  <a:gd name="T48" fmla="*/ 89 w 90"/>
                  <a:gd name="T49" fmla="*/ 0 h 180"/>
                  <a:gd name="T50" fmla="*/ 89 w 90"/>
                  <a:gd name="T51" fmla="*/ 0 h 180"/>
                  <a:gd name="T52" fmla="*/ 89 w 90"/>
                  <a:gd name="T53" fmla="*/ 0 h 180"/>
                  <a:gd name="T54" fmla="*/ 89 w 90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" h="180">
                    <a:moveTo>
                      <a:pt x="7" y="169"/>
                    </a:moveTo>
                    <a:cubicBezTo>
                      <a:pt x="6" y="169"/>
                      <a:pt x="6" y="169"/>
                      <a:pt x="5" y="16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1" y="179"/>
                      <a:pt x="1" y="179"/>
                      <a:pt x="1" y="180"/>
                    </a:cubicBezTo>
                    <a:cubicBezTo>
                      <a:pt x="7" y="169"/>
                      <a:pt x="7" y="169"/>
                      <a:pt x="7" y="169"/>
                    </a:cubicBezTo>
                    <a:cubicBezTo>
                      <a:pt x="7" y="169"/>
                      <a:pt x="7" y="169"/>
                      <a:pt x="7" y="169"/>
                    </a:cubicBezTo>
                    <a:moveTo>
                      <a:pt x="73" y="36"/>
                    </a:moveTo>
                    <a:cubicBezTo>
                      <a:pt x="72" y="36"/>
                      <a:pt x="72" y="36"/>
                      <a:pt x="72" y="36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8" y="42"/>
                      <a:pt x="68" y="43"/>
                      <a:pt x="68" y="43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48"/>
                      <a:pt x="66" y="48"/>
                      <a:pt x="67" y="4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8"/>
                      <a:pt x="72" y="38"/>
                      <a:pt x="71" y="38"/>
                    </a:cubicBezTo>
                    <a:cubicBezTo>
                      <a:pt x="72" y="38"/>
                      <a:pt x="72" y="37"/>
                      <a:pt x="72" y="37"/>
                    </a:cubicBezTo>
                    <a:cubicBezTo>
                      <a:pt x="73" y="36"/>
                      <a:pt x="73" y="36"/>
                      <a:pt x="73" y="36"/>
                    </a:cubicBezTo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2"/>
                      <a:pt x="89" y="2"/>
                      <a:pt x="88" y="2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7"/>
                      <a:pt x="82" y="17"/>
                      <a:pt x="83" y="16"/>
                    </a:cubicBezTo>
                    <a:cubicBezTo>
                      <a:pt x="90" y="2"/>
                      <a:pt x="90" y="2"/>
                      <a:pt x="90" y="2"/>
                    </a:cubicBezTo>
                    <a:moveTo>
                      <a:pt x="89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8" name="Freeform 463"/>
              <p:cNvSpPr>
                <a:spLocks/>
              </p:cNvSpPr>
              <p:nvPr/>
            </p:nvSpPr>
            <p:spPr bwMode="auto">
              <a:xfrm>
                <a:off x="3507" y="2262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79" name="Freeform 464"/>
              <p:cNvSpPr>
                <a:spLocks/>
              </p:cNvSpPr>
              <p:nvPr/>
            </p:nvSpPr>
            <p:spPr bwMode="auto">
              <a:xfrm>
                <a:off x="3507" y="2262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0" name="Rectangle 46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1" name="Rectangle 466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2" name="Freeform 467"/>
              <p:cNvSpPr>
                <a:spLocks/>
              </p:cNvSpPr>
              <p:nvPr/>
            </p:nvSpPr>
            <p:spPr bwMode="auto">
              <a:xfrm>
                <a:off x="3507" y="226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  <a:gd name="T6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3" name="Freeform 468"/>
              <p:cNvSpPr>
                <a:spLocks/>
              </p:cNvSpPr>
              <p:nvPr/>
            </p:nvSpPr>
            <p:spPr bwMode="auto">
              <a:xfrm>
                <a:off x="3507" y="226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  <a:gd name="T6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4" name="Freeform 469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0 h 3"/>
                  <a:gd name="T4" fmla="*/ 0 h 3"/>
                  <a:gd name="T5" fmla="*/ 3 h 3"/>
                  <a:gd name="T6" fmla="*/ 0 h 3"/>
                  <a:gd name="T7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5" name="Freeform 470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0 h 3"/>
                  <a:gd name="T4" fmla="*/ 0 h 3"/>
                  <a:gd name="T5" fmla="*/ 3 h 3"/>
                  <a:gd name="T6" fmla="*/ 0 h 3"/>
                  <a:gd name="T7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6" name="Freeform 471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7" name="Freeform 472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8" name="Freeform 473"/>
              <p:cNvSpPr>
                <a:spLocks/>
              </p:cNvSpPr>
              <p:nvPr/>
            </p:nvSpPr>
            <p:spPr bwMode="auto">
              <a:xfrm>
                <a:off x="3740" y="179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0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89" name="Freeform 474"/>
              <p:cNvSpPr>
                <a:spLocks/>
              </p:cNvSpPr>
              <p:nvPr/>
            </p:nvSpPr>
            <p:spPr bwMode="auto">
              <a:xfrm>
                <a:off x="3740" y="179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0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0" name="Rectangle 475"/>
              <p:cNvSpPr>
                <a:spLocks noChangeArrowheads="1"/>
              </p:cNvSpPr>
              <p:nvPr/>
            </p:nvSpPr>
            <p:spPr bwMode="auto">
              <a:xfrm>
                <a:off x="3740" y="1796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1" name="Rectangle 476"/>
              <p:cNvSpPr>
                <a:spLocks noChangeArrowheads="1"/>
              </p:cNvSpPr>
              <p:nvPr/>
            </p:nvSpPr>
            <p:spPr bwMode="auto">
              <a:xfrm>
                <a:off x="3740" y="1796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2" name="Freeform 477"/>
              <p:cNvSpPr>
                <a:spLocks/>
              </p:cNvSpPr>
              <p:nvPr/>
            </p:nvSpPr>
            <p:spPr bwMode="auto">
              <a:xfrm>
                <a:off x="3740" y="179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3" name="Freeform 478"/>
              <p:cNvSpPr>
                <a:spLocks/>
              </p:cNvSpPr>
              <p:nvPr/>
            </p:nvSpPr>
            <p:spPr bwMode="auto">
              <a:xfrm>
                <a:off x="3740" y="179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4" name="Rectangle 479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5" name="Freeform 480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6" name="Freeform 481"/>
              <p:cNvSpPr>
                <a:spLocks noEditPoints="1"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2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  <a:gd name="T22" fmla="*/ 0 w 3"/>
                  <a:gd name="T2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7" name="Freeform 482"/>
              <p:cNvSpPr>
                <a:spLocks noEditPoints="1"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2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  <a:gd name="T22" fmla="*/ 0 w 3"/>
                  <a:gd name="T2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8" name="Rectangle 48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99" name="Freeform 48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0" name="Rectangle 48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1" name="Rectangle 486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2" name="Rectangle 487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3" name="Rectangle 488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4" name="Rectangle 48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5" name="Freeform 49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6" name="Rectangle 49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7" name="Rectangle 492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8" name="Rectangle 49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09" name="Rectangle 494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0" name="Freeform 495"/>
              <p:cNvSpPr>
                <a:spLocks noEditPoints="1"/>
              </p:cNvSpPr>
              <p:nvPr/>
            </p:nvSpPr>
            <p:spPr bwMode="auto">
              <a:xfrm>
                <a:off x="3771" y="1608"/>
                <a:ext cx="112" cy="148"/>
              </a:xfrm>
              <a:custGeom>
                <a:avLst/>
                <a:gdLst>
                  <a:gd name="T0" fmla="*/ 4 w 47"/>
                  <a:gd name="T1" fmla="*/ 56 h 62"/>
                  <a:gd name="T2" fmla="*/ 0 w 47"/>
                  <a:gd name="T3" fmla="*/ 61 h 62"/>
                  <a:gd name="T4" fmla="*/ 1 w 47"/>
                  <a:gd name="T5" fmla="*/ 62 h 62"/>
                  <a:gd name="T6" fmla="*/ 5 w 47"/>
                  <a:gd name="T7" fmla="*/ 57 h 62"/>
                  <a:gd name="T8" fmla="*/ 4 w 47"/>
                  <a:gd name="T9" fmla="*/ 56 h 62"/>
                  <a:gd name="T10" fmla="*/ 9 w 47"/>
                  <a:gd name="T11" fmla="*/ 49 h 62"/>
                  <a:gd name="T12" fmla="*/ 9 w 47"/>
                  <a:gd name="T13" fmla="*/ 49 h 62"/>
                  <a:gd name="T14" fmla="*/ 9 w 47"/>
                  <a:gd name="T15" fmla="*/ 51 h 62"/>
                  <a:gd name="T16" fmla="*/ 9 w 47"/>
                  <a:gd name="T17" fmla="*/ 51 h 62"/>
                  <a:gd name="T18" fmla="*/ 9 w 47"/>
                  <a:gd name="T19" fmla="*/ 49 h 62"/>
                  <a:gd name="T20" fmla="*/ 47 w 47"/>
                  <a:gd name="T21" fmla="*/ 0 h 62"/>
                  <a:gd name="T22" fmla="*/ 47 w 47"/>
                  <a:gd name="T23" fmla="*/ 1 h 62"/>
                  <a:gd name="T24" fmla="*/ 46 w 47"/>
                  <a:gd name="T25" fmla="*/ 1 h 62"/>
                  <a:gd name="T26" fmla="*/ 47 w 47"/>
                  <a:gd name="T27" fmla="*/ 1 h 62"/>
                  <a:gd name="T28" fmla="*/ 47 w 47"/>
                  <a:gd name="T29" fmla="*/ 1 h 62"/>
                  <a:gd name="T30" fmla="*/ 47 w 47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" h="62">
                    <a:moveTo>
                      <a:pt x="4" y="56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4" y="56"/>
                      <a:pt x="4" y="56"/>
                      <a:pt x="4" y="56"/>
                    </a:cubicBezTo>
                    <a:moveTo>
                      <a:pt x="9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9" y="50"/>
                      <a:pt x="9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9" y="50"/>
                      <a:pt x="9" y="49"/>
                      <a:pt x="9" y="49"/>
                    </a:cubicBezTo>
                    <a:moveTo>
                      <a:pt x="47" y="0"/>
                    </a:move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0"/>
                      <a:pt x="47" y="0"/>
                      <a:pt x="47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1" name="Freeform 496"/>
              <p:cNvSpPr>
                <a:spLocks noEditPoints="1"/>
              </p:cNvSpPr>
              <p:nvPr/>
            </p:nvSpPr>
            <p:spPr bwMode="auto">
              <a:xfrm>
                <a:off x="3781" y="1608"/>
                <a:ext cx="102" cy="136"/>
              </a:xfrm>
              <a:custGeom>
                <a:avLst/>
                <a:gdLst>
                  <a:gd name="T0" fmla="*/ 5 w 43"/>
                  <a:gd name="T1" fmla="*/ 49 h 57"/>
                  <a:gd name="T2" fmla="*/ 0 w 43"/>
                  <a:gd name="T3" fmla="*/ 56 h 57"/>
                  <a:gd name="T4" fmla="*/ 1 w 43"/>
                  <a:gd name="T5" fmla="*/ 57 h 57"/>
                  <a:gd name="T6" fmla="*/ 5 w 43"/>
                  <a:gd name="T7" fmla="*/ 51 h 57"/>
                  <a:gd name="T8" fmla="*/ 5 w 43"/>
                  <a:gd name="T9" fmla="*/ 49 h 57"/>
                  <a:gd name="T10" fmla="*/ 42 w 43"/>
                  <a:gd name="T11" fmla="*/ 0 h 57"/>
                  <a:gd name="T12" fmla="*/ 5 w 43"/>
                  <a:gd name="T13" fmla="*/ 49 h 57"/>
                  <a:gd name="T14" fmla="*/ 5 w 43"/>
                  <a:gd name="T15" fmla="*/ 51 h 57"/>
                  <a:gd name="T16" fmla="*/ 43 w 43"/>
                  <a:gd name="T17" fmla="*/ 1 h 57"/>
                  <a:gd name="T18" fmla="*/ 42 w 43"/>
                  <a:gd name="T19" fmla="*/ 1 h 57"/>
                  <a:gd name="T20" fmla="*/ 43 w 43"/>
                  <a:gd name="T21" fmla="*/ 1 h 57"/>
                  <a:gd name="T22" fmla="*/ 43 w 43"/>
                  <a:gd name="T23" fmla="*/ 0 h 57"/>
                  <a:gd name="T24" fmla="*/ 43 w 43"/>
                  <a:gd name="T25" fmla="*/ 0 h 57"/>
                  <a:gd name="T26" fmla="*/ 42 w 43"/>
                  <a:gd name="T2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57">
                    <a:moveTo>
                      <a:pt x="5" y="49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1" y="5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0"/>
                      <a:pt x="5" y="49"/>
                      <a:pt x="5" y="49"/>
                    </a:cubicBezTo>
                    <a:moveTo>
                      <a:pt x="42" y="0"/>
                    </a:moveTo>
                    <a:cubicBezTo>
                      <a:pt x="5" y="49"/>
                      <a:pt x="5" y="49"/>
                      <a:pt x="5" y="49"/>
                    </a:cubicBezTo>
                    <a:cubicBezTo>
                      <a:pt x="5" y="49"/>
                      <a:pt x="5" y="50"/>
                      <a:pt x="5" y="5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2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2" name="Freeform 497"/>
              <p:cNvSpPr>
                <a:spLocks noEditPoints="1"/>
              </p:cNvSpPr>
              <p:nvPr/>
            </p:nvSpPr>
            <p:spPr bwMode="auto">
              <a:xfrm>
                <a:off x="3883" y="1608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  <a:gd name="T5" fmla="*/ 0 h 1"/>
                  <a:gd name="T6" fmla="*/ 0 h 1"/>
                  <a:gd name="T7" fmla="*/ 0 h 1"/>
                  <a:gd name="T8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3" name="Freeform 49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4" name="Freeform 499"/>
              <p:cNvSpPr>
                <a:spLocks/>
              </p:cNvSpPr>
              <p:nvPr/>
            </p:nvSpPr>
            <p:spPr bwMode="auto">
              <a:xfrm>
                <a:off x="3883" y="1608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5" name="Freeform 50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6" name="Freeform 501"/>
              <p:cNvSpPr>
                <a:spLocks/>
              </p:cNvSpPr>
              <p:nvPr/>
            </p:nvSpPr>
            <p:spPr bwMode="auto">
              <a:xfrm>
                <a:off x="3883" y="160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3 h 3"/>
                  <a:gd name="T10" fmla="*/ 2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7" name="Freeform 502"/>
              <p:cNvSpPr>
                <a:spLocks/>
              </p:cNvSpPr>
              <p:nvPr/>
            </p:nvSpPr>
            <p:spPr bwMode="auto">
              <a:xfrm>
                <a:off x="3883" y="1608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3 h 3"/>
                  <a:gd name="T10" fmla="*/ 2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8" name="Freeform 503"/>
              <p:cNvSpPr>
                <a:spLocks noEditPoints="1"/>
              </p:cNvSpPr>
              <p:nvPr/>
            </p:nvSpPr>
            <p:spPr bwMode="auto">
              <a:xfrm>
                <a:off x="3740" y="1756"/>
                <a:ext cx="31" cy="35"/>
              </a:xfrm>
              <a:custGeom>
                <a:avLst/>
                <a:gdLst>
                  <a:gd name="T0" fmla="*/ 26 w 31"/>
                  <a:gd name="T1" fmla="*/ 2 h 35"/>
                  <a:gd name="T2" fmla="*/ 0 w 31"/>
                  <a:gd name="T3" fmla="*/ 35 h 35"/>
                  <a:gd name="T4" fmla="*/ 3 w 31"/>
                  <a:gd name="T5" fmla="*/ 35 h 35"/>
                  <a:gd name="T6" fmla="*/ 5 w 31"/>
                  <a:gd name="T7" fmla="*/ 35 h 35"/>
                  <a:gd name="T8" fmla="*/ 29 w 31"/>
                  <a:gd name="T9" fmla="*/ 5 h 35"/>
                  <a:gd name="T10" fmla="*/ 26 w 31"/>
                  <a:gd name="T11" fmla="*/ 2 h 35"/>
                  <a:gd name="T12" fmla="*/ 29 w 31"/>
                  <a:gd name="T13" fmla="*/ 0 h 35"/>
                  <a:gd name="T14" fmla="*/ 29 w 31"/>
                  <a:gd name="T15" fmla="*/ 0 h 35"/>
                  <a:gd name="T16" fmla="*/ 31 w 31"/>
                  <a:gd name="T17" fmla="*/ 2 h 35"/>
                  <a:gd name="T18" fmla="*/ 31 w 31"/>
                  <a:gd name="T19" fmla="*/ 2 h 35"/>
                  <a:gd name="T20" fmla="*/ 29 w 31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5">
                    <a:moveTo>
                      <a:pt x="26" y="2"/>
                    </a:moveTo>
                    <a:lnTo>
                      <a:pt x="0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29" y="5"/>
                    </a:lnTo>
                    <a:lnTo>
                      <a:pt x="26" y="2"/>
                    </a:lnTo>
                    <a:close/>
                    <a:moveTo>
                      <a:pt x="29" y="0"/>
                    </a:moveTo>
                    <a:lnTo>
                      <a:pt x="29" y="0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19" name="Freeform 504"/>
              <p:cNvSpPr>
                <a:spLocks noEditPoints="1"/>
              </p:cNvSpPr>
              <p:nvPr/>
            </p:nvSpPr>
            <p:spPr bwMode="auto">
              <a:xfrm>
                <a:off x="3740" y="1756"/>
                <a:ext cx="31" cy="35"/>
              </a:xfrm>
              <a:custGeom>
                <a:avLst/>
                <a:gdLst>
                  <a:gd name="T0" fmla="*/ 26 w 31"/>
                  <a:gd name="T1" fmla="*/ 2 h 35"/>
                  <a:gd name="T2" fmla="*/ 0 w 31"/>
                  <a:gd name="T3" fmla="*/ 35 h 35"/>
                  <a:gd name="T4" fmla="*/ 3 w 31"/>
                  <a:gd name="T5" fmla="*/ 35 h 35"/>
                  <a:gd name="T6" fmla="*/ 5 w 31"/>
                  <a:gd name="T7" fmla="*/ 35 h 35"/>
                  <a:gd name="T8" fmla="*/ 29 w 31"/>
                  <a:gd name="T9" fmla="*/ 5 h 35"/>
                  <a:gd name="T10" fmla="*/ 26 w 31"/>
                  <a:gd name="T11" fmla="*/ 2 h 35"/>
                  <a:gd name="T12" fmla="*/ 29 w 31"/>
                  <a:gd name="T13" fmla="*/ 0 h 35"/>
                  <a:gd name="T14" fmla="*/ 29 w 31"/>
                  <a:gd name="T15" fmla="*/ 0 h 35"/>
                  <a:gd name="T16" fmla="*/ 31 w 31"/>
                  <a:gd name="T17" fmla="*/ 2 h 35"/>
                  <a:gd name="T18" fmla="*/ 31 w 31"/>
                  <a:gd name="T19" fmla="*/ 2 h 35"/>
                  <a:gd name="T20" fmla="*/ 29 w 31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5">
                    <a:moveTo>
                      <a:pt x="26" y="2"/>
                    </a:moveTo>
                    <a:lnTo>
                      <a:pt x="0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29" y="5"/>
                    </a:lnTo>
                    <a:lnTo>
                      <a:pt x="26" y="2"/>
                    </a:lnTo>
                    <a:moveTo>
                      <a:pt x="29" y="0"/>
                    </a:moveTo>
                    <a:lnTo>
                      <a:pt x="29" y="0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0" name="Freeform 505"/>
              <p:cNvSpPr>
                <a:spLocks/>
              </p:cNvSpPr>
              <p:nvPr/>
            </p:nvSpPr>
            <p:spPr bwMode="auto">
              <a:xfrm>
                <a:off x="3743" y="179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1" name="Freeform 506"/>
              <p:cNvSpPr>
                <a:spLocks/>
              </p:cNvSpPr>
              <p:nvPr/>
            </p:nvSpPr>
            <p:spPr bwMode="auto">
              <a:xfrm>
                <a:off x="3743" y="179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2" name="Freeform 507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3" name="Freeform 508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4" name="Freeform 509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5" name="Freeform 510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6" name="Rectangle 511"/>
              <p:cNvSpPr>
                <a:spLocks noChangeArrowheads="1"/>
              </p:cNvSpPr>
              <p:nvPr/>
            </p:nvSpPr>
            <p:spPr bwMode="auto">
              <a:xfrm>
                <a:off x="3743" y="179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7" name="Rectangle 512"/>
              <p:cNvSpPr>
                <a:spLocks noChangeArrowheads="1"/>
              </p:cNvSpPr>
              <p:nvPr/>
            </p:nvSpPr>
            <p:spPr bwMode="auto">
              <a:xfrm>
                <a:off x="3743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8" name="Freeform 513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  <a:gd name="T7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29" name="Freeform 514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  <a:gd name="T7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0" name="Freeform 515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  <a:gd name="T22" fmla="*/ 0 w 3"/>
                  <a:gd name="T23" fmla="*/ 0 h 2"/>
                  <a:gd name="T24" fmla="*/ 0 w 3"/>
                  <a:gd name="T25" fmla="*/ 0 h 2"/>
                  <a:gd name="T26" fmla="*/ 3 w 3"/>
                  <a:gd name="T27" fmla="*/ 0 h 2"/>
                  <a:gd name="T28" fmla="*/ 3 w 3"/>
                  <a:gd name="T29" fmla="*/ 2 h 2"/>
                  <a:gd name="T30" fmla="*/ 3 w 3"/>
                  <a:gd name="T31" fmla="*/ 0 h 2"/>
                  <a:gd name="T32" fmla="*/ 3 w 3"/>
                  <a:gd name="T3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1" name="Freeform 516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  <a:gd name="T22" fmla="*/ 0 w 3"/>
                  <a:gd name="T23" fmla="*/ 0 h 2"/>
                  <a:gd name="T24" fmla="*/ 0 w 3"/>
                  <a:gd name="T25" fmla="*/ 0 h 2"/>
                  <a:gd name="T26" fmla="*/ 3 w 3"/>
                  <a:gd name="T27" fmla="*/ 0 h 2"/>
                  <a:gd name="T28" fmla="*/ 3 w 3"/>
                  <a:gd name="T29" fmla="*/ 2 h 2"/>
                  <a:gd name="T30" fmla="*/ 3 w 3"/>
                  <a:gd name="T31" fmla="*/ 0 h 2"/>
                  <a:gd name="T32" fmla="*/ 3 w 3"/>
                  <a:gd name="T3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2" name="Rectangle 517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3" name="Freeform 518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4" name="Rectangle 519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5" name="Rectangle 520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6" name="Freeform 521"/>
              <p:cNvSpPr>
                <a:spLocks noEditPoints="1"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7" name="Freeform 522"/>
              <p:cNvSpPr>
                <a:spLocks noEditPoints="1"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w 3"/>
                  <a:gd name="T19" fmla="*/ 0 h 2"/>
                  <a:gd name="T20" fmla="*/ 0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8" name="Rectangle 52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39" name="Rectangle 52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0" name="Rectangle 525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1" name="Freeform 526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2" name="Rectangle 527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3" name="Rectangle 528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4" name="Freeform 529"/>
              <p:cNvSpPr>
                <a:spLocks noEditPoints="1"/>
              </p:cNvSpPr>
              <p:nvPr/>
            </p:nvSpPr>
            <p:spPr bwMode="auto">
              <a:xfrm>
                <a:off x="3308" y="1794"/>
                <a:ext cx="432" cy="290"/>
              </a:xfrm>
              <a:custGeom>
                <a:avLst/>
                <a:gdLst>
                  <a:gd name="T0" fmla="*/ 3 w 182"/>
                  <a:gd name="T1" fmla="*/ 119 h 122"/>
                  <a:gd name="T2" fmla="*/ 1 w 182"/>
                  <a:gd name="T3" fmla="*/ 120 h 122"/>
                  <a:gd name="T4" fmla="*/ 0 w 182"/>
                  <a:gd name="T5" fmla="*/ 122 h 122"/>
                  <a:gd name="T6" fmla="*/ 0 w 182"/>
                  <a:gd name="T7" fmla="*/ 122 h 122"/>
                  <a:gd name="T8" fmla="*/ 3 w 182"/>
                  <a:gd name="T9" fmla="*/ 121 h 122"/>
                  <a:gd name="T10" fmla="*/ 3 w 182"/>
                  <a:gd name="T11" fmla="*/ 119 h 122"/>
                  <a:gd name="T12" fmla="*/ 166 w 182"/>
                  <a:gd name="T13" fmla="*/ 12 h 122"/>
                  <a:gd name="T14" fmla="*/ 163 w 182"/>
                  <a:gd name="T15" fmla="*/ 12 h 122"/>
                  <a:gd name="T16" fmla="*/ 163 w 182"/>
                  <a:gd name="T17" fmla="*/ 12 h 122"/>
                  <a:gd name="T18" fmla="*/ 166 w 182"/>
                  <a:gd name="T19" fmla="*/ 12 h 122"/>
                  <a:gd name="T20" fmla="*/ 166 w 182"/>
                  <a:gd name="T21" fmla="*/ 12 h 122"/>
                  <a:gd name="T22" fmla="*/ 181 w 182"/>
                  <a:gd name="T23" fmla="*/ 0 h 122"/>
                  <a:gd name="T24" fmla="*/ 169 w 182"/>
                  <a:gd name="T25" fmla="*/ 8 h 122"/>
                  <a:gd name="T26" fmla="*/ 169 w 182"/>
                  <a:gd name="T27" fmla="*/ 8 h 122"/>
                  <a:gd name="T28" fmla="*/ 171 w 182"/>
                  <a:gd name="T29" fmla="*/ 8 h 122"/>
                  <a:gd name="T30" fmla="*/ 172 w 182"/>
                  <a:gd name="T31" fmla="*/ 8 h 122"/>
                  <a:gd name="T32" fmla="*/ 181 w 182"/>
                  <a:gd name="T33" fmla="*/ 2 h 122"/>
                  <a:gd name="T34" fmla="*/ 182 w 182"/>
                  <a:gd name="T35" fmla="*/ 0 h 122"/>
                  <a:gd name="T36" fmla="*/ 181 w 182"/>
                  <a:gd name="T3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" h="122">
                    <a:moveTo>
                      <a:pt x="3" y="119"/>
                    </a:moveTo>
                    <a:cubicBezTo>
                      <a:pt x="1" y="120"/>
                      <a:pt x="1" y="120"/>
                      <a:pt x="1" y="120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3" y="121"/>
                      <a:pt x="3" y="121"/>
                      <a:pt x="3" y="121"/>
                    </a:cubicBezTo>
                    <a:cubicBezTo>
                      <a:pt x="3" y="120"/>
                      <a:pt x="3" y="120"/>
                      <a:pt x="3" y="119"/>
                    </a:cubicBezTo>
                    <a:moveTo>
                      <a:pt x="166" y="12"/>
                    </a:moveTo>
                    <a:cubicBezTo>
                      <a:pt x="165" y="12"/>
                      <a:pt x="164" y="12"/>
                      <a:pt x="163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4" y="12"/>
                      <a:pt x="165" y="12"/>
                      <a:pt x="166" y="12"/>
                    </a:cubicBezTo>
                    <a:cubicBezTo>
                      <a:pt x="166" y="12"/>
                      <a:pt x="166" y="12"/>
                      <a:pt x="166" y="12"/>
                    </a:cubicBezTo>
                    <a:moveTo>
                      <a:pt x="181" y="0"/>
                    </a:moveTo>
                    <a:cubicBezTo>
                      <a:pt x="169" y="8"/>
                      <a:pt x="169" y="8"/>
                      <a:pt x="169" y="8"/>
                    </a:cubicBezTo>
                    <a:cubicBezTo>
                      <a:pt x="169" y="8"/>
                      <a:pt x="169" y="8"/>
                      <a:pt x="169" y="8"/>
                    </a:cubicBezTo>
                    <a:cubicBezTo>
                      <a:pt x="169" y="8"/>
                      <a:pt x="170" y="8"/>
                      <a:pt x="171" y="8"/>
                    </a:cubicBezTo>
                    <a:cubicBezTo>
                      <a:pt x="171" y="8"/>
                      <a:pt x="171" y="8"/>
                      <a:pt x="172" y="8"/>
                    </a:cubicBezTo>
                    <a:cubicBezTo>
                      <a:pt x="181" y="2"/>
                      <a:pt x="181" y="2"/>
                      <a:pt x="181" y="2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1" y="0"/>
                      <a:pt x="181" y="0"/>
                      <a:pt x="181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5" name="Freeform 530"/>
              <p:cNvSpPr>
                <a:spLocks noEditPoints="1"/>
              </p:cNvSpPr>
              <p:nvPr/>
            </p:nvSpPr>
            <p:spPr bwMode="auto">
              <a:xfrm>
                <a:off x="3315" y="1813"/>
                <a:ext cx="401" cy="268"/>
              </a:xfrm>
              <a:custGeom>
                <a:avLst/>
                <a:gdLst>
                  <a:gd name="T0" fmla="*/ 163 w 169"/>
                  <a:gd name="T1" fmla="*/ 4 h 113"/>
                  <a:gd name="T2" fmla="*/ 160 w 169"/>
                  <a:gd name="T3" fmla="*/ 4 h 113"/>
                  <a:gd name="T4" fmla="*/ 0 w 169"/>
                  <a:gd name="T5" fmla="*/ 111 h 113"/>
                  <a:gd name="T6" fmla="*/ 0 w 169"/>
                  <a:gd name="T7" fmla="*/ 113 h 113"/>
                  <a:gd name="T8" fmla="*/ 163 w 169"/>
                  <a:gd name="T9" fmla="*/ 4 h 113"/>
                  <a:gd name="T10" fmla="*/ 168 w 169"/>
                  <a:gd name="T11" fmla="*/ 0 h 113"/>
                  <a:gd name="T12" fmla="*/ 166 w 169"/>
                  <a:gd name="T13" fmla="*/ 0 h 113"/>
                  <a:gd name="T14" fmla="*/ 166 w 169"/>
                  <a:gd name="T15" fmla="*/ 0 h 113"/>
                  <a:gd name="T16" fmla="*/ 160 w 169"/>
                  <a:gd name="T17" fmla="*/ 4 h 113"/>
                  <a:gd name="T18" fmla="*/ 163 w 169"/>
                  <a:gd name="T19" fmla="*/ 4 h 113"/>
                  <a:gd name="T20" fmla="*/ 169 w 169"/>
                  <a:gd name="T21" fmla="*/ 0 h 113"/>
                  <a:gd name="T22" fmla="*/ 168 w 169"/>
                  <a:gd name="T2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9" h="113">
                    <a:moveTo>
                      <a:pt x="163" y="4"/>
                    </a:moveTo>
                    <a:cubicBezTo>
                      <a:pt x="162" y="4"/>
                      <a:pt x="161" y="4"/>
                      <a:pt x="160" y="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2"/>
                      <a:pt x="0" y="112"/>
                      <a:pt x="0" y="113"/>
                    </a:cubicBezTo>
                    <a:cubicBezTo>
                      <a:pt x="163" y="4"/>
                      <a:pt x="163" y="4"/>
                      <a:pt x="163" y="4"/>
                    </a:cubicBezTo>
                    <a:moveTo>
                      <a:pt x="168" y="0"/>
                    </a:moveTo>
                    <a:cubicBezTo>
                      <a:pt x="167" y="0"/>
                      <a:pt x="166" y="0"/>
                      <a:pt x="166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0" y="4"/>
                      <a:pt x="160" y="4"/>
                      <a:pt x="160" y="4"/>
                    </a:cubicBezTo>
                    <a:cubicBezTo>
                      <a:pt x="161" y="4"/>
                      <a:pt x="162" y="4"/>
                      <a:pt x="163" y="4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8" y="0"/>
                      <a:pt x="168" y="0"/>
                      <a:pt x="168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6" name="Freeform 531"/>
              <p:cNvSpPr>
                <a:spLocks/>
              </p:cNvSpPr>
              <p:nvPr/>
            </p:nvSpPr>
            <p:spPr bwMode="auto">
              <a:xfrm>
                <a:off x="3738" y="1794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5 h 5"/>
                  <a:gd name="T4" fmla="*/ 2 w 2"/>
                  <a:gd name="T5" fmla="*/ 2 h 5"/>
                  <a:gd name="T6" fmla="*/ 2 w 2"/>
                  <a:gd name="T7" fmla="*/ 0 h 5"/>
                  <a:gd name="T8" fmla="*/ 2 w 2"/>
                  <a:gd name="T9" fmla="*/ 0 h 5"/>
                  <a:gd name="T10" fmla="*/ 2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7" name="Freeform 532"/>
              <p:cNvSpPr>
                <a:spLocks/>
              </p:cNvSpPr>
              <p:nvPr/>
            </p:nvSpPr>
            <p:spPr bwMode="auto">
              <a:xfrm>
                <a:off x="3738" y="1794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5 h 5"/>
                  <a:gd name="T4" fmla="*/ 2 w 2"/>
                  <a:gd name="T5" fmla="*/ 2 h 5"/>
                  <a:gd name="T6" fmla="*/ 2 w 2"/>
                  <a:gd name="T7" fmla="*/ 0 h 5"/>
                  <a:gd name="T8" fmla="*/ 2 w 2"/>
                  <a:gd name="T9" fmla="*/ 0 h 5"/>
                  <a:gd name="T10" fmla="*/ 2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8" name="Freeform 533"/>
              <p:cNvSpPr>
                <a:spLocks/>
              </p:cNvSpPr>
              <p:nvPr/>
            </p:nvSpPr>
            <p:spPr bwMode="auto">
              <a:xfrm>
                <a:off x="3740" y="179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0 h 2"/>
                  <a:gd name="T5" fmla="*/ 0 h 2"/>
                  <a:gd name="T6" fmla="*/ 2 h 2"/>
                  <a:gd name="T7" fmla="*/ 2 h 2"/>
                  <a:gd name="T8" fmla="*/ 2 h 2"/>
                  <a:gd name="T9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49" name="Freeform 534"/>
              <p:cNvSpPr>
                <a:spLocks/>
              </p:cNvSpPr>
              <p:nvPr/>
            </p:nvSpPr>
            <p:spPr bwMode="auto">
              <a:xfrm>
                <a:off x="3740" y="179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0 h 2"/>
                  <a:gd name="T4" fmla="*/ 0 h 2"/>
                  <a:gd name="T5" fmla="*/ 0 h 2"/>
                  <a:gd name="T6" fmla="*/ 2 h 2"/>
                  <a:gd name="T7" fmla="*/ 2 h 2"/>
                  <a:gd name="T8" fmla="*/ 2 h 2"/>
                  <a:gd name="T9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0" name="Freeform 535"/>
              <p:cNvSpPr>
                <a:spLocks/>
              </p:cNvSpPr>
              <p:nvPr/>
            </p:nvSpPr>
            <p:spPr bwMode="auto">
              <a:xfrm>
                <a:off x="3740" y="179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1" name="Freeform 536"/>
              <p:cNvSpPr>
                <a:spLocks/>
              </p:cNvSpPr>
              <p:nvPr/>
            </p:nvSpPr>
            <p:spPr bwMode="auto">
              <a:xfrm>
                <a:off x="3740" y="179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2" name="Freeform 537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0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3" name="Freeform 538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2 h 2"/>
                  <a:gd name="T8" fmla="*/ 0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4" name="Freeform 539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5" name="Freeform 540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6" name="Freeform 541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7" name="Freeform 542"/>
              <p:cNvSpPr>
                <a:spLocks/>
              </p:cNvSpPr>
              <p:nvPr/>
            </p:nvSpPr>
            <p:spPr bwMode="auto">
              <a:xfrm>
                <a:off x="3740" y="17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8" name="Rectangle 54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59" name="Rectangle 54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0" name="Freeform 545"/>
              <p:cNvSpPr>
                <a:spLocks noEditPoints="1"/>
              </p:cNvSpPr>
              <p:nvPr/>
            </p:nvSpPr>
            <p:spPr bwMode="auto">
              <a:xfrm>
                <a:off x="3310" y="2089"/>
                <a:ext cx="190" cy="223"/>
              </a:xfrm>
              <a:custGeom>
                <a:avLst/>
                <a:gdLst>
                  <a:gd name="T0" fmla="*/ 47 w 80"/>
                  <a:gd name="T1" fmla="*/ 56 h 94"/>
                  <a:gd name="T2" fmla="*/ 79 w 80"/>
                  <a:gd name="T3" fmla="*/ 94 h 94"/>
                  <a:gd name="T4" fmla="*/ 80 w 80"/>
                  <a:gd name="T5" fmla="*/ 92 h 94"/>
                  <a:gd name="T6" fmla="*/ 49 w 80"/>
                  <a:gd name="T7" fmla="*/ 56 h 94"/>
                  <a:gd name="T8" fmla="*/ 47 w 80"/>
                  <a:gd name="T9" fmla="*/ 56 h 94"/>
                  <a:gd name="T10" fmla="*/ 14 w 80"/>
                  <a:gd name="T11" fmla="*/ 15 h 94"/>
                  <a:gd name="T12" fmla="*/ 14 w 80"/>
                  <a:gd name="T13" fmla="*/ 18 h 94"/>
                  <a:gd name="T14" fmla="*/ 20 w 80"/>
                  <a:gd name="T15" fmla="*/ 24 h 94"/>
                  <a:gd name="T16" fmla="*/ 19 w 80"/>
                  <a:gd name="T17" fmla="*/ 21 h 94"/>
                  <a:gd name="T18" fmla="*/ 14 w 80"/>
                  <a:gd name="T19" fmla="*/ 15 h 94"/>
                  <a:gd name="T20" fmla="*/ 0 w 80"/>
                  <a:gd name="T21" fmla="*/ 0 h 94"/>
                  <a:gd name="T22" fmla="*/ 0 w 80"/>
                  <a:gd name="T23" fmla="*/ 1 h 94"/>
                  <a:gd name="T24" fmla="*/ 7 w 80"/>
                  <a:gd name="T25" fmla="*/ 9 h 94"/>
                  <a:gd name="T26" fmla="*/ 5 w 80"/>
                  <a:gd name="T27" fmla="*/ 5 h 94"/>
                  <a:gd name="T28" fmla="*/ 0 w 80"/>
                  <a:gd name="T2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94">
                    <a:moveTo>
                      <a:pt x="47" y="56"/>
                    </a:moveTo>
                    <a:cubicBezTo>
                      <a:pt x="79" y="94"/>
                      <a:pt x="79" y="94"/>
                      <a:pt x="79" y="94"/>
                    </a:cubicBezTo>
                    <a:cubicBezTo>
                      <a:pt x="80" y="92"/>
                      <a:pt x="80" y="92"/>
                      <a:pt x="80" y="9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8" y="56"/>
                      <a:pt x="47" y="56"/>
                      <a:pt x="47" y="56"/>
                    </a:cubicBezTo>
                    <a:moveTo>
                      <a:pt x="14" y="15"/>
                    </a:moveTo>
                    <a:cubicBezTo>
                      <a:pt x="14" y="16"/>
                      <a:pt x="14" y="17"/>
                      <a:pt x="14" y="18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3"/>
                      <a:pt x="19" y="22"/>
                      <a:pt x="19" y="21"/>
                    </a:cubicBezTo>
                    <a:cubicBezTo>
                      <a:pt x="14" y="15"/>
                      <a:pt x="14" y="15"/>
                      <a:pt x="14" y="15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7"/>
                      <a:pt x="5" y="6"/>
                      <a:pt x="5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1" name="Freeform 546"/>
              <p:cNvSpPr>
                <a:spLocks noEditPoints="1"/>
              </p:cNvSpPr>
              <p:nvPr/>
            </p:nvSpPr>
            <p:spPr bwMode="auto">
              <a:xfrm>
                <a:off x="3322" y="2100"/>
                <a:ext cx="104" cy="122"/>
              </a:xfrm>
              <a:custGeom>
                <a:avLst/>
                <a:gdLst>
                  <a:gd name="T0" fmla="*/ 14 w 44"/>
                  <a:gd name="T1" fmla="*/ 16 h 51"/>
                  <a:gd name="T2" fmla="*/ 15 w 44"/>
                  <a:gd name="T3" fmla="*/ 19 h 51"/>
                  <a:gd name="T4" fmla="*/ 42 w 44"/>
                  <a:gd name="T5" fmla="*/ 51 h 51"/>
                  <a:gd name="T6" fmla="*/ 44 w 44"/>
                  <a:gd name="T7" fmla="*/ 51 h 51"/>
                  <a:gd name="T8" fmla="*/ 14 w 44"/>
                  <a:gd name="T9" fmla="*/ 16 h 51"/>
                  <a:gd name="T10" fmla="*/ 0 w 44"/>
                  <a:gd name="T11" fmla="*/ 0 h 51"/>
                  <a:gd name="T12" fmla="*/ 2 w 44"/>
                  <a:gd name="T13" fmla="*/ 4 h 51"/>
                  <a:gd name="T14" fmla="*/ 9 w 44"/>
                  <a:gd name="T15" fmla="*/ 13 h 51"/>
                  <a:gd name="T16" fmla="*/ 9 w 44"/>
                  <a:gd name="T17" fmla="*/ 10 h 51"/>
                  <a:gd name="T18" fmla="*/ 0 w 44"/>
                  <a:gd name="T19" fmla="*/ 0 h 51"/>
                  <a:gd name="T20" fmla="*/ 0 w 44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51">
                    <a:moveTo>
                      <a:pt x="14" y="16"/>
                    </a:moveTo>
                    <a:cubicBezTo>
                      <a:pt x="14" y="17"/>
                      <a:pt x="14" y="18"/>
                      <a:pt x="15" y="19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2" y="51"/>
                      <a:pt x="43" y="51"/>
                      <a:pt x="44" y="51"/>
                    </a:cubicBezTo>
                    <a:cubicBezTo>
                      <a:pt x="14" y="16"/>
                      <a:pt x="14" y="16"/>
                      <a:pt x="14" y="16"/>
                    </a:cubicBezTo>
                    <a:moveTo>
                      <a:pt x="0" y="0"/>
                    </a:moveTo>
                    <a:cubicBezTo>
                      <a:pt x="0" y="1"/>
                      <a:pt x="1" y="2"/>
                      <a:pt x="2" y="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2" name="Freeform 547"/>
              <p:cNvSpPr>
                <a:spLocks noEditPoints="1"/>
              </p:cNvSpPr>
              <p:nvPr/>
            </p:nvSpPr>
            <p:spPr bwMode="auto">
              <a:xfrm>
                <a:off x="3503" y="2312"/>
                <a:ext cx="149" cy="178"/>
              </a:xfrm>
              <a:custGeom>
                <a:avLst/>
                <a:gdLst>
                  <a:gd name="T0" fmla="*/ 95 w 149"/>
                  <a:gd name="T1" fmla="*/ 109 h 178"/>
                  <a:gd name="T2" fmla="*/ 102 w 149"/>
                  <a:gd name="T3" fmla="*/ 124 h 178"/>
                  <a:gd name="T4" fmla="*/ 149 w 149"/>
                  <a:gd name="T5" fmla="*/ 178 h 178"/>
                  <a:gd name="T6" fmla="*/ 149 w 149"/>
                  <a:gd name="T7" fmla="*/ 178 h 178"/>
                  <a:gd name="T8" fmla="*/ 137 w 149"/>
                  <a:gd name="T9" fmla="*/ 162 h 178"/>
                  <a:gd name="T10" fmla="*/ 95 w 149"/>
                  <a:gd name="T11" fmla="*/ 109 h 178"/>
                  <a:gd name="T12" fmla="*/ 0 w 149"/>
                  <a:gd name="T13" fmla="*/ 0 h 178"/>
                  <a:gd name="T14" fmla="*/ 0 w 149"/>
                  <a:gd name="T15" fmla="*/ 2 h 178"/>
                  <a:gd name="T16" fmla="*/ 92 w 149"/>
                  <a:gd name="T17" fmla="*/ 112 h 178"/>
                  <a:gd name="T18" fmla="*/ 83 w 149"/>
                  <a:gd name="T19" fmla="*/ 97 h 178"/>
                  <a:gd name="T20" fmla="*/ 0 w 149"/>
                  <a:gd name="T2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9" h="178">
                    <a:moveTo>
                      <a:pt x="95" y="109"/>
                    </a:moveTo>
                    <a:lnTo>
                      <a:pt x="102" y="124"/>
                    </a:lnTo>
                    <a:lnTo>
                      <a:pt x="149" y="178"/>
                    </a:lnTo>
                    <a:lnTo>
                      <a:pt x="149" y="178"/>
                    </a:lnTo>
                    <a:lnTo>
                      <a:pt x="137" y="162"/>
                    </a:lnTo>
                    <a:lnTo>
                      <a:pt x="95" y="109"/>
                    </a:lnTo>
                    <a:close/>
                    <a:moveTo>
                      <a:pt x="0" y="0"/>
                    </a:moveTo>
                    <a:lnTo>
                      <a:pt x="0" y="2"/>
                    </a:lnTo>
                    <a:lnTo>
                      <a:pt x="92" y="112"/>
                    </a:lnTo>
                    <a:lnTo>
                      <a:pt x="83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3" name="Freeform 548"/>
              <p:cNvSpPr>
                <a:spLocks noEditPoints="1"/>
              </p:cNvSpPr>
              <p:nvPr/>
            </p:nvSpPr>
            <p:spPr bwMode="auto">
              <a:xfrm>
                <a:off x="3503" y="2312"/>
                <a:ext cx="149" cy="178"/>
              </a:xfrm>
              <a:custGeom>
                <a:avLst/>
                <a:gdLst>
                  <a:gd name="T0" fmla="*/ 95 w 149"/>
                  <a:gd name="T1" fmla="*/ 109 h 178"/>
                  <a:gd name="T2" fmla="*/ 102 w 149"/>
                  <a:gd name="T3" fmla="*/ 124 h 178"/>
                  <a:gd name="T4" fmla="*/ 149 w 149"/>
                  <a:gd name="T5" fmla="*/ 178 h 178"/>
                  <a:gd name="T6" fmla="*/ 149 w 149"/>
                  <a:gd name="T7" fmla="*/ 178 h 178"/>
                  <a:gd name="T8" fmla="*/ 137 w 149"/>
                  <a:gd name="T9" fmla="*/ 162 h 178"/>
                  <a:gd name="T10" fmla="*/ 95 w 149"/>
                  <a:gd name="T11" fmla="*/ 109 h 178"/>
                  <a:gd name="T12" fmla="*/ 0 w 149"/>
                  <a:gd name="T13" fmla="*/ 0 h 178"/>
                  <a:gd name="T14" fmla="*/ 0 w 149"/>
                  <a:gd name="T15" fmla="*/ 2 h 178"/>
                  <a:gd name="T16" fmla="*/ 92 w 149"/>
                  <a:gd name="T17" fmla="*/ 112 h 178"/>
                  <a:gd name="T18" fmla="*/ 83 w 149"/>
                  <a:gd name="T19" fmla="*/ 97 h 178"/>
                  <a:gd name="T20" fmla="*/ 0 w 149"/>
                  <a:gd name="T2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9" h="178">
                    <a:moveTo>
                      <a:pt x="95" y="109"/>
                    </a:moveTo>
                    <a:lnTo>
                      <a:pt x="102" y="124"/>
                    </a:lnTo>
                    <a:lnTo>
                      <a:pt x="149" y="178"/>
                    </a:lnTo>
                    <a:lnTo>
                      <a:pt x="149" y="178"/>
                    </a:lnTo>
                    <a:lnTo>
                      <a:pt x="137" y="162"/>
                    </a:lnTo>
                    <a:lnTo>
                      <a:pt x="95" y="109"/>
                    </a:lnTo>
                    <a:moveTo>
                      <a:pt x="0" y="0"/>
                    </a:moveTo>
                    <a:lnTo>
                      <a:pt x="0" y="2"/>
                    </a:lnTo>
                    <a:lnTo>
                      <a:pt x="92" y="112"/>
                    </a:lnTo>
                    <a:lnTo>
                      <a:pt x="83" y="9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4" name="Freeform 549"/>
              <p:cNvSpPr>
                <a:spLocks/>
              </p:cNvSpPr>
              <p:nvPr/>
            </p:nvSpPr>
            <p:spPr bwMode="auto">
              <a:xfrm>
                <a:off x="3586" y="2409"/>
                <a:ext cx="19" cy="27"/>
              </a:xfrm>
              <a:custGeom>
                <a:avLst/>
                <a:gdLst>
                  <a:gd name="T0" fmla="*/ 0 w 19"/>
                  <a:gd name="T1" fmla="*/ 0 h 27"/>
                  <a:gd name="T2" fmla="*/ 9 w 19"/>
                  <a:gd name="T3" fmla="*/ 15 h 27"/>
                  <a:gd name="T4" fmla="*/ 19 w 19"/>
                  <a:gd name="T5" fmla="*/ 27 h 27"/>
                  <a:gd name="T6" fmla="*/ 12 w 19"/>
                  <a:gd name="T7" fmla="*/ 12 h 27"/>
                  <a:gd name="T8" fmla="*/ 0 w 19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7">
                    <a:moveTo>
                      <a:pt x="0" y="0"/>
                    </a:moveTo>
                    <a:lnTo>
                      <a:pt x="9" y="15"/>
                    </a:lnTo>
                    <a:lnTo>
                      <a:pt x="19" y="27"/>
                    </a:lnTo>
                    <a:lnTo>
                      <a:pt x="1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5" name="Freeform 550"/>
              <p:cNvSpPr>
                <a:spLocks/>
              </p:cNvSpPr>
              <p:nvPr/>
            </p:nvSpPr>
            <p:spPr bwMode="auto">
              <a:xfrm>
                <a:off x="3586" y="2409"/>
                <a:ext cx="19" cy="27"/>
              </a:xfrm>
              <a:custGeom>
                <a:avLst/>
                <a:gdLst>
                  <a:gd name="T0" fmla="*/ 0 w 19"/>
                  <a:gd name="T1" fmla="*/ 0 h 27"/>
                  <a:gd name="T2" fmla="*/ 9 w 19"/>
                  <a:gd name="T3" fmla="*/ 15 h 27"/>
                  <a:gd name="T4" fmla="*/ 19 w 19"/>
                  <a:gd name="T5" fmla="*/ 27 h 27"/>
                  <a:gd name="T6" fmla="*/ 12 w 19"/>
                  <a:gd name="T7" fmla="*/ 12 h 27"/>
                  <a:gd name="T8" fmla="*/ 0 w 19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7">
                    <a:moveTo>
                      <a:pt x="0" y="0"/>
                    </a:moveTo>
                    <a:lnTo>
                      <a:pt x="9" y="15"/>
                    </a:lnTo>
                    <a:lnTo>
                      <a:pt x="19" y="27"/>
                    </a:lnTo>
                    <a:lnTo>
                      <a:pt x="12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6" name="Freeform 551"/>
              <p:cNvSpPr>
                <a:spLocks/>
              </p:cNvSpPr>
              <p:nvPr/>
            </p:nvSpPr>
            <p:spPr bwMode="auto">
              <a:xfrm>
                <a:off x="3640" y="2474"/>
                <a:ext cx="15" cy="16"/>
              </a:xfrm>
              <a:custGeom>
                <a:avLst/>
                <a:gdLst>
                  <a:gd name="T0" fmla="*/ 0 w 15"/>
                  <a:gd name="T1" fmla="*/ 0 h 16"/>
                  <a:gd name="T2" fmla="*/ 12 w 15"/>
                  <a:gd name="T3" fmla="*/ 16 h 16"/>
                  <a:gd name="T4" fmla="*/ 15 w 15"/>
                  <a:gd name="T5" fmla="*/ 16 h 16"/>
                  <a:gd name="T6" fmla="*/ 15 w 15"/>
                  <a:gd name="T7" fmla="*/ 16 h 16"/>
                  <a:gd name="T8" fmla="*/ 0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0" y="0"/>
                    </a:moveTo>
                    <a:lnTo>
                      <a:pt x="12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7" name="Freeform 552"/>
              <p:cNvSpPr>
                <a:spLocks/>
              </p:cNvSpPr>
              <p:nvPr/>
            </p:nvSpPr>
            <p:spPr bwMode="auto">
              <a:xfrm>
                <a:off x="3640" y="2474"/>
                <a:ext cx="15" cy="16"/>
              </a:xfrm>
              <a:custGeom>
                <a:avLst/>
                <a:gdLst>
                  <a:gd name="T0" fmla="*/ 0 w 15"/>
                  <a:gd name="T1" fmla="*/ 0 h 16"/>
                  <a:gd name="T2" fmla="*/ 12 w 15"/>
                  <a:gd name="T3" fmla="*/ 16 h 16"/>
                  <a:gd name="T4" fmla="*/ 15 w 15"/>
                  <a:gd name="T5" fmla="*/ 16 h 16"/>
                  <a:gd name="T6" fmla="*/ 15 w 15"/>
                  <a:gd name="T7" fmla="*/ 16 h 16"/>
                  <a:gd name="T8" fmla="*/ 0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0" y="0"/>
                    </a:moveTo>
                    <a:lnTo>
                      <a:pt x="12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8" name="Freeform 553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0 h 3"/>
                  <a:gd name="T5" fmla="*/ 0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69" name="Freeform 554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0 h 3"/>
                  <a:gd name="T5" fmla="*/ 0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0" name="Rectangle 555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1" name="Freeform 556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2" name="Freeform 557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3 h 3"/>
                  <a:gd name="T6" fmla="*/ 0 h 3"/>
                  <a:gd name="T7" fmla="*/ 0 h 3"/>
                  <a:gd name="T8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3" name="Freeform 558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3 h 3"/>
                  <a:gd name="T6" fmla="*/ 0 h 3"/>
                  <a:gd name="T7" fmla="*/ 0 h 3"/>
                  <a:gd name="T8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4" name="Freeform 559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5" name="Freeform 560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6" name="Freeform 561"/>
              <p:cNvSpPr>
                <a:spLocks noEditPoints="1"/>
              </p:cNvSpPr>
              <p:nvPr/>
            </p:nvSpPr>
            <p:spPr bwMode="auto">
              <a:xfrm>
                <a:off x="3305" y="2084"/>
                <a:ext cx="202" cy="183"/>
              </a:xfrm>
              <a:custGeom>
                <a:avLst/>
                <a:gdLst>
                  <a:gd name="T0" fmla="*/ 65 w 85"/>
                  <a:gd name="T1" fmla="*/ 60 h 77"/>
                  <a:gd name="T2" fmla="*/ 65 w 85"/>
                  <a:gd name="T3" fmla="*/ 60 h 77"/>
                  <a:gd name="T4" fmla="*/ 84 w 85"/>
                  <a:gd name="T5" fmla="*/ 77 h 77"/>
                  <a:gd name="T6" fmla="*/ 84 w 85"/>
                  <a:gd name="T7" fmla="*/ 76 h 77"/>
                  <a:gd name="T8" fmla="*/ 85 w 85"/>
                  <a:gd name="T9" fmla="*/ 76 h 77"/>
                  <a:gd name="T10" fmla="*/ 84 w 85"/>
                  <a:gd name="T11" fmla="*/ 76 h 77"/>
                  <a:gd name="T12" fmla="*/ 84 w 85"/>
                  <a:gd name="T13" fmla="*/ 75 h 77"/>
                  <a:gd name="T14" fmla="*/ 67 w 85"/>
                  <a:gd name="T15" fmla="*/ 60 h 77"/>
                  <a:gd name="T16" fmla="*/ 65 w 85"/>
                  <a:gd name="T17" fmla="*/ 60 h 77"/>
                  <a:gd name="T18" fmla="*/ 14 w 85"/>
                  <a:gd name="T19" fmla="*/ 13 h 77"/>
                  <a:gd name="T20" fmla="*/ 15 w 85"/>
                  <a:gd name="T21" fmla="*/ 14 h 77"/>
                  <a:gd name="T22" fmla="*/ 19 w 85"/>
                  <a:gd name="T23" fmla="*/ 18 h 77"/>
                  <a:gd name="T24" fmla="*/ 14 w 85"/>
                  <a:gd name="T25" fmla="*/ 13 h 77"/>
                  <a:gd name="T26" fmla="*/ 1 w 85"/>
                  <a:gd name="T27" fmla="*/ 0 h 77"/>
                  <a:gd name="T28" fmla="*/ 1 w 85"/>
                  <a:gd name="T29" fmla="*/ 1 h 77"/>
                  <a:gd name="T30" fmla="*/ 6 w 85"/>
                  <a:gd name="T31" fmla="*/ 5 h 77"/>
                  <a:gd name="T32" fmla="*/ 5 w 85"/>
                  <a:gd name="T33" fmla="*/ 4 h 77"/>
                  <a:gd name="T34" fmla="*/ 1 w 85"/>
                  <a:gd name="T35" fmla="*/ 0 h 77"/>
                  <a:gd name="T36" fmla="*/ 0 w 85"/>
                  <a:gd name="T37" fmla="*/ 0 h 77"/>
                  <a:gd name="T38" fmla="*/ 0 w 85"/>
                  <a:gd name="T3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77">
                    <a:moveTo>
                      <a:pt x="65" y="60"/>
                    </a:moveTo>
                    <a:cubicBezTo>
                      <a:pt x="65" y="60"/>
                      <a:pt x="65" y="60"/>
                      <a:pt x="65" y="60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84" y="75"/>
                      <a:pt x="84" y="75"/>
                      <a:pt x="84" y="75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6" y="60"/>
                      <a:pt x="66" y="60"/>
                      <a:pt x="65" y="60"/>
                    </a:cubicBezTo>
                    <a:moveTo>
                      <a:pt x="14" y="13"/>
                    </a:moveTo>
                    <a:cubicBezTo>
                      <a:pt x="15" y="13"/>
                      <a:pt x="15" y="14"/>
                      <a:pt x="15" y="14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7"/>
                      <a:pt x="18" y="15"/>
                      <a:pt x="14" y="13"/>
                    </a:cubicBezTo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7" name="Freeform 562"/>
              <p:cNvSpPr>
                <a:spLocks/>
              </p:cNvSpPr>
              <p:nvPr/>
            </p:nvSpPr>
            <p:spPr bwMode="auto">
              <a:xfrm>
                <a:off x="3317" y="2093"/>
                <a:ext cx="147" cy="133"/>
              </a:xfrm>
              <a:custGeom>
                <a:avLst/>
                <a:gdLst>
                  <a:gd name="T0" fmla="*/ 0 w 62"/>
                  <a:gd name="T1" fmla="*/ 0 h 56"/>
                  <a:gd name="T2" fmla="*/ 1 w 62"/>
                  <a:gd name="T3" fmla="*/ 1 h 56"/>
                  <a:gd name="T4" fmla="*/ 2 w 62"/>
                  <a:gd name="T5" fmla="*/ 3 h 56"/>
                  <a:gd name="T6" fmla="*/ 10 w 62"/>
                  <a:gd name="T7" fmla="*/ 10 h 56"/>
                  <a:gd name="T8" fmla="*/ 9 w 62"/>
                  <a:gd name="T9" fmla="*/ 9 h 56"/>
                  <a:gd name="T10" fmla="*/ 14 w 62"/>
                  <a:gd name="T11" fmla="*/ 14 h 56"/>
                  <a:gd name="T12" fmla="*/ 60 w 62"/>
                  <a:gd name="T13" fmla="*/ 56 h 56"/>
                  <a:gd name="T14" fmla="*/ 60 w 62"/>
                  <a:gd name="T15" fmla="*/ 56 h 56"/>
                  <a:gd name="T16" fmla="*/ 62 w 62"/>
                  <a:gd name="T17" fmla="*/ 56 h 56"/>
                  <a:gd name="T18" fmla="*/ 0 w 62"/>
                  <a:gd name="T1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56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13" y="11"/>
                      <a:pt x="14" y="13"/>
                      <a:pt x="14" y="14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1" y="56"/>
                      <a:pt x="61" y="56"/>
                      <a:pt x="62" y="5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8" name="Freeform 563"/>
              <p:cNvSpPr>
                <a:spLocks/>
              </p:cNvSpPr>
              <p:nvPr/>
            </p:nvSpPr>
            <p:spPr bwMode="auto">
              <a:xfrm>
                <a:off x="3505" y="22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79" name="Freeform 564"/>
              <p:cNvSpPr>
                <a:spLocks/>
              </p:cNvSpPr>
              <p:nvPr/>
            </p:nvSpPr>
            <p:spPr bwMode="auto">
              <a:xfrm>
                <a:off x="3505" y="22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0" name="Freeform 565"/>
              <p:cNvSpPr>
                <a:spLocks/>
              </p:cNvSpPr>
              <p:nvPr/>
            </p:nvSpPr>
            <p:spPr bwMode="auto">
              <a:xfrm>
                <a:off x="3505" y="226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1" name="Freeform 566"/>
              <p:cNvSpPr>
                <a:spLocks/>
              </p:cNvSpPr>
              <p:nvPr/>
            </p:nvSpPr>
            <p:spPr bwMode="auto">
              <a:xfrm>
                <a:off x="3505" y="226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2" name="Rectangle 567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3" name="Rectangle 568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4" name="Freeform 569"/>
              <p:cNvSpPr>
                <a:spLocks/>
              </p:cNvSpPr>
              <p:nvPr/>
            </p:nvSpPr>
            <p:spPr bwMode="auto">
              <a:xfrm>
                <a:off x="3505" y="226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5" name="Freeform 570"/>
              <p:cNvSpPr>
                <a:spLocks/>
              </p:cNvSpPr>
              <p:nvPr/>
            </p:nvSpPr>
            <p:spPr bwMode="auto">
              <a:xfrm>
                <a:off x="3505" y="226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6" name="Freeform 571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7" name="Freeform 572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8" name="Rectangle 57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89" name="Rectangle 574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0" name="Freeform 575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1" name="Freeform 576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2" name="Rectangle 577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3" name="Freeform 578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4" name="Freeform 579"/>
              <p:cNvSpPr>
                <a:spLocks/>
              </p:cNvSpPr>
              <p:nvPr/>
            </p:nvSpPr>
            <p:spPr bwMode="auto">
              <a:xfrm>
                <a:off x="3308" y="208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5" name="Freeform 580"/>
              <p:cNvSpPr>
                <a:spLocks/>
              </p:cNvSpPr>
              <p:nvPr/>
            </p:nvSpPr>
            <p:spPr bwMode="auto">
              <a:xfrm>
                <a:off x="3308" y="208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6" name="Rectangle 581"/>
              <p:cNvSpPr>
                <a:spLocks noChangeArrowheads="1"/>
              </p:cNvSpPr>
              <p:nvPr/>
            </p:nvSpPr>
            <p:spPr bwMode="auto">
              <a:xfrm>
                <a:off x="3308" y="2084"/>
                <a:ext cx="1" cy="2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7" name="Rectangle 582"/>
              <p:cNvSpPr>
                <a:spLocks noChangeArrowheads="1"/>
              </p:cNvSpPr>
              <p:nvPr/>
            </p:nvSpPr>
            <p:spPr bwMode="auto">
              <a:xfrm>
                <a:off x="3308" y="2084"/>
                <a:ext cx="1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8" name="Freeform 583"/>
              <p:cNvSpPr>
                <a:spLocks/>
              </p:cNvSpPr>
              <p:nvPr/>
            </p:nvSpPr>
            <p:spPr bwMode="auto">
              <a:xfrm>
                <a:off x="3308" y="2086"/>
                <a:ext cx="14" cy="14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1 w 6"/>
                  <a:gd name="T5" fmla="*/ 1 h 6"/>
                  <a:gd name="T6" fmla="*/ 6 w 6"/>
                  <a:gd name="T7" fmla="*/ 6 h 6"/>
                  <a:gd name="T8" fmla="*/ 5 w 6"/>
                  <a:gd name="T9" fmla="*/ 5 h 6"/>
                  <a:gd name="T10" fmla="*/ 5 w 6"/>
                  <a:gd name="T11" fmla="*/ 4 h 6"/>
                  <a:gd name="T12" fmla="*/ 0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999" name="Freeform 584"/>
              <p:cNvSpPr>
                <a:spLocks/>
              </p:cNvSpPr>
              <p:nvPr/>
            </p:nvSpPr>
            <p:spPr bwMode="auto">
              <a:xfrm>
                <a:off x="3319" y="2096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0" name="Rectangle 585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1" name="Rectangle 58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2" name="Rectangle 587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3" name="Rectangle 588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4" name="Freeform 589"/>
              <p:cNvSpPr>
                <a:spLocks noEditPoints="1"/>
              </p:cNvSpPr>
              <p:nvPr/>
            </p:nvSpPr>
            <p:spPr bwMode="auto">
              <a:xfrm>
                <a:off x="3980" y="2260"/>
                <a:ext cx="393" cy="102"/>
              </a:xfrm>
              <a:custGeom>
                <a:avLst/>
                <a:gdLst>
                  <a:gd name="T0" fmla="*/ 85 w 165"/>
                  <a:gd name="T1" fmla="*/ 21 h 43"/>
                  <a:gd name="T2" fmla="*/ 1 w 165"/>
                  <a:gd name="T3" fmla="*/ 42 h 43"/>
                  <a:gd name="T4" fmla="*/ 0 w 165"/>
                  <a:gd name="T5" fmla="*/ 43 h 43"/>
                  <a:gd name="T6" fmla="*/ 1 w 165"/>
                  <a:gd name="T7" fmla="*/ 43 h 43"/>
                  <a:gd name="T8" fmla="*/ 85 w 165"/>
                  <a:gd name="T9" fmla="*/ 22 h 43"/>
                  <a:gd name="T10" fmla="*/ 85 w 165"/>
                  <a:gd name="T11" fmla="*/ 21 h 43"/>
                  <a:gd name="T12" fmla="*/ 87 w 165"/>
                  <a:gd name="T13" fmla="*/ 20 h 43"/>
                  <a:gd name="T14" fmla="*/ 86 w 165"/>
                  <a:gd name="T15" fmla="*/ 20 h 43"/>
                  <a:gd name="T16" fmla="*/ 87 w 165"/>
                  <a:gd name="T17" fmla="*/ 21 h 43"/>
                  <a:gd name="T18" fmla="*/ 88 w 165"/>
                  <a:gd name="T19" fmla="*/ 21 h 43"/>
                  <a:gd name="T20" fmla="*/ 87 w 165"/>
                  <a:gd name="T21" fmla="*/ 20 h 43"/>
                  <a:gd name="T22" fmla="*/ 98 w 165"/>
                  <a:gd name="T23" fmla="*/ 17 h 43"/>
                  <a:gd name="T24" fmla="*/ 88 w 165"/>
                  <a:gd name="T25" fmla="*/ 20 h 43"/>
                  <a:gd name="T26" fmla="*/ 89 w 165"/>
                  <a:gd name="T27" fmla="*/ 21 h 43"/>
                  <a:gd name="T28" fmla="*/ 99 w 165"/>
                  <a:gd name="T29" fmla="*/ 18 h 43"/>
                  <a:gd name="T30" fmla="*/ 98 w 165"/>
                  <a:gd name="T31" fmla="*/ 17 h 43"/>
                  <a:gd name="T32" fmla="*/ 157 w 165"/>
                  <a:gd name="T33" fmla="*/ 2 h 43"/>
                  <a:gd name="T34" fmla="*/ 156 w 165"/>
                  <a:gd name="T35" fmla="*/ 2 h 43"/>
                  <a:gd name="T36" fmla="*/ 156 w 165"/>
                  <a:gd name="T37" fmla="*/ 4 h 43"/>
                  <a:gd name="T38" fmla="*/ 157 w 165"/>
                  <a:gd name="T39" fmla="*/ 4 h 43"/>
                  <a:gd name="T40" fmla="*/ 157 w 165"/>
                  <a:gd name="T41" fmla="*/ 2 h 43"/>
                  <a:gd name="T42" fmla="*/ 164 w 165"/>
                  <a:gd name="T43" fmla="*/ 0 h 43"/>
                  <a:gd name="T44" fmla="*/ 162 w 165"/>
                  <a:gd name="T45" fmla="*/ 1 h 43"/>
                  <a:gd name="T46" fmla="*/ 162 w 165"/>
                  <a:gd name="T47" fmla="*/ 2 h 43"/>
                  <a:gd name="T48" fmla="*/ 165 w 165"/>
                  <a:gd name="T49" fmla="*/ 2 h 43"/>
                  <a:gd name="T50" fmla="*/ 165 w 165"/>
                  <a:gd name="T51" fmla="*/ 1 h 43"/>
                  <a:gd name="T52" fmla="*/ 164 w 165"/>
                  <a:gd name="T5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5" h="43">
                    <a:moveTo>
                      <a:pt x="85" y="21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5" y="21"/>
                      <a:pt x="85" y="21"/>
                      <a:pt x="85" y="21"/>
                    </a:cubicBezTo>
                    <a:moveTo>
                      <a:pt x="87" y="20"/>
                    </a:move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7" y="20"/>
                      <a:pt x="87" y="20"/>
                      <a:pt x="87" y="20"/>
                    </a:cubicBezTo>
                    <a:moveTo>
                      <a:pt x="98" y="17"/>
                    </a:moveTo>
                    <a:cubicBezTo>
                      <a:pt x="88" y="20"/>
                      <a:pt x="88" y="20"/>
                      <a:pt x="88" y="20"/>
                    </a:cubicBezTo>
                    <a:cubicBezTo>
                      <a:pt x="89" y="21"/>
                      <a:pt x="89" y="21"/>
                      <a:pt x="89" y="21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8" y="17"/>
                    </a:cubicBezTo>
                    <a:moveTo>
                      <a:pt x="157" y="2"/>
                    </a:moveTo>
                    <a:cubicBezTo>
                      <a:pt x="156" y="2"/>
                      <a:pt x="156" y="2"/>
                      <a:pt x="156" y="2"/>
                    </a:cubicBezTo>
                    <a:cubicBezTo>
                      <a:pt x="156" y="3"/>
                      <a:pt x="156" y="3"/>
                      <a:pt x="156" y="4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3"/>
                      <a:pt x="157" y="3"/>
                      <a:pt x="157" y="2"/>
                    </a:cubicBezTo>
                    <a:moveTo>
                      <a:pt x="164" y="0"/>
                    </a:moveTo>
                    <a:cubicBezTo>
                      <a:pt x="162" y="1"/>
                      <a:pt x="162" y="1"/>
                      <a:pt x="162" y="1"/>
                    </a:cubicBezTo>
                    <a:cubicBezTo>
                      <a:pt x="162" y="1"/>
                      <a:pt x="162" y="2"/>
                      <a:pt x="162" y="2"/>
                    </a:cubicBezTo>
                    <a:cubicBezTo>
                      <a:pt x="165" y="2"/>
                      <a:pt x="165" y="2"/>
                      <a:pt x="165" y="2"/>
                    </a:cubicBezTo>
                    <a:cubicBezTo>
                      <a:pt x="165" y="1"/>
                      <a:pt x="165" y="1"/>
                      <a:pt x="165" y="1"/>
                    </a:cubicBezTo>
                    <a:cubicBezTo>
                      <a:pt x="164" y="0"/>
                      <a:pt x="164" y="0"/>
                      <a:pt x="164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5" name="Freeform 590"/>
              <p:cNvSpPr>
                <a:spLocks noEditPoints="1"/>
              </p:cNvSpPr>
              <p:nvPr/>
            </p:nvSpPr>
            <p:spPr bwMode="auto">
              <a:xfrm>
                <a:off x="4213" y="2262"/>
                <a:ext cx="152" cy="41"/>
              </a:xfrm>
              <a:custGeom>
                <a:avLst/>
                <a:gdLst>
                  <a:gd name="T0" fmla="*/ 58 w 64"/>
                  <a:gd name="T1" fmla="*/ 1 h 17"/>
                  <a:gd name="T2" fmla="*/ 0 w 64"/>
                  <a:gd name="T3" fmla="*/ 16 h 17"/>
                  <a:gd name="T4" fmla="*/ 1 w 64"/>
                  <a:gd name="T5" fmla="*/ 17 h 17"/>
                  <a:gd name="T6" fmla="*/ 58 w 64"/>
                  <a:gd name="T7" fmla="*/ 3 h 17"/>
                  <a:gd name="T8" fmla="*/ 58 w 64"/>
                  <a:gd name="T9" fmla="*/ 1 h 17"/>
                  <a:gd name="T10" fmla="*/ 64 w 64"/>
                  <a:gd name="T11" fmla="*/ 0 h 17"/>
                  <a:gd name="T12" fmla="*/ 59 w 64"/>
                  <a:gd name="T13" fmla="*/ 1 h 17"/>
                  <a:gd name="T14" fmla="*/ 59 w 64"/>
                  <a:gd name="T15" fmla="*/ 3 h 17"/>
                  <a:gd name="T16" fmla="*/ 64 w 64"/>
                  <a:gd name="T17" fmla="*/ 1 h 17"/>
                  <a:gd name="T18" fmla="*/ 64 w 64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17">
                    <a:moveTo>
                      <a:pt x="58" y="1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2"/>
                      <a:pt x="58" y="2"/>
                      <a:pt x="58" y="1"/>
                    </a:cubicBezTo>
                    <a:moveTo>
                      <a:pt x="64" y="0"/>
                    </a:moveTo>
                    <a:cubicBezTo>
                      <a:pt x="59" y="1"/>
                      <a:pt x="59" y="1"/>
                      <a:pt x="59" y="1"/>
                    </a:cubicBezTo>
                    <a:cubicBezTo>
                      <a:pt x="59" y="2"/>
                      <a:pt x="59" y="2"/>
                      <a:pt x="59" y="3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0"/>
                      <a:pt x="64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6" name="Freeform 591"/>
              <p:cNvSpPr>
                <a:spLocks/>
              </p:cNvSpPr>
              <p:nvPr/>
            </p:nvSpPr>
            <p:spPr bwMode="auto">
              <a:xfrm>
                <a:off x="4182" y="2307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3 h 5"/>
                  <a:gd name="T4" fmla="*/ 0 w 5"/>
                  <a:gd name="T5" fmla="*/ 5 h 5"/>
                  <a:gd name="T6" fmla="*/ 5 w 5"/>
                  <a:gd name="T7" fmla="*/ 3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7" name="Freeform 592"/>
              <p:cNvSpPr>
                <a:spLocks/>
              </p:cNvSpPr>
              <p:nvPr/>
            </p:nvSpPr>
            <p:spPr bwMode="auto">
              <a:xfrm>
                <a:off x="4182" y="2307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3 h 5"/>
                  <a:gd name="T4" fmla="*/ 0 w 5"/>
                  <a:gd name="T5" fmla="*/ 5 h 5"/>
                  <a:gd name="T6" fmla="*/ 5 w 5"/>
                  <a:gd name="T7" fmla="*/ 3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8" name="Freeform 593"/>
              <p:cNvSpPr>
                <a:spLocks/>
              </p:cNvSpPr>
              <p:nvPr/>
            </p:nvSpPr>
            <p:spPr bwMode="auto">
              <a:xfrm>
                <a:off x="4187" y="2307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3 w 5"/>
                  <a:gd name="T5" fmla="*/ 3 h 3"/>
                  <a:gd name="T6" fmla="*/ 5 w 5"/>
                  <a:gd name="T7" fmla="*/ 3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09" name="Freeform 594"/>
              <p:cNvSpPr>
                <a:spLocks/>
              </p:cNvSpPr>
              <p:nvPr/>
            </p:nvSpPr>
            <p:spPr bwMode="auto">
              <a:xfrm>
                <a:off x="4187" y="2307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3 w 5"/>
                  <a:gd name="T5" fmla="*/ 3 h 3"/>
                  <a:gd name="T6" fmla="*/ 5 w 5"/>
                  <a:gd name="T7" fmla="*/ 3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0" name="Freeform 595"/>
              <p:cNvSpPr>
                <a:spLocks/>
              </p:cNvSpPr>
              <p:nvPr/>
            </p:nvSpPr>
            <p:spPr bwMode="auto">
              <a:xfrm>
                <a:off x="3980" y="236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1" name="Freeform 596"/>
              <p:cNvSpPr>
                <a:spLocks/>
              </p:cNvSpPr>
              <p:nvPr/>
            </p:nvSpPr>
            <p:spPr bwMode="auto">
              <a:xfrm>
                <a:off x="3980" y="236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2" name="Freeform 597"/>
              <p:cNvSpPr>
                <a:spLocks/>
              </p:cNvSpPr>
              <p:nvPr/>
            </p:nvSpPr>
            <p:spPr bwMode="auto">
              <a:xfrm>
                <a:off x="3980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3" name="Freeform 598"/>
              <p:cNvSpPr>
                <a:spLocks/>
              </p:cNvSpPr>
              <p:nvPr/>
            </p:nvSpPr>
            <p:spPr bwMode="auto">
              <a:xfrm>
                <a:off x="3980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4" name="Freeform 599"/>
              <p:cNvSpPr>
                <a:spLocks/>
              </p:cNvSpPr>
              <p:nvPr/>
            </p:nvSpPr>
            <p:spPr bwMode="auto">
              <a:xfrm>
                <a:off x="3980" y="236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3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5" name="Freeform 600"/>
              <p:cNvSpPr>
                <a:spLocks/>
              </p:cNvSpPr>
              <p:nvPr/>
            </p:nvSpPr>
            <p:spPr bwMode="auto">
              <a:xfrm>
                <a:off x="3980" y="236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3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6" name="Freeform 601"/>
              <p:cNvSpPr>
                <a:spLocks/>
              </p:cNvSpPr>
              <p:nvPr/>
            </p:nvSpPr>
            <p:spPr bwMode="auto">
              <a:xfrm>
                <a:off x="3978" y="236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7" name="Freeform 602"/>
              <p:cNvSpPr>
                <a:spLocks/>
              </p:cNvSpPr>
              <p:nvPr/>
            </p:nvSpPr>
            <p:spPr bwMode="auto">
              <a:xfrm>
                <a:off x="3978" y="236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8" name="Freeform 603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19" name="Freeform 604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0" name="Freeform 605"/>
              <p:cNvSpPr>
                <a:spLocks/>
              </p:cNvSpPr>
              <p:nvPr/>
            </p:nvSpPr>
            <p:spPr bwMode="auto">
              <a:xfrm>
                <a:off x="3978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0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021" name="Freeform 606"/>
              <p:cNvSpPr>
                <a:spLocks/>
              </p:cNvSpPr>
              <p:nvPr/>
            </p:nvSpPr>
            <p:spPr bwMode="auto">
              <a:xfrm>
                <a:off x="3978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0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29" name="Group 808"/>
            <p:cNvGrpSpPr>
              <a:grpSpLocks/>
            </p:cNvGrpSpPr>
            <p:nvPr/>
          </p:nvGrpSpPr>
          <p:grpSpPr bwMode="auto">
            <a:xfrm>
              <a:off x="3978" y="1803"/>
              <a:ext cx="398" cy="681"/>
              <a:chOff x="3978" y="1803"/>
              <a:chExt cx="398" cy="681"/>
            </a:xfrm>
          </p:grpSpPr>
          <p:sp>
            <p:nvSpPr>
              <p:cNvPr id="2622" name="Rectangle 608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2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3" name="Rectangle 609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4" name="Freeform 610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5" name="Freeform 611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6" name="Freeform 612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7" name="Freeform 613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8" name="Freeform 614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9" name="Freeform 615"/>
              <p:cNvSpPr>
                <a:spLocks/>
              </p:cNvSpPr>
              <p:nvPr/>
            </p:nvSpPr>
            <p:spPr bwMode="auto">
              <a:xfrm>
                <a:off x="3978" y="23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2 w 2"/>
                  <a:gd name="T11" fmla="*/ 2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0" name="Rectangle 61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1" name="Freeform 617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2" name="Rectangle 618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3" name="Freeform 619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4" name="Freeform 620"/>
              <p:cNvSpPr>
                <a:spLocks noEditPoints="1"/>
              </p:cNvSpPr>
              <p:nvPr/>
            </p:nvSpPr>
            <p:spPr bwMode="auto">
              <a:xfrm>
                <a:off x="4351" y="2250"/>
                <a:ext cx="19" cy="10"/>
              </a:xfrm>
              <a:custGeom>
                <a:avLst/>
                <a:gdLst>
                  <a:gd name="T0" fmla="*/ 7 w 8"/>
                  <a:gd name="T1" fmla="*/ 3 h 4"/>
                  <a:gd name="T2" fmla="*/ 7 w 8"/>
                  <a:gd name="T3" fmla="*/ 4 h 4"/>
                  <a:gd name="T4" fmla="*/ 8 w 8"/>
                  <a:gd name="T5" fmla="*/ 4 h 4"/>
                  <a:gd name="T6" fmla="*/ 8 w 8"/>
                  <a:gd name="T7" fmla="*/ 4 h 4"/>
                  <a:gd name="T8" fmla="*/ 7 w 8"/>
                  <a:gd name="T9" fmla="*/ 3 h 4"/>
                  <a:gd name="T10" fmla="*/ 0 w 8"/>
                  <a:gd name="T11" fmla="*/ 0 h 4"/>
                  <a:gd name="T12" fmla="*/ 0 w 8"/>
                  <a:gd name="T13" fmla="*/ 1 h 4"/>
                  <a:gd name="T14" fmla="*/ 1 w 8"/>
                  <a:gd name="T15" fmla="*/ 2 h 4"/>
                  <a:gd name="T16" fmla="*/ 1 w 8"/>
                  <a:gd name="T17" fmla="*/ 0 h 4"/>
                  <a:gd name="T18" fmla="*/ 0 w 8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7" y="3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7" y="3"/>
                      <a:pt x="7" y="3"/>
                    </a:cubicBezTo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5" name="Freeform 621"/>
              <p:cNvSpPr>
                <a:spLocks noEditPoints="1"/>
              </p:cNvSpPr>
              <p:nvPr/>
            </p:nvSpPr>
            <p:spPr bwMode="auto">
              <a:xfrm>
                <a:off x="4111" y="2150"/>
                <a:ext cx="257" cy="110"/>
              </a:xfrm>
              <a:custGeom>
                <a:avLst/>
                <a:gdLst>
                  <a:gd name="T0" fmla="*/ 102 w 108"/>
                  <a:gd name="T1" fmla="*/ 42 h 46"/>
                  <a:gd name="T2" fmla="*/ 102 w 108"/>
                  <a:gd name="T3" fmla="*/ 44 h 46"/>
                  <a:gd name="T4" fmla="*/ 108 w 108"/>
                  <a:gd name="T5" fmla="*/ 46 h 46"/>
                  <a:gd name="T6" fmla="*/ 108 w 108"/>
                  <a:gd name="T7" fmla="*/ 45 h 46"/>
                  <a:gd name="T8" fmla="*/ 106 w 108"/>
                  <a:gd name="T9" fmla="*/ 44 h 46"/>
                  <a:gd name="T10" fmla="*/ 102 w 108"/>
                  <a:gd name="T11" fmla="*/ 42 h 46"/>
                  <a:gd name="T12" fmla="*/ 0 w 108"/>
                  <a:gd name="T13" fmla="*/ 0 h 46"/>
                  <a:gd name="T14" fmla="*/ 0 w 108"/>
                  <a:gd name="T15" fmla="*/ 0 h 46"/>
                  <a:gd name="T16" fmla="*/ 1 w 108"/>
                  <a:gd name="T17" fmla="*/ 1 h 46"/>
                  <a:gd name="T18" fmla="*/ 101 w 108"/>
                  <a:gd name="T19" fmla="*/ 43 h 46"/>
                  <a:gd name="T20" fmla="*/ 101 w 108"/>
                  <a:gd name="T21" fmla="*/ 42 h 46"/>
                  <a:gd name="T22" fmla="*/ 0 w 108"/>
                  <a:gd name="T2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46">
                    <a:moveTo>
                      <a:pt x="102" y="42"/>
                    </a:moveTo>
                    <a:cubicBezTo>
                      <a:pt x="102" y="43"/>
                      <a:pt x="102" y="43"/>
                      <a:pt x="102" y="4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5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2" y="42"/>
                      <a:pt x="102" y="42"/>
                      <a:pt x="102" y="4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3"/>
                      <a:pt x="101" y="42"/>
                      <a:pt x="101" y="4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6" name="Rectangle 622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7" name="Rectangle 623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8" name="Freeform 624"/>
              <p:cNvSpPr>
                <a:spLocks/>
              </p:cNvSpPr>
              <p:nvPr/>
            </p:nvSpPr>
            <p:spPr bwMode="auto">
              <a:xfrm>
                <a:off x="4111" y="214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9" name="Freeform 625"/>
              <p:cNvSpPr>
                <a:spLocks/>
              </p:cNvSpPr>
              <p:nvPr/>
            </p:nvSpPr>
            <p:spPr bwMode="auto">
              <a:xfrm>
                <a:off x="4111" y="2148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0" name="Rectangle 62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1" name="Freeform 627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2" name="Freeform 628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0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3" name="Freeform 629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0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4" name="Freeform 630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5" name="Freeform 631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6" name="Freeform 632"/>
              <p:cNvSpPr>
                <a:spLocks/>
              </p:cNvSpPr>
              <p:nvPr/>
            </p:nvSpPr>
            <p:spPr bwMode="auto">
              <a:xfrm>
                <a:off x="4111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7" name="Freeform 633"/>
              <p:cNvSpPr>
                <a:spLocks/>
              </p:cNvSpPr>
              <p:nvPr/>
            </p:nvSpPr>
            <p:spPr bwMode="auto">
              <a:xfrm>
                <a:off x="4111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8" name="Freeform 634"/>
              <p:cNvSpPr>
                <a:spLocks/>
              </p:cNvSpPr>
              <p:nvPr/>
            </p:nvSpPr>
            <p:spPr bwMode="auto">
              <a:xfrm>
                <a:off x="4109" y="215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2 w 2"/>
                  <a:gd name="T8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9" name="Freeform 635"/>
              <p:cNvSpPr>
                <a:spLocks/>
              </p:cNvSpPr>
              <p:nvPr/>
            </p:nvSpPr>
            <p:spPr bwMode="auto">
              <a:xfrm>
                <a:off x="4109" y="215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2 w 2"/>
                  <a:gd name="T8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0" name="Rectangle 63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1" name="Rectangle 637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2" name="Freeform 638"/>
              <p:cNvSpPr>
                <a:spLocks/>
              </p:cNvSpPr>
              <p:nvPr/>
            </p:nvSpPr>
            <p:spPr bwMode="auto">
              <a:xfrm>
                <a:off x="4109" y="2150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3" name="Freeform 639"/>
              <p:cNvSpPr>
                <a:spLocks/>
              </p:cNvSpPr>
              <p:nvPr/>
            </p:nvSpPr>
            <p:spPr bwMode="auto">
              <a:xfrm>
                <a:off x="4109" y="2150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4" name="Freeform 640"/>
              <p:cNvSpPr>
                <a:spLocks/>
              </p:cNvSpPr>
              <p:nvPr/>
            </p:nvSpPr>
            <p:spPr bwMode="auto">
              <a:xfrm>
                <a:off x="4109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5" name="Freeform 641"/>
              <p:cNvSpPr>
                <a:spLocks/>
              </p:cNvSpPr>
              <p:nvPr/>
            </p:nvSpPr>
            <p:spPr bwMode="auto">
              <a:xfrm>
                <a:off x="4109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6" name="Freeform 642"/>
              <p:cNvSpPr>
                <a:spLocks/>
              </p:cNvSpPr>
              <p:nvPr/>
            </p:nvSpPr>
            <p:spPr bwMode="auto">
              <a:xfrm>
                <a:off x="4109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7" name="Freeform 643"/>
              <p:cNvSpPr>
                <a:spLocks/>
              </p:cNvSpPr>
              <p:nvPr/>
            </p:nvSpPr>
            <p:spPr bwMode="auto">
              <a:xfrm>
                <a:off x="4109" y="215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8" name="Rectangle 644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2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9" name="Rectangle 645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0" name="Rectangle 64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1" name="Rectangle 647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2" name="Freeform 648"/>
              <p:cNvSpPr>
                <a:spLocks/>
              </p:cNvSpPr>
              <p:nvPr/>
            </p:nvSpPr>
            <p:spPr bwMode="auto">
              <a:xfrm>
                <a:off x="4109" y="215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3" name="Freeform 649"/>
              <p:cNvSpPr>
                <a:spLocks/>
              </p:cNvSpPr>
              <p:nvPr/>
            </p:nvSpPr>
            <p:spPr bwMode="auto">
              <a:xfrm>
                <a:off x="4109" y="215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4" name="Rectangle 65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5" name="Freeform 651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6" name="Freeform 652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7" name="Freeform 653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8" name="Rectangle 654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9" name="Rectangle 655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0" name="Rectangle 65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1" name="Rectangle 657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2" name="Freeform 658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3" name="Freeform 659"/>
              <p:cNvSpPr>
                <a:spLocks/>
              </p:cNvSpPr>
              <p:nvPr/>
            </p:nvSpPr>
            <p:spPr bwMode="auto">
              <a:xfrm>
                <a:off x="4109" y="214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4" name="Rectangle 66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5" name="Rectangle 661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6" name="Rectangle 662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7" name="Rectangle 663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8" name="Rectangle 664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9" name="Rectangle 665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0" name="Rectangle 66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1" name="Rectangle 667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2" name="Rectangle 668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3" name="Rectangle 669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4" name="Rectangle 67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5" name="Rectangle 671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6" name="Freeform 672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7" name="Freeform 673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8" name="Rectangle 674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9" name="Freeform 675"/>
              <p:cNvSpPr>
                <a:spLocks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0" name="Freeform 676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1" name="Freeform 677"/>
              <p:cNvSpPr>
                <a:spLocks noEditPoints="1"/>
              </p:cNvSpPr>
              <p:nvPr/>
            </p:nvSpPr>
            <p:spPr bwMode="auto">
              <a:xfrm>
                <a:off x="4109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2" name="Rectangle 678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3" name="Rectangle 679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4" name="Rectangle 680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5" name="Rectangle 681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6" name="Rectangle 682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7" name="Rectangle 683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8" name="Rectangle 684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9" name="Rectangle 685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0" name="Rectangle 686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1" name="Rectangle 687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2" name="Rectangle 688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3" name="Rectangle 689"/>
              <p:cNvSpPr>
                <a:spLocks noChangeArrowheads="1"/>
              </p:cNvSpPr>
              <p:nvPr/>
            </p:nvSpPr>
            <p:spPr bwMode="auto">
              <a:xfrm>
                <a:off x="4109" y="2150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4" name="Freeform 690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5" name="Freeform 691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6" name="Freeform 692"/>
              <p:cNvSpPr>
                <a:spLocks noEditPoints="1"/>
              </p:cNvSpPr>
              <p:nvPr/>
            </p:nvSpPr>
            <p:spPr bwMode="auto">
              <a:xfrm>
                <a:off x="4370" y="2260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2 h 2"/>
                  <a:gd name="T4" fmla="*/ 5 w 5"/>
                  <a:gd name="T5" fmla="*/ 2 h 2"/>
                  <a:gd name="T6" fmla="*/ 5 w 5"/>
                  <a:gd name="T7" fmla="*/ 2 h 2"/>
                  <a:gd name="T8" fmla="*/ 0 w 5"/>
                  <a:gd name="T9" fmla="*/ 0 h 2"/>
                  <a:gd name="T10" fmla="*/ 0 w 5"/>
                  <a:gd name="T11" fmla="*/ 0 h 2"/>
                  <a:gd name="T12" fmla="*/ 3 w 5"/>
                  <a:gd name="T13" fmla="*/ 2 h 2"/>
                  <a:gd name="T14" fmla="*/ 3 w 5"/>
                  <a:gd name="T15" fmla="*/ 2 h 2"/>
                  <a:gd name="T16" fmla="*/ 0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7" name="Freeform 693"/>
              <p:cNvSpPr>
                <a:spLocks noEditPoints="1"/>
              </p:cNvSpPr>
              <p:nvPr/>
            </p:nvSpPr>
            <p:spPr bwMode="auto">
              <a:xfrm>
                <a:off x="4370" y="2260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2 h 2"/>
                  <a:gd name="T4" fmla="*/ 5 w 5"/>
                  <a:gd name="T5" fmla="*/ 2 h 2"/>
                  <a:gd name="T6" fmla="*/ 5 w 5"/>
                  <a:gd name="T7" fmla="*/ 2 h 2"/>
                  <a:gd name="T8" fmla="*/ 0 w 5"/>
                  <a:gd name="T9" fmla="*/ 0 h 2"/>
                  <a:gd name="T10" fmla="*/ 0 w 5"/>
                  <a:gd name="T11" fmla="*/ 0 h 2"/>
                  <a:gd name="T12" fmla="*/ 3 w 5"/>
                  <a:gd name="T13" fmla="*/ 2 h 2"/>
                  <a:gd name="T14" fmla="*/ 3 w 5"/>
                  <a:gd name="T15" fmla="*/ 2 h 2"/>
                  <a:gd name="T16" fmla="*/ 0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8" name="Freeform 694"/>
              <p:cNvSpPr>
                <a:spLocks noEditPoints="1"/>
              </p:cNvSpPr>
              <p:nvPr/>
            </p:nvSpPr>
            <p:spPr bwMode="auto">
              <a:xfrm>
                <a:off x="4004" y="1979"/>
                <a:ext cx="369" cy="281"/>
              </a:xfrm>
              <a:custGeom>
                <a:avLst/>
                <a:gdLst>
                  <a:gd name="T0" fmla="*/ 154 w 155"/>
                  <a:gd name="T1" fmla="*/ 116 h 118"/>
                  <a:gd name="T2" fmla="*/ 153 w 155"/>
                  <a:gd name="T3" fmla="*/ 117 h 118"/>
                  <a:gd name="T4" fmla="*/ 155 w 155"/>
                  <a:gd name="T5" fmla="*/ 118 h 118"/>
                  <a:gd name="T6" fmla="*/ 155 w 155"/>
                  <a:gd name="T7" fmla="*/ 117 h 118"/>
                  <a:gd name="T8" fmla="*/ 154 w 155"/>
                  <a:gd name="T9" fmla="*/ 116 h 118"/>
                  <a:gd name="T10" fmla="*/ 146 w 155"/>
                  <a:gd name="T11" fmla="*/ 110 h 118"/>
                  <a:gd name="T12" fmla="*/ 146 w 155"/>
                  <a:gd name="T13" fmla="*/ 112 h 118"/>
                  <a:gd name="T14" fmla="*/ 147 w 155"/>
                  <a:gd name="T15" fmla="*/ 113 h 118"/>
                  <a:gd name="T16" fmla="*/ 147 w 155"/>
                  <a:gd name="T17" fmla="*/ 111 h 118"/>
                  <a:gd name="T18" fmla="*/ 146 w 155"/>
                  <a:gd name="T19" fmla="*/ 110 h 118"/>
                  <a:gd name="T20" fmla="*/ 22 w 155"/>
                  <a:gd name="T21" fmla="*/ 16 h 118"/>
                  <a:gd name="T22" fmla="*/ 23 w 155"/>
                  <a:gd name="T23" fmla="*/ 19 h 118"/>
                  <a:gd name="T24" fmla="*/ 47 w 155"/>
                  <a:gd name="T25" fmla="*/ 37 h 118"/>
                  <a:gd name="T26" fmla="*/ 47 w 155"/>
                  <a:gd name="T27" fmla="*/ 35 h 118"/>
                  <a:gd name="T28" fmla="*/ 22 w 155"/>
                  <a:gd name="T29" fmla="*/ 16 h 118"/>
                  <a:gd name="T30" fmla="*/ 0 w 155"/>
                  <a:gd name="T31" fmla="*/ 0 h 118"/>
                  <a:gd name="T32" fmla="*/ 0 w 155"/>
                  <a:gd name="T33" fmla="*/ 0 h 118"/>
                  <a:gd name="T34" fmla="*/ 2 w 155"/>
                  <a:gd name="T35" fmla="*/ 3 h 118"/>
                  <a:gd name="T36" fmla="*/ 21 w 155"/>
                  <a:gd name="T37" fmla="*/ 17 h 118"/>
                  <a:gd name="T38" fmla="*/ 20 w 155"/>
                  <a:gd name="T39" fmla="*/ 15 h 118"/>
                  <a:gd name="T40" fmla="*/ 0 w 155"/>
                  <a:gd name="T41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5" h="118">
                    <a:moveTo>
                      <a:pt x="154" y="116"/>
                    </a:moveTo>
                    <a:cubicBezTo>
                      <a:pt x="153" y="116"/>
                      <a:pt x="153" y="117"/>
                      <a:pt x="153" y="117"/>
                    </a:cubicBezTo>
                    <a:cubicBezTo>
                      <a:pt x="155" y="118"/>
                      <a:pt x="155" y="118"/>
                      <a:pt x="155" y="118"/>
                    </a:cubicBezTo>
                    <a:cubicBezTo>
                      <a:pt x="155" y="117"/>
                      <a:pt x="155" y="117"/>
                      <a:pt x="155" y="117"/>
                    </a:cubicBezTo>
                    <a:cubicBezTo>
                      <a:pt x="154" y="116"/>
                      <a:pt x="154" y="116"/>
                      <a:pt x="154" y="116"/>
                    </a:cubicBezTo>
                    <a:moveTo>
                      <a:pt x="146" y="110"/>
                    </a:moveTo>
                    <a:cubicBezTo>
                      <a:pt x="146" y="111"/>
                      <a:pt x="146" y="111"/>
                      <a:pt x="146" y="112"/>
                    </a:cubicBezTo>
                    <a:cubicBezTo>
                      <a:pt x="147" y="113"/>
                      <a:pt x="147" y="113"/>
                      <a:pt x="147" y="113"/>
                    </a:cubicBezTo>
                    <a:cubicBezTo>
                      <a:pt x="147" y="112"/>
                      <a:pt x="147" y="112"/>
                      <a:pt x="147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moveTo>
                      <a:pt x="22" y="16"/>
                    </a:moveTo>
                    <a:cubicBezTo>
                      <a:pt x="23" y="19"/>
                      <a:pt x="23" y="19"/>
                      <a:pt x="23" y="19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6"/>
                      <a:pt x="47" y="36"/>
                      <a:pt x="47" y="35"/>
                    </a:cubicBezTo>
                    <a:cubicBezTo>
                      <a:pt x="22" y="16"/>
                      <a:pt x="22" y="16"/>
                      <a:pt x="22" y="16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9" name="Freeform 695"/>
              <p:cNvSpPr>
                <a:spLocks noEditPoints="1"/>
              </p:cNvSpPr>
              <p:nvPr/>
            </p:nvSpPr>
            <p:spPr bwMode="auto">
              <a:xfrm>
                <a:off x="4116" y="2062"/>
                <a:ext cx="254" cy="195"/>
              </a:xfrm>
              <a:custGeom>
                <a:avLst/>
                <a:gdLst>
                  <a:gd name="T0" fmla="*/ 100 w 107"/>
                  <a:gd name="T1" fmla="*/ 76 h 82"/>
                  <a:gd name="T2" fmla="*/ 100 w 107"/>
                  <a:gd name="T3" fmla="*/ 78 h 82"/>
                  <a:gd name="T4" fmla="*/ 104 w 107"/>
                  <a:gd name="T5" fmla="*/ 81 h 82"/>
                  <a:gd name="T6" fmla="*/ 106 w 107"/>
                  <a:gd name="T7" fmla="*/ 82 h 82"/>
                  <a:gd name="T8" fmla="*/ 107 w 107"/>
                  <a:gd name="T9" fmla="*/ 81 h 82"/>
                  <a:gd name="T10" fmla="*/ 100 w 107"/>
                  <a:gd name="T11" fmla="*/ 76 h 82"/>
                  <a:gd name="T12" fmla="*/ 14 w 107"/>
                  <a:gd name="T13" fmla="*/ 11 h 82"/>
                  <a:gd name="T14" fmla="*/ 14 w 107"/>
                  <a:gd name="T15" fmla="*/ 12 h 82"/>
                  <a:gd name="T16" fmla="*/ 99 w 107"/>
                  <a:gd name="T17" fmla="*/ 77 h 82"/>
                  <a:gd name="T18" fmla="*/ 99 w 107"/>
                  <a:gd name="T19" fmla="*/ 75 h 82"/>
                  <a:gd name="T20" fmla="*/ 14 w 107"/>
                  <a:gd name="T21" fmla="*/ 11 h 82"/>
                  <a:gd name="T22" fmla="*/ 0 w 107"/>
                  <a:gd name="T23" fmla="*/ 0 h 82"/>
                  <a:gd name="T24" fmla="*/ 0 w 107"/>
                  <a:gd name="T25" fmla="*/ 2 h 82"/>
                  <a:gd name="T26" fmla="*/ 12 w 107"/>
                  <a:gd name="T27" fmla="*/ 12 h 82"/>
                  <a:gd name="T28" fmla="*/ 13 w 107"/>
                  <a:gd name="T29" fmla="*/ 10 h 82"/>
                  <a:gd name="T30" fmla="*/ 0 w 107"/>
                  <a:gd name="T3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82">
                    <a:moveTo>
                      <a:pt x="100" y="76"/>
                    </a:moveTo>
                    <a:cubicBezTo>
                      <a:pt x="100" y="77"/>
                      <a:pt x="100" y="77"/>
                      <a:pt x="100" y="78"/>
                    </a:cubicBezTo>
                    <a:cubicBezTo>
                      <a:pt x="104" y="81"/>
                      <a:pt x="104" y="81"/>
                      <a:pt x="104" y="81"/>
                    </a:cubicBezTo>
                    <a:cubicBezTo>
                      <a:pt x="106" y="82"/>
                      <a:pt x="106" y="82"/>
                      <a:pt x="106" y="82"/>
                    </a:cubicBezTo>
                    <a:cubicBezTo>
                      <a:pt x="106" y="82"/>
                      <a:pt x="106" y="81"/>
                      <a:pt x="107" y="81"/>
                    </a:cubicBezTo>
                    <a:cubicBezTo>
                      <a:pt x="100" y="76"/>
                      <a:pt x="100" y="76"/>
                      <a:pt x="100" y="76"/>
                    </a:cubicBezTo>
                    <a:moveTo>
                      <a:pt x="14" y="11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6"/>
                      <a:pt x="99" y="76"/>
                      <a:pt x="99" y="75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0" name="Rectangle 696"/>
              <p:cNvSpPr>
                <a:spLocks noChangeArrowheads="1"/>
              </p:cNvSpPr>
              <p:nvPr/>
            </p:nvSpPr>
            <p:spPr bwMode="auto">
              <a:xfrm>
                <a:off x="4004" y="1979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1" name="Rectangle 697"/>
              <p:cNvSpPr>
                <a:spLocks noChangeArrowheads="1"/>
              </p:cNvSpPr>
              <p:nvPr/>
            </p:nvSpPr>
            <p:spPr bwMode="auto">
              <a:xfrm>
                <a:off x="4004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2" name="Freeform 698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2 w 2"/>
                  <a:gd name="T3" fmla="*/ 2 w 2"/>
                  <a:gd name="T4" fmla="*/ 2 w 2"/>
                  <a:gd name="T5" fmla="*/ 0 w 2"/>
                  <a:gd name="T6" fmla="*/ 0 w 2"/>
                  <a:gd name="T7" fmla="*/ 2 w 2"/>
                  <a:gd name="T8" fmla="*/ 2 w 2"/>
                  <a:gd name="T9" fmla="*/ 2 w 2"/>
                  <a:gd name="T10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3" name="Freeform 699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2 w 2"/>
                  <a:gd name="T3" fmla="*/ 2 w 2"/>
                  <a:gd name="T4" fmla="*/ 2 w 2"/>
                  <a:gd name="T5" fmla="*/ 0 w 2"/>
                  <a:gd name="T6" fmla="*/ 0 w 2"/>
                  <a:gd name="T7" fmla="*/ 2 w 2"/>
                  <a:gd name="T8" fmla="*/ 2 w 2"/>
                  <a:gd name="T9" fmla="*/ 2 w 2"/>
                  <a:gd name="T10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4" name="Freeform 700"/>
              <p:cNvSpPr>
                <a:spLocks/>
              </p:cNvSpPr>
              <p:nvPr/>
            </p:nvSpPr>
            <p:spPr bwMode="auto">
              <a:xfrm>
                <a:off x="4004" y="1979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0 h 7"/>
                  <a:gd name="T4" fmla="*/ 2 w 5"/>
                  <a:gd name="T5" fmla="*/ 5 h 7"/>
                  <a:gd name="T6" fmla="*/ 5 w 5"/>
                  <a:gd name="T7" fmla="*/ 7 h 7"/>
                  <a:gd name="T8" fmla="*/ 0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5" name="Freeform 701"/>
              <p:cNvSpPr>
                <a:spLocks/>
              </p:cNvSpPr>
              <p:nvPr/>
            </p:nvSpPr>
            <p:spPr bwMode="auto">
              <a:xfrm>
                <a:off x="4004" y="1979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0 h 7"/>
                  <a:gd name="T4" fmla="*/ 2 w 5"/>
                  <a:gd name="T5" fmla="*/ 5 h 7"/>
                  <a:gd name="T6" fmla="*/ 5 w 5"/>
                  <a:gd name="T7" fmla="*/ 7 h 7"/>
                  <a:gd name="T8" fmla="*/ 0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6" name="Rectangle 702"/>
              <p:cNvSpPr>
                <a:spLocks noChangeArrowheads="1"/>
              </p:cNvSpPr>
              <p:nvPr/>
            </p:nvSpPr>
            <p:spPr bwMode="auto">
              <a:xfrm>
                <a:off x="4004" y="1979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7" name="Rectangle 703"/>
              <p:cNvSpPr>
                <a:spLocks noChangeArrowheads="1"/>
              </p:cNvSpPr>
              <p:nvPr/>
            </p:nvSpPr>
            <p:spPr bwMode="auto">
              <a:xfrm>
                <a:off x="4004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8" name="Freeform 704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9" name="Freeform 705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0" name="Freeform 706"/>
              <p:cNvSpPr>
                <a:spLocks/>
              </p:cNvSpPr>
              <p:nvPr/>
            </p:nvSpPr>
            <p:spPr bwMode="auto">
              <a:xfrm>
                <a:off x="4004" y="1979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1" name="Freeform 707"/>
              <p:cNvSpPr>
                <a:spLocks/>
              </p:cNvSpPr>
              <p:nvPr/>
            </p:nvSpPr>
            <p:spPr bwMode="auto">
              <a:xfrm>
                <a:off x="4004" y="1979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2" name="Freeform 708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3" name="Freeform 709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4" name="Freeform 710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5" name="Freeform 711"/>
              <p:cNvSpPr>
                <a:spLocks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6" name="Freeform 712"/>
              <p:cNvSpPr>
                <a:spLocks/>
              </p:cNvSpPr>
              <p:nvPr/>
            </p:nvSpPr>
            <p:spPr bwMode="auto">
              <a:xfrm>
                <a:off x="4144" y="208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5 h 5"/>
                  <a:gd name="T4" fmla="*/ 5 w 5"/>
                  <a:gd name="T5" fmla="*/ 5 h 5"/>
                  <a:gd name="T6" fmla="*/ 5 w 5"/>
                  <a:gd name="T7" fmla="*/ 3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7" name="Freeform 713"/>
              <p:cNvSpPr>
                <a:spLocks/>
              </p:cNvSpPr>
              <p:nvPr/>
            </p:nvSpPr>
            <p:spPr bwMode="auto">
              <a:xfrm>
                <a:off x="4144" y="208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5 h 5"/>
                  <a:gd name="T4" fmla="*/ 5 w 5"/>
                  <a:gd name="T5" fmla="*/ 5 h 5"/>
                  <a:gd name="T6" fmla="*/ 5 w 5"/>
                  <a:gd name="T7" fmla="*/ 3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8" name="Freeform 714"/>
              <p:cNvSpPr>
                <a:spLocks/>
              </p:cNvSpPr>
              <p:nvPr/>
            </p:nvSpPr>
            <p:spPr bwMode="auto">
              <a:xfrm>
                <a:off x="4052" y="2015"/>
                <a:ext cx="7" cy="9"/>
              </a:xfrm>
              <a:custGeom>
                <a:avLst/>
                <a:gdLst>
                  <a:gd name="T0" fmla="*/ 0 w 7"/>
                  <a:gd name="T1" fmla="*/ 0 h 9"/>
                  <a:gd name="T2" fmla="*/ 2 w 7"/>
                  <a:gd name="T3" fmla="*/ 5 h 9"/>
                  <a:gd name="T4" fmla="*/ 7 w 7"/>
                  <a:gd name="T5" fmla="*/ 9 h 9"/>
                  <a:gd name="T6" fmla="*/ 4 w 7"/>
                  <a:gd name="T7" fmla="*/ 2 h 9"/>
                  <a:gd name="T8" fmla="*/ 0 w 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2" y="5"/>
                    </a:lnTo>
                    <a:lnTo>
                      <a:pt x="7" y="9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9" name="Freeform 715"/>
              <p:cNvSpPr>
                <a:spLocks/>
              </p:cNvSpPr>
              <p:nvPr/>
            </p:nvSpPr>
            <p:spPr bwMode="auto">
              <a:xfrm>
                <a:off x="4052" y="2015"/>
                <a:ext cx="7" cy="9"/>
              </a:xfrm>
              <a:custGeom>
                <a:avLst/>
                <a:gdLst>
                  <a:gd name="T0" fmla="*/ 0 w 7"/>
                  <a:gd name="T1" fmla="*/ 0 h 9"/>
                  <a:gd name="T2" fmla="*/ 2 w 7"/>
                  <a:gd name="T3" fmla="*/ 5 h 9"/>
                  <a:gd name="T4" fmla="*/ 7 w 7"/>
                  <a:gd name="T5" fmla="*/ 9 h 9"/>
                  <a:gd name="T6" fmla="*/ 4 w 7"/>
                  <a:gd name="T7" fmla="*/ 2 h 9"/>
                  <a:gd name="T8" fmla="*/ 0 w 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2" y="5"/>
                    </a:lnTo>
                    <a:lnTo>
                      <a:pt x="7" y="9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0" name="Rectangle 716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1" name="Freeform 717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2" name="Freeform 718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3 h 3"/>
                  <a:gd name="T8" fmla="*/ 2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3" name="Freeform 719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3 h 3"/>
                  <a:gd name="T8" fmla="*/ 2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4" name="Freeform 720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3 h 3"/>
                  <a:gd name="T8" fmla="*/ 2 w 2"/>
                  <a:gd name="T9" fmla="*/ 3 h 3"/>
                  <a:gd name="T10" fmla="*/ 2 w 2"/>
                  <a:gd name="T11" fmla="*/ 0 h 3"/>
                  <a:gd name="T12" fmla="*/ 2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5" name="Freeform 721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3 h 3"/>
                  <a:gd name="T8" fmla="*/ 2 w 2"/>
                  <a:gd name="T9" fmla="*/ 3 h 3"/>
                  <a:gd name="T10" fmla="*/ 2 w 2"/>
                  <a:gd name="T11" fmla="*/ 0 h 3"/>
                  <a:gd name="T12" fmla="*/ 2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6" name="Freeform 722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2 w 2"/>
                  <a:gd name="T15" fmla="*/ 3 h 3"/>
                  <a:gd name="T16" fmla="*/ 0 w 2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7" name="Freeform 723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2 w 2"/>
                  <a:gd name="T15" fmla="*/ 3 h 3"/>
                  <a:gd name="T16" fmla="*/ 0 w 2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8" name="Freeform 724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9" name="Freeform 725"/>
              <p:cNvSpPr>
                <a:spLocks/>
              </p:cNvSpPr>
              <p:nvPr/>
            </p:nvSpPr>
            <p:spPr bwMode="auto">
              <a:xfrm>
                <a:off x="4002" y="1979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3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0" name="Freeform 726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1" name="Freeform 727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2" name="Rectangle 72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3" name="Freeform 729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4" name="Rectangle 73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5" name="Freeform 731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6" name="Freeform 73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7" name="Freeform 733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8" name="Freeform 73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9" name="Freeform 735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0" name="Rectangle 736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3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1" name="Freeform 737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2" name="Freeform 738"/>
              <p:cNvSpPr>
                <a:spLocks/>
              </p:cNvSpPr>
              <p:nvPr/>
            </p:nvSpPr>
            <p:spPr bwMode="auto">
              <a:xfrm>
                <a:off x="4368" y="225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3" name="Freeform 739"/>
              <p:cNvSpPr>
                <a:spLocks/>
              </p:cNvSpPr>
              <p:nvPr/>
            </p:nvSpPr>
            <p:spPr bwMode="auto">
              <a:xfrm>
                <a:off x="4363" y="225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4" name="Freeform 740"/>
              <p:cNvSpPr>
                <a:spLocks noEditPoints="1"/>
              </p:cNvSpPr>
              <p:nvPr/>
            </p:nvSpPr>
            <p:spPr bwMode="auto">
              <a:xfrm>
                <a:off x="4370" y="2260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2 h 2"/>
                  <a:gd name="T4" fmla="*/ 5 w 5"/>
                  <a:gd name="T5" fmla="*/ 2 h 2"/>
                  <a:gd name="T6" fmla="*/ 5 w 5"/>
                  <a:gd name="T7" fmla="*/ 2 h 2"/>
                  <a:gd name="T8" fmla="*/ 3 w 5"/>
                  <a:gd name="T9" fmla="*/ 0 h 2"/>
                  <a:gd name="T10" fmla="*/ 0 w 5"/>
                  <a:gd name="T11" fmla="*/ 0 h 2"/>
                  <a:gd name="T12" fmla="*/ 3 w 5"/>
                  <a:gd name="T13" fmla="*/ 2 h 2"/>
                  <a:gd name="T14" fmla="*/ 3 w 5"/>
                  <a:gd name="T15" fmla="*/ 0 h 2"/>
                  <a:gd name="T16" fmla="*/ 3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close/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5" name="Freeform 741"/>
              <p:cNvSpPr>
                <a:spLocks noEditPoints="1"/>
              </p:cNvSpPr>
              <p:nvPr/>
            </p:nvSpPr>
            <p:spPr bwMode="auto">
              <a:xfrm>
                <a:off x="4370" y="2260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2 h 2"/>
                  <a:gd name="T4" fmla="*/ 5 w 5"/>
                  <a:gd name="T5" fmla="*/ 2 h 2"/>
                  <a:gd name="T6" fmla="*/ 5 w 5"/>
                  <a:gd name="T7" fmla="*/ 2 h 2"/>
                  <a:gd name="T8" fmla="*/ 3 w 5"/>
                  <a:gd name="T9" fmla="*/ 0 h 2"/>
                  <a:gd name="T10" fmla="*/ 0 w 5"/>
                  <a:gd name="T11" fmla="*/ 0 h 2"/>
                  <a:gd name="T12" fmla="*/ 3 w 5"/>
                  <a:gd name="T13" fmla="*/ 2 h 2"/>
                  <a:gd name="T14" fmla="*/ 3 w 5"/>
                  <a:gd name="T15" fmla="*/ 0 h 2"/>
                  <a:gd name="T16" fmla="*/ 3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6" name="Freeform 742"/>
              <p:cNvSpPr>
                <a:spLocks noEditPoints="1"/>
              </p:cNvSpPr>
              <p:nvPr/>
            </p:nvSpPr>
            <p:spPr bwMode="auto">
              <a:xfrm>
                <a:off x="4327" y="1803"/>
                <a:ext cx="48" cy="459"/>
              </a:xfrm>
              <a:custGeom>
                <a:avLst/>
                <a:gdLst>
                  <a:gd name="T0" fmla="*/ 20 w 20"/>
                  <a:gd name="T1" fmla="*/ 185 h 193"/>
                  <a:gd name="T2" fmla="*/ 19 w 20"/>
                  <a:gd name="T3" fmla="*/ 188 h 193"/>
                  <a:gd name="T4" fmla="*/ 19 w 20"/>
                  <a:gd name="T5" fmla="*/ 191 h 193"/>
                  <a:gd name="T6" fmla="*/ 20 w 20"/>
                  <a:gd name="T7" fmla="*/ 192 h 193"/>
                  <a:gd name="T8" fmla="*/ 20 w 20"/>
                  <a:gd name="T9" fmla="*/ 193 h 193"/>
                  <a:gd name="T10" fmla="*/ 20 w 20"/>
                  <a:gd name="T11" fmla="*/ 193 h 193"/>
                  <a:gd name="T12" fmla="*/ 20 w 20"/>
                  <a:gd name="T13" fmla="*/ 193 h 193"/>
                  <a:gd name="T14" fmla="*/ 20 w 20"/>
                  <a:gd name="T15" fmla="*/ 185 h 193"/>
                  <a:gd name="T16" fmla="*/ 10 w 20"/>
                  <a:gd name="T17" fmla="*/ 103 h 193"/>
                  <a:gd name="T18" fmla="*/ 11 w 20"/>
                  <a:gd name="T19" fmla="*/ 109 h 193"/>
                  <a:gd name="T20" fmla="*/ 11 w 20"/>
                  <a:gd name="T21" fmla="*/ 103 h 193"/>
                  <a:gd name="T22" fmla="*/ 10 w 20"/>
                  <a:gd name="T23" fmla="*/ 103 h 193"/>
                  <a:gd name="T24" fmla="*/ 7 w 20"/>
                  <a:gd name="T25" fmla="*/ 72 h 193"/>
                  <a:gd name="T26" fmla="*/ 8 w 20"/>
                  <a:gd name="T27" fmla="*/ 82 h 193"/>
                  <a:gd name="T28" fmla="*/ 10 w 20"/>
                  <a:gd name="T29" fmla="*/ 84 h 193"/>
                  <a:gd name="T30" fmla="*/ 9 w 20"/>
                  <a:gd name="T31" fmla="*/ 74 h 193"/>
                  <a:gd name="T32" fmla="*/ 7 w 20"/>
                  <a:gd name="T33" fmla="*/ 72 h 193"/>
                  <a:gd name="T34" fmla="*/ 1 w 20"/>
                  <a:gd name="T35" fmla="*/ 0 h 193"/>
                  <a:gd name="T36" fmla="*/ 1 w 20"/>
                  <a:gd name="T37" fmla="*/ 0 h 193"/>
                  <a:gd name="T38" fmla="*/ 1 w 20"/>
                  <a:gd name="T39" fmla="*/ 0 h 193"/>
                  <a:gd name="T40" fmla="*/ 0 w 20"/>
                  <a:gd name="T41" fmla="*/ 2 h 193"/>
                  <a:gd name="T42" fmla="*/ 6 w 20"/>
                  <a:gd name="T43" fmla="*/ 55 h 193"/>
                  <a:gd name="T44" fmla="*/ 7 w 20"/>
                  <a:gd name="T45" fmla="*/ 59 h 193"/>
                  <a:gd name="T46" fmla="*/ 2 w 20"/>
                  <a:gd name="T47" fmla="*/ 0 h 193"/>
                  <a:gd name="T48" fmla="*/ 1 w 20"/>
                  <a:gd name="T49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93">
                    <a:moveTo>
                      <a:pt x="20" y="185"/>
                    </a:moveTo>
                    <a:cubicBezTo>
                      <a:pt x="19" y="186"/>
                      <a:pt x="19" y="187"/>
                      <a:pt x="19" y="188"/>
                    </a:cubicBezTo>
                    <a:cubicBezTo>
                      <a:pt x="19" y="191"/>
                      <a:pt x="19" y="191"/>
                      <a:pt x="19" y="191"/>
                    </a:cubicBezTo>
                    <a:cubicBezTo>
                      <a:pt x="20" y="192"/>
                      <a:pt x="20" y="192"/>
                      <a:pt x="20" y="192"/>
                    </a:cubicBezTo>
                    <a:cubicBezTo>
                      <a:pt x="20" y="193"/>
                      <a:pt x="20" y="193"/>
                      <a:pt x="20" y="193"/>
                    </a:cubicBezTo>
                    <a:cubicBezTo>
                      <a:pt x="20" y="193"/>
                      <a:pt x="20" y="193"/>
                      <a:pt x="20" y="193"/>
                    </a:cubicBezTo>
                    <a:cubicBezTo>
                      <a:pt x="20" y="193"/>
                      <a:pt x="20" y="193"/>
                      <a:pt x="20" y="193"/>
                    </a:cubicBezTo>
                    <a:cubicBezTo>
                      <a:pt x="20" y="185"/>
                      <a:pt x="20" y="185"/>
                      <a:pt x="20" y="185"/>
                    </a:cubicBezTo>
                    <a:moveTo>
                      <a:pt x="10" y="103"/>
                    </a:moveTo>
                    <a:cubicBezTo>
                      <a:pt x="11" y="109"/>
                      <a:pt x="11" y="109"/>
                      <a:pt x="11" y="109"/>
                    </a:cubicBezTo>
                    <a:cubicBezTo>
                      <a:pt x="11" y="107"/>
                      <a:pt x="11" y="105"/>
                      <a:pt x="11" y="103"/>
                    </a:cubicBezTo>
                    <a:cubicBezTo>
                      <a:pt x="10" y="103"/>
                      <a:pt x="10" y="103"/>
                      <a:pt x="10" y="103"/>
                    </a:cubicBezTo>
                    <a:moveTo>
                      <a:pt x="7" y="72"/>
                    </a:moveTo>
                    <a:cubicBezTo>
                      <a:pt x="8" y="82"/>
                      <a:pt x="8" y="82"/>
                      <a:pt x="8" y="82"/>
                    </a:cubicBezTo>
                    <a:cubicBezTo>
                      <a:pt x="9" y="83"/>
                      <a:pt x="9" y="84"/>
                      <a:pt x="10" y="84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8" y="73"/>
                      <a:pt x="8" y="72"/>
                      <a:pt x="7" y="72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6" y="56"/>
                      <a:pt x="7" y="57"/>
                      <a:pt x="7" y="5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7" name="Freeform 743"/>
              <p:cNvSpPr>
                <a:spLocks noEditPoints="1"/>
              </p:cNvSpPr>
              <p:nvPr/>
            </p:nvSpPr>
            <p:spPr bwMode="auto">
              <a:xfrm>
                <a:off x="4342" y="1934"/>
                <a:ext cx="33" cy="316"/>
              </a:xfrm>
              <a:custGeom>
                <a:avLst/>
                <a:gdLst>
                  <a:gd name="T0" fmla="*/ 2 w 14"/>
                  <a:gd name="T1" fmla="*/ 27 h 133"/>
                  <a:gd name="T2" fmla="*/ 4 w 14"/>
                  <a:gd name="T3" fmla="*/ 48 h 133"/>
                  <a:gd name="T4" fmla="*/ 5 w 14"/>
                  <a:gd name="T5" fmla="*/ 48 h 133"/>
                  <a:gd name="T6" fmla="*/ 5 w 14"/>
                  <a:gd name="T7" fmla="*/ 54 h 133"/>
                  <a:gd name="T8" fmla="*/ 13 w 14"/>
                  <a:gd name="T9" fmla="*/ 133 h 133"/>
                  <a:gd name="T10" fmla="*/ 14 w 14"/>
                  <a:gd name="T11" fmla="*/ 130 h 133"/>
                  <a:gd name="T12" fmla="*/ 4 w 14"/>
                  <a:gd name="T13" fmla="*/ 29 h 133"/>
                  <a:gd name="T14" fmla="*/ 2 w 14"/>
                  <a:gd name="T15" fmla="*/ 27 h 133"/>
                  <a:gd name="T16" fmla="*/ 0 w 14"/>
                  <a:gd name="T17" fmla="*/ 0 h 133"/>
                  <a:gd name="T18" fmla="*/ 1 w 14"/>
                  <a:gd name="T19" fmla="*/ 17 h 133"/>
                  <a:gd name="T20" fmla="*/ 3 w 14"/>
                  <a:gd name="T21" fmla="*/ 19 h 133"/>
                  <a:gd name="T22" fmla="*/ 1 w 14"/>
                  <a:gd name="T23" fmla="*/ 4 h 133"/>
                  <a:gd name="T24" fmla="*/ 0 w 14"/>
                  <a:gd name="T2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33">
                    <a:moveTo>
                      <a:pt x="2" y="27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5" y="50"/>
                      <a:pt x="5" y="52"/>
                      <a:pt x="5" y="54"/>
                    </a:cubicBezTo>
                    <a:cubicBezTo>
                      <a:pt x="13" y="133"/>
                      <a:pt x="13" y="133"/>
                      <a:pt x="13" y="133"/>
                    </a:cubicBezTo>
                    <a:cubicBezTo>
                      <a:pt x="13" y="132"/>
                      <a:pt x="13" y="131"/>
                      <a:pt x="14" y="130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29"/>
                      <a:pt x="3" y="28"/>
                      <a:pt x="2" y="27"/>
                    </a:cubicBezTo>
                    <a:moveTo>
                      <a:pt x="0" y="0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8"/>
                      <a:pt x="3" y="19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2"/>
                      <a:pt x="0" y="1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8" name="Rectangle 744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9" name="Rectangle 745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0" name="Freeform 746"/>
              <p:cNvSpPr>
                <a:spLocks/>
              </p:cNvSpPr>
              <p:nvPr/>
            </p:nvSpPr>
            <p:spPr bwMode="auto">
              <a:xfrm>
                <a:off x="4327" y="1803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3 w 3"/>
                  <a:gd name="T3" fmla="*/ 0 h 5"/>
                  <a:gd name="T4" fmla="*/ 3 w 3"/>
                  <a:gd name="T5" fmla="*/ 3 h 5"/>
                  <a:gd name="T6" fmla="*/ 0 w 3"/>
                  <a:gd name="T7" fmla="*/ 3 h 5"/>
                  <a:gd name="T8" fmla="*/ 0 w 3"/>
                  <a:gd name="T9" fmla="*/ 5 h 5"/>
                  <a:gd name="T10" fmla="*/ 3 w 3"/>
                  <a:gd name="T11" fmla="*/ 0 h 5"/>
                  <a:gd name="T12" fmla="*/ 3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1" name="Freeform 747"/>
              <p:cNvSpPr>
                <a:spLocks/>
              </p:cNvSpPr>
              <p:nvPr/>
            </p:nvSpPr>
            <p:spPr bwMode="auto">
              <a:xfrm>
                <a:off x="4327" y="1803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3 w 3"/>
                  <a:gd name="T3" fmla="*/ 0 h 5"/>
                  <a:gd name="T4" fmla="*/ 3 w 3"/>
                  <a:gd name="T5" fmla="*/ 3 h 5"/>
                  <a:gd name="T6" fmla="*/ 0 w 3"/>
                  <a:gd name="T7" fmla="*/ 3 h 5"/>
                  <a:gd name="T8" fmla="*/ 0 w 3"/>
                  <a:gd name="T9" fmla="*/ 5 h 5"/>
                  <a:gd name="T10" fmla="*/ 3 w 3"/>
                  <a:gd name="T11" fmla="*/ 0 h 5"/>
                  <a:gd name="T12" fmla="*/ 3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2" name="Rectangle 748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3" name="Rectangle 749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4" name="Freeform 750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3 w 3"/>
                  <a:gd name="T11" fmla="*/ 3 h 3"/>
                  <a:gd name="T12" fmla="*/ 3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5" name="Freeform 751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3 h 3"/>
                  <a:gd name="T10" fmla="*/ 3 w 3"/>
                  <a:gd name="T11" fmla="*/ 3 h 3"/>
                  <a:gd name="T12" fmla="*/ 3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6" name="Rectangle 752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7" name="Freeform 753"/>
              <p:cNvSpPr>
                <a:spLocks/>
              </p:cNvSpPr>
              <p:nvPr/>
            </p:nvSpPr>
            <p:spPr bwMode="auto">
              <a:xfrm>
                <a:off x="4330" y="18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8" name="Rectangle 754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9" name="Rectangle 755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0" name="Rectangle 756"/>
              <p:cNvSpPr>
                <a:spLocks noChangeArrowheads="1"/>
              </p:cNvSpPr>
              <p:nvPr/>
            </p:nvSpPr>
            <p:spPr bwMode="auto">
              <a:xfrm>
                <a:off x="4330" y="180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1" name="Freeform 757"/>
              <p:cNvSpPr>
                <a:spLocks/>
              </p:cNvSpPr>
              <p:nvPr/>
            </p:nvSpPr>
            <p:spPr bwMode="auto">
              <a:xfrm>
                <a:off x="4330" y="18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2" name="Freeform 758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w 3"/>
                  <a:gd name="T7" fmla="*/ 3 h 3"/>
                  <a:gd name="T8" fmla="*/ 3 w 3"/>
                  <a:gd name="T9" fmla="*/ 3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3" name="Freeform 759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w 3"/>
                  <a:gd name="T7" fmla="*/ 3 h 3"/>
                  <a:gd name="T8" fmla="*/ 3 w 3"/>
                  <a:gd name="T9" fmla="*/ 3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4" name="Freeform 760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0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5" name="Freeform 761"/>
              <p:cNvSpPr>
                <a:spLocks/>
              </p:cNvSpPr>
              <p:nvPr/>
            </p:nvSpPr>
            <p:spPr bwMode="auto">
              <a:xfrm>
                <a:off x="4327" y="180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0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6" name="Rectangle 762"/>
              <p:cNvSpPr>
                <a:spLocks noChangeArrowheads="1"/>
              </p:cNvSpPr>
              <p:nvPr/>
            </p:nvSpPr>
            <p:spPr bwMode="auto">
              <a:xfrm>
                <a:off x="4375" y="2262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7" name="Freeform 763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8" name="Freeform 764"/>
              <p:cNvSpPr>
                <a:spLocks/>
              </p:cNvSpPr>
              <p:nvPr/>
            </p:nvSpPr>
            <p:spPr bwMode="auto">
              <a:xfrm>
                <a:off x="4373" y="2257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3 h 5"/>
                  <a:gd name="T4" fmla="*/ 2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  <a:gd name="T10" fmla="*/ 0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9" name="Freeform 765"/>
              <p:cNvSpPr>
                <a:spLocks/>
              </p:cNvSpPr>
              <p:nvPr/>
            </p:nvSpPr>
            <p:spPr bwMode="auto">
              <a:xfrm>
                <a:off x="4373" y="2257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3 h 5"/>
                  <a:gd name="T4" fmla="*/ 2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  <a:gd name="T10" fmla="*/ 0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0" name="Freeform 766"/>
              <p:cNvSpPr>
                <a:spLocks noEditPoints="1"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0 h 2"/>
                  <a:gd name="T24" fmla="*/ 0 w 2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1" name="Freeform 767"/>
              <p:cNvSpPr>
                <a:spLocks noEditPoints="1"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0 h 2"/>
                  <a:gd name="T24" fmla="*/ 0 w 2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2" name="Rectangle 768"/>
              <p:cNvSpPr>
                <a:spLocks noChangeArrowheads="1"/>
              </p:cNvSpPr>
              <p:nvPr/>
            </p:nvSpPr>
            <p:spPr bwMode="auto">
              <a:xfrm>
                <a:off x="4375" y="2262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3" name="Freeform 769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4" name="Freeform 770"/>
              <p:cNvSpPr>
                <a:spLocks noEditPoints="1"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0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5" name="Freeform 771"/>
              <p:cNvSpPr>
                <a:spLocks noEditPoints="1"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0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6" name="Rectangle 772"/>
              <p:cNvSpPr>
                <a:spLocks noChangeArrowheads="1"/>
              </p:cNvSpPr>
              <p:nvPr/>
            </p:nvSpPr>
            <p:spPr bwMode="auto">
              <a:xfrm>
                <a:off x="4375" y="2262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7" name="Freeform 773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8" name="Line 774"/>
              <p:cNvSpPr>
                <a:spLocks noChangeShapeType="1"/>
              </p:cNvSpPr>
              <p:nvPr/>
            </p:nvSpPr>
            <p:spPr bwMode="auto">
              <a:xfrm>
                <a:off x="4375" y="2262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9" name="Line 775"/>
              <p:cNvSpPr>
                <a:spLocks noChangeShapeType="1"/>
              </p:cNvSpPr>
              <p:nvPr/>
            </p:nvSpPr>
            <p:spPr bwMode="auto">
              <a:xfrm>
                <a:off x="4375" y="2262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0" name="Rectangle 776"/>
              <p:cNvSpPr>
                <a:spLocks noChangeArrowheads="1"/>
              </p:cNvSpPr>
              <p:nvPr/>
            </p:nvSpPr>
            <p:spPr bwMode="auto">
              <a:xfrm>
                <a:off x="4375" y="22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1" name="Freeform 777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2" name="Freeform 778"/>
              <p:cNvSpPr>
                <a:spLocks/>
              </p:cNvSpPr>
              <p:nvPr/>
            </p:nvSpPr>
            <p:spPr bwMode="auto">
              <a:xfrm>
                <a:off x="4280" y="2262"/>
                <a:ext cx="95" cy="221"/>
              </a:xfrm>
              <a:custGeom>
                <a:avLst/>
                <a:gdLst>
                  <a:gd name="T0" fmla="*/ 40 w 40"/>
                  <a:gd name="T1" fmla="*/ 0 h 93"/>
                  <a:gd name="T2" fmla="*/ 40 w 40"/>
                  <a:gd name="T3" fmla="*/ 0 h 93"/>
                  <a:gd name="T4" fmla="*/ 40 w 40"/>
                  <a:gd name="T5" fmla="*/ 0 h 93"/>
                  <a:gd name="T6" fmla="*/ 39 w 40"/>
                  <a:gd name="T7" fmla="*/ 1 h 93"/>
                  <a:gd name="T8" fmla="*/ 33 w 40"/>
                  <a:gd name="T9" fmla="*/ 14 h 93"/>
                  <a:gd name="T10" fmla="*/ 33 w 40"/>
                  <a:gd name="T11" fmla="*/ 14 h 93"/>
                  <a:gd name="T12" fmla="*/ 25 w 40"/>
                  <a:gd name="T13" fmla="*/ 32 h 93"/>
                  <a:gd name="T14" fmla="*/ 0 w 40"/>
                  <a:gd name="T15" fmla="*/ 91 h 93"/>
                  <a:gd name="T16" fmla="*/ 0 w 40"/>
                  <a:gd name="T17" fmla="*/ 93 h 93"/>
                  <a:gd name="T18" fmla="*/ 0 w 40"/>
                  <a:gd name="T19" fmla="*/ 93 h 93"/>
                  <a:gd name="T20" fmla="*/ 0 w 40"/>
                  <a:gd name="T21" fmla="*/ 93 h 93"/>
                  <a:gd name="T22" fmla="*/ 0 w 40"/>
                  <a:gd name="T23" fmla="*/ 93 h 93"/>
                  <a:gd name="T24" fmla="*/ 0 w 40"/>
                  <a:gd name="T25" fmla="*/ 93 h 93"/>
                  <a:gd name="T26" fmla="*/ 40 w 40"/>
                  <a:gd name="T27" fmla="*/ 0 h 93"/>
                  <a:gd name="T28" fmla="*/ 40 w 40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" h="93"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8"/>
                      <a:pt x="29" y="26"/>
                      <a:pt x="25" y="32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3" name="Freeform 779"/>
              <p:cNvSpPr>
                <a:spLocks/>
              </p:cNvSpPr>
              <p:nvPr/>
            </p:nvSpPr>
            <p:spPr bwMode="auto">
              <a:xfrm>
                <a:off x="4339" y="2295"/>
                <a:ext cx="19" cy="43"/>
              </a:xfrm>
              <a:custGeom>
                <a:avLst/>
                <a:gdLst>
                  <a:gd name="T0" fmla="*/ 8 w 8"/>
                  <a:gd name="T1" fmla="*/ 0 h 18"/>
                  <a:gd name="T2" fmla="*/ 0 w 8"/>
                  <a:gd name="T3" fmla="*/ 18 h 18"/>
                  <a:gd name="T4" fmla="*/ 8 w 8"/>
                  <a:gd name="T5" fmla="*/ 0 h 18"/>
                  <a:gd name="T6" fmla="*/ 8 w 8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8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4" y="12"/>
                      <a:pt x="7" y="4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4" name="Rectangle 780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5" name="Freeform 781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6" name="Rectangle 782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7" name="Freeform 783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8" name="Freeform 784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9" name="Freeform 785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0" name="Freeform 786"/>
              <p:cNvSpPr>
                <a:spLocks/>
              </p:cNvSpPr>
              <p:nvPr/>
            </p:nvSpPr>
            <p:spPr bwMode="auto">
              <a:xfrm>
                <a:off x="4277" y="247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0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5 h 5"/>
                  <a:gd name="T10" fmla="*/ 3 w 3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1" name="Freeform 787"/>
              <p:cNvSpPr>
                <a:spLocks/>
              </p:cNvSpPr>
              <p:nvPr/>
            </p:nvSpPr>
            <p:spPr bwMode="auto">
              <a:xfrm>
                <a:off x="4277" y="247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0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5 h 5"/>
                  <a:gd name="T10" fmla="*/ 3 w 3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2" name="Freeform 788"/>
              <p:cNvSpPr>
                <a:spLocks/>
              </p:cNvSpPr>
              <p:nvPr/>
            </p:nvSpPr>
            <p:spPr bwMode="auto">
              <a:xfrm>
                <a:off x="4277" y="2478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3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5 h 5"/>
                  <a:gd name="T10" fmla="*/ 3 w 3"/>
                  <a:gd name="T11" fmla="*/ 5 h 5"/>
                  <a:gd name="T12" fmla="*/ 3 w 3"/>
                  <a:gd name="T13" fmla="*/ 3 h 5"/>
                  <a:gd name="T14" fmla="*/ 0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3" name="Freeform 789"/>
              <p:cNvSpPr>
                <a:spLocks/>
              </p:cNvSpPr>
              <p:nvPr/>
            </p:nvSpPr>
            <p:spPr bwMode="auto">
              <a:xfrm>
                <a:off x="4277" y="2478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3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5 h 5"/>
                  <a:gd name="T10" fmla="*/ 3 w 3"/>
                  <a:gd name="T11" fmla="*/ 5 h 5"/>
                  <a:gd name="T12" fmla="*/ 3 w 3"/>
                  <a:gd name="T13" fmla="*/ 3 h 5"/>
                  <a:gd name="T14" fmla="*/ 0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4" name="Rectangle 790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5" name="Freeform 791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6" name="Rectangle 792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7" name="Freeform 793"/>
              <p:cNvSpPr>
                <a:spLocks/>
              </p:cNvSpPr>
              <p:nvPr/>
            </p:nvSpPr>
            <p:spPr bwMode="auto">
              <a:xfrm>
                <a:off x="4280" y="2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8" name="Freeform 794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9" name="Freeform 795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  <a:gd name="T6" fmla="*/ 3 w 3"/>
                  <a:gd name="T7" fmla="*/ 2 h 2"/>
                  <a:gd name="T8" fmla="*/ 3 w 3"/>
                  <a:gd name="T9" fmla="*/ 2 h 2"/>
                  <a:gd name="T10" fmla="*/ 3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0" name="Rectangle 796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1" name="Rectangle 797"/>
              <p:cNvSpPr>
                <a:spLocks noChangeArrowheads="1"/>
              </p:cNvSpPr>
              <p:nvPr/>
            </p:nvSpPr>
            <p:spPr bwMode="auto">
              <a:xfrm>
                <a:off x="4280" y="248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2" name="Freeform 798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3 w 3"/>
                  <a:gd name="T9" fmla="*/ 2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3" name="Freeform 799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3 w 3"/>
                  <a:gd name="T9" fmla="*/ 2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4" name="Freeform 800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5" name="Freeform 801"/>
              <p:cNvSpPr>
                <a:spLocks/>
              </p:cNvSpPr>
              <p:nvPr/>
            </p:nvSpPr>
            <p:spPr bwMode="auto">
              <a:xfrm>
                <a:off x="4277" y="2481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2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6" name="Freeform 802"/>
              <p:cNvSpPr>
                <a:spLocks/>
              </p:cNvSpPr>
              <p:nvPr/>
            </p:nvSpPr>
            <p:spPr bwMode="auto">
              <a:xfrm>
                <a:off x="4373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7" name="Freeform 803"/>
              <p:cNvSpPr>
                <a:spLocks/>
              </p:cNvSpPr>
              <p:nvPr/>
            </p:nvSpPr>
            <p:spPr bwMode="auto">
              <a:xfrm>
                <a:off x="4373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8" name="Rectangle 804"/>
              <p:cNvSpPr>
                <a:spLocks noChangeArrowheads="1"/>
              </p:cNvSpPr>
              <p:nvPr/>
            </p:nvSpPr>
            <p:spPr bwMode="auto">
              <a:xfrm>
                <a:off x="4375" y="2262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9" name="Freeform 805"/>
              <p:cNvSpPr>
                <a:spLocks/>
              </p:cNvSpPr>
              <p:nvPr/>
            </p:nvSpPr>
            <p:spPr bwMode="auto">
              <a:xfrm>
                <a:off x="4375" y="22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0" name="Freeform 806"/>
              <p:cNvSpPr>
                <a:spLocks/>
              </p:cNvSpPr>
              <p:nvPr/>
            </p:nvSpPr>
            <p:spPr bwMode="auto">
              <a:xfrm>
                <a:off x="4373" y="226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1" name="Freeform 807"/>
              <p:cNvSpPr>
                <a:spLocks/>
              </p:cNvSpPr>
              <p:nvPr/>
            </p:nvSpPr>
            <p:spPr bwMode="auto">
              <a:xfrm>
                <a:off x="4373" y="226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30" name="Group 1009"/>
            <p:cNvGrpSpPr>
              <a:grpSpLocks/>
            </p:cNvGrpSpPr>
            <p:nvPr/>
          </p:nvGrpSpPr>
          <p:grpSpPr bwMode="auto">
            <a:xfrm>
              <a:off x="3305" y="1566"/>
              <a:ext cx="1070" cy="696"/>
              <a:chOff x="3305" y="1566"/>
              <a:chExt cx="1070" cy="696"/>
            </a:xfrm>
          </p:grpSpPr>
          <p:sp>
            <p:nvSpPr>
              <p:cNvPr id="2422" name="Freeform 809"/>
              <p:cNvSpPr>
                <a:spLocks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3" name="Freeform 810"/>
              <p:cNvSpPr>
                <a:spLocks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4" name="Freeform 811"/>
              <p:cNvSpPr>
                <a:spLocks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5" name="Freeform 812"/>
              <p:cNvSpPr>
                <a:spLocks/>
              </p:cNvSpPr>
              <p:nvPr/>
            </p:nvSpPr>
            <p:spPr bwMode="auto">
              <a:xfrm>
                <a:off x="4373" y="22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6" name="Rectangle 81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7" name="Rectangle 81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8" name="Rectangle 815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9" name="Rectangle 816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0" name="Freeform 817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1" name="Freeform 818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2" name="Rectangle 81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3" name="Rectangle 82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4" name="Freeform 821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5" name="Freeform 82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6" name="Freeform 82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7" name="Freeform 82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8" name="Freeform 825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9" name="Freeform 826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0" name="Freeform 827"/>
              <p:cNvSpPr>
                <a:spLocks noEditPoints="1"/>
              </p:cNvSpPr>
              <p:nvPr/>
            </p:nvSpPr>
            <p:spPr bwMode="auto">
              <a:xfrm>
                <a:off x="3310" y="1575"/>
                <a:ext cx="271" cy="504"/>
              </a:xfrm>
              <a:custGeom>
                <a:avLst/>
                <a:gdLst>
                  <a:gd name="T0" fmla="*/ 2 w 114"/>
                  <a:gd name="T1" fmla="*/ 209 h 212"/>
                  <a:gd name="T2" fmla="*/ 0 w 114"/>
                  <a:gd name="T3" fmla="*/ 212 h 212"/>
                  <a:gd name="T4" fmla="*/ 0 w 114"/>
                  <a:gd name="T5" fmla="*/ 212 h 212"/>
                  <a:gd name="T6" fmla="*/ 2 w 114"/>
                  <a:gd name="T7" fmla="*/ 210 h 212"/>
                  <a:gd name="T8" fmla="*/ 2 w 114"/>
                  <a:gd name="T9" fmla="*/ 209 h 212"/>
                  <a:gd name="T10" fmla="*/ 80 w 114"/>
                  <a:gd name="T11" fmla="*/ 64 h 212"/>
                  <a:gd name="T12" fmla="*/ 78 w 114"/>
                  <a:gd name="T13" fmla="*/ 65 h 212"/>
                  <a:gd name="T14" fmla="*/ 78 w 114"/>
                  <a:gd name="T15" fmla="*/ 66 h 212"/>
                  <a:gd name="T16" fmla="*/ 77 w 114"/>
                  <a:gd name="T17" fmla="*/ 67 h 212"/>
                  <a:gd name="T18" fmla="*/ 79 w 114"/>
                  <a:gd name="T19" fmla="*/ 67 h 212"/>
                  <a:gd name="T20" fmla="*/ 80 w 114"/>
                  <a:gd name="T21" fmla="*/ 64 h 212"/>
                  <a:gd name="T22" fmla="*/ 113 w 114"/>
                  <a:gd name="T23" fmla="*/ 0 h 212"/>
                  <a:gd name="T24" fmla="*/ 87 w 114"/>
                  <a:gd name="T25" fmla="*/ 49 h 212"/>
                  <a:gd name="T26" fmla="*/ 88 w 114"/>
                  <a:gd name="T27" fmla="*/ 48 h 212"/>
                  <a:gd name="T28" fmla="*/ 88 w 114"/>
                  <a:gd name="T29" fmla="*/ 48 h 212"/>
                  <a:gd name="T30" fmla="*/ 87 w 114"/>
                  <a:gd name="T31" fmla="*/ 50 h 212"/>
                  <a:gd name="T32" fmla="*/ 86 w 114"/>
                  <a:gd name="T33" fmla="*/ 51 h 212"/>
                  <a:gd name="T34" fmla="*/ 85 w 114"/>
                  <a:gd name="T35" fmla="*/ 51 h 212"/>
                  <a:gd name="T36" fmla="*/ 86 w 114"/>
                  <a:gd name="T37" fmla="*/ 51 h 212"/>
                  <a:gd name="T38" fmla="*/ 85 w 114"/>
                  <a:gd name="T39" fmla="*/ 52 h 212"/>
                  <a:gd name="T40" fmla="*/ 84 w 114"/>
                  <a:gd name="T41" fmla="*/ 53 h 212"/>
                  <a:gd name="T42" fmla="*/ 87 w 114"/>
                  <a:gd name="T43" fmla="*/ 52 h 212"/>
                  <a:gd name="T44" fmla="*/ 114 w 114"/>
                  <a:gd name="T45" fmla="*/ 2 h 212"/>
                  <a:gd name="T46" fmla="*/ 113 w 114"/>
                  <a:gd name="T47" fmla="*/ 1 h 212"/>
                  <a:gd name="T48" fmla="*/ 113 w 114"/>
                  <a:gd name="T49" fmla="*/ 1 h 212"/>
                  <a:gd name="T50" fmla="*/ 113 w 114"/>
                  <a:gd name="T51" fmla="*/ 1 h 212"/>
                  <a:gd name="T52" fmla="*/ 113 w 114"/>
                  <a:gd name="T53" fmla="*/ 1 h 212"/>
                  <a:gd name="T54" fmla="*/ 113 w 114"/>
                  <a:gd name="T5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4" h="212">
                    <a:moveTo>
                      <a:pt x="2" y="209"/>
                    </a:moveTo>
                    <a:cubicBezTo>
                      <a:pt x="0" y="212"/>
                      <a:pt x="0" y="212"/>
                      <a:pt x="0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2" y="210"/>
                      <a:pt x="2" y="210"/>
                      <a:pt x="2" y="210"/>
                    </a:cubicBezTo>
                    <a:cubicBezTo>
                      <a:pt x="2" y="210"/>
                      <a:pt x="2" y="209"/>
                      <a:pt x="2" y="209"/>
                    </a:cubicBezTo>
                    <a:moveTo>
                      <a:pt x="80" y="64"/>
                    </a:moveTo>
                    <a:cubicBezTo>
                      <a:pt x="80" y="64"/>
                      <a:pt x="79" y="64"/>
                      <a:pt x="78" y="65"/>
                    </a:cubicBezTo>
                    <a:cubicBezTo>
                      <a:pt x="78" y="65"/>
                      <a:pt x="78" y="65"/>
                      <a:pt x="78" y="66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77" y="67"/>
                      <a:pt x="78" y="67"/>
                      <a:pt x="79" y="67"/>
                    </a:cubicBezTo>
                    <a:cubicBezTo>
                      <a:pt x="80" y="64"/>
                      <a:pt x="80" y="64"/>
                      <a:pt x="80" y="64"/>
                    </a:cubicBezTo>
                    <a:moveTo>
                      <a:pt x="113" y="0"/>
                    </a:move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8"/>
                      <a:pt x="88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6" y="50"/>
                      <a:pt x="86" y="51"/>
                      <a:pt x="86" y="51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1"/>
                      <a:pt x="85" y="52"/>
                      <a:pt x="85" y="52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5" y="53"/>
                      <a:pt x="86" y="52"/>
                      <a:pt x="87" y="52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13" y="0"/>
                      <a:pt x="113" y="0"/>
                      <a:pt x="113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1" name="Freeform 828"/>
              <p:cNvSpPr>
                <a:spLocks/>
              </p:cNvSpPr>
              <p:nvPr/>
            </p:nvSpPr>
            <p:spPr bwMode="auto">
              <a:xfrm>
                <a:off x="3514" y="1689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1 h 3"/>
                  <a:gd name="T4" fmla="*/ 0 w 2"/>
                  <a:gd name="T5" fmla="*/ 3 h 3"/>
                  <a:gd name="T6" fmla="*/ 1 w 2"/>
                  <a:gd name="T7" fmla="*/ 2 h 3"/>
                  <a:gd name="T8" fmla="*/ 2 w 2"/>
                  <a:gd name="T9" fmla="*/ 0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2" name="Freeform 829"/>
              <p:cNvSpPr>
                <a:spLocks noEditPoints="1"/>
              </p:cNvSpPr>
              <p:nvPr/>
            </p:nvSpPr>
            <p:spPr bwMode="auto">
              <a:xfrm>
                <a:off x="3495" y="1696"/>
                <a:ext cx="22" cy="36"/>
              </a:xfrm>
              <a:custGeom>
                <a:avLst/>
                <a:gdLst>
                  <a:gd name="T0" fmla="*/ 9 w 9"/>
                  <a:gd name="T1" fmla="*/ 1 h 15"/>
                  <a:gd name="T2" fmla="*/ 6 w 9"/>
                  <a:gd name="T3" fmla="*/ 2 h 15"/>
                  <a:gd name="T4" fmla="*/ 0 w 9"/>
                  <a:gd name="T5" fmla="*/ 15 h 15"/>
                  <a:gd name="T6" fmla="*/ 0 w 9"/>
                  <a:gd name="T7" fmla="*/ 14 h 15"/>
                  <a:gd name="T8" fmla="*/ 2 w 9"/>
                  <a:gd name="T9" fmla="*/ 13 h 15"/>
                  <a:gd name="T10" fmla="*/ 9 w 9"/>
                  <a:gd name="T11" fmla="*/ 1 h 15"/>
                  <a:gd name="T12" fmla="*/ 8 w 9"/>
                  <a:gd name="T13" fmla="*/ 0 h 15"/>
                  <a:gd name="T14" fmla="*/ 7 w 9"/>
                  <a:gd name="T15" fmla="*/ 0 h 15"/>
                  <a:gd name="T16" fmla="*/ 7 w 9"/>
                  <a:gd name="T17" fmla="*/ 1 h 15"/>
                  <a:gd name="T18" fmla="*/ 8 w 9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5">
                    <a:moveTo>
                      <a:pt x="9" y="1"/>
                    </a:moveTo>
                    <a:cubicBezTo>
                      <a:pt x="8" y="1"/>
                      <a:pt x="7" y="2"/>
                      <a:pt x="6" y="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9" y="1"/>
                      <a:pt x="9" y="1"/>
                      <a:pt x="9" y="1"/>
                    </a:cubicBezTo>
                    <a:moveTo>
                      <a:pt x="8" y="0"/>
                    </a:moveTo>
                    <a:cubicBezTo>
                      <a:pt x="8" y="0"/>
                      <a:pt x="8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8" y="0"/>
                      <a:pt x="8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3" name="Freeform 830"/>
              <p:cNvSpPr>
                <a:spLocks/>
              </p:cNvSpPr>
              <p:nvPr/>
            </p:nvSpPr>
            <p:spPr bwMode="auto">
              <a:xfrm>
                <a:off x="3315" y="1734"/>
                <a:ext cx="183" cy="340"/>
              </a:xfrm>
              <a:custGeom>
                <a:avLst/>
                <a:gdLst>
                  <a:gd name="T0" fmla="*/ 77 w 77"/>
                  <a:gd name="T1" fmla="*/ 0 h 143"/>
                  <a:gd name="T2" fmla="*/ 75 w 77"/>
                  <a:gd name="T3" fmla="*/ 0 h 143"/>
                  <a:gd name="T4" fmla="*/ 59 w 77"/>
                  <a:gd name="T5" fmla="*/ 29 h 143"/>
                  <a:gd name="T6" fmla="*/ 0 w 77"/>
                  <a:gd name="T7" fmla="*/ 142 h 143"/>
                  <a:gd name="T8" fmla="*/ 0 w 77"/>
                  <a:gd name="T9" fmla="*/ 143 h 143"/>
                  <a:gd name="T10" fmla="*/ 77 w 77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43">
                    <a:moveTo>
                      <a:pt x="77" y="0"/>
                    </a:moveTo>
                    <a:cubicBezTo>
                      <a:pt x="76" y="0"/>
                      <a:pt x="75" y="0"/>
                      <a:pt x="75" y="0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77" y="0"/>
                      <a:pt x="77" y="0"/>
                      <a:pt x="77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4" name="Rectangle 831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5" name="Rectangle 832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6" name="Freeform 833"/>
              <p:cNvSpPr>
                <a:spLocks noEditPoints="1"/>
              </p:cNvSpPr>
              <p:nvPr/>
            </p:nvSpPr>
            <p:spPr bwMode="auto">
              <a:xfrm>
                <a:off x="3305" y="2079"/>
                <a:ext cx="5" cy="5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5 w 5"/>
                  <a:gd name="T9" fmla="*/ 0 h 5"/>
                  <a:gd name="T10" fmla="*/ 5 w 5"/>
                  <a:gd name="T11" fmla="*/ 0 h 5"/>
                  <a:gd name="T12" fmla="*/ 3 w 5"/>
                  <a:gd name="T13" fmla="*/ 5 h 5"/>
                  <a:gd name="T14" fmla="*/ 3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  <a:moveTo>
                      <a:pt x="5" y="0"/>
                    </a:moveTo>
                    <a:lnTo>
                      <a:pt x="5" y="0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7" name="Freeform 834"/>
              <p:cNvSpPr>
                <a:spLocks noEditPoints="1"/>
              </p:cNvSpPr>
              <p:nvPr/>
            </p:nvSpPr>
            <p:spPr bwMode="auto">
              <a:xfrm>
                <a:off x="3305" y="2079"/>
                <a:ext cx="5" cy="5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5 w 5"/>
                  <a:gd name="T9" fmla="*/ 0 h 5"/>
                  <a:gd name="T10" fmla="*/ 5 w 5"/>
                  <a:gd name="T11" fmla="*/ 0 h 5"/>
                  <a:gd name="T12" fmla="*/ 3 w 5"/>
                  <a:gd name="T13" fmla="*/ 5 h 5"/>
                  <a:gd name="T14" fmla="*/ 3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moveTo>
                      <a:pt x="5" y="0"/>
                    </a:moveTo>
                    <a:lnTo>
                      <a:pt x="5" y="0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8" name="Rectangle 835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9" name="Freeform 836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0" name="Freeform 837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  <a:gd name="T6" fmla="*/ 3 w 3"/>
                  <a:gd name="T7" fmla="*/ 3 w 3"/>
                  <a:gd name="T8" fmla="*/ 3 w 3"/>
                  <a:gd name="T9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1" name="Freeform 838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  <a:gd name="T6" fmla="*/ 3 w 3"/>
                  <a:gd name="T7" fmla="*/ 3 w 3"/>
                  <a:gd name="T8" fmla="*/ 3 w 3"/>
                  <a:gd name="T9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2" name="Rectangle 839"/>
              <p:cNvSpPr>
                <a:spLocks noChangeArrowheads="1"/>
              </p:cNvSpPr>
              <p:nvPr/>
            </p:nvSpPr>
            <p:spPr bwMode="auto">
              <a:xfrm>
                <a:off x="3308" y="208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3" name="Rectangle 840"/>
              <p:cNvSpPr>
                <a:spLocks noChangeArrowheads="1"/>
              </p:cNvSpPr>
              <p:nvPr/>
            </p:nvSpPr>
            <p:spPr bwMode="auto">
              <a:xfrm>
                <a:off x="3308" y="208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4" name="Rectangle 841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5" name="Rectangle 842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6" name="Rectangle 84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7" name="Rectangle 84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8" name="Freeform 845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9" name="Freeform 846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0" name="Freeform 847"/>
              <p:cNvSpPr>
                <a:spLocks noEditPoints="1"/>
              </p:cNvSpPr>
              <p:nvPr/>
            </p:nvSpPr>
            <p:spPr bwMode="auto">
              <a:xfrm>
                <a:off x="3581" y="1580"/>
                <a:ext cx="157" cy="214"/>
              </a:xfrm>
              <a:custGeom>
                <a:avLst/>
                <a:gdLst>
                  <a:gd name="T0" fmla="*/ 41 w 66"/>
                  <a:gd name="T1" fmla="*/ 56 h 90"/>
                  <a:gd name="T2" fmla="*/ 66 w 66"/>
                  <a:gd name="T3" fmla="*/ 90 h 90"/>
                  <a:gd name="T4" fmla="*/ 66 w 66"/>
                  <a:gd name="T5" fmla="*/ 90 h 90"/>
                  <a:gd name="T6" fmla="*/ 43 w 66"/>
                  <a:gd name="T7" fmla="*/ 58 h 90"/>
                  <a:gd name="T8" fmla="*/ 41 w 66"/>
                  <a:gd name="T9" fmla="*/ 56 h 90"/>
                  <a:gd name="T10" fmla="*/ 28 w 66"/>
                  <a:gd name="T11" fmla="*/ 36 h 90"/>
                  <a:gd name="T12" fmla="*/ 27 w 66"/>
                  <a:gd name="T13" fmla="*/ 36 h 90"/>
                  <a:gd name="T14" fmla="*/ 27 w 66"/>
                  <a:gd name="T15" fmla="*/ 37 h 90"/>
                  <a:gd name="T16" fmla="*/ 28 w 66"/>
                  <a:gd name="T17" fmla="*/ 37 h 90"/>
                  <a:gd name="T18" fmla="*/ 28 w 66"/>
                  <a:gd name="T19" fmla="*/ 36 h 90"/>
                  <a:gd name="T20" fmla="*/ 24 w 66"/>
                  <a:gd name="T21" fmla="*/ 31 h 90"/>
                  <a:gd name="T22" fmla="*/ 23 w 66"/>
                  <a:gd name="T23" fmla="*/ 32 h 90"/>
                  <a:gd name="T24" fmla="*/ 25 w 66"/>
                  <a:gd name="T25" fmla="*/ 34 h 90"/>
                  <a:gd name="T26" fmla="*/ 25 w 66"/>
                  <a:gd name="T27" fmla="*/ 34 h 90"/>
                  <a:gd name="T28" fmla="*/ 26 w 66"/>
                  <a:gd name="T29" fmla="*/ 34 h 90"/>
                  <a:gd name="T30" fmla="*/ 24 w 66"/>
                  <a:gd name="T31" fmla="*/ 31 h 90"/>
                  <a:gd name="T32" fmla="*/ 20 w 66"/>
                  <a:gd name="T33" fmla="*/ 25 h 90"/>
                  <a:gd name="T34" fmla="*/ 18 w 66"/>
                  <a:gd name="T35" fmla="*/ 25 h 90"/>
                  <a:gd name="T36" fmla="*/ 21 w 66"/>
                  <a:gd name="T37" fmla="*/ 29 h 90"/>
                  <a:gd name="T38" fmla="*/ 22 w 66"/>
                  <a:gd name="T39" fmla="*/ 29 h 90"/>
                  <a:gd name="T40" fmla="*/ 22 w 66"/>
                  <a:gd name="T41" fmla="*/ 27 h 90"/>
                  <a:gd name="T42" fmla="*/ 20 w 66"/>
                  <a:gd name="T43" fmla="*/ 25 h 90"/>
                  <a:gd name="T44" fmla="*/ 19 w 66"/>
                  <a:gd name="T45" fmla="*/ 24 h 90"/>
                  <a:gd name="T46" fmla="*/ 18 w 66"/>
                  <a:gd name="T47" fmla="*/ 24 h 90"/>
                  <a:gd name="T48" fmla="*/ 18 w 66"/>
                  <a:gd name="T49" fmla="*/ 25 h 90"/>
                  <a:gd name="T50" fmla="*/ 18 w 66"/>
                  <a:gd name="T51" fmla="*/ 25 h 90"/>
                  <a:gd name="T52" fmla="*/ 19 w 66"/>
                  <a:gd name="T53" fmla="*/ 25 h 90"/>
                  <a:gd name="T54" fmla="*/ 19 w 66"/>
                  <a:gd name="T55" fmla="*/ 24 h 90"/>
                  <a:gd name="T56" fmla="*/ 18 w 66"/>
                  <a:gd name="T57" fmla="*/ 22 h 90"/>
                  <a:gd name="T58" fmla="*/ 17 w 66"/>
                  <a:gd name="T59" fmla="*/ 23 h 90"/>
                  <a:gd name="T60" fmla="*/ 18 w 66"/>
                  <a:gd name="T61" fmla="*/ 23 h 90"/>
                  <a:gd name="T62" fmla="*/ 17 w 66"/>
                  <a:gd name="T63" fmla="*/ 23 h 90"/>
                  <a:gd name="T64" fmla="*/ 18 w 66"/>
                  <a:gd name="T65" fmla="*/ 24 h 90"/>
                  <a:gd name="T66" fmla="*/ 18 w 66"/>
                  <a:gd name="T67" fmla="*/ 24 h 90"/>
                  <a:gd name="T68" fmla="*/ 19 w 66"/>
                  <a:gd name="T69" fmla="*/ 24 h 90"/>
                  <a:gd name="T70" fmla="*/ 18 w 66"/>
                  <a:gd name="T71" fmla="*/ 22 h 90"/>
                  <a:gd name="T72" fmla="*/ 0 w 66"/>
                  <a:gd name="T73" fmla="*/ 0 h 90"/>
                  <a:gd name="T74" fmla="*/ 0 w 66"/>
                  <a:gd name="T75" fmla="*/ 0 h 90"/>
                  <a:gd name="T76" fmla="*/ 16 w 66"/>
                  <a:gd name="T77" fmla="*/ 23 h 90"/>
                  <a:gd name="T78" fmla="*/ 18 w 66"/>
                  <a:gd name="T79" fmla="*/ 22 h 90"/>
                  <a:gd name="T80" fmla="*/ 4 w 66"/>
                  <a:gd name="T81" fmla="*/ 4 h 90"/>
                  <a:gd name="T82" fmla="*/ 0 w 66"/>
                  <a:gd name="T8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6" h="90">
                    <a:moveTo>
                      <a:pt x="41" y="56"/>
                    </a:move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7"/>
                      <a:pt x="42" y="56"/>
                      <a:pt x="41" y="56"/>
                    </a:cubicBezTo>
                    <a:moveTo>
                      <a:pt x="28" y="36"/>
                    </a:move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8" y="37"/>
                      <a:pt x="28" y="37"/>
                    </a:cubicBezTo>
                    <a:cubicBezTo>
                      <a:pt x="28" y="36"/>
                      <a:pt x="28" y="36"/>
                      <a:pt x="28" y="36"/>
                    </a:cubicBezTo>
                    <a:moveTo>
                      <a:pt x="24" y="31"/>
                    </a:moveTo>
                    <a:cubicBezTo>
                      <a:pt x="24" y="31"/>
                      <a:pt x="24" y="32"/>
                      <a:pt x="23" y="32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4" y="31"/>
                      <a:pt x="24" y="31"/>
                      <a:pt x="24" y="31"/>
                    </a:cubicBezTo>
                    <a:moveTo>
                      <a:pt x="20" y="25"/>
                    </a:moveTo>
                    <a:cubicBezTo>
                      <a:pt x="19" y="25"/>
                      <a:pt x="19" y="25"/>
                      <a:pt x="18" y="25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0" y="25"/>
                      <a:pt x="20" y="25"/>
                      <a:pt x="20" y="25"/>
                    </a:cubicBezTo>
                    <a:moveTo>
                      <a:pt x="19" y="24"/>
                    </a:moveTo>
                    <a:cubicBezTo>
                      <a:pt x="19" y="24"/>
                      <a:pt x="18" y="24"/>
                      <a:pt x="18" y="2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4"/>
                      <a:pt x="19" y="24"/>
                      <a:pt x="19" y="24"/>
                    </a:cubicBezTo>
                    <a:moveTo>
                      <a:pt x="18" y="22"/>
                    </a:moveTo>
                    <a:cubicBezTo>
                      <a:pt x="18" y="22"/>
                      <a:pt x="17" y="22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7" y="23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2"/>
                      <a:pt x="18" y="22"/>
                      <a:pt x="18" y="2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2"/>
                      <a:pt x="17" y="22"/>
                      <a:pt x="18" y="22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1" name="Freeform 848"/>
              <p:cNvSpPr>
                <a:spLocks/>
              </p:cNvSpPr>
              <p:nvPr/>
            </p:nvSpPr>
            <p:spPr bwMode="auto">
              <a:xfrm>
                <a:off x="3645" y="1668"/>
                <a:ext cx="38" cy="50"/>
              </a:xfrm>
              <a:custGeom>
                <a:avLst/>
                <a:gdLst>
                  <a:gd name="T0" fmla="*/ 1 w 16"/>
                  <a:gd name="T1" fmla="*/ 0 h 21"/>
                  <a:gd name="T2" fmla="*/ 0 w 16"/>
                  <a:gd name="T3" fmla="*/ 0 h 21"/>
                  <a:gd name="T4" fmla="*/ 14 w 16"/>
                  <a:gd name="T5" fmla="*/ 19 h 21"/>
                  <a:gd name="T6" fmla="*/ 16 w 16"/>
                  <a:gd name="T7" fmla="*/ 21 h 21"/>
                  <a:gd name="T8" fmla="*/ 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6" y="20"/>
                      <a:pt x="16" y="2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2" name="Freeform 849"/>
              <p:cNvSpPr>
                <a:spLocks/>
              </p:cNvSpPr>
              <p:nvPr/>
            </p:nvSpPr>
            <p:spPr bwMode="auto">
              <a:xfrm>
                <a:off x="3640" y="1661"/>
                <a:ext cx="8" cy="4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2 w 3"/>
                  <a:gd name="T5" fmla="*/ 2 h 2"/>
                  <a:gd name="T6" fmla="*/ 3 w 3"/>
                  <a:gd name="T7" fmla="*/ 2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3" name="Freeform 850"/>
              <p:cNvSpPr>
                <a:spLocks/>
              </p:cNvSpPr>
              <p:nvPr/>
            </p:nvSpPr>
            <p:spPr bwMode="auto">
              <a:xfrm>
                <a:off x="3619" y="1632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  <a:gd name="T12" fmla="*/ 2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4" name="Freeform 851"/>
              <p:cNvSpPr>
                <a:spLocks/>
              </p:cNvSpPr>
              <p:nvPr/>
            </p:nvSpPr>
            <p:spPr bwMode="auto">
              <a:xfrm>
                <a:off x="3624" y="1639"/>
                <a:ext cx="4" cy="0"/>
              </a:xfrm>
              <a:custGeom>
                <a:avLst/>
                <a:gdLst>
                  <a:gd name="T0" fmla="*/ 1 w 2"/>
                  <a:gd name="T1" fmla="*/ 0 w 2"/>
                  <a:gd name="T2" fmla="*/ 0 w 2"/>
                  <a:gd name="T3" fmla="*/ 0 w 2"/>
                  <a:gd name="T4" fmla="*/ 2 w 2"/>
                  <a:gd name="T5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5" name="Freeform 852"/>
              <p:cNvSpPr>
                <a:spLocks/>
              </p:cNvSpPr>
              <p:nvPr/>
            </p:nvSpPr>
            <p:spPr bwMode="auto">
              <a:xfrm>
                <a:off x="3624" y="163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6" name="Freeform 853"/>
              <p:cNvSpPr>
                <a:spLocks/>
              </p:cNvSpPr>
              <p:nvPr/>
            </p:nvSpPr>
            <p:spPr bwMode="auto">
              <a:xfrm>
                <a:off x="3631" y="1649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2 w 3"/>
                  <a:gd name="T5" fmla="*/ 3 h 3"/>
                  <a:gd name="T6" fmla="*/ 3 w 3"/>
                  <a:gd name="T7" fmla="*/ 2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7" name="Rectangle 854"/>
              <p:cNvSpPr>
                <a:spLocks noChangeArrowheads="1"/>
              </p:cNvSpPr>
              <p:nvPr/>
            </p:nvSpPr>
            <p:spPr bwMode="auto">
              <a:xfrm>
                <a:off x="3738" y="1794"/>
                <a:ext cx="2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8" name="Rectangle 855"/>
              <p:cNvSpPr>
                <a:spLocks noChangeArrowheads="1"/>
              </p:cNvSpPr>
              <p:nvPr/>
            </p:nvSpPr>
            <p:spPr bwMode="auto">
              <a:xfrm>
                <a:off x="3738" y="1794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9" name="Rectangle 856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0" name="Freeform 857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1" name="Rectangle 858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2" name="Freeform 859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3" name="Freeform 860"/>
              <p:cNvSpPr>
                <a:spLocks/>
              </p:cNvSpPr>
              <p:nvPr/>
            </p:nvSpPr>
            <p:spPr bwMode="auto">
              <a:xfrm>
                <a:off x="3579" y="15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4" name="Freeform 861"/>
              <p:cNvSpPr>
                <a:spLocks/>
              </p:cNvSpPr>
              <p:nvPr/>
            </p:nvSpPr>
            <p:spPr bwMode="auto">
              <a:xfrm>
                <a:off x="3579" y="15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5" name="Rectangle 862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6" name="Rectangle 863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7" name="Freeform 86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8" name="Freeform 865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9" name="Freeform 866"/>
              <p:cNvSpPr>
                <a:spLocks noEditPoints="1"/>
              </p:cNvSpPr>
              <p:nvPr/>
            </p:nvSpPr>
            <p:spPr bwMode="auto">
              <a:xfrm>
                <a:off x="3583" y="1580"/>
                <a:ext cx="186" cy="178"/>
              </a:xfrm>
              <a:custGeom>
                <a:avLst/>
                <a:gdLst>
                  <a:gd name="T0" fmla="*/ 30 w 78"/>
                  <a:gd name="T1" fmla="*/ 28 h 75"/>
                  <a:gd name="T2" fmla="*/ 29 w 78"/>
                  <a:gd name="T3" fmla="*/ 29 h 75"/>
                  <a:gd name="T4" fmla="*/ 77 w 78"/>
                  <a:gd name="T5" fmla="*/ 75 h 75"/>
                  <a:gd name="T6" fmla="*/ 78 w 78"/>
                  <a:gd name="T7" fmla="*/ 74 h 75"/>
                  <a:gd name="T8" fmla="*/ 30 w 78"/>
                  <a:gd name="T9" fmla="*/ 28 h 75"/>
                  <a:gd name="T10" fmla="*/ 27 w 78"/>
                  <a:gd name="T11" fmla="*/ 25 h 75"/>
                  <a:gd name="T12" fmla="*/ 26 w 78"/>
                  <a:gd name="T13" fmla="*/ 26 h 75"/>
                  <a:gd name="T14" fmla="*/ 27 w 78"/>
                  <a:gd name="T15" fmla="*/ 27 h 75"/>
                  <a:gd name="T16" fmla="*/ 29 w 78"/>
                  <a:gd name="T17" fmla="*/ 27 h 75"/>
                  <a:gd name="T18" fmla="*/ 29 w 78"/>
                  <a:gd name="T19" fmla="*/ 27 h 75"/>
                  <a:gd name="T20" fmla="*/ 29 w 78"/>
                  <a:gd name="T21" fmla="*/ 27 h 75"/>
                  <a:gd name="T22" fmla="*/ 27 w 78"/>
                  <a:gd name="T23" fmla="*/ 25 h 75"/>
                  <a:gd name="T24" fmla="*/ 6 w 78"/>
                  <a:gd name="T25" fmla="*/ 5 h 75"/>
                  <a:gd name="T26" fmla="*/ 10 w 78"/>
                  <a:gd name="T27" fmla="*/ 11 h 75"/>
                  <a:gd name="T28" fmla="*/ 23 w 78"/>
                  <a:gd name="T29" fmla="*/ 23 h 75"/>
                  <a:gd name="T30" fmla="*/ 23 w 78"/>
                  <a:gd name="T31" fmla="*/ 23 h 75"/>
                  <a:gd name="T32" fmla="*/ 23 w 78"/>
                  <a:gd name="T33" fmla="*/ 23 h 75"/>
                  <a:gd name="T34" fmla="*/ 24 w 78"/>
                  <a:gd name="T35" fmla="*/ 23 h 75"/>
                  <a:gd name="T36" fmla="*/ 24 w 78"/>
                  <a:gd name="T37" fmla="*/ 23 h 75"/>
                  <a:gd name="T38" fmla="*/ 23 w 78"/>
                  <a:gd name="T39" fmla="*/ 23 h 75"/>
                  <a:gd name="T40" fmla="*/ 24 w 78"/>
                  <a:gd name="T41" fmla="*/ 24 h 75"/>
                  <a:gd name="T42" fmla="*/ 26 w 78"/>
                  <a:gd name="T43" fmla="*/ 24 h 75"/>
                  <a:gd name="T44" fmla="*/ 22 w 78"/>
                  <a:gd name="T45" fmla="*/ 20 h 75"/>
                  <a:gd name="T46" fmla="*/ 22 w 78"/>
                  <a:gd name="T47" fmla="*/ 20 h 75"/>
                  <a:gd name="T48" fmla="*/ 22 w 78"/>
                  <a:gd name="T49" fmla="*/ 20 h 75"/>
                  <a:gd name="T50" fmla="*/ 22 w 78"/>
                  <a:gd name="T51" fmla="*/ 20 h 75"/>
                  <a:gd name="T52" fmla="*/ 6 w 78"/>
                  <a:gd name="T53" fmla="*/ 5 h 75"/>
                  <a:gd name="T54" fmla="*/ 0 w 78"/>
                  <a:gd name="T55" fmla="*/ 0 h 75"/>
                  <a:gd name="T56" fmla="*/ 3 w 78"/>
                  <a:gd name="T57" fmla="*/ 4 h 75"/>
                  <a:gd name="T58" fmla="*/ 5 w 78"/>
                  <a:gd name="T59" fmla="*/ 6 h 75"/>
                  <a:gd name="T60" fmla="*/ 1 w 78"/>
                  <a:gd name="T61" fmla="*/ 0 h 75"/>
                  <a:gd name="T62" fmla="*/ 0 w 78"/>
                  <a:gd name="T63" fmla="*/ 0 h 75"/>
                  <a:gd name="T64" fmla="*/ 0 w 78"/>
                  <a:gd name="T6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8" h="75">
                    <a:moveTo>
                      <a:pt x="30" y="28"/>
                    </a:moveTo>
                    <a:cubicBezTo>
                      <a:pt x="30" y="28"/>
                      <a:pt x="30" y="29"/>
                      <a:pt x="29" y="29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30" y="28"/>
                      <a:pt x="30" y="28"/>
                      <a:pt x="30" y="28"/>
                    </a:cubicBezTo>
                    <a:moveTo>
                      <a:pt x="27" y="25"/>
                    </a:moveTo>
                    <a:cubicBezTo>
                      <a:pt x="27" y="25"/>
                      <a:pt x="26" y="25"/>
                      <a:pt x="26" y="26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8" y="27"/>
                      <a:pt x="28" y="27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5"/>
                      <a:pt x="27" y="25"/>
                      <a:pt x="27" y="25"/>
                    </a:cubicBezTo>
                    <a:moveTo>
                      <a:pt x="6" y="5"/>
                    </a:moveTo>
                    <a:cubicBezTo>
                      <a:pt x="10" y="11"/>
                      <a:pt x="10" y="11"/>
                      <a:pt x="10" y="11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6" y="5"/>
                      <a:pt x="6" y="5"/>
                      <a:pt x="6" y="5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0" name="Freeform 867"/>
              <p:cNvSpPr>
                <a:spLocks/>
              </p:cNvSpPr>
              <p:nvPr/>
            </p:nvSpPr>
            <p:spPr bwMode="auto">
              <a:xfrm>
                <a:off x="3640" y="1637"/>
                <a:ext cx="8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1" name="Freeform 868"/>
              <p:cNvSpPr>
                <a:spLocks/>
              </p:cNvSpPr>
              <p:nvPr/>
            </p:nvSpPr>
            <p:spPr bwMode="auto">
              <a:xfrm>
                <a:off x="3638" y="163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0 w 1"/>
                  <a:gd name="T4" fmla="*/ 0 w 1"/>
                  <a:gd name="T5" fmla="*/ 1 w 1"/>
                  <a:gd name="T6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2" name="Oval 869"/>
              <p:cNvSpPr>
                <a:spLocks noChangeArrowheads="1"/>
              </p:cNvSpPr>
              <p:nvPr/>
            </p:nvSpPr>
            <p:spPr bwMode="auto">
              <a:xfrm>
                <a:off x="3636" y="1627"/>
                <a:ext cx="1" cy="1"/>
              </a:xfrm>
              <a:prstGeom prst="ellipse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3" name="Freeform 870"/>
              <p:cNvSpPr>
                <a:spLocks/>
              </p:cNvSpPr>
              <p:nvPr/>
            </p:nvSpPr>
            <p:spPr bwMode="auto">
              <a:xfrm>
                <a:off x="3648" y="1644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2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4" name="Freeform 871"/>
              <p:cNvSpPr>
                <a:spLocks noEditPoints="1"/>
              </p:cNvSpPr>
              <p:nvPr/>
            </p:nvSpPr>
            <p:spPr bwMode="auto">
              <a:xfrm>
                <a:off x="3769" y="1758"/>
                <a:ext cx="218" cy="209"/>
              </a:xfrm>
              <a:custGeom>
                <a:avLst/>
                <a:gdLst>
                  <a:gd name="T0" fmla="*/ 40 w 218"/>
                  <a:gd name="T1" fmla="*/ 38 h 209"/>
                  <a:gd name="T2" fmla="*/ 216 w 218"/>
                  <a:gd name="T3" fmla="*/ 207 h 209"/>
                  <a:gd name="T4" fmla="*/ 218 w 218"/>
                  <a:gd name="T5" fmla="*/ 209 h 209"/>
                  <a:gd name="T6" fmla="*/ 43 w 218"/>
                  <a:gd name="T7" fmla="*/ 38 h 209"/>
                  <a:gd name="T8" fmla="*/ 40 w 218"/>
                  <a:gd name="T9" fmla="*/ 38 h 209"/>
                  <a:gd name="T10" fmla="*/ 2 w 218"/>
                  <a:gd name="T11" fmla="*/ 0 h 209"/>
                  <a:gd name="T12" fmla="*/ 0 w 218"/>
                  <a:gd name="T13" fmla="*/ 3 h 209"/>
                  <a:gd name="T14" fmla="*/ 35 w 218"/>
                  <a:gd name="T15" fmla="*/ 36 h 209"/>
                  <a:gd name="T16" fmla="*/ 40 w 218"/>
                  <a:gd name="T17" fmla="*/ 36 h 209"/>
                  <a:gd name="T18" fmla="*/ 16 w 218"/>
                  <a:gd name="T19" fmla="*/ 12 h 209"/>
                  <a:gd name="T20" fmla="*/ 2 w 218"/>
                  <a:gd name="T2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209">
                    <a:moveTo>
                      <a:pt x="40" y="38"/>
                    </a:moveTo>
                    <a:lnTo>
                      <a:pt x="216" y="207"/>
                    </a:lnTo>
                    <a:lnTo>
                      <a:pt x="218" y="209"/>
                    </a:lnTo>
                    <a:lnTo>
                      <a:pt x="43" y="38"/>
                    </a:lnTo>
                    <a:lnTo>
                      <a:pt x="40" y="38"/>
                    </a:lnTo>
                    <a:close/>
                    <a:moveTo>
                      <a:pt x="2" y="0"/>
                    </a:moveTo>
                    <a:lnTo>
                      <a:pt x="0" y="3"/>
                    </a:lnTo>
                    <a:lnTo>
                      <a:pt x="35" y="36"/>
                    </a:lnTo>
                    <a:lnTo>
                      <a:pt x="40" y="36"/>
                    </a:lnTo>
                    <a:lnTo>
                      <a:pt x="16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5" name="Freeform 872"/>
              <p:cNvSpPr>
                <a:spLocks noEditPoints="1"/>
              </p:cNvSpPr>
              <p:nvPr/>
            </p:nvSpPr>
            <p:spPr bwMode="auto">
              <a:xfrm>
                <a:off x="3769" y="1758"/>
                <a:ext cx="218" cy="209"/>
              </a:xfrm>
              <a:custGeom>
                <a:avLst/>
                <a:gdLst>
                  <a:gd name="T0" fmla="*/ 40 w 218"/>
                  <a:gd name="T1" fmla="*/ 38 h 209"/>
                  <a:gd name="T2" fmla="*/ 216 w 218"/>
                  <a:gd name="T3" fmla="*/ 207 h 209"/>
                  <a:gd name="T4" fmla="*/ 218 w 218"/>
                  <a:gd name="T5" fmla="*/ 209 h 209"/>
                  <a:gd name="T6" fmla="*/ 43 w 218"/>
                  <a:gd name="T7" fmla="*/ 38 h 209"/>
                  <a:gd name="T8" fmla="*/ 40 w 218"/>
                  <a:gd name="T9" fmla="*/ 38 h 209"/>
                  <a:gd name="T10" fmla="*/ 2 w 218"/>
                  <a:gd name="T11" fmla="*/ 0 h 209"/>
                  <a:gd name="T12" fmla="*/ 0 w 218"/>
                  <a:gd name="T13" fmla="*/ 3 h 209"/>
                  <a:gd name="T14" fmla="*/ 35 w 218"/>
                  <a:gd name="T15" fmla="*/ 36 h 209"/>
                  <a:gd name="T16" fmla="*/ 40 w 218"/>
                  <a:gd name="T17" fmla="*/ 36 h 209"/>
                  <a:gd name="T18" fmla="*/ 16 w 218"/>
                  <a:gd name="T19" fmla="*/ 12 h 209"/>
                  <a:gd name="T20" fmla="*/ 2 w 218"/>
                  <a:gd name="T2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209">
                    <a:moveTo>
                      <a:pt x="40" y="38"/>
                    </a:moveTo>
                    <a:lnTo>
                      <a:pt x="216" y="207"/>
                    </a:lnTo>
                    <a:lnTo>
                      <a:pt x="218" y="209"/>
                    </a:lnTo>
                    <a:lnTo>
                      <a:pt x="43" y="38"/>
                    </a:lnTo>
                    <a:lnTo>
                      <a:pt x="40" y="38"/>
                    </a:lnTo>
                    <a:moveTo>
                      <a:pt x="2" y="0"/>
                    </a:moveTo>
                    <a:lnTo>
                      <a:pt x="0" y="3"/>
                    </a:lnTo>
                    <a:lnTo>
                      <a:pt x="35" y="36"/>
                    </a:lnTo>
                    <a:lnTo>
                      <a:pt x="40" y="36"/>
                    </a:lnTo>
                    <a:lnTo>
                      <a:pt x="16" y="1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6" name="Freeform 873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7" name="Freeform 87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8" name="Rectangle 875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9" name="Freeform 876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0" name="Rectangle 87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1" name="Rectangle 87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2" name="Rectangle 87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3" name="Freeform 880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4" name="Rectangle 88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5" name="Rectangle 882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6" name="Rectangle 883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7" name="Rectangle 884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8" name="Rectangle 885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9" name="Rectangle 886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0" name="Rectangle 88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1" name="Rectangle 88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2" name="Freeform 889"/>
              <p:cNvSpPr>
                <a:spLocks/>
              </p:cNvSpPr>
              <p:nvPr/>
            </p:nvSpPr>
            <p:spPr bwMode="auto">
              <a:xfrm>
                <a:off x="3985" y="1965"/>
                <a:ext cx="14" cy="14"/>
              </a:xfrm>
              <a:custGeom>
                <a:avLst/>
                <a:gdLst>
                  <a:gd name="T0" fmla="*/ 0 w 14"/>
                  <a:gd name="T1" fmla="*/ 0 h 14"/>
                  <a:gd name="T2" fmla="*/ 14 w 14"/>
                  <a:gd name="T3" fmla="*/ 14 h 14"/>
                  <a:gd name="T4" fmla="*/ 14 w 14"/>
                  <a:gd name="T5" fmla="*/ 14 h 14"/>
                  <a:gd name="T6" fmla="*/ 2 w 14"/>
                  <a:gd name="T7" fmla="*/ 2 h 14"/>
                  <a:gd name="T8" fmla="*/ 0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lnTo>
                      <a:pt x="14" y="14"/>
                    </a:lnTo>
                    <a:lnTo>
                      <a:pt x="14" y="1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3" name="Freeform 890"/>
              <p:cNvSpPr>
                <a:spLocks/>
              </p:cNvSpPr>
              <p:nvPr/>
            </p:nvSpPr>
            <p:spPr bwMode="auto">
              <a:xfrm>
                <a:off x="3985" y="1965"/>
                <a:ext cx="14" cy="14"/>
              </a:xfrm>
              <a:custGeom>
                <a:avLst/>
                <a:gdLst>
                  <a:gd name="T0" fmla="*/ 0 w 14"/>
                  <a:gd name="T1" fmla="*/ 0 h 14"/>
                  <a:gd name="T2" fmla="*/ 14 w 14"/>
                  <a:gd name="T3" fmla="*/ 14 h 14"/>
                  <a:gd name="T4" fmla="*/ 14 w 14"/>
                  <a:gd name="T5" fmla="*/ 14 h 14"/>
                  <a:gd name="T6" fmla="*/ 2 w 14"/>
                  <a:gd name="T7" fmla="*/ 2 h 14"/>
                  <a:gd name="T8" fmla="*/ 0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lnTo>
                      <a:pt x="14" y="14"/>
                    </a:lnTo>
                    <a:lnTo>
                      <a:pt x="14" y="14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4" name="Rectangle 891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5" name="Rectangle 892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6" name="Freeform 893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7" name="Freeform 89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8" name="Freeform 895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09" name="Freeform 896"/>
              <p:cNvSpPr>
                <a:spLocks/>
              </p:cNvSpPr>
              <p:nvPr/>
            </p:nvSpPr>
            <p:spPr bwMode="auto">
              <a:xfrm>
                <a:off x="4002" y="1979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0" name="Rectangle 89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1" name="Rectangle 89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2" name="Rectangle 89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3" name="Rectangle 90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4" name="Rectangle 90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5" name="Rectangle 902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6" name="Rectangle 903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7" name="Rectangle 904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8" name="Rectangle 905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19" name="Freeform 906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0" name="Freeform 907"/>
              <p:cNvSpPr>
                <a:spLocks/>
              </p:cNvSpPr>
              <p:nvPr/>
            </p:nvSpPr>
            <p:spPr bwMode="auto">
              <a:xfrm>
                <a:off x="3804" y="1794"/>
                <a:ext cx="8" cy="2"/>
              </a:xfrm>
              <a:custGeom>
                <a:avLst/>
                <a:gdLst>
                  <a:gd name="T0" fmla="*/ 0 w 8"/>
                  <a:gd name="T1" fmla="*/ 0 h 2"/>
                  <a:gd name="T2" fmla="*/ 5 w 8"/>
                  <a:gd name="T3" fmla="*/ 2 h 2"/>
                  <a:gd name="T4" fmla="*/ 8 w 8"/>
                  <a:gd name="T5" fmla="*/ 2 h 2"/>
                  <a:gd name="T6" fmla="*/ 5 w 8"/>
                  <a:gd name="T7" fmla="*/ 0 h 2"/>
                  <a:gd name="T8" fmla="*/ 0 w 8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1" name="Freeform 908"/>
              <p:cNvSpPr>
                <a:spLocks/>
              </p:cNvSpPr>
              <p:nvPr/>
            </p:nvSpPr>
            <p:spPr bwMode="auto">
              <a:xfrm>
                <a:off x="3804" y="1794"/>
                <a:ext cx="8" cy="2"/>
              </a:xfrm>
              <a:custGeom>
                <a:avLst/>
                <a:gdLst>
                  <a:gd name="T0" fmla="*/ 0 w 8"/>
                  <a:gd name="T1" fmla="*/ 0 h 2"/>
                  <a:gd name="T2" fmla="*/ 5 w 8"/>
                  <a:gd name="T3" fmla="*/ 2 h 2"/>
                  <a:gd name="T4" fmla="*/ 8 w 8"/>
                  <a:gd name="T5" fmla="*/ 2 h 2"/>
                  <a:gd name="T6" fmla="*/ 5 w 8"/>
                  <a:gd name="T7" fmla="*/ 0 h 2"/>
                  <a:gd name="T8" fmla="*/ 0 w 8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2" name="Freeform 909"/>
              <p:cNvSpPr>
                <a:spLocks/>
              </p:cNvSpPr>
              <p:nvPr/>
            </p:nvSpPr>
            <p:spPr bwMode="auto">
              <a:xfrm>
                <a:off x="3766" y="175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2 h 5"/>
                  <a:gd name="T4" fmla="*/ 3 w 5"/>
                  <a:gd name="T5" fmla="*/ 5 h 5"/>
                  <a:gd name="T6" fmla="*/ 5 w 5"/>
                  <a:gd name="T7" fmla="*/ 2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2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3" name="Freeform 910"/>
              <p:cNvSpPr>
                <a:spLocks/>
              </p:cNvSpPr>
              <p:nvPr/>
            </p:nvSpPr>
            <p:spPr bwMode="auto">
              <a:xfrm>
                <a:off x="3766" y="175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2 h 5"/>
                  <a:gd name="T4" fmla="*/ 3 w 5"/>
                  <a:gd name="T5" fmla="*/ 5 h 5"/>
                  <a:gd name="T6" fmla="*/ 5 w 5"/>
                  <a:gd name="T7" fmla="*/ 2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2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4" name="Freeform 911"/>
              <p:cNvSpPr>
                <a:spLocks noEditPoints="1"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2 w 2"/>
                  <a:gd name="T8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5" name="Freeform 912"/>
              <p:cNvSpPr>
                <a:spLocks noEditPoints="1"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2 w 2"/>
                  <a:gd name="T8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6" name="Rectangle 913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7" name="Freeform 91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8" name="Rectangle 915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29" name="Freeform 916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0" name="Freeform 917"/>
              <p:cNvSpPr>
                <a:spLocks/>
              </p:cNvSpPr>
              <p:nvPr/>
            </p:nvSpPr>
            <p:spPr bwMode="auto">
              <a:xfrm>
                <a:off x="3581" y="1578"/>
                <a:ext cx="9" cy="11"/>
              </a:xfrm>
              <a:custGeom>
                <a:avLst/>
                <a:gdLst>
                  <a:gd name="T0" fmla="*/ 0 w 9"/>
                  <a:gd name="T1" fmla="*/ 0 h 11"/>
                  <a:gd name="T2" fmla="*/ 0 w 9"/>
                  <a:gd name="T3" fmla="*/ 2 h 11"/>
                  <a:gd name="T4" fmla="*/ 9 w 9"/>
                  <a:gd name="T5" fmla="*/ 11 h 11"/>
                  <a:gd name="T6" fmla="*/ 2 w 9"/>
                  <a:gd name="T7" fmla="*/ 2 h 11"/>
                  <a:gd name="T8" fmla="*/ 0 w 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lnTo>
                      <a:pt x="0" y="2"/>
                    </a:lnTo>
                    <a:lnTo>
                      <a:pt x="9" y="1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1" name="Freeform 918"/>
              <p:cNvSpPr>
                <a:spLocks/>
              </p:cNvSpPr>
              <p:nvPr/>
            </p:nvSpPr>
            <p:spPr bwMode="auto">
              <a:xfrm>
                <a:off x="3581" y="1578"/>
                <a:ext cx="9" cy="11"/>
              </a:xfrm>
              <a:custGeom>
                <a:avLst/>
                <a:gdLst>
                  <a:gd name="T0" fmla="*/ 0 w 9"/>
                  <a:gd name="T1" fmla="*/ 0 h 11"/>
                  <a:gd name="T2" fmla="*/ 0 w 9"/>
                  <a:gd name="T3" fmla="*/ 2 h 11"/>
                  <a:gd name="T4" fmla="*/ 9 w 9"/>
                  <a:gd name="T5" fmla="*/ 11 h 11"/>
                  <a:gd name="T6" fmla="*/ 2 w 9"/>
                  <a:gd name="T7" fmla="*/ 2 h 11"/>
                  <a:gd name="T8" fmla="*/ 0 w 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lnTo>
                      <a:pt x="0" y="2"/>
                    </a:lnTo>
                    <a:lnTo>
                      <a:pt x="9" y="11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2" name="Freeform 919"/>
              <p:cNvSpPr>
                <a:spLocks/>
              </p:cNvSpPr>
              <p:nvPr/>
            </p:nvSpPr>
            <p:spPr bwMode="auto">
              <a:xfrm>
                <a:off x="3579" y="15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3" name="Freeform 920"/>
              <p:cNvSpPr>
                <a:spLocks/>
              </p:cNvSpPr>
              <p:nvPr/>
            </p:nvSpPr>
            <p:spPr bwMode="auto">
              <a:xfrm>
                <a:off x="3579" y="15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4" name="Freeform 921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5" name="Freeform 922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6" name="Freeform 92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7" name="Freeform 92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8" name="Freeform 925"/>
              <p:cNvSpPr>
                <a:spLocks noEditPoints="1"/>
              </p:cNvSpPr>
              <p:nvPr/>
            </p:nvSpPr>
            <p:spPr bwMode="auto">
              <a:xfrm>
                <a:off x="3581" y="1575"/>
                <a:ext cx="202" cy="22"/>
              </a:xfrm>
              <a:custGeom>
                <a:avLst/>
                <a:gdLst>
                  <a:gd name="T0" fmla="*/ 4 w 85"/>
                  <a:gd name="T1" fmla="*/ 0 h 9"/>
                  <a:gd name="T2" fmla="*/ 5 w 85"/>
                  <a:gd name="T3" fmla="*/ 2 h 9"/>
                  <a:gd name="T4" fmla="*/ 77 w 85"/>
                  <a:gd name="T5" fmla="*/ 9 h 9"/>
                  <a:gd name="T6" fmla="*/ 79 w 85"/>
                  <a:gd name="T7" fmla="*/ 9 h 9"/>
                  <a:gd name="T8" fmla="*/ 81 w 85"/>
                  <a:gd name="T9" fmla="*/ 9 h 9"/>
                  <a:gd name="T10" fmla="*/ 82 w 85"/>
                  <a:gd name="T11" fmla="*/ 9 h 9"/>
                  <a:gd name="T12" fmla="*/ 85 w 85"/>
                  <a:gd name="T13" fmla="*/ 9 h 9"/>
                  <a:gd name="T14" fmla="*/ 85 w 85"/>
                  <a:gd name="T15" fmla="*/ 9 h 9"/>
                  <a:gd name="T16" fmla="*/ 82 w 85"/>
                  <a:gd name="T17" fmla="*/ 8 h 9"/>
                  <a:gd name="T18" fmla="*/ 81 w 85"/>
                  <a:gd name="T19" fmla="*/ 8 h 9"/>
                  <a:gd name="T20" fmla="*/ 81 w 85"/>
                  <a:gd name="T21" fmla="*/ 8 h 9"/>
                  <a:gd name="T22" fmla="*/ 81 w 85"/>
                  <a:gd name="T23" fmla="*/ 8 h 9"/>
                  <a:gd name="T24" fmla="*/ 82 w 85"/>
                  <a:gd name="T25" fmla="*/ 8 h 9"/>
                  <a:gd name="T26" fmla="*/ 82 w 85"/>
                  <a:gd name="T27" fmla="*/ 8 h 9"/>
                  <a:gd name="T28" fmla="*/ 4 w 85"/>
                  <a:gd name="T29" fmla="*/ 0 h 9"/>
                  <a:gd name="T30" fmla="*/ 0 w 85"/>
                  <a:gd name="T31" fmla="*/ 0 h 9"/>
                  <a:gd name="T32" fmla="*/ 0 w 85"/>
                  <a:gd name="T33" fmla="*/ 0 h 9"/>
                  <a:gd name="T34" fmla="*/ 1 w 85"/>
                  <a:gd name="T35" fmla="*/ 2 h 9"/>
                  <a:gd name="T36" fmla="*/ 2 w 85"/>
                  <a:gd name="T37" fmla="*/ 2 h 9"/>
                  <a:gd name="T38" fmla="*/ 1 w 85"/>
                  <a:gd name="T39" fmla="*/ 0 h 9"/>
                  <a:gd name="T40" fmla="*/ 0 w 85"/>
                  <a:gd name="T4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9">
                    <a:moveTo>
                      <a:pt x="4" y="0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8" y="9"/>
                      <a:pt x="79" y="9"/>
                    </a:cubicBezTo>
                    <a:cubicBezTo>
                      <a:pt x="80" y="9"/>
                      <a:pt x="80" y="9"/>
                      <a:pt x="81" y="9"/>
                    </a:cubicBezTo>
                    <a:cubicBezTo>
                      <a:pt x="81" y="9"/>
                      <a:pt x="81" y="9"/>
                      <a:pt x="82" y="9"/>
                    </a:cubicBezTo>
                    <a:cubicBezTo>
                      <a:pt x="83" y="9"/>
                      <a:pt x="84" y="9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4" y="9"/>
                      <a:pt x="84" y="9"/>
                      <a:pt x="82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39" name="Freeform 926"/>
              <p:cNvSpPr>
                <a:spLocks/>
              </p:cNvSpPr>
              <p:nvPr/>
            </p:nvSpPr>
            <p:spPr bwMode="auto">
              <a:xfrm>
                <a:off x="3764" y="1594"/>
                <a:ext cx="116" cy="14"/>
              </a:xfrm>
              <a:custGeom>
                <a:avLst/>
                <a:gdLst>
                  <a:gd name="T0" fmla="*/ 5 w 49"/>
                  <a:gd name="T1" fmla="*/ 0 h 6"/>
                  <a:gd name="T2" fmla="*/ 5 w 49"/>
                  <a:gd name="T3" fmla="*/ 0 h 6"/>
                  <a:gd name="T4" fmla="*/ 4 w 49"/>
                  <a:gd name="T5" fmla="*/ 0 h 6"/>
                  <a:gd name="T6" fmla="*/ 4 w 49"/>
                  <a:gd name="T7" fmla="*/ 0 h 6"/>
                  <a:gd name="T8" fmla="*/ 4 w 49"/>
                  <a:gd name="T9" fmla="*/ 0 h 6"/>
                  <a:gd name="T10" fmla="*/ 5 w 49"/>
                  <a:gd name="T11" fmla="*/ 0 h 6"/>
                  <a:gd name="T12" fmla="*/ 8 w 49"/>
                  <a:gd name="T13" fmla="*/ 1 h 6"/>
                  <a:gd name="T14" fmla="*/ 8 w 49"/>
                  <a:gd name="T15" fmla="*/ 1 h 6"/>
                  <a:gd name="T16" fmla="*/ 5 w 49"/>
                  <a:gd name="T17" fmla="*/ 1 h 6"/>
                  <a:gd name="T18" fmla="*/ 4 w 49"/>
                  <a:gd name="T19" fmla="*/ 1 h 6"/>
                  <a:gd name="T20" fmla="*/ 2 w 49"/>
                  <a:gd name="T21" fmla="*/ 1 h 6"/>
                  <a:gd name="T22" fmla="*/ 0 w 49"/>
                  <a:gd name="T23" fmla="*/ 1 h 6"/>
                  <a:gd name="T24" fmla="*/ 49 w 49"/>
                  <a:gd name="T25" fmla="*/ 6 h 6"/>
                  <a:gd name="T26" fmla="*/ 49 w 49"/>
                  <a:gd name="T27" fmla="*/ 6 h 6"/>
                  <a:gd name="T28" fmla="*/ 7 w 49"/>
                  <a:gd name="T29" fmla="*/ 1 h 6"/>
                  <a:gd name="T30" fmla="*/ 5 w 49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6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0" name="Rectangle 927"/>
              <p:cNvSpPr>
                <a:spLocks noChangeArrowheads="1"/>
              </p:cNvSpPr>
              <p:nvPr/>
            </p:nvSpPr>
            <p:spPr bwMode="auto">
              <a:xfrm>
                <a:off x="3880" y="1608"/>
                <a:ext cx="3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1" name="Rectangle 928"/>
              <p:cNvSpPr>
                <a:spLocks noChangeArrowheads="1"/>
              </p:cNvSpPr>
              <p:nvPr/>
            </p:nvSpPr>
            <p:spPr bwMode="auto">
              <a:xfrm>
                <a:off x="3880" y="1608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2" name="Oval 92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ellipse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3" name="Oval 930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ellipse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4" name="Rectangle 93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5" name="Rectangle 932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6" name="Freeform 93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7" name="Freeform 93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8" name="Freeform 935"/>
              <p:cNvSpPr>
                <a:spLocks/>
              </p:cNvSpPr>
              <p:nvPr/>
            </p:nvSpPr>
            <p:spPr bwMode="auto">
              <a:xfrm>
                <a:off x="3581" y="1575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5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49" name="Freeform 936"/>
              <p:cNvSpPr>
                <a:spLocks/>
              </p:cNvSpPr>
              <p:nvPr/>
            </p:nvSpPr>
            <p:spPr bwMode="auto">
              <a:xfrm>
                <a:off x="3581" y="1575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5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0" name="Freeform 937"/>
              <p:cNvSpPr>
                <a:spLocks/>
              </p:cNvSpPr>
              <p:nvPr/>
            </p:nvSpPr>
            <p:spPr bwMode="auto">
              <a:xfrm>
                <a:off x="3579" y="1575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2 w 4"/>
                  <a:gd name="T3" fmla="*/ 3 h 5"/>
                  <a:gd name="T4" fmla="*/ 0 w 4"/>
                  <a:gd name="T5" fmla="*/ 3 h 5"/>
                  <a:gd name="T6" fmla="*/ 2 w 4"/>
                  <a:gd name="T7" fmla="*/ 3 h 5"/>
                  <a:gd name="T8" fmla="*/ 2 w 4"/>
                  <a:gd name="T9" fmla="*/ 3 h 5"/>
                  <a:gd name="T10" fmla="*/ 4 w 4"/>
                  <a:gd name="T11" fmla="*/ 5 h 5"/>
                  <a:gd name="T12" fmla="*/ 2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1" name="Freeform 938"/>
              <p:cNvSpPr>
                <a:spLocks/>
              </p:cNvSpPr>
              <p:nvPr/>
            </p:nvSpPr>
            <p:spPr bwMode="auto">
              <a:xfrm>
                <a:off x="3579" y="1575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2 w 4"/>
                  <a:gd name="T3" fmla="*/ 3 h 5"/>
                  <a:gd name="T4" fmla="*/ 0 w 4"/>
                  <a:gd name="T5" fmla="*/ 3 h 5"/>
                  <a:gd name="T6" fmla="*/ 2 w 4"/>
                  <a:gd name="T7" fmla="*/ 3 h 5"/>
                  <a:gd name="T8" fmla="*/ 2 w 4"/>
                  <a:gd name="T9" fmla="*/ 3 h 5"/>
                  <a:gd name="T10" fmla="*/ 4 w 4"/>
                  <a:gd name="T11" fmla="*/ 5 h 5"/>
                  <a:gd name="T12" fmla="*/ 2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2" name="Freeform 939"/>
              <p:cNvSpPr>
                <a:spLocks/>
              </p:cNvSpPr>
              <p:nvPr/>
            </p:nvSpPr>
            <p:spPr bwMode="auto">
              <a:xfrm>
                <a:off x="3579" y="1578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2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3" name="Freeform 940"/>
              <p:cNvSpPr>
                <a:spLocks/>
              </p:cNvSpPr>
              <p:nvPr/>
            </p:nvSpPr>
            <p:spPr bwMode="auto">
              <a:xfrm>
                <a:off x="3579" y="1578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2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4" name="Freeform 941"/>
              <p:cNvSpPr>
                <a:spLocks noEditPoints="1"/>
              </p:cNvSpPr>
              <p:nvPr/>
            </p:nvSpPr>
            <p:spPr bwMode="auto">
              <a:xfrm>
                <a:off x="3576" y="1568"/>
                <a:ext cx="5" cy="10"/>
              </a:xfrm>
              <a:custGeom>
                <a:avLst/>
                <a:gdLst>
                  <a:gd name="T0" fmla="*/ 3 w 5"/>
                  <a:gd name="T1" fmla="*/ 2 h 10"/>
                  <a:gd name="T2" fmla="*/ 0 w 5"/>
                  <a:gd name="T3" fmla="*/ 5 h 10"/>
                  <a:gd name="T4" fmla="*/ 3 w 5"/>
                  <a:gd name="T5" fmla="*/ 7 h 10"/>
                  <a:gd name="T6" fmla="*/ 3 w 5"/>
                  <a:gd name="T7" fmla="*/ 7 h 10"/>
                  <a:gd name="T8" fmla="*/ 3 w 5"/>
                  <a:gd name="T9" fmla="*/ 10 h 10"/>
                  <a:gd name="T10" fmla="*/ 3 w 5"/>
                  <a:gd name="T11" fmla="*/ 10 h 10"/>
                  <a:gd name="T12" fmla="*/ 3 w 5"/>
                  <a:gd name="T13" fmla="*/ 7 h 10"/>
                  <a:gd name="T14" fmla="*/ 5 w 5"/>
                  <a:gd name="T15" fmla="*/ 7 h 10"/>
                  <a:gd name="T16" fmla="*/ 5 w 5"/>
                  <a:gd name="T17" fmla="*/ 5 h 10"/>
                  <a:gd name="T18" fmla="*/ 3 w 5"/>
                  <a:gd name="T19" fmla="*/ 2 h 10"/>
                  <a:gd name="T20" fmla="*/ 3 w 5"/>
                  <a:gd name="T21" fmla="*/ 0 h 10"/>
                  <a:gd name="T22" fmla="*/ 3 w 5"/>
                  <a:gd name="T23" fmla="*/ 0 h 10"/>
                  <a:gd name="T24" fmla="*/ 3 w 5"/>
                  <a:gd name="T25" fmla="*/ 0 h 10"/>
                  <a:gd name="T26" fmla="*/ 3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3" y="2"/>
                    </a:moveTo>
                    <a:lnTo>
                      <a:pt x="0" y="5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2"/>
                    </a:lnTo>
                    <a:close/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5" name="Freeform 942"/>
              <p:cNvSpPr>
                <a:spLocks noEditPoints="1"/>
              </p:cNvSpPr>
              <p:nvPr/>
            </p:nvSpPr>
            <p:spPr bwMode="auto">
              <a:xfrm>
                <a:off x="3576" y="1568"/>
                <a:ext cx="5" cy="10"/>
              </a:xfrm>
              <a:custGeom>
                <a:avLst/>
                <a:gdLst>
                  <a:gd name="T0" fmla="*/ 3 w 5"/>
                  <a:gd name="T1" fmla="*/ 2 h 10"/>
                  <a:gd name="T2" fmla="*/ 0 w 5"/>
                  <a:gd name="T3" fmla="*/ 5 h 10"/>
                  <a:gd name="T4" fmla="*/ 3 w 5"/>
                  <a:gd name="T5" fmla="*/ 7 h 10"/>
                  <a:gd name="T6" fmla="*/ 3 w 5"/>
                  <a:gd name="T7" fmla="*/ 7 h 10"/>
                  <a:gd name="T8" fmla="*/ 3 w 5"/>
                  <a:gd name="T9" fmla="*/ 10 h 10"/>
                  <a:gd name="T10" fmla="*/ 3 w 5"/>
                  <a:gd name="T11" fmla="*/ 10 h 10"/>
                  <a:gd name="T12" fmla="*/ 3 w 5"/>
                  <a:gd name="T13" fmla="*/ 7 h 10"/>
                  <a:gd name="T14" fmla="*/ 5 w 5"/>
                  <a:gd name="T15" fmla="*/ 7 h 10"/>
                  <a:gd name="T16" fmla="*/ 5 w 5"/>
                  <a:gd name="T17" fmla="*/ 5 h 10"/>
                  <a:gd name="T18" fmla="*/ 3 w 5"/>
                  <a:gd name="T19" fmla="*/ 2 h 10"/>
                  <a:gd name="T20" fmla="*/ 3 w 5"/>
                  <a:gd name="T21" fmla="*/ 0 h 10"/>
                  <a:gd name="T22" fmla="*/ 3 w 5"/>
                  <a:gd name="T23" fmla="*/ 0 h 10"/>
                  <a:gd name="T24" fmla="*/ 3 w 5"/>
                  <a:gd name="T25" fmla="*/ 0 h 10"/>
                  <a:gd name="T26" fmla="*/ 3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3" y="2"/>
                    </a:moveTo>
                    <a:lnTo>
                      <a:pt x="0" y="5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2"/>
                    </a:lnTo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6" name="Freeform 943"/>
              <p:cNvSpPr>
                <a:spLocks/>
              </p:cNvSpPr>
              <p:nvPr/>
            </p:nvSpPr>
            <p:spPr bwMode="auto">
              <a:xfrm>
                <a:off x="3579" y="1575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7" name="Freeform 944"/>
              <p:cNvSpPr>
                <a:spLocks/>
              </p:cNvSpPr>
              <p:nvPr/>
            </p:nvSpPr>
            <p:spPr bwMode="auto">
              <a:xfrm>
                <a:off x="3579" y="1575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8" name="Rectangle 945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59" name="Freeform 946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0" name="Freeform 947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1" name="Freeform 948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2" name="Rectangle 949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3" name="Freeform 950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4" name="Freeform 951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5" name="Freeform 952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6" name="Freeform 953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7" name="Freeform 954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8" name="Rectangle 955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69" name="Freeform 956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0" name="Freeform 957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2 w 2"/>
                  <a:gd name="T15" fmla="*/ 3 h 3"/>
                  <a:gd name="T16" fmla="*/ 2 w 2"/>
                  <a:gd name="T17" fmla="*/ 0 h 3"/>
                  <a:gd name="T18" fmla="*/ 2 w 2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1" name="Freeform 958"/>
              <p:cNvSpPr>
                <a:spLocks/>
              </p:cNvSpPr>
              <p:nvPr/>
            </p:nvSpPr>
            <p:spPr bwMode="auto">
              <a:xfrm>
                <a:off x="3579" y="1575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2 w 2"/>
                  <a:gd name="T15" fmla="*/ 3 h 3"/>
                  <a:gd name="T16" fmla="*/ 2 w 2"/>
                  <a:gd name="T17" fmla="*/ 0 h 3"/>
                  <a:gd name="T18" fmla="*/ 2 w 2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2" name="Rectangle 959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3" name="Freeform 960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4" name="Rectangle 961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5" name="Freeform 962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6" name="Rectangle 963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7" name="Rectangle 964"/>
              <p:cNvSpPr>
                <a:spLocks noChangeArrowheads="1"/>
              </p:cNvSpPr>
              <p:nvPr/>
            </p:nvSpPr>
            <p:spPr bwMode="auto">
              <a:xfrm>
                <a:off x="3579" y="157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8" name="Freeform 965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79" name="Freeform 966"/>
              <p:cNvSpPr>
                <a:spLocks/>
              </p:cNvSpPr>
              <p:nvPr/>
            </p:nvSpPr>
            <p:spPr bwMode="auto">
              <a:xfrm>
                <a:off x="3579" y="1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0" name="Freeform 967"/>
              <p:cNvSpPr>
                <a:spLocks noEditPoints="1"/>
              </p:cNvSpPr>
              <p:nvPr/>
            </p:nvSpPr>
            <p:spPr bwMode="auto">
              <a:xfrm>
                <a:off x="3305" y="1566"/>
                <a:ext cx="274" cy="518"/>
              </a:xfrm>
              <a:custGeom>
                <a:avLst/>
                <a:gdLst>
                  <a:gd name="T0" fmla="*/ 4 w 115"/>
                  <a:gd name="T1" fmla="*/ 211 h 218"/>
                  <a:gd name="T2" fmla="*/ 0 w 115"/>
                  <a:gd name="T3" fmla="*/ 218 h 218"/>
                  <a:gd name="T4" fmla="*/ 0 w 115"/>
                  <a:gd name="T5" fmla="*/ 218 h 218"/>
                  <a:gd name="T6" fmla="*/ 0 w 115"/>
                  <a:gd name="T7" fmla="*/ 218 h 218"/>
                  <a:gd name="T8" fmla="*/ 4 w 115"/>
                  <a:gd name="T9" fmla="*/ 211 h 218"/>
                  <a:gd name="T10" fmla="*/ 4 w 115"/>
                  <a:gd name="T11" fmla="*/ 211 h 218"/>
                  <a:gd name="T12" fmla="*/ 79 w 115"/>
                  <a:gd name="T13" fmla="*/ 70 h 218"/>
                  <a:gd name="T14" fmla="*/ 77 w 115"/>
                  <a:gd name="T15" fmla="*/ 72 h 218"/>
                  <a:gd name="T16" fmla="*/ 76 w 115"/>
                  <a:gd name="T17" fmla="*/ 74 h 218"/>
                  <a:gd name="T18" fmla="*/ 78 w 115"/>
                  <a:gd name="T19" fmla="*/ 72 h 218"/>
                  <a:gd name="T20" fmla="*/ 79 w 115"/>
                  <a:gd name="T21" fmla="*/ 70 h 218"/>
                  <a:gd name="T22" fmla="*/ 86 w 115"/>
                  <a:gd name="T23" fmla="*/ 57 h 218"/>
                  <a:gd name="T24" fmla="*/ 85 w 115"/>
                  <a:gd name="T25" fmla="*/ 58 h 218"/>
                  <a:gd name="T26" fmla="*/ 86 w 115"/>
                  <a:gd name="T27" fmla="*/ 57 h 218"/>
                  <a:gd name="T28" fmla="*/ 86 w 115"/>
                  <a:gd name="T29" fmla="*/ 57 h 218"/>
                  <a:gd name="T30" fmla="*/ 87 w 115"/>
                  <a:gd name="T31" fmla="*/ 55 h 218"/>
                  <a:gd name="T32" fmla="*/ 84 w 115"/>
                  <a:gd name="T33" fmla="*/ 57 h 218"/>
                  <a:gd name="T34" fmla="*/ 84 w 115"/>
                  <a:gd name="T35" fmla="*/ 57 h 218"/>
                  <a:gd name="T36" fmla="*/ 86 w 115"/>
                  <a:gd name="T37" fmla="*/ 56 h 218"/>
                  <a:gd name="T38" fmla="*/ 87 w 115"/>
                  <a:gd name="T39" fmla="*/ 55 h 218"/>
                  <a:gd name="T40" fmla="*/ 88 w 115"/>
                  <a:gd name="T41" fmla="*/ 53 h 218"/>
                  <a:gd name="T42" fmla="*/ 88 w 115"/>
                  <a:gd name="T43" fmla="*/ 53 h 218"/>
                  <a:gd name="T44" fmla="*/ 88 w 115"/>
                  <a:gd name="T45" fmla="*/ 53 h 218"/>
                  <a:gd name="T46" fmla="*/ 88 w 115"/>
                  <a:gd name="T47" fmla="*/ 53 h 218"/>
                  <a:gd name="T48" fmla="*/ 114 w 115"/>
                  <a:gd name="T49" fmla="*/ 0 h 218"/>
                  <a:gd name="T50" fmla="*/ 86 w 115"/>
                  <a:gd name="T51" fmla="*/ 53 h 218"/>
                  <a:gd name="T52" fmla="*/ 88 w 115"/>
                  <a:gd name="T53" fmla="*/ 52 h 218"/>
                  <a:gd name="T54" fmla="*/ 88 w 115"/>
                  <a:gd name="T55" fmla="*/ 52 h 218"/>
                  <a:gd name="T56" fmla="*/ 88 w 115"/>
                  <a:gd name="T57" fmla="*/ 52 h 218"/>
                  <a:gd name="T58" fmla="*/ 114 w 115"/>
                  <a:gd name="T59" fmla="*/ 3 h 218"/>
                  <a:gd name="T60" fmla="*/ 114 w 115"/>
                  <a:gd name="T61" fmla="*/ 1 h 218"/>
                  <a:gd name="T62" fmla="*/ 115 w 115"/>
                  <a:gd name="T63" fmla="*/ 1 h 218"/>
                  <a:gd name="T64" fmla="*/ 114 w 115"/>
                  <a:gd name="T6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5" h="218">
                    <a:moveTo>
                      <a:pt x="4" y="211"/>
                    </a:moveTo>
                    <a:cubicBezTo>
                      <a:pt x="0" y="218"/>
                      <a:pt x="0" y="218"/>
                      <a:pt x="0" y="218"/>
                    </a:cubicBezTo>
                    <a:cubicBezTo>
                      <a:pt x="0" y="218"/>
                      <a:pt x="0" y="218"/>
                      <a:pt x="0" y="218"/>
                    </a:cubicBezTo>
                    <a:cubicBezTo>
                      <a:pt x="0" y="218"/>
                      <a:pt x="0" y="218"/>
                      <a:pt x="0" y="218"/>
                    </a:cubicBezTo>
                    <a:cubicBezTo>
                      <a:pt x="4" y="211"/>
                      <a:pt x="4" y="211"/>
                      <a:pt x="4" y="211"/>
                    </a:cubicBezTo>
                    <a:cubicBezTo>
                      <a:pt x="4" y="211"/>
                      <a:pt x="4" y="211"/>
                      <a:pt x="4" y="211"/>
                    </a:cubicBezTo>
                    <a:moveTo>
                      <a:pt x="79" y="70"/>
                    </a:moveTo>
                    <a:cubicBezTo>
                      <a:pt x="78" y="71"/>
                      <a:pt x="77" y="71"/>
                      <a:pt x="77" y="72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3"/>
                      <a:pt x="77" y="72"/>
                      <a:pt x="78" y="72"/>
                    </a:cubicBezTo>
                    <a:cubicBezTo>
                      <a:pt x="79" y="70"/>
                      <a:pt x="79" y="70"/>
                      <a:pt x="79" y="70"/>
                    </a:cubicBezTo>
                    <a:moveTo>
                      <a:pt x="86" y="57"/>
                    </a:moveTo>
                    <a:cubicBezTo>
                      <a:pt x="86" y="57"/>
                      <a:pt x="85" y="57"/>
                      <a:pt x="85" y="58"/>
                    </a:cubicBezTo>
                    <a:cubicBezTo>
                      <a:pt x="85" y="58"/>
                      <a:pt x="85" y="58"/>
                      <a:pt x="86" y="57"/>
                    </a:cubicBezTo>
                    <a:cubicBezTo>
                      <a:pt x="86" y="57"/>
                      <a:pt x="86" y="57"/>
                      <a:pt x="86" y="57"/>
                    </a:cubicBezTo>
                    <a:moveTo>
                      <a:pt x="87" y="55"/>
                    </a:moveTo>
                    <a:cubicBezTo>
                      <a:pt x="86" y="56"/>
                      <a:pt x="85" y="56"/>
                      <a:pt x="84" y="57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5" y="57"/>
                      <a:pt x="86" y="56"/>
                      <a:pt x="86" y="56"/>
                    </a:cubicBezTo>
                    <a:cubicBezTo>
                      <a:pt x="87" y="55"/>
                      <a:pt x="87" y="55"/>
                      <a:pt x="87" y="55"/>
                    </a:cubicBezTo>
                    <a:moveTo>
                      <a:pt x="88" y="53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53"/>
                      <a:pt x="88" y="53"/>
                      <a:pt x="88" y="53"/>
                    </a:cubicBezTo>
                    <a:moveTo>
                      <a:pt x="114" y="0"/>
                    </a:moveTo>
                    <a:cubicBezTo>
                      <a:pt x="86" y="53"/>
                      <a:pt x="86" y="53"/>
                      <a:pt x="86" y="53"/>
                    </a:cubicBezTo>
                    <a:cubicBezTo>
                      <a:pt x="87" y="53"/>
                      <a:pt x="87" y="53"/>
                      <a:pt x="88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4" y="0"/>
                      <a:pt x="114" y="0"/>
                      <a:pt x="114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1" name="Freeform 968"/>
              <p:cNvSpPr>
                <a:spLocks/>
              </p:cNvSpPr>
              <p:nvPr/>
            </p:nvSpPr>
            <p:spPr bwMode="auto">
              <a:xfrm>
                <a:off x="3505" y="1689"/>
                <a:ext cx="9" cy="12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0 h 5"/>
                  <a:gd name="T4" fmla="*/ 2 w 4"/>
                  <a:gd name="T5" fmla="*/ 1 h 5"/>
                  <a:gd name="T6" fmla="*/ 0 w 4"/>
                  <a:gd name="T7" fmla="*/ 5 h 5"/>
                  <a:gd name="T8" fmla="*/ 3 w 4"/>
                  <a:gd name="T9" fmla="*/ 3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4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2" name="Freeform 969"/>
              <p:cNvSpPr>
                <a:spLocks/>
              </p:cNvSpPr>
              <p:nvPr/>
            </p:nvSpPr>
            <p:spPr bwMode="auto">
              <a:xfrm>
                <a:off x="3488" y="1699"/>
                <a:ext cx="22" cy="38"/>
              </a:xfrm>
              <a:custGeom>
                <a:avLst/>
                <a:gdLst>
                  <a:gd name="T0" fmla="*/ 9 w 9"/>
                  <a:gd name="T1" fmla="*/ 0 h 16"/>
                  <a:gd name="T2" fmla="*/ 7 w 9"/>
                  <a:gd name="T3" fmla="*/ 1 h 16"/>
                  <a:gd name="T4" fmla="*/ 0 w 9"/>
                  <a:gd name="T5" fmla="*/ 16 h 16"/>
                  <a:gd name="T6" fmla="*/ 2 w 9"/>
                  <a:gd name="T7" fmla="*/ 14 h 16"/>
                  <a:gd name="T8" fmla="*/ 9 w 9"/>
                  <a:gd name="T9" fmla="*/ 1 h 16"/>
                  <a:gd name="T10" fmla="*/ 8 w 9"/>
                  <a:gd name="T11" fmla="*/ 2 h 16"/>
                  <a:gd name="T12" fmla="*/ 9 w 9"/>
                  <a:gd name="T13" fmla="*/ 1 h 16"/>
                  <a:gd name="T14" fmla="*/ 9 w 9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6">
                    <a:moveTo>
                      <a:pt x="9" y="0"/>
                    </a:moveTo>
                    <a:cubicBezTo>
                      <a:pt x="9" y="0"/>
                      <a:pt x="8" y="1"/>
                      <a:pt x="7" y="1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5"/>
                      <a:pt x="2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3" name="Freeform 970"/>
              <p:cNvSpPr>
                <a:spLocks/>
              </p:cNvSpPr>
              <p:nvPr/>
            </p:nvSpPr>
            <p:spPr bwMode="auto">
              <a:xfrm>
                <a:off x="3315" y="1737"/>
                <a:ext cx="176" cy="330"/>
              </a:xfrm>
              <a:custGeom>
                <a:avLst/>
                <a:gdLst>
                  <a:gd name="T0" fmla="*/ 74 w 74"/>
                  <a:gd name="T1" fmla="*/ 0 h 139"/>
                  <a:gd name="T2" fmla="*/ 72 w 74"/>
                  <a:gd name="T3" fmla="*/ 2 h 139"/>
                  <a:gd name="T4" fmla="*/ 0 w 74"/>
                  <a:gd name="T5" fmla="*/ 139 h 139"/>
                  <a:gd name="T6" fmla="*/ 0 w 74"/>
                  <a:gd name="T7" fmla="*/ 139 h 139"/>
                  <a:gd name="T8" fmla="*/ 59 w 74"/>
                  <a:gd name="T9" fmla="*/ 28 h 139"/>
                  <a:gd name="T10" fmla="*/ 74 w 74"/>
                  <a:gd name="T11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139">
                    <a:moveTo>
                      <a:pt x="74" y="0"/>
                    </a:moveTo>
                    <a:cubicBezTo>
                      <a:pt x="73" y="0"/>
                      <a:pt x="72" y="1"/>
                      <a:pt x="72" y="2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74" y="0"/>
                      <a:pt x="74" y="0"/>
                      <a:pt x="74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4" name="Freeform 971"/>
              <p:cNvSpPr>
                <a:spLocks/>
              </p:cNvSpPr>
              <p:nvPr/>
            </p:nvSpPr>
            <p:spPr bwMode="auto">
              <a:xfrm>
                <a:off x="3305" y="2067"/>
                <a:ext cx="10" cy="17"/>
              </a:xfrm>
              <a:custGeom>
                <a:avLst/>
                <a:gdLst>
                  <a:gd name="T0" fmla="*/ 4 w 4"/>
                  <a:gd name="T1" fmla="*/ 0 h 7"/>
                  <a:gd name="T2" fmla="*/ 0 w 4"/>
                  <a:gd name="T3" fmla="*/ 7 h 7"/>
                  <a:gd name="T4" fmla="*/ 0 w 4"/>
                  <a:gd name="T5" fmla="*/ 7 h 7"/>
                  <a:gd name="T6" fmla="*/ 0 w 4"/>
                  <a:gd name="T7" fmla="*/ 7 h 7"/>
                  <a:gd name="T8" fmla="*/ 0 w 4"/>
                  <a:gd name="T9" fmla="*/ 7 h 7"/>
                  <a:gd name="T10" fmla="*/ 2 w 4"/>
                  <a:gd name="T11" fmla="*/ 5 h 7"/>
                  <a:gd name="T12" fmla="*/ 4 w 4"/>
                  <a:gd name="T13" fmla="*/ 2 h 7"/>
                  <a:gd name="T14" fmla="*/ 4 w 4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5" name="Freeform 972"/>
              <p:cNvSpPr>
                <a:spLocks/>
              </p:cNvSpPr>
              <p:nvPr/>
            </p:nvSpPr>
            <p:spPr bwMode="auto">
              <a:xfrm>
                <a:off x="3315" y="1803"/>
                <a:ext cx="140" cy="269"/>
              </a:xfrm>
              <a:custGeom>
                <a:avLst/>
                <a:gdLst>
                  <a:gd name="T0" fmla="*/ 59 w 59"/>
                  <a:gd name="T1" fmla="*/ 0 h 113"/>
                  <a:gd name="T2" fmla="*/ 0 w 59"/>
                  <a:gd name="T3" fmla="*/ 111 h 113"/>
                  <a:gd name="T4" fmla="*/ 0 w 59"/>
                  <a:gd name="T5" fmla="*/ 113 h 113"/>
                  <a:gd name="T6" fmla="*/ 59 w 59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13">
                    <a:moveTo>
                      <a:pt x="59" y="0"/>
                    </a:move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2"/>
                      <a:pt x="0" y="113"/>
                      <a:pt x="0" y="113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6" name="Freeform 973"/>
              <p:cNvSpPr>
                <a:spLocks/>
              </p:cNvSpPr>
              <p:nvPr/>
            </p:nvSpPr>
            <p:spPr bwMode="auto">
              <a:xfrm>
                <a:off x="3305" y="2079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3 w 5"/>
                  <a:gd name="T9" fmla="*/ 5 h 5"/>
                  <a:gd name="T10" fmla="*/ 3 w 5"/>
                  <a:gd name="T11" fmla="*/ 5 h 5"/>
                  <a:gd name="T12" fmla="*/ 5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7" name="Freeform 974"/>
              <p:cNvSpPr>
                <a:spLocks/>
              </p:cNvSpPr>
              <p:nvPr/>
            </p:nvSpPr>
            <p:spPr bwMode="auto">
              <a:xfrm>
                <a:off x="3305" y="2079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3 w 5"/>
                  <a:gd name="T9" fmla="*/ 5 h 5"/>
                  <a:gd name="T10" fmla="*/ 3 w 5"/>
                  <a:gd name="T11" fmla="*/ 5 h 5"/>
                  <a:gd name="T12" fmla="*/ 5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8" name="Freeform 975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3 w 3"/>
                  <a:gd name="T5" fmla="*/ 0 w 3"/>
                  <a:gd name="T6" fmla="*/ 0 w 3"/>
                  <a:gd name="T7" fmla="*/ 0 w 3"/>
                  <a:gd name="T8" fmla="*/ 0 w 3"/>
                  <a:gd name="T9" fmla="*/ 0 w 3"/>
                  <a:gd name="T10" fmla="*/ 3 w 3"/>
                  <a:gd name="T11" fmla="*/ 3 w 3"/>
                  <a:gd name="T12" fmla="*/ 3 w 3"/>
                  <a:gd name="T1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89" name="Freeform 976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3 w 3"/>
                  <a:gd name="T5" fmla="*/ 0 w 3"/>
                  <a:gd name="T6" fmla="*/ 0 w 3"/>
                  <a:gd name="T7" fmla="*/ 0 w 3"/>
                  <a:gd name="T8" fmla="*/ 0 w 3"/>
                  <a:gd name="T9" fmla="*/ 0 w 3"/>
                  <a:gd name="T10" fmla="*/ 3 w 3"/>
                  <a:gd name="T11" fmla="*/ 3 w 3"/>
                  <a:gd name="T12" fmla="*/ 3 w 3"/>
                  <a:gd name="T1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0" name="Rectangle 977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1" name="Freeform 978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2" name="Freeform 979"/>
              <p:cNvSpPr>
                <a:spLocks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3" name="Freeform 980"/>
              <p:cNvSpPr>
                <a:spLocks/>
              </p:cNvSpPr>
              <p:nvPr/>
            </p:nvSpPr>
            <p:spPr bwMode="auto">
              <a:xfrm>
                <a:off x="3305" y="208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4" name="Freeform 981"/>
              <p:cNvSpPr>
                <a:spLocks/>
              </p:cNvSpPr>
              <p:nvPr/>
            </p:nvSpPr>
            <p:spPr bwMode="auto">
              <a:xfrm>
                <a:off x="3576" y="156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0 h 5"/>
                  <a:gd name="T4" fmla="*/ 0 w 3"/>
                  <a:gd name="T5" fmla="*/ 5 h 5"/>
                  <a:gd name="T6" fmla="*/ 3 w 3"/>
                  <a:gd name="T7" fmla="*/ 2 h 5"/>
                  <a:gd name="T8" fmla="*/ 0 w 3"/>
                  <a:gd name="T9" fmla="*/ 0 h 5"/>
                  <a:gd name="T10" fmla="*/ 3 w 3"/>
                  <a:gd name="T11" fmla="*/ 0 h 5"/>
                  <a:gd name="T12" fmla="*/ 3 w 3"/>
                  <a:gd name="T13" fmla="*/ 0 h 5"/>
                  <a:gd name="T14" fmla="*/ 3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5" name="Freeform 982"/>
              <p:cNvSpPr>
                <a:spLocks/>
              </p:cNvSpPr>
              <p:nvPr/>
            </p:nvSpPr>
            <p:spPr bwMode="auto">
              <a:xfrm>
                <a:off x="3576" y="156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0 h 5"/>
                  <a:gd name="T4" fmla="*/ 0 w 3"/>
                  <a:gd name="T5" fmla="*/ 5 h 5"/>
                  <a:gd name="T6" fmla="*/ 3 w 3"/>
                  <a:gd name="T7" fmla="*/ 2 h 5"/>
                  <a:gd name="T8" fmla="*/ 0 w 3"/>
                  <a:gd name="T9" fmla="*/ 0 h 5"/>
                  <a:gd name="T10" fmla="*/ 3 w 3"/>
                  <a:gd name="T11" fmla="*/ 0 h 5"/>
                  <a:gd name="T12" fmla="*/ 3 w 3"/>
                  <a:gd name="T13" fmla="*/ 0 h 5"/>
                  <a:gd name="T14" fmla="*/ 3 w 3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6" name="Rectangle 98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7" name="Rectangle 98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8" name="Rectangle 985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99" name="Rectangle 986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0" name="Freeform 987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1" name="Freeform 988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2" name="Freeform 989"/>
              <p:cNvSpPr>
                <a:spLocks noEditPoints="1"/>
              </p:cNvSpPr>
              <p:nvPr/>
            </p:nvSpPr>
            <p:spPr bwMode="auto">
              <a:xfrm>
                <a:off x="3581" y="1570"/>
                <a:ext cx="159" cy="221"/>
              </a:xfrm>
              <a:custGeom>
                <a:avLst/>
                <a:gdLst>
                  <a:gd name="T0" fmla="*/ 47 w 67"/>
                  <a:gd name="T1" fmla="*/ 66 h 93"/>
                  <a:gd name="T2" fmla="*/ 67 w 67"/>
                  <a:gd name="T3" fmla="*/ 93 h 93"/>
                  <a:gd name="T4" fmla="*/ 67 w 67"/>
                  <a:gd name="T5" fmla="*/ 93 h 93"/>
                  <a:gd name="T6" fmla="*/ 48 w 67"/>
                  <a:gd name="T7" fmla="*/ 66 h 93"/>
                  <a:gd name="T8" fmla="*/ 48 w 67"/>
                  <a:gd name="T9" fmla="*/ 66 h 93"/>
                  <a:gd name="T10" fmla="*/ 48 w 67"/>
                  <a:gd name="T11" fmla="*/ 66 h 93"/>
                  <a:gd name="T12" fmla="*/ 47 w 67"/>
                  <a:gd name="T13" fmla="*/ 66 h 93"/>
                  <a:gd name="T14" fmla="*/ 39 w 67"/>
                  <a:gd name="T15" fmla="*/ 53 h 93"/>
                  <a:gd name="T16" fmla="*/ 38 w 67"/>
                  <a:gd name="T17" fmla="*/ 53 h 93"/>
                  <a:gd name="T18" fmla="*/ 39 w 67"/>
                  <a:gd name="T19" fmla="*/ 54 h 93"/>
                  <a:gd name="T20" fmla="*/ 39 w 67"/>
                  <a:gd name="T21" fmla="*/ 53 h 93"/>
                  <a:gd name="T22" fmla="*/ 29 w 67"/>
                  <a:gd name="T23" fmla="*/ 39 h 93"/>
                  <a:gd name="T24" fmla="*/ 28 w 67"/>
                  <a:gd name="T25" fmla="*/ 40 h 93"/>
                  <a:gd name="T26" fmla="*/ 28 w 67"/>
                  <a:gd name="T27" fmla="*/ 41 h 93"/>
                  <a:gd name="T28" fmla="*/ 30 w 67"/>
                  <a:gd name="T29" fmla="*/ 40 h 93"/>
                  <a:gd name="T30" fmla="*/ 29 w 67"/>
                  <a:gd name="T31" fmla="*/ 39 h 93"/>
                  <a:gd name="T32" fmla="*/ 26 w 67"/>
                  <a:gd name="T33" fmla="*/ 35 h 93"/>
                  <a:gd name="T34" fmla="*/ 24 w 67"/>
                  <a:gd name="T35" fmla="*/ 35 h 93"/>
                  <a:gd name="T36" fmla="*/ 27 w 67"/>
                  <a:gd name="T37" fmla="*/ 38 h 93"/>
                  <a:gd name="T38" fmla="*/ 28 w 67"/>
                  <a:gd name="T39" fmla="*/ 38 h 93"/>
                  <a:gd name="T40" fmla="*/ 26 w 67"/>
                  <a:gd name="T41" fmla="*/ 35 h 93"/>
                  <a:gd name="T42" fmla="*/ 21 w 67"/>
                  <a:gd name="T43" fmla="*/ 29 h 93"/>
                  <a:gd name="T44" fmla="*/ 20 w 67"/>
                  <a:gd name="T45" fmla="*/ 29 h 93"/>
                  <a:gd name="T46" fmla="*/ 22 w 67"/>
                  <a:gd name="T47" fmla="*/ 31 h 93"/>
                  <a:gd name="T48" fmla="*/ 22 w 67"/>
                  <a:gd name="T49" fmla="*/ 33 h 93"/>
                  <a:gd name="T50" fmla="*/ 24 w 67"/>
                  <a:gd name="T51" fmla="*/ 32 h 93"/>
                  <a:gd name="T52" fmla="*/ 22 w 67"/>
                  <a:gd name="T53" fmla="*/ 30 h 93"/>
                  <a:gd name="T54" fmla="*/ 22 w 67"/>
                  <a:gd name="T55" fmla="*/ 30 h 93"/>
                  <a:gd name="T56" fmla="*/ 22 w 67"/>
                  <a:gd name="T57" fmla="*/ 30 h 93"/>
                  <a:gd name="T58" fmla="*/ 22 w 67"/>
                  <a:gd name="T59" fmla="*/ 30 h 93"/>
                  <a:gd name="T60" fmla="*/ 22 w 67"/>
                  <a:gd name="T61" fmla="*/ 30 h 93"/>
                  <a:gd name="T62" fmla="*/ 21 w 67"/>
                  <a:gd name="T63" fmla="*/ 29 h 93"/>
                  <a:gd name="T64" fmla="*/ 20 w 67"/>
                  <a:gd name="T65" fmla="*/ 27 h 93"/>
                  <a:gd name="T66" fmla="*/ 19 w 67"/>
                  <a:gd name="T67" fmla="*/ 28 h 93"/>
                  <a:gd name="T68" fmla="*/ 20 w 67"/>
                  <a:gd name="T69" fmla="*/ 29 h 93"/>
                  <a:gd name="T70" fmla="*/ 21 w 67"/>
                  <a:gd name="T71" fmla="*/ 28 h 93"/>
                  <a:gd name="T72" fmla="*/ 20 w 67"/>
                  <a:gd name="T73" fmla="*/ 27 h 93"/>
                  <a:gd name="T74" fmla="*/ 6 w 67"/>
                  <a:gd name="T75" fmla="*/ 10 h 93"/>
                  <a:gd name="T76" fmla="*/ 18 w 67"/>
                  <a:gd name="T77" fmla="*/ 26 h 93"/>
                  <a:gd name="T78" fmla="*/ 18 w 67"/>
                  <a:gd name="T79" fmla="*/ 26 h 93"/>
                  <a:gd name="T80" fmla="*/ 18 w 67"/>
                  <a:gd name="T81" fmla="*/ 26 h 93"/>
                  <a:gd name="T82" fmla="*/ 18 w 67"/>
                  <a:gd name="T83" fmla="*/ 26 h 93"/>
                  <a:gd name="T84" fmla="*/ 19 w 67"/>
                  <a:gd name="T85" fmla="*/ 28 h 93"/>
                  <a:gd name="T86" fmla="*/ 20 w 67"/>
                  <a:gd name="T87" fmla="*/ 27 h 93"/>
                  <a:gd name="T88" fmla="*/ 11 w 67"/>
                  <a:gd name="T89" fmla="*/ 15 h 93"/>
                  <a:gd name="T90" fmla="*/ 6 w 67"/>
                  <a:gd name="T91" fmla="*/ 10 h 93"/>
                  <a:gd name="T92" fmla="*/ 2 w 67"/>
                  <a:gd name="T93" fmla="*/ 4 h 93"/>
                  <a:gd name="T94" fmla="*/ 2 w 67"/>
                  <a:gd name="T95" fmla="*/ 4 h 93"/>
                  <a:gd name="T96" fmla="*/ 7 w 67"/>
                  <a:gd name="T97" fmla="*/ 9 h 93"/>
                  <a:gd name="T98" fmla="*/ 3 w 67"/>
                  <a:gd name="T99" fmla="*/ 4 h 93"/>
                  <a:gd name="T100" fmla="*/ 3 w 67"/>
                  <a:gd name="T101" fmla="*/ 4 h 93"/>
                  <a:gd name="T102" fmla="*/ 2 w 67"/>
                  <a:gd name="T103" fmla="*/ 4 h 93"/>
                  <a:gd name="T104" fmla="*/ 0 w 67"/>
                  <a:gd name="T105" fmla="*/ 0 h 93"/>
                  <a:gd name="T106" fmla="*/ 0 w 67"/>
                  <a:gd name="T107" fmla="*/ 1 h 93"/>
                  <a:gd name="T108" fmla="*/ 1 w 67"/>
                  <a:gd name="T109" fmla="*/ 2 h 93"/>
                  <a:gd name="T110" fmla="*/ 2 w 67"/>
                  <a:gd name="T111" fmla="*/ 2 h 93"/>
                  <a:gd name="T112" fmla="*/ 0 w 67"/>
                  <a:gd name="T1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7" h="93">
                    <a:moveTo>
                      <a:pt x="47" y="66"/>
                    </a:move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6"/>
                      <a:pt x="47" y="66"/>
                      <a:pt x="47" y="66"/>
                    </a:cubicBezTo>
                    <a:moveTo>
                      <a:pt x="39" y="53"/>
                    </a:moveTo>
                    <a:cubicBezTo>
                      <a:pt x="38" y="53"/>
                      <a:pt x="38" y="53"/>
                      <a:pt x="38" y="53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3"/>
                      <a:pt x="39" y="53"/>
                      <a:pt x="39" y="53"/>
                    </a:cubicBezTo>
                    <a:moveTo>
                      <a:pt x="29" y="39"/>
                    </a:moveTo>
                    <a:cubicBezTo>
                      <a:pt x="29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0"/>
                      <a:pt x="29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moveTo>
                      <a:pt x="26" y="35"/>
                    </a:moveTo>
                    <a:cubicBezTo>
                      <a:pt x="25" y="35"/>
                      <a:pt x="25" y="35"/>
                      <a:pt x="24" y="35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8" y="38"/>
                      <a:pt x="28" y="38"/>
                    </a:cubicBezTo>
                    <a:cubicBezTo>
                      <a:pt x="26" y="35"/>
                      <a:pt x="26" y="35"/>
                      <a:pt x="26" y="35"/>
                    </a:cubicBezTo>
                    <a:moveTo>
                      <a:pt x="21" y="29"/>
                    </a:moveTo>
                    <a:cubicBezTo>
                      <a:pt x="21" y="29"/>
                      <a:pt x="20" y="29"/>
                      <a:pt x="20" y="29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3" y="32"/>
                      <a:pt x="23" y="32"/>
                      <a:pt x="24" y="32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1" y="29"/>
                      <a:pt x="21" y="29"/>
                      <a:pt x="21" y="29"/>
                    </a:cubicBezTo>
                    <a:moveTo>
                      <a:pt x="20" y="27"/>
                    </a:moveTo>
                    <a:cubicBezTo>
                      <a:pt x="20" y="28"/>
                      <a:pt x="19" y="28"/>
                      <a:pt x="19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0" y="27"/>
                      <a:pt x="20" y="27"/>
                      <a:pt x="20" y="27"/>
                    </a:cubicBezTo>
                    <a:moveTo>
                      <a:pt x="6" y="10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7"/>
                      <a:pt x="19" y="27"/>
                      <a:pt x="20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6" y="10"/>
                      <a:pt x="6" y="10"/>
                      <a:pt x="6" y="10"/>
                    </a:cubicBezTo>
                    <a:moveTo>
                      <a:pt x="2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3" name="Freeform 990"/>
              <p:cNvSpPr>
                <a:spLocks/>
              </p:cNvSpPr>
              <p:nvPr/>
            </p:nvSpPr>
            <p:spPr bwMode="auto">
              <a:xfrm>
                <a:off x="3633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4" name="Freeform 991"/>
              <p:cNvSpPr>
                <a:spLocks/>
              </p:cNvSpPr>
              <p:nvPr/>
            </p:nvSpPr>
            <p:spPr bwMode="auto">
              <a:xfrm>
                <a:off x="3648" y="1665"/>
                <a:ext cx="47" cy="62"/>
              </a:xfrm>
              <a:custGeom>
                <a:avLst/>
                <a:gdLst>
                  <a:gd name="T0" fmla="*/ 2 w 20"/>
                  <a:gd name="T1" fmla="*/ 0 h 26"/>
                  <a:gd name="T2" fmla="*/ 0 w 20"/>
                  <a:gd name="T3" fmla="*/ 1 h 26"/>
                  <a:gd name="T4" fmla="*/ 19 w 20"/>
                  <a:gd name="T5" fmla="*/ 26 h 26"/>
                  <a:gd name="T6" fmla="*/ 20 w 20"/>
                  <a:gd name="T7" fmla="*/ 26 h 26"/>
                  <a:gd name="T8" fmla="*/ 20 w 20"/>
                  <a:gd name="T9" fmla="*/ 26 h 26"/>
                  <a:gd name="T10" fmla="*/ 20 w 20"/>
                  <a:gd name="T11" fmla="*/ 26 h 26"/>
                  <a:gd name="T12" fmla="*/ 11 w 20"/>
                  <a:gd name="T13" fmla="*/ 14 h 26"/>
                  <a:gd name="T14" fmla="*/ 10 w 20"/>
                  <a:gd name="T15" fmla="*/ 13 h 26"/>
                  <a:gd name="T16" fmla="*/ 11 w 20"/>
                  <a:gd name="T17" fmla="*/ 13 h 26"/>
                  <a:gd name="T18" fmla="*/ 2 w 20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6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1" y="1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5" name="Freeform 992"/>
              <p:cNvSpPr>
                <a:spLocks/>
              </p:cNvSpPr>
              <p:nvPr/>
            </p:nvSpPr>
            <p:spPr bwMode="auto">
              <a:xfrm>
                <a:off x="3645" y="1661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6" name="Oval 993"/>
              <p:cNvSpPr>
                <a:spLocks noChangeArrowheads="1"/>
              </p:cNvSpPr>
              <p:nvPr/>
            </p:nvSpPr>
            <p:spPr bwMode="auto">
              <a:xfrm>
                <a:off x="3624" y="1632"/>
                <a:ext cx="1" cy="1"/>
              </a:xfrm>
              <a:prstGeom prst="ellipse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7" name="Freeform 994"/>
              <p:cNvSpPr>
                <a:spLocks/>
              </p:cNvSpPr>
              <p:nvPr/>
            </p:nvSpPr>
            <p:spPr bwMode="auto">
              <a:xfrm>
                <a:off x="3628" y="1637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8" name="Freeform 995"/>
              <p:cNvSpPr>
                <a:spLocks/>
              </p:cNvSpPr>
              <p:nvPr/>
            </p:nvSpPr>
            <p:spPr bwMode="auto">
              <a:xfrm>
                <a:off x="3626" y="163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09" name="Freeform 996"/>
              <p:cNvSpPr>
                <a:spLocks/>
              </p:cNvSpPr>
              <p:nvPr/>
            </p:nvSpPr>
            <p:spPr bwMode="auto">
              <a:xfrm>
                <a:off x="3633" y="1646"/>
                <a:ext cx="10" cy="8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1 h 3"/>
                  <a:gd name="T4" fmla="*/ 2 w 4"/>
                  <a:gd name="T5" fmla="*/ 3 h 3"/>
                  <a:gd name="T6" fmla="*/ 4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0" name="Rectangle 997"/>
              <p:cNvSpPr>
                <a:spLocks noChangeArrowheads="1"/>
              </p:cNvSpPr>
              <p:nvPr/>
            </p:nvSpPr>
            <p:spPr bwMode="auto">
              <a:xfrm>
                <a:off x="3740" y="1791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1" name="Rectangle 998"/>
              <p:cNvSpPr>
                <a:spLocks noChangeArrowheads="1"/>
              </p:cNvSpPr>
              <p:nvPr/>
            </p:nvSpPr>
            <p:spPr bwMode="auto">
              <a:xfrm>
                <a:off x="3740" y="1791"/>
                <a:ext cx="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2" name="Rectangle 999"/>
              <p:cNvSpPr>
                <a:spLocks noChangeArrowheads="1"/>
              </p:cNvSpPr>
              <p:nvPr/>
            </p:nvSpPr>
            <p:spPr bwMode="auto">
              <a:xfrm>
                <a:off x="3743" y="1791"/>
                <a:ext cx="1" cy="3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3" name="Rectangle 1000"/>
              <p:cNvSpPr>
                <a:spLocks noChangeArrowheads="1"/>
              </p:cNvSpPr>
              <p:nvPr/>
            </p:nvSpPr>
            <p:spPr bwMode="auto">
              <a:xfrm>
                <a:off x="3743" y="1791"/>
                <a:ext cx="1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4" name="Freeform 1001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5" name="Freeform 1002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6" name="Rectangle 100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7" name="Freeform 1004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8" name="Rectangle 1005"/>
              <p:cNvSpPr>
                <a:spLocks noChangeArrowheads="1"/>
              </p:cNvSpPr>
              <p:nvPr/>
            </p:nvSpPr>
            <p:spPr bwMode="auto">
              <a:xfrm>
                <a:off x="3743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9" name="Rectangle 1006"/>
              <p:cNvSpPr>
                <a:spLocks noChangeArrowheads="1"/>
              </p:cNvSpPr>
              <p:nvPr/>
            </p:nvSpPr>
            <p:spPr bwMode="auto">
              <a:xfrm>
                <a:off x="3743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0" name="Freeform 1007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1" name="Freeform 1008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31" name="Group 1210"/>
            <p:cNvGrpSpPr>
              <a:grpSpLocks/>
            </p:cNvGrpSpPr>
            <p:nvPr/>
          </p:nvGrpSpPr>
          <p:grpSpPr bwMode="auto">
            <a:xfrm>
              <a:off x="3576" y="1566"/>
              <a:ext cx="428" cy="414"/>
              <a:chOff x="3576" y="1566"/>
              <a:chExt cx="428" cy="414"/>
            </a:xfrm>
          </p:grpSpPr>
          <p:sp>
            <p:nvSpPr>
              <p:cNvPr id="2222" name="Rectangle 1010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3" name="Freeform 1011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4" name="Freeform 1012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5" name="Freeform 1013"/>
              <p:cNvSpPr>
                <a:spLocks noEditPoints="1"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6" name="Rectangle 1014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7" name="Rectangle 1015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8" name="Rectangle 1016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9" name="Freeform 1017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0" name="Rectangle 1018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1" name="Rectangle 1019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2" name="Rectangle 1020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3" name="Rectangle 1021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4" name="Rectangle 1022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5" name="Rectangle 102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6" name="Freeform 1024"/>
              <p:cNvSpPr>
                <a:spLocks noEditPoints="1"/>
              </p:cNvSpPr>
              <p:nvPr/>
            </p:nvSpPr>
            <p:spPr bwMode="auto">
              <a:xfrm>
                <a:off x="3633" y="1644"/>
                <a:ext cx="107" cy="150"/>
              </a:xfrm>
              <a:custGeom>
                <a:avLst/>
                <a:gdLst>
                  <a:gd name="T0" fmla="*/ 21 w 45"/>
                  <a:gd name="T1" fmla="*/ 31 h 63"/>
                  <a:gd name="T2" fmla="*/ 44 w 45"/>
                  <a:gd name="T3" fmla="*/ 63 h 63"/>
                  <a:gd name="T4" fmla="*/ 45 w 45"/>
                  <a:gd name="T5" fmla="*/ 63 h 63"/>
                  <a:gd name="T6" fmla="*/ 45 w 45"/>
                  <a:gd name="T7" fmla="*/ 62 h 63"/>
                  <a:gd name="T8" fmla="*/ 25 w 45"/>
                  <a:gd name="T9" fmla="*/ 35 h 63"/>
                  <a:gd name="T10" fmla="*/ 23 w 45"/>
                  <a:gd name="T11" fmla="*/ 33 h 63"/>
                  <a:gd name="T12" fmla="*/ 21 w 45"/>
                  <a:gd name="T13" fmla="*/ 31 h 63"/>
                  <a:gd name="T14" fmla="*/ 6 w 45"/>
                  <a:gd name="T15" fmla="*/ 9 h 63"/>
                  <a:gd name="T16" fmla="*/ 6 w 45"/>
                  <a:gd name="T17" fmla="*/ 9 h 63"/>
                  <a:gd name="T18" fmla="*/ 6 w 45"/>
                  <a:gd name="T19" fmla="*/ 10 h 63"/>
                  <a:gd name="T20" fmla="*/ 6 w 45"/>
                  <a:gd name="T21" fmla="*/ 10 h 63"/>
                  <a:gd name="T22" fmla="*/ 6 w 45"/>
                  <a:gd name="T23" fmla="*/ 9 h 63"/>
                  <a:gd name="T24" fmla="*/ 2 w 45"/>
                  <a:gd name="T25" fmla="*/ 4 h 63"/>
                  <a:gd name="T26" fmla="*/ 2 w 45"/>
                  <a:gd name="T27" fmla="*/ 4 h 63"/>
                  <a:gd name="T28" fmla="*/ 4 w 45"/>
                  <a:gd name="T29" fmla="*/ 7 h 63"/>
                  <a:gd name="T30" fmla="*/ 5 w 45"/>
                  <a:gd name="T31" fmla="*/ 7 h 63"/>
                  <a:gd name="T32" fmla="*/ 2 w 45"/>
                  <a:gd name="T33" fmla="*/ 4 h 63"/>
                  <a:gd name="T34" fmla="*/ 0 w 45"/>
                  <a:gd name="T35" fmla="*/ 0 h 63"/>
                  <a:gd name="T36" fmla="*/ 0 w 45"/>
                  <a:gd name="T37" fmla="*/ 2 h 63"/>
                  <a:gd name="T38" fmla="*/ 0 w 45"/>
                  <a:gd name="T39" fmla="*/ 2 h 63"/>
                  <a:gd name="T40" fmla="*/ 0 w 45"/>
                  <a:gd name="T4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63">
                    <a:moveTo>
                      <a:pt x="21" y="31"/>
                    </a:moveTo>
                    <a:cubicBezTo>
                      <a:pt x="44" y="63"/>
                      <a:pt x="44" y="63"/>
                      <a:pt x="44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4"/>
                      <a:pt x="24" y="34"/>
                      <a:pt x="23" y="33"/>
                    </a:cubicBezTo>
                    <a:cubicBezTo>
                      <a:pt x="23" y="33"/>
                      <a:pt x="22" y="32"/>
                      <a:pt x="21" y="31"/>
                    </a:cubicBezTo>
                    <a:moveTo>
                      <a:pt x="6" y="9"/>
                    </a:move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moveTo>
                      <a:pt x="2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2" y="4"/>
                      <a:pt x="2" y="4"/>
                      <a:pt x="2" y="4"/>
                    </a:cubicBezTo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7" name="Freeform 1025"/>
              <p:cNvSpPr>
                <a:spLocks/>
              </p:cNvSpPr>
              <p:nvPr/>
            </p:nvSpPr>
            <p:spPr bwMode="auto">
              <a:xfrm>
                <a:off x="3648" y="1668"/>
                <a:ext cx="45" cy="59"/>
              </a:xfrm>
              <a:custGeom>
                <a:avLst/>
                <a:gdLst>
                  <a:gd name="T0" fmla="*/ 0 w 19"/>
                  <a:gd name="T1" fmla="*/ 0 h 25"/>
                  <a:gd name="T2" fmla="*/ 0 w 19"/>
                  <a:gd name="T3" fmla="*/ 0 h 25"/>
                  <a:gd name="T4" fmla="*/ 15 w 19"/>
                  <a:gd name="T5" fmla="*/ 21 h 25"/>
                  <a:gd name="T6" fmla="*/ 17 w 19"/>
                  <a:gd name="T7" fmla="*/ 23 h 25"/>
                  <a:gd name="T8" fmla="*/ 19 w 19"/>
                  <a:gd name="T9" fmla="*/ 25 h 25"/>
                  <a:gd name="T10" fmla="*/ 0 w 19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3"/>
                      <a:pt x="17" y="23"/>
                    </a:cubicBezTo>
                    <a:cubicBezTo>
                      <a:pt x="18" y="24"/>
                      <a:pt x="19" y="24"/>
                      <a:pt x="19" y="2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8" name="Freeform 1026"/>
              <p:cNvSpPr>
                <a:spLocks/>
              </p:cNvSpPr>
              <p:nvPr/>
            </p:nvSpPr>
            <p:spPr bwMode="auto">
              <a:xfrm>
                <a:off x="3643" y="1661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39" name="Freeform 1027"/>
              <p:cNvSpPr>
                <a:spLocks/>
              </p:cNvSpPr>
              <p:nvPr/>
            </p:nvSpPr>
            <p:spPr bwMode="auto">
              <a:xfrm>
                <a:off x="3633" y="164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0" name="Freeform 1028"/>
              <p:cNvSpPr>
                <a:spLocks/>
              </p:cNvSpPr>
              <p:nvPr/>
            </p:nvSpPr>
            <p:spPr bwMode="auto">
              <a:xfrm>
                <a:off x="3740" y="1791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0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  <a:gd name="T10" fmla="*/ 3 w 3"/>
                  <a:gd name="T11" fmla="*/ 0 h 3"/>
                  <a:gd name="T12" fmla="*/ 0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1" name="Freeform 1029"/>
              <p:cNvSpPr>
                <a:spLocks/>
              </p:cNvSpPr>
              <p:nvPr/>
            </p:nvSpPr>
            <p:spPr bwMode="auto">
              <a:xfrm>
                <a:off x="3740" y="1791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0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  <a:gd name="T10" fmla="*/ 3 w 3"/>
                  <a:gd name="T11" fmla="*/ 0 h 3"/>
                  <a:gd name="T12" fmla="*/ 0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2" name="Freeform 1030"/>
              <p:cNvSpPr>
                <a:spLocks/>
              </p:cNvSpPr>
              <p:nvPr/>
            </p:nvSpPr>
            <p:spPr bwMode="auto">
              <a:xfrm>
                <a:off x="3740" y="1791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0 w 3"/>
                  <a:gd name="T5" fmla="*/ 3 h 3"/>
                  <a:gd name="T6" fmla="*/ 3 w 3"/>
                  <a:gd name="T7" fmla="*/ 3 h 3"/>
                  <a:gd name="T8" fmla="*/ 3 w 3"/>
                  <a:gd name="T9" fmla="*/ 3 h 3"/>
                  <a:gd name="T10" fmla="*/ 3 w 3"/>
                  <a:gd name="T11" fmla="*/ 0 h 3"/>
                  <a:gd name="T12" fmla="*/ 0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3" name="Freeform 1031"/>
              <p:cNvSpPr>
                <a:spLocks/>
              </p:cNvSpPr>
              <p:nvPr/>
            </p:nvSpPr>
            <p:spPr bwMode="auto">
              <a:xfrm>
                <a:off x="3740" y="1791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0 w 3"/>
                  <a:gd name="T5" fmla="*/ 3 h 3"/>
                  <a:gd name="T6" fmla="*/ 3 w 3"/>
                  <a:gd name="T7" fmla="*/ 3 h 3"/>
                  <a:gd name="T8" fmla="*/ 3 w 3"/>
                  <a:gd name="T9" fmla="*/ 3 h 3"/>
                  <a:gd name="T10" fmla="*/ 3 w 3"/>
                  <a:gd name="T11" fmla="*/ 0 h 3"/>
                  <a:gd name="T12" fmla="*/ 0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4" name="Rectangle 1032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5" name="Rectangle 1033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6" name="Freeform 1034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7" name="Freeform 1035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8" name="Freeform 1036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49" name="Freeform 1037"/>
              <p:cNvSpPr>
                <a:spLocks/>
              </p:cNvSpPr>
              <p:nvPr/>
            </p:nvSpPr>
            <p:spPr bwMode="auto">
              <a:xfrm>
                <a:off x="3740" y="1794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3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0" name="Freeform 1038"/>
              <p:cNvSpPr>
                <a:spLocks/>
              </p:cNvSpPr>
              <p:nvPr/>
            </p:nvSpPr>
            <p:spPr bwMode="auto">
              <a:xfrm>
                <a:off x="3738" y="179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1" name="Freeform 1039"/>
              <p:cNvSpPr>
                <a:spLocks/>
              </p:cNvSpPr>
              <p:nvPr/>
            </p:nvSpPr>
            <p:spPr bwMode="auto">
              <a:xfrm>
                <a:off x="3738" y="179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  <a:gd name="T7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2" name="Rectangle 1040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3" name="Freeform 1041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4" name="Freeform 1042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5" name="Freeform 1043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6" name="Freeform 1044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7" name="Freeform 1045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8" name="Rectangle 1046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59" name="Freeform 1047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0" name="Freeform 1048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1" name="Freeform 1049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2" name="Rectangle 1050"/>
              <p:cNvSpPr>
                <a:spLocks noChangeArrowheads="1"/>
              </p:cNvSpPr>
              <p:nvPr/>
            </p:nvSpPr>
            <p:spPr bwMode="auto">
              <a:xfrm>
                <a:off x="3740" y="179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3" name="Freeform 1051"/>
              <p:cNvSpPr>
                <a:spLocks/>
              </p:cNvSpPr>
              <p:nvPr/>
            </p:nvSpPr>
            <p:spPr bwMode="auto">
              <a:xfrm>
                <a:off x="3740" y="1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4" name="Freeform 1052"/>
              <p:cNvSpPr>
                <a:spLocks/>
              </p:cNvSpPr>
              <p:nvPr/>
            </p:nvSpPr>
            <p:spPr bwMode="auto">
              <a:xfrm>
                <a:off x="3586" y="1580"/>
                <a:ext cx="21" cy="26"/>
              </a:xfrm>
              <a:custGeom>
                <a:avLst/>
                <a:gdLst>
                  <a:gd name="T0" fmla="*/ 0 w 21"/>
                  <a:gd name="T1" fmla="*/ 0 h 26"/>
                  <a:gd name="T2" fmla="*/ 9 w 21"/>
                  <a:gd name="T3" fmla="*/ 14 h 26"/>
                  <a:gd name="T4" fmla="*/ 21 w 21"/>
                  <a:gd name="T5" fmla="*/ 26 h 26"/>
                  <a:gd name="T6" fmla="*/ 12 w 21"/>
                  <a:gd name="T7" fmla="*/ 12 h 26"/>
                  <a:gd name="T8" fmla="*/ 0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0" y="0"/>
                    </a:moveTo>
                    <a:lnTo>
                      <a:pt x="9" y="14"/>
                    </a:lnTo>
                    <a:lnTo>
                      <a:pt x="21" y="26"/>
                    </a:lnTo>
                    <a:lnTo>
                      <a:pt x="1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5" name="Freeform 1053"/>
              <p:cNvSpPr>
                <a:spLocks/>
              </p:cNvSpPr>
              <p:nvPr/>
            </p:nvSpPr>
            <p:spPr bwMode="auto">
              <a:xfrm>
                <a:off x="3586" y="1580"/>
                <a:ext cx="21" cy="26"/>
              </a:xfrm>
              <a:custGeom>
                <a:avLst/>
                <a:gdLst>
                  <a:gd name="T0" fmla="*/ 0 w 21"/>
                  <a:gd name="T1" fmla="*/ 0 h 26"/>
                  <a:gd name="T2" fmla="*/ 9 w 21"/>
                  <a:gd name="T3" fmla="*/ 14 h 26"/>
                  <a:gd name="T4" fmla="*/ 21 w 21"/>
                  <a:gd name="T5" fmla="*/ 26 h 26"/>
                  <a:gd name="T6" fmla="*/ 12 w 21"/>
                  <a:gd name="T7" fmla="*/ 12 h 26"/>
                  <a:gd name="T8" fmla="*/ 0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0" y="0"/>
                    </a:moveTo>
                    <a:lnTo>
                      <a:pt x="9" y="14"/>
                    </a:lnTo>
                    <a:lnTo>
                      <a:pt x="21" y="26"/>
                    </a:lnTo>
                    <a:lnTo>
                      <a:pt x="12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6" name="Freeform 1054"/>
              <p:cNvSpPr>
                <a:spLocks/>
              </p:cNvSpPr>
              <p:nvPr/>
            </p:nvSpPr>
            <p:spPr bwMode="auto">
              <a:xfrm>
                <a:off x="3583" y="1575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3 w 5"/>
                  <a:gd name="T3" fmla="*/ 5 h 5"/>
                  <a:gd name="T4" fmla="*/ 5 w 5"/>
                  <a:gd name="T5" fmla="*/ 5 h 5"/>
                  <a:gd name="T6" fmla="*/ 3 w 5"/>
                  <a:gd name="T7" fmla="*/ 0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3" y="5"/>
                    </a:lnTo>
                    <a:lnTo>
                      <a:pt x="5" y="5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7" name="Freeform 1055"/>
              <p:cNvSpPr>
                <a:spLocks/>
              </p:cNvSpPr>
              <p:nvPr/>
            </p:nvSpPr>
            <p:spPr bwMode="auto">
              <a:xfrm>
                <a:off x="3583" y="1575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3 w 5"/>
                  <a:gd name="T3" fmla="*/ 5 h 5"/>
                  <a:gd name="T4" fmla="*/ 5 w 5"/>
                  <a:gd name="T5" fmla="*/ 5 h 5"/>
                  <a:gd name="T6" fmla="*/ 3 w 5"/>
                  <a:gd name="T7" fmla="*/ 0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3" y="5"/>
                    </a:lnTo>
                    <a:lnTo>
                      <a:pt x="5" y="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8" name="Freeform 1056"/>
              <p:cNvSpPr>
                <a:spLocks/>
              </p:cNvSpPr>
              <p:nvPr/>
            </p:nvSpPr>
            <p:spPr bwMode="auto">
              <a:xfrm>
                <a:off x="3579" y="15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69" name="Freeform 1057"/>
              <p:cNvSpPr>
                <a:spLocks/>
              </p:cNvSpPr>
              <p:nvPr/>
            </p:nvSpPr>
            <p:spPr bwMode="auto">
              <a:xfrm>
                <a:off x="3579" y="15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0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0" name="Freeform 1058"/>
              <p:cNvSpPr>
                <a:spLocks/>
              </p:cNvSpPr>
              <p:nvPr/>
            </p:nvSpPr>
            <p:spPr bwMode="auto">
              <a:xfrm>
                <a:off x="3576" y="156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0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1" name="Freeform 1059"/>
              <p:cNvSpPr>
                <a:spLocks/>
              </p:cNvSpPr>
              <p:nvPr/>
            </p:nvSpPr>
            <p:spPr bwMode="auto">
              <a:xfrm>
                <a:off x="3576" y="156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0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2" name="Rectangle 106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3" name="Rectangle 106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4" name="Freeform 106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5" name="Freeform 1063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6" name="Rectangle 1064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7" name="Rectangle 1065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8" name="Rectangle 1066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9" name="Rectangle 106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0" name="Rectangle 106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1" name="Rectangle 106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2" name="Rectangle 107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3" name="Rectangle 107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4" name="Rectangle 1072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5" name="Freeform 1073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6" name="Freeform 1074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7" name="Freeform 1075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8" name="Freeform 1076"/>
              <p:cNvSpPr>
                <a:spLocks noEditPoints="1"/>
              </p:cNvSpPr>
              <p:nvPr/>
            </p:nvSpPr>
            <p:spPr bwMode="auto">
              <a:xfrm>
                <a:off x="3581" y="1568"/>
                <a:ext cx="190" cy="188"/>
              </a:xfrm>
              <a:custGeom>
                <a:avLst/>
                <a:gdLst>
                  <a:gd name="T0" fmla="*/ 30 w 80"/>
                  <a:gd name="T1" fmla="*/ 29 h 79"/>
                  <a:gd name="T2" fmla="*/ 29 w 80"/>
                  <a:gd name="T3" fmla="*/ 30 h 79"/>
                  <a:gd name="T4" fmla="*/ 31 w 80"/>
                  <a:gd name="T5" fmla="*/ 32 h 79"/>
                  <a:gd name="T6" fmla="*/ 32 w 80"/>
                  <a:gd name="T7" fmla="*/ 32 h 79"/>
                  <a:gd name="T8" fmla="*/ 79 w 80"/>
                  <a:gd name="T9" fmla="*/ 79 h 79"/>
                  <a:gd name="T10" fmla="*/ 80 w 80"/>
                  <a:gd name="T11" fmla="*/ 78 h 79"/>
                  <a:gd name="T12" fmla="*/ 30 w 80"/>
                  <a:gd name="T13" fmla="*/ 29 h 79"/>
                  <a:gd name="T14" fmla="*/ 27 w 80"/>
                  <a:gd name="T15" fmla="*/ 26 h 79"/>
                  <a:gd name="T16" fmla="*/ 27 w 80"/>
                  <a:gd name="T17" fmla="*/ 26 h 79"/>
                  <a:gd name="T18" fmla="*/ 26 w 80"/>
                  <a:gd name="T19" fmla="*/ 27 h 79"/>
                  <a:gd name="T20" fmla="*/ 27 w 80"/>
                  <a:gd name="T21" fmla="*/ 28 h 79"/>
                  <a:gd name="T22" fmla="*/ 28 w 80"/>
                  <a:gd name="T23" fmla="*/ 27 h 79"/>
                  <a:gd name="T24" fmla="*/ 27 w 80"/>
                  <a:gd name="T25" fmla="*/ 26 h 79"/>
                  <a:gd name="T26" fmla="*/ 25 w 80"/>
                  <a:gd name="T27" fmla="*/ 24 h 79"/>
                  <a:gd name="T28" fmla="*/ 24 w 80"/>
                  <a:gd name="T29" fmla="*/ 25 h 79"/>
                  <a:gd name="T30" fmla="*/ 24 w 80"/>
                  <a:gd name="T31" fmla="*/ 25 h 79"/>
                  <a:gd name="T32" fmla="*/ 25 w 80"/>
                  <a:gd name="T33" fmla="*/ 26 h 79"/>
                  <a:gd name="T34" fmla="*/ 26 w 80"/>
                  <a:gd name="T35" fmla="*/ 26 h 79"/>
                  <a:gd name="T36" fmla="*/ 26 w 80"/>
                  <a:gd name="T37" fmla="*/ 25 h 79"/>
                  <a:gd name="T38" fmla="*/ 25 w 80"/>
                  <a:gd name="T39" fmla="*/ 24 h 79"/>
                  <a:gd name="T40" fmla="*/ 3 w 80"/>
                  <a:gd name="T41" fmla="*/ 5 h 79"/>
                  <a:gd name="T42" fmla="*/ 3 w 80"/>
                  <a:gd name="T43" fmla="*/ 5 h 79"/>
                  <a:gd name="T44" fmla="*/ 24 w 80"/>
                  <a:gd name="T45" fmla="*/ 25 h 79"/>
                  <a:gd name="T46" fmla="*/ 25 w 80"/>
                  <a:gd name="T47" fmla="*/ 24 h 79"/>
                  <a:gd name="T48" fmla="*/ 5 w 80"/>
                  <a:gd name="T49" fmla="*/ 5 h 79"/>
                  <a:gd name="T50" fmla="*/ 3 w 80"/>
                  <a:gd name="T51" fmla="*/ 5 h 79"/>
                  <a:gd name="T52" fmla="*/ 0 w 80"/>
                  <a:gd name="T53" fmla="*/ 0 h 79"/>
                  <a:gd name="T54" fmla="*/ 2 w 80"/>
                  <a:gd name="T55" fmla="*/ 3 h 79"/>
                  <a:gd name="T56" fmla="*/ 4 w 80"/>
                  <a:gd name="T57" fmla="*/ 3 h 79"/>
                  <a:gd name="T58" fmla="*/ 1 w 80"/>
                  <a:gd name="T59" fmla="*/ 0 h 79"/>
                  <a:gd name="T60" fmla="*/ 0 w 80"/>
                  <a:gd name="T6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79">
                    <a:moveTo>
                      <a:pt x="30" y="29"/>
                    </a:moveTo>
                    <a:cubicBezTo>
                      <a:pt x="30" y="29"/>
                      <a:pt x="29" y="30"/>
                      <a:pt x="29" y="30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2"/>
                      <a:pt x="32" y="32"/>
                      <a:pt x="32" y="32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30" y="29"/>
                      <a:pt x="30" y="29"/>
                      <a:pt x="30" y="29"/>
                    </a:cubicBezTo>
                    <a:moveTo>
                      <a:pt x="27" y="26"/>
                    </a:move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6" y="27"/>
                      <a:pt x="26" y="27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7"/>
                      <a:pt x="28" y="27"/>
                    </a:cubicBezTo>
                    <a:cubicBezTo>
                      <a:pt x="27" y="26"/>
                      <a:pt x="27" y="26"/>
                      <a:pt x="27" y="26"/>
                    </a:cubicBezTo>
                    <a:moveTo>
                      <a:pt x="25" y="24"/>
                    </a:moveTo>
                    <a:cubicBezTo>
                      <a:pt x="25" y="25"/>
                      <a:pt x="25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6" y="26"/>
                    </a:cubicBezTo>
                    <a:cubicBezTo>
                      <a:pt x="26" y="26"/>
                      <a:pt x="26" y="25"/>
                      <a:pt x="26" y="25"/>
                    </a:cubicBezTo>
                    <a:cubicBezTo>
                      <a:pt x="25" y="24"/>
                      <a:pt x="25" y="24"/>
                      <a:pt x="25" y="24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5" y="24"/>
                      <a:pt x="25" y="2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0" y="0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9" name="Freeform 1077"/>
              <p:cNvSpPr>
                <a:spLocks/>
              </p:cNvSpPr>
              <p:nvPr/>
            </p:nvSpPr>
            <p:spPr bwMode="auto">
              <a:xfrm>
                <a:off x="3645" y="1632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2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0" name="Freeform 1078"/>
              <p:cNvSpPr>
                <a:spLocks/>
              </p:cNvSpPr>
              <p:nvPr/>
            </p:nvSpPr>
            <p:spPr bwMode="auto">
              <a:xfrm>
                <a:off x="3638" y="16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1" name="Freeform 1079"/>
              <p:cNvSpPr>
                <a:spLocks/>
              </p:cNvSpPr>
              <p:nvPr/>
            </p:nvSpPr>
            <p:spPr bwMode="auto">
              <a:xfrm>
                <a:off x="3640" y="1627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2" name="Freeform 1080"/>
              <p:cNvSpPr>
                <a:spLocks/>
              </p:cNvSpPr>
              <p:nvPr/>
            </p:nvSpPr>
            <p:spPr bwMode="auto">
              <a:xfrm>
                <a:off x="3655" y="164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3" name="Freeform 1081"/>
              <p:cNvSpPr>
                <a:spLocks noEditPoints="1"/>
              </p:cNvSpPr>
              <p:nvPr/>
            </p:nvSpPr>
            <p:spPr bwMode="auto">
              <a:xfrm>
                <a:off x="3771" y="1756"/>
                <a:ext cx="228" cy="218"/>
              </a:xfrm>
              <a:custGeom>
                <a:avLst/>
                <a:gdLst>
                  <a:gd name="T0" fmla="*/ 43 w 228"/>
                  <a:gd name="T1" fmla="*/ 40 h 218"/>
                  <a:gd name="T2" fmla="*/ 228 w 228"/>
                  <a:gd name="T3" fmla="*/ 218 h 218"/>
                  <a:gd name="T4" fmla="*/ 228 w 228"/>
                  <a:gd name="T5" fmla="*/ 218 h 218"/>
                  <a:gd name="T6" fmla="*/ 45 w 228"/>
                  <a:gd name="T7" fmla="*/ 40 h 218"/>
                  <a:gd name="T8" fmla="*/ 43 w 228"/>
                  <a:gd name="T9" fmla="*/ 40 h 218"/>
                  <a:gd name="T10" fmla="*/ 3 w 228"/>
                  <a:gd name="T11" fmla="*/ 0 h 218"/>
                  <a:gd name="T12" fmla="*/ 0 w 228"/>
                  <a:gd name="T13" fmla="*/ 2 h 218"/>
                  <a:gd name="T14" fmla="*/ 14 w 228"/>
                  <a:gd name="T15" fmla="*/ 14 h 218"/>
                  <a:gd name="T16" fmla="*/ 38 w 228"/>
                  <a:gd name="T17" fmla="*/ 38 h 218"/>
                  <a:gd name="T18" fmla="*/ 43 w 228"/>
                  <a:gd name="T19" fmla="*/ 38 h 218"/>
                  <a:gd name="T20" fmla="*/ 3 w 228"/>
                  <a:gd name="T2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18">
                    <a:moveTo>
                      <a:pt x="43" y="40"/>
                    </a:moveTo>
                    <a:lnTo>
                      <a:pt x="228" y="218"/>
                    </a:lnTo>
                    <a:lnTo>
                      <a:pt x="228" y="218"/>
                    </a:lnTo>
                    <a:lnTo>
                      <a:pt x="45" y="40"/>
                    </a:lnTo>
                    <a:lnTo>
                      <a:pt x="43" y="40"/>
                    </a:lnTo>
                    <a:close/>
                    <a:moveTo>
                      <a:pt x="3" y="0"/>
                    </a:moveTo>
                    <a:lnTo>
                      <a:pt x="0" y="2"/>
                    </a:lnTo>
                    <a:lnTo>
                      <a:pt x="14" y="14"/>
                    </a:lnTo>
                    <a:lnTo>
                      <a:pt x="38" y="38"/>
                    </a:lnTo>
                    <a:lnTo>
                      <a:pt x="43" y="3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4" name="Freeform 1082"/>
              <p:cNvSpPr>
                <a:spLocks noEditPoints="1"/>
              </p:cNvSpPr>
              <p:nvPr/>
            </p:nvSpPr>
            <p:spPr bwMode="auto">
              <a:xfrm>
                <a:off x="3771" y="1756"/>
                <a:ext cx="228" cy="218"/>
              </a:xfrm>
              <a:custGeom>
                <a:avLst/>
                <a:gdLst>
                  <a:gd name="T0" fmla="*/ 43 w 228"/>
                  <a:gd name="T1" fmla="*/ 40 h 218"/>
                  <a:gd name="T2" fmla="*/ 228 w 228"/>
                  <a:gd name="T3" fmla="*/ 218 h 218"/>
                  <a:gd name="T4" fmla="*/ 228 w 228"/>
                  <a:gd name="T5" fmla="*/ 218 h 218"/>
                  <a:gd name="T6" fmla="*/ 45 w 228"/>
                  <a:gd name="T7" fmla="*/ 40 h 218"/>
                  <a:gd name="T8" fmla="*/ 43 w 228"/>
                  <a:gd name="T9" fmla="*/ 40 h 218"/>
                  <a:gd name="T10" fmla="*/ 3 w 228"/>
                  <a:gd name="T11" fmla="*/ 0 h 218"/>
                  <a:gd name="T12" fmla="*/ 0 w 228"/>
                  <a:gd name="T13" fmla="*/ 2 h 218"/>
                  <a:gd name="T14" fmla="*/ 14 w 228"/>
                  <a:gd name="T15" fmla="*/ 14 h 218"/>
                  <a:gd name="T16" fmla="*/ 38 w 228"/>
                  <a:gd name="T17" fmla="*/ 38 h 218"/>
                  <a:gd name="T18" fmla="*/ 43 w 228"/>
                  <a:gd name="T19" fmla="*/ 38 h 218"/>
                  <a:gd name="T20" fmla="*/ 3 w 228"/>
                  <a:gd name="T2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18">
                    <a:moveTo>
                      <a:pt x="43" y="40"/>
                    </a:moveTo>
                    <a:lnTo>
                      <a:pt x="228" y="218"/>
                    </a:lnTo>
                    <a:lnTo>
                      <a:pt x="228" y="218"/>
                    </a:lnTo>
                    <a:lnTo>
                      <a:pt x="45" y="40"/>
                    </a:lnTo>
                    <a:lnTo>
                      <a:pt x="43" y="40"/>
                    </a:lnTo>
                    <a:moveTo>
                      <a:pt x="3" y="0"/>
                    </a:moveTo>
                    <a:lnTo>
                      <a:pt x="0" y="2"/>
                    </a:lnTo>
                    <a:lnTo>
                      <a:pt x="14" y="14"/>
                    </a:lnTo>
                    <a:lnTo>
                      <a:pt x="38" y="38"/>
                    </a:lnTo>
                    <a:lnTo>
                      <a:pt x="43" y="38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5" name="Freeform 1083"/>
              <p:cNvSpPr>
                <a:spLocks/>
              </p:cNvSpPr>
              <p:nvPr/>
            </p:nvSpPr>
            <p:spPr bwMode="auto">
              <a:xfrm>
                <a:off x="3999" y="197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6" name="Freeform 1084"/>
              <p:cNvSpPr>
                <a:spLocks/>
              </p:cNvSpPr>
              <p:nvPr/>
            </p:nvSpPr>
            <p:spPr bwMode="auto">
              <a:xfrm>
                <a:off x="3999" y="197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7" name="Freeform 1085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8" name="Freeform 1086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9" name="Rectangle 108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0" name="Rectangle 1088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1" name="Freeform 1089"/>
              <p:cNvSpPr>
                <a:spLocks/>
              </p:cNvSpPr>
              <p:nvPr/>
            </p:nvSpPr>
            <p:spPr bwMode="auto">
              <a:xfrm>
                <a:off x="3809" y="1794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5 w 7"/>
                  <a:gd name="T3" fmla="*/ 2 h 2"/>
                  <a:gd name="T4" fmla="*/ 7 w 7"/>
                  <a:gd name="T5" fmla="*/ 2 h 2"/>
                  <a:gd name="T6" fmla="*/ 5 w 7"/>
                  <a:gd name="T7" fmla="*/ 0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2" name="Freeform 1090"/>
              <p:cNvSpPr>
                <a:spLocks/>
              </p:cNvSpPr>
              <p:nvPr/>
            </p:nvSpPr>
            <p:spPr bwMode="auto">
              <a:xfrm>
                <a:off x="3809" y="1794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5 w 7"/>
                  <a:gd name="T3" fmla="*/ 2 h 2"/>
                  <a:gd name="T4" fmla="*/ 7 w 7"/>
                  <a:gd name="T5" fmla="*/ 2 h 2"/>
                  <a:gd name="T6" fmla="*/ 5 w 7"/>
                  <a:gd name="T7" fmla="*/ 0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3" name="Freeform 1091"/>
              <p:cNvSpPr>
                <a:spLocks/>
              </p:cNvSpPr>
              <p:nvPr/>
            </p:nvSpPr>
            <p:spPr bwMode="auto">
              <a:xfrm>
                <a:off x="3769" y="1753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4" name="Freeform 1092"/>
              <p:cNvSpPr>
                <a:spLocks/>
              </p:cNvSpPr>
              <p:nvPr/>
            </p:nvSpPr>
            <p:spPr bwMode="auto">
              <a:xfrm>
                <a:off x="3769" y="1753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3 h 5"/>
                  <a:gd name="T4" fmla="*/ 2 w 5"/>
                  <a:gd name="T5" fmla="*/ 5 h 5"/>
                  <a:gd name="T6" fmla="*/ 5 w 5"/>
                  <a:gd name="T7" fmla="*/ 3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5" name="Freeform 1093"/>
              <p:cNvSpPr>
                <a:spLocks noEditPoints="1"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6" name="Freeform 1094"/>
              <p:cNvSpPr>
                <a:spLocks noEditPoints="1"/>
              </p:cNvSpPr>
              <p:nvPr/>
            </p:nvSpPr>
            <p:spPr bwMode="auto">
              <a:xfrm>
                <a:off x="4002" y="1979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7" name="Freeform 1095"/>
              <p:cNvSpPr>
                <a:spLocks noEditPoints="1"/>
              </p:cNvSpPr>
              <p:nvPr/>
            </p:nvSpPr>
            <p:spPr bwMode="auto">
              <a:xfrm>
                <a:off x="3785" y="1770"/>
                <a:ext cx="214" cy="204"/>
              </a:xfrm>
              <a:custGeom>
                <a:avLst/>
                <a:gdLst>
                  <a:gd name="T0" fmla="*/ 27 w 214"/>
                  <a:gd name="T1" fmla="*/ 26 h 204"/>
                  <a:gd name="T2" fmla="*/ 202 w 214"/>
                  <a:gd name="T3" fmla="*/ 197 h 204"/>
                  <a:gd name="T4" fmla="*/ 214 w 214"/>
                  <a:gd name="T5" fmla="*/ 204 h 204"/>
                  <a:gd name="T6" fmla="*/ 214 w 214"/>
                  <a:gd name="T7" fmla="*/ 204 h 204"/>
                  <a:gd name="T8" fmla="*/ 29 w 214"/>
                  <a:gd name="T9" fmla="*/ 26 h 204"/>
                  <a:gd name="T10" fmla="*/ 27 w 214"/>
                  <a:gd name="T11" fmla="*/ 26 h 204"/>
                  <a:gd name="T12" fmla="*/ 0 w 214"/>
                  <a:gd name="T13" fmla="*/ 0 h 204"/>
                  <a:gd name="T14" fmla="*/ 24 w 214"/>
                  <a:gd name="T15" fmla="*/ 24 h 204"/>
                  <a:gd name="T16" fmla="*/ 24 w 214"/>
                  <a:gd name="T17" fmla="*/ 24 h 204"/>
                  <a:gd name="T18" fmla="*/ 0 w 214"/>
                  <a:gd name="T1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4" h="204">
                    <a:moveTo>
                      <a:pt x="27" y="26"/>
                    </a:moveTo>
                    <a:lnTo>
                      <a:pt x="202" y="197"/>
                    </a:lnTo>
                    <a:lnTo>
                      <a:pt x="214" y="204"/>
                    </a:lnTo>
                    <a:lnTo>
                      <a:pt x="214" y="204"/>
                    </a:lnTo>
                    <a:lnTo>
                      <a:pt x="29" y="26"/>
                    </a:lnTo>
                    <a:lnTo>
                      <a:pt x="27" y="26"/>
                    </a:lnTo>
                    <a:close/>
                    <a:moveTo>
                      <a:pt x="0" y="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8" name="Freeform 1096"/>
              <p:cNvSpPr>
                <a:spLocks noEditPoints="1"/>
              </p:cNvSpPr>
              <p:nvPr/>
            </p:nvSpPr>
            <p:spPr bwMode="auto">
              <a:xfrm>
                <a:off x="3785" y="1770"/>
                <a:ext cx="214" cy="204"/>
              </a:xfrm>
              <a:custGeom>
                <a:avLst/>
                <a:gdLst>
                  <a:gd name="T0" fmla="*/ 27 w 214"/>
                  <a:gd name="T1" fmla="*/ 26 h 204"/>
                  <a:gd name="T2" fmla="*/ 202 w 214"/>
                  <a:gd name="T3" fmla="*/ 197 h 204"/>
                  <a:gd name="T4" fmla="*/ 214 w 214"/>
                  <a:gd name="T5" fmla="*/ 204 h 204"/>
                  <a:gd name="T6" fmla="*/ 214 w 214"/>
                  <a:gd name="T7" fmla="*/ 204 h 204"/>
                  <a:gd name="T8" fmla="*/ 29 w 214"/>
                  <a:gd name="T9" fmla="*/ 26 h 204"/>
                  <a:gd name="T10" fmla="*/ 27 w 214"/>
                  <a:gd name="T11" fmla="*/ 26 h 204"/>
                  <a:gd name="T12" fmla="*/ 0 w 214"/>
                  <a:gd name="T13" fmla="*/ 0 h 204"/>
                  <a:gd name="T14" fmla="*/ 24 w 214"/>
                  <a:gd name="T15" fmla="*/ 24 h 204"/>
                  <a:gd name="T16" fmla="*/ 24 w 214"/>
                  <a:gd name="T17" fmla="*/ 24 h 204"/>
                  <a:gd name="T18" fmla="*/ 0 w 214"/>
                  <a:gd name="T1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4" h="204">
                    <a:moveTo>
                      <a:pt x="27" y="26"/>
                    </a:moveTo>
                    <a:lnTo>
                      <a:pt x="202" y="197"/>
                    </a:lnTo>
                    <a:lnTo>
                      <a:pt x="214" y="204"/>
                    </a:lnTo>
                    <a:lnTo>
                      <a:pt x="214" y="204"/>
                    </a:lnTo>
                    <a:lnTo>
                      <a:pt x="29" y="26"/>
                    </a:lnTo>
                    <a:lnTo>
                      <a:pt x="27" y="26"/>
                    </a:lnTo>
                    <a:moveTo>
                      <a:pt x="0" y="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9" name="Freeform 1097"/>
              <p:cNvSpPr>
                <a:spLocks/>
              </p:cNvSpPr>
              <p:nvPr/>
            </p:nvSpPr>
            <p:spPr bwMode="auto">
              <a:xfrm>
                <a:off x="3999" y="197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0" name="Freeform 1098"/>
              <p:cNvSpPr>
                <a:spLocks/>
              </p:cNvSpPr>
              <p:nvPr/>
            </p:nvSpPr>
            <p:spPr bwMode="auto">
              <a:xfrm>
                <a:off x="3999" y="197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1" name="Freeform 1099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0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2" name="Freeform 1100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0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3" name="Freeform 1101"/>
              <p:cNvSpPr>
                <a:spLocks/>
              </p:cNvSpPr>
              <p:nvPr/>
            </p:nvSpPr>
            <p:spPr bwMode="auto">
              <a:xfrm>
                <a:off x="3987" y="1967"/>
                <a:ext cx="12" cy="12"/>
              </a:xfrm>
              <a:custGeom>
                <a:avLst/>
                <a:gdLst>
                  <a:gd name="T0" fmla="*/ 0 w 12"/>
                  <a:gd name="T1" fmla="*/ 0 h 12"/>
                  <a:gd name="T2" fmla="*/ 12 w 12"/>
                  <a:gd name="T3" fmla="*/ 12 h 12"/>
                  <a:gd name="T4" fmla="*/ 12 w 12"/>
                  <a:gd name="T5" fmla="*/ 12 h 12"/>
                  <a:gd name="T6" fmla="*/ 12 w 12"/>
                  <a:gd name="T7" fmla="*/ 7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12" y="12"/>
                    </a:lnTo>
                    <a:lnTo>
                      <a:pt x="12" y="12"/>
                    </a:lnTo>
                    <a:lnTo>
                      <a:pt x="1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4" name="Freeform 1102"/>
              <p:cNvSpPr>
                <a:spLocks/>
              </p:cNvSpPr>
              <p:nvPr/>
            </p:nvSpPr>
            <p:spPr bwMode="auto">
              <a:xfrm>
                <a:off x="3987" y="1967"/>
                <a:ext cx="12" cy="12"/>
              </a:xfrm>
              <a:custGeom>
                <a:avLst/>
                <a:gdLst>
                  <a:gd name="T0" fmla="*/ 0 w 12"/>
                  <a:gd name="T1" fmla="*/ 0 h 12"/>
                  <a:gd name="T2" fmla="*/ 12 w 12"/>
                  <a:gd name="T3" fmla="*/ 12 h 12"/>
                  <a:gd name="T4" fmla="*/ 12 w 12"/>
                  <a:gd name="T5" fmla="*/ 12 h 12"/>
                  <a:gd name="T6" fmla="*/ 12 w 12"/>
                  <a:gd name="T7" fmla="*/ 7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12" y="12"/>
                    </a:lnTo>
                    <a:lnTo>
                      <a:pt x="12" y="12"/>
                    </a:lnTo>
                    <a:lnTo>
                      <a:pt x="12" y="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5" name="Rectangle 1103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6" name="Rectangle 1104"/>
              <p:cNvSpPr>
                <a:spLocks noChangeArrowheads="1"/>
              </p:cNvSpPr>
              <p:nvPr/>
            </p:nvSpPr>
            <p:spPr bwMode="auto">
              <a:xfrm>
                <a:off x="3999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7" name="Freeform 1105"/>
              <p:cNvSpPr>
                <a:spLocks/>
              </p:cNvSpPr>
              <p:nvPr/>
            </p:nvSpPr>
            <p:spPr bwMode="auto">
              <a:xfrm>
                <a:off x="3999" y="1974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5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3 h 5"/>
                  <a:gd name="T10" fmla="*/ 3 w 3"/>
                  <a:gd name="T11" fmla="*/ 3 h 5"/>
                  <a:gd name="T12" fmla="*/ 0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8" name="Freeform 1106"/>
              <p:cNvSpPr>
                <a:spLocks/>
              </p:cNvSpPr>
              <p:nvPr/>
            </p:nvSpPr>
            <p:spPr bwMode="auto">
              <a:xfrm>
                <a:off x="3999" y="1974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5 h 5"/>
                  <a:gd name="T4" fmla="*/ 3 w 3"/>
                  <a:gd name="T5" fmla="*/ 3 h 5"/>
                  <a:gd name="T6" fmla="*/ 3 w 3"/>
                  <a:gd name="T7" fmla="*/ 5 h 5"/>
                  <a:gd name="T8" fmla="*/ 3 w 3"/>
                  <a:gd name="T9" fmla="*/ 3 h 5"/>
                  <a:gd name="T10" fmla="*/ 3 w 3"/>
                  <a:gd name="T11" fmla="*/ 3 h 5"/>
                  <a:gd name="T12" fmla="*/ 0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9" name="Freeform 1107"/>
              <p:cNvSpPr>
                <a:spLocks/>
              </p:cNvSpPr>
              <p:nvPr/>
            </p:nvSpPr>
            <p:spPr bwMode="auto">
              <a:xfrm>
                <a:off x="4002" y="1977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0" name="Freeform 1108"/>
              <p:cNvSpPr>
                <a:spLocks/>
              </p:cNvSpPr>
              <p:nvPr/>
            </p:nvSpPr>
            <p:spPr bwMode="auto">
              <a:xfrm>
                <a:off x="4002" y="1977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1" name="Freeform 1109"/>
              <p:cNvSpPr>
                <a:spLocks/>
              </p:cNvSpPr>
              <p:nvPr/>
            </p:nvSpPr>
            <p:spPr bwMode="auto">
              <a:xfrm>
                <a:off x="3999" y="1977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2" name="Freeform 1110"/>
              <p:cNvSpPr>
                <a:spLocks/>
              </p:cNvSpPr>
              <p:nvPr/>
            </p:nvSpPr>
            <p:spPr bwMode="auto">
              <a:xfrm>
                <a:off x="3999" y="1977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3" name="Rectangle 111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4" name="Freeform 111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5" name="Freeform 1113"/>
              <p:cNvSpPr>
                <a:spLocks/>
              </p:cNvSpPr>
              <p:nvPr/>
            </p:nvSpPr>
            <p:spPr bwMode="auto">
              <a:xfrm>
                <a:off x="3999" y="1979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6" name="Freeform 1114"/>
              <p:cNvSpPr>
                <a:spLocks/>
              </p:cNvSpPr>
              <p:nvPr/>
            </p:nvSpPr>
            <p:spPr bwMode="auto">
              <a:xfrm>
                <a:off x="3999" y="1979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3 w 3"/>
                  <a:gd name="T5" fmla="*/ 3 w 3"/>
                  <a:gd name="T6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7" name="Freeform 1115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8" name="Freeform 1116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9" name="Freeform 1117"/>
              <p:cNvSpPr>
                <a:spLocks/>
              </p:cNvSpPr>
              <p:nvPr/>
            </p:nvSpPr>
            <p:spPr bwMode="auto">
              <a:xfrm>
                <a:off x="3999" y="1979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  <a:gd name="T6" fmla="*/ 3 w 3"/>
                  <a:gd name="T7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0" name="Freeform 1118"/>
              <p:cNvSpPr>
                <a:spLocks/>
              </p:cNvSpPr>
              <p:nvPr/>
            </p:nvSpPr>
            <p:spPr bwMode="auto">
              <a:xfrm>
                <a:off x="3999" y="1979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3 w 3"/>
                  <a:gd name="T4" fmla="*/ 3 w 3"/>
                  <a:gd name="T5" fmla="*/ 3 w 3"/>
                  <a:gd name="T6" fmla="*/ 3 w 3"/>
                  <a:gd name="T7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1" name="Rectangle 1119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2" name="Rectangle 1120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3" name="Freeform 1121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4" name="Freeform 112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5" name="Rectangle 1123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6" name="Freeform 1124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7" name="Rectangle 1125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8" name="Freeform 1126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9" name="Freeform 1127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0" name="Freeform 1128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1" name="Freeform 1129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2" name="Freeform 1130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3" name="Rectangle 1131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4" name="Freeform 1132"/>
              <p:cNvSpPr>
                <a:spLocks/>
              </p:cNvSpPr>
              <p:nvPr/>
            </p:nvSpPr>
            <p:spPr bwMode="auto">
              <a:xfrm>
                <a:off x="4002" y="19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5" name="Freeform 1133"/>
              <p:cNvSpPr>
                <a:spLocks/>
              </p:cNvSpPr>
              <p:nvPr/>
            </p:nvSpPr>
            <p:spPr bwMode="auto">
              <a:xfrm>
                <a:off x="3809" y="1794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3 w 5"/>
                  <a:gd name="T3" fmla="*/ 2 h 2"/>
                  <a:gd name="T4" fmla="*/ 5 w 5"/>
                  <a:gd name="T5" fmla="*/ 2 h 2"/>
                  <a:gd name="T6" fmla="*/ 0 w 5"/>
                  <a:gd name="T7" fmla="*/ 0 h 2"/>
                  <a:gd name="T8" fmla="*/ 0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6" name="Freeform 1134"/>
              <p:cNvSpPr>
                <a:spLocks/>
              </p:cNvSpPr>
              <p:nvPr/>
            </p:nvSpPr>
            <p:spPr bwMode="auto">
              <a:xfrm>
                <a:off x="3809" y="1794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3 w 5"/>
                  <a:gd name="T3" fmla="*/ 2 h 2"/>
                  <a:gd name="T4" fmla="*/ 5 w 5"/>
                  <a:gd name="T5" fmla="*/ 2 h 2"/>
                  <a:gd name="T6" fmla="*/ 0 w 5"/>
                  <a:gd name="T7" fmla="*/ 0 h 2"/>
                  <a:gd name="T8" fmla="*/ 0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7" name="Freeform 1135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8" name="Freeform 1136"/>
              <p:cNvSpPr>
                <a:spLocks/>
              </p:cNvSpPr>
              <p:nvPr/>
            </p:nvSpPr>
            <p:spPr bwMode="auto">
              <a:xfrm>
                <a:off x="4002" y="19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9" name="Freeform 1137"/>
              <p:cNvSpPr>
                <a:spLocks/>
              </p:cNvSpPr>
              <p:nvPr/>
            </p:nvSpPr>
            <p:spPr bwMode="auto">
              <a:xfrm>
                <a:off x="3586" y="1575"/>
                <a:ext cx="7" cy="5"/>
              </a:xfrm>
              <a:custGeom>
                <a:avLst/>
                <a:gdLst>
                  <a:gd name="T0" fmla="*/ 0 w 7"/>
                  <a:gd name="T1" fmla="*/ 0 h 5"/>
                  <a:gd name="T2" fmla="*/ 2 w 7"/>
                  <a:gd name="T3" fmla="*/ 5 h 5"/>
                  <a:gd name="T4" fmla="*/ 7 w 7"/>
                  <a:gd name="T5" fmla="*/ 5 h 5"/>
                  <a:gd name="T6" fmla="*/ 4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2" y="5"/>
                    </a:lnTo>
                    <a:lnTo>
                      <a:pt x="7" y="5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0" name="Freeform 1138"/>
              <p:cNvSpPr>
                <a:spLocks/>
              </p:cNvSpPr>
              <p:nvPr/>
            </p:nvSpPr>
            <p:spPr bwMode="auto">
              <a:xfrm>
                <a:off x="3586" y="1575"/>
                <a:ext cx="7" cy="5"/>
              </a:xfrm>
              <a:custGeom>
                <a:avLst/>
                <a:gdLst>
                  <a:gd name="T0" fmla="*/ 0 w 7"/>
                  <a:gd name="T1" fmla="*/ 0 h 5"/>
                  <a:gd name="T2" fmla="*/ 2 w 7"/>
                  <a:gd name="T3" fmla="*/ 5 h 5"/>
                  <a:gd name="T4" fmla="*/ 7 w 7"/>
                  <a:gd name="T5" fmla="*/ 5 h 5"/>
                  <a:gd name="T6" fmla="*/ 4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2" y="5"/>
                    </a:lnTo>
                    <a:lnTo>
                      <a:pt x="7" y="5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1" name="Rectangle 1139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2" name="Freeform 1140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3" name="Rectangle 1141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4" name="Freeform 1142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5" name="Freeform 1143"/>
              <p:cNvSpPr>
                <a:spLocks noEditPoints="1"/>
              </p:cNvSpPr>
              <p:nvPr/>
            </p:nvSpPr>
            <p:spPr bwMode="auto">
              <a:xfrm>
                <a:off x="3581" y="1568"/>
                <a:ext cx="7" cy="12"/>
              </a:xfrm>
              <a:custGeom>
                <a:avLst/>
                <a:gdLst>
                  <a:gd name="T0" fmla="*/ 7 w 7"/>
                  <a:gd name="T1" fmla="*/ 12 h 12"/>
                  <a:gd name="T2" fmla="*/ 7 w 7"/>
                  <a:gd name="T3" fmla="*/ 12 h 12"/>
                  <a:gd name="T4" fmla="*/ 7 w 7"/>
                  <a:gd name="T5" fmla="*/ 12 h 12"/>
                  <a:gd name="T6" fmla="*/ 7 w 7"/>
                  <a:gd name="T7" fmla="*/ 12 h 12"/>
                  <a:gd name="T8" fmla="*/ 0 w 7"/>
                  <a:gd name="T9" fmla="*/ 0 h 12"/>
                  <a:gd name="T10" fmla="*/ 0 w 7"/>
                  <a:gd name="T11" fmla="*/ 2 h 12"/>
                  <a:gd name="T12" fmla="*/ 5 w 7"/>
                  <a:gd name="T13" fmla="*/ 7 h 12"/>
                  <a:gd name="T14" fmla="*/ 5 w 7"/>
                  <a:gd name="T15" fmla="*/ 7 h 12"/>
                  <a:gd name="T16" fmla="*/ 0 w 7"/>
                  <a:gd name="T17" fmla="*/ 0 h 12"/>
                  <a:gd name="T18" fmla="*/ 0 w 7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7" y="12"/>
                    </a:lnTo>
                    <a:lnTo>
                      <a:pt x="7" y="12"/>
                    </a:lnTo>
                    <a:lnTo>
                      <a:pt x="7" y="12"/>
                    </a:lnTo>
                    <a:close/>
                    <a:moveTo>
                      <a:pt x="0" y="0"/>
                    </a:moveTo>
                    <a:lnTo>
                      <a:pt x="0" y="2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6" name="Freeform 1144"/>
              <p:cNvSpPr>
                <a:spLocks noEditPoints="1"/>
              </p:cNvSpPr>
              <p:nvPr/>
            </p:nvSpPr>
            <p:spPr bwMode="auto">
              <a:xfrm>
                <a:off x="3581" y="1568"/>
                <a:ext cx="7" cy="12"/>
              </a:xfrm>
              <a:custGeom>
                <a:avLst/>
                <a:gdLst>
                  <a:gd name="T0" fmla="*/ 7 w 7"/>
                  <a:gd name="T1" fmla="*/ 12 h 12"/>
                  <a:gd name="T2" fmla="*/ 7 w 7"/>
                  <a:gd name="T3" fmla="*/ 12 h 12"/>
                  <a:gd name="T4" fmla="*/ 7 w 7"/>
                  <a:gd name="T5" fmla="*/ 12 h 12"/>
                  <a:gd name="T6" fmla="*/ 7 w 7"/>
                  <a:gd name="T7" fmla="*/ 12 h 12"/>
                  <a:gd name="T8" fmla="*/ 0 w 7"/>
                  <a:gd name="T9" fmla="*/ 0 h 12"/>
                  <a:gd name="T10" fmla="*/ 0 w 7"/>
                  <a:gd name="T11" fmla="*/ 2 h 12"/>
                  <a:gd name="T12" fmla="*/ 5 w 7"/>
                  <a:gd name="T13" fmla="*/ 7 h 12"/>
                  <a:gd name="T14" fmla="*/ 5 w 7"/>
                  <a:gd name="T15" fmla="*/ 7 h 12"/>
                  <a:gd name="T16" fmla="*/ 0 w 7"/>
                  <a:gd name="T17" fmla="*/ 0 h 12"/>
                  <a:gd name="T18" fmla="*/ 0 w 7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7" y="12"/>
                    </a:lnTo>
                    <a:lnTo>
                      <a:pt x="7" y="12"/>
                    </a:lnTo>
                    <a:lnTo>
                      <a:pt x="7" y="12"/>
                    </a:lnTo>
                    <a:moveTo>
                      <a:pt x="0" y="0"/>
                    </a:moveTo>
                    <a:lnTo>
                      <a:pt x="0" y="2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7" name="Freeform 1145"/>
              <p:cNvSpPr>
                <a:spLocks/>
              </p:cNvSpPr>
              <p:nvPr/>
            </p:nvSpPr>
            <p:spPr bwMode="auto">
              <a:xfrm>
                <a:off x="3586" y="1575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5 h 5"/>
                  <a:gd name="T4" fmla="*/ 2 w 2"/>
                  <a:gd name="T5" fmla="*/ 5 h 5"/>
                  <a:gd name="T6" fmla="*/ 0 w 2"/>
                  <a:gd name="T7" fmla="*/ 0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8" name="Freeform 1146"/>
              <p:cNvSpPr>
                <a:spLocks/>
              </p:cNvSpPr>
              <p:nvPr/>
            </p:nvSpPr>
            <p:spPr bwMode="auto">
              <a:xfrm>
                <a:off x="3586" y="1575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5 h 5"/>
                  <a:gd name="T4" fmla="*/ 2 w 2"/>
                  <a:gd name="T5" fmla="*/ 5 h 5"/>
                  <a:gd name="T6" fmla="*/ 0 w 2"/>
                  <a:gd name="T7" fmla="*/ 0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9" name="Rectangle 1147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2" cy="2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0" name="Rectangle 1148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2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1" name="Freeform 1149"/>
              <p:cNvSpPr>
                <a:spLocks/>
              </p:cNvSpPr>
              <p:nvPr/>
            </p:nvSpPr>
            <p:spPr bwMode="auto">
              <a:xfrm>
                <a:off x="3576" y="156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  <a:gd name="T16" fmla="*/ 3 w 3"/>
                  <a:gd name="T17" fmla="*/ 0 h 2"/>
                  <a:gd name="T18" fmla="*/ 3 w 3"/>
                  <a:gd name="T19" fmla="*/ 0 h 2"/>
                  <a:gd name="T20" fmla="*/ 3 w 3"/>
                  <a:gd name="T21" fmla="*/ 0 h 2"/>
                  <a:gd name="T22" fmla="*/ 3 w 3"/>
                  <a:gd name="T2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2" name="Freeform 1150"/>
              <p:cNvSpPr>
                <a:spLocks/>
              </p:cNvSpPr>
              <p:nvPr/>
            </p:nvSpPr>
            <p:spPr bwMode="auto">
              <a:xfrm>
                <a:off x="3576" y="156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  <a:gd name="T16" fmla="*/ 3 w 3"/>
                  <a:gd name="T17" fmla="*/ 0 h 2"/>
                  <a:gd name="T18" fmla="*/ 3 w 3"/>
                  <a:gd name="T19" fmla="*/ 0 h 2"/>
                  <a:gd name="T20" fmla="*/ 3 w 3"/>
                  <a:gd name="T21" fmla="*/ 0 h 2"/>
                  <a:gd name="T22" fmla="*/ 3 w 3"/>
                  <a:gd name="T2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3" name="Rectangle 1151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4" name="Freeform 1152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5" name="Freeform 115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6" name="Freeform 115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7" name="Rectangle 1155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8" name="Freeform 1156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9" name="Freeform 1157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0" name="Freeform 115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1" name="Rectangle 115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2" name="Rectangle 1160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3" name="Rectangle 1161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4" name="Rectangle 1162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5" name="Freeform 1163"/>
              <p:cNvSpPr>
                <a:spLocks noEditPoints="1"/>
              </p:cNvSpPr>
              <p:nvPr/>
            </p:nvSpPr>
            <p:spPr bwMode="auto">
              <a:xfrm>
                <a:off x="3579" y="1566"/>
                <a:ext cx="304" cy="42"/>
              </a:xfrm>
              <a:custGeom>
                <a:avLst/>
                <a:gdLst>
                  <a:gd name="T0" fmla="*/ 121 w 128"/>
                  <a:gd name="T1" fmla="*/ 16 h 18"/>
                  <a:gd name="T2" fmla="*/ 122 w 128"/>
                  <a:gd name="T3" fmla="*/ 16 h 18"/>
                  <a:gd name="T4" fmla="*/ 128 w 128"/>
                  <a:gd name="T5" fmla="*/ 17 h 18"/>
                  <a:gd name="T6" fmla="*/ 128 w 128"/>
                  <a:gd name="T7" fmla="*/ 18 h 18"/>
                  <a:gd name="T8" fmla="*/ 128 w 128"/>
                  <a:gd name="T9" fmla="*/ 18 h 18"/>
                  <a:gd name="T10" fmla="*/ 128 w 128"/>
                  <a:gd name="T11" fmla="*/ 18 h 18"/>
                  <a:gd name="T12" fmla="*/ 128 w 128"/>
                  <a:gd name="T13" fmla="*/ 17 h 18"/>
                  <a:gd name="T14" fmla="*/ 121 w 128"/>
                  <a:gd name="T15" fmla="*/ 16 h 18"/>
                  <a:gd name="T16" fmla="*/ 0 w 128"/>
                  <a:gd name="T17" fmla="*/ 0 h 18"/>
                  <a:gd name="T18" fmla="*/ 0 w 128"/>
                  <a:gd name="T19" fmla="*/ 1 h 18"/>
                  <a:gd name="T20" fmla="*/ 0 w 128"/>
                  <a:gd name="T21" fmla="*/ 0 h 18"/>
                  <a:gd name="T22" fmla="*/ 2 w 128"/>
                  <a:gd name="T23" fmla="*/ 1 h 18"/>
                  <a:gd name="T24" fmla="*/ 83 w 128"/>
                  <a:gd name="T25" fmla="*/ 12 h 18"/>
                  <a:gd name="T26" fmla="*/ 89 w 128"/>
                  <a:gd name="T27" fmla="*/ 12 h 18"/>
                  <a:gd name="T28" fmla="*/ 89 w 128"/>
                  <a:gd name="T29" fmla="*/ 12 h 18"/>
                  <a:gd name="T30" fmla="*/ 89 w 128"/>
                  <a:gd name="T31" fmla="*/ 12 h 18"/>
                  <a:gd name="T32" fmla="*/ 0 w 128"/>
                  <a:gd name="T3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8" h="18">
                    <a:moveTo>
                      <a:pt x="121" y="16"/>
                    </a:moveTo>
                    <a:cubicBezTo>
                      <a:pt x="122" y="16"/>
                      <a:pt x="122" y="16"/>
                      <a:pt x="122" y="16"/>
                    </a:cubicBezTo>
                    <a:cubicBezTo>
                      <a:pt x="128" y="17"/>
                      <a:pt x="128" y="17"/>
                      <a:pt x="128" y="17"/>
                    </a:cubicBezTo>
                    <a:cubicBezTo>
                      <a:pt x="128" y="18"/>
                      <a:pt x="128" y="18"/>
                      <a:pt x="128" y="18"/>
                    </a:cubicBezTo>
                    <a:cubicBezTo>
                      <a:pt x="128" y="18"/>
                      <a:pt x="128" y="18"/>
                      <a:pt x="128" y="18"/>
                    </a:cubicBezTo>
                    <a:cubicBezTo>
                      <a:pt x="128" y="18"/>
                      <a:pt x="128" y="18"/>
                      <a:pt x="128" y="18"/>
                    </a:cubicBezTo>
                    <a:cubicBezTo>
                      <a:pt x="128" y="17"/>
                      <a:pt x="128" y="17"/>
                      <a:pt x="128" y="17"/>
                    </a:cubicBezTo>
                    <a:cubicBezTo>
                      <a:pt x="121" y="16"/>
                      <a:pt x="121" y="16"/>
                      <a:pt x="121" y="16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5" y="12"/>
                      <a:pt x="85" y="12"/>
                      <a:pt x="89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6" name="Freeform 1164"/>
              <p:cNvSpPr>
                <a:spLocks/>
              </p:cNvSpPr>
              <p:nvPr/>
            </p:nvSpPr>
            <p:spPr bwMode="auto">
              <a:xfrm>
                <a:off x="3776" y="1594"/>
                <a:ext cx="93" cy="10"/>
              </a:xfrm>
              <a:custGeom>
                <a:avLst/>
                <a:gdLst>
                  <a:gd name="T0" fmla="*/ 6 w 39"/>
                  <a:gd name="T1" fmla="*/ 0 h 4"/>
                  <a:gd name="T2" fmla="*/ 6 w 39"/>
                  <a:gd name="T3" fmla="*/ 0 h 4"/>
                  <a:gd name="T4" fmla="*/ 6 w 39"/>
                  <a:gd name="T5" fmla="*/ 0 h 4"/>
                  <a:gd name="T6" fmla="*/ 0 w 39"/>
                  <a:gd name="T7" fmla="*/ 0 h 4"/>
                  <a:gd name="T8" fmla="*/ 2 w 39"/>
                  <a:gd name="T9" fmla="*/ 1 h 4"/>
                  <a:gd name="T10" fmla="*/ 39 w 39"/>
                  <a:gd name="T11" fmla="*/ 4 h 4"/>
                  <a:gd name="T12" fmla="*/ 38 w 39"/>
                  <a:gd name="T13" fmla="*/ 4 h 4"/>
                  <a:gd name="T14" fmla="*/ 6 w 39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4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2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8" y="4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7" name="Rectangle 116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8" name="Rectangle 1166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9" name="Rectangle 1167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0" name="Freeform 116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1" name="Freeform 1169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2" name="Freeform 117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3" name="Rectangle 117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4" name="Freeform 1172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5" name="Freeform 1173"/>
              <p:cNvSpPr>
                <a:spLocks noEditPoints="1"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6" name="Freeform 1174"/>
              <p:cNvSpPr>
                <a:spLocks noEditPoints="1"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7" name="Rectangle 117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8" name="Freeform 1176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9" name="Rectangle 1177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0" name="Freeform 117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1" name="Rectangle 117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2" name="Freeform 118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3" name="Rectangle 118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4" name="Rectangle 1182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5" name="Rectangle 118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6" name="Rectangle 1184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7" name="Rectangle 118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8" name="Rectangle 1186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9" name="Rectangle 1187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0" name="Rectangle 1188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1" name="Rectangle 118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2" name="Rectangle 1190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3" name="Rectangle 119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4" name="Rectangle 1192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5" name="Rectangle 119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6" name="Rectangle 1194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7" name="Rectangle 119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8" name="Rectangle 1196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9" name="Rectangle 1197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0" name="Rectangle 1198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1" name="Rectangle 119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2" name="Rectangle 1200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3" name="Freeform 1201"/>
              <p:cNvSpPr>
                <a:spLocks/>
              </p:cNvSpPr>
              <p:nvPr/>
            </p:nvSpPr>
            <p:spPr bwMode="auto">
              <a:xfrm>
                <a:off x="3869" y="1604"/>
                <a:ext cx="14" cy="4"/>
              </a:xfrm>
              <a:custGeom>
                <a:avLst/>
                <a:gdLst>
                  <a:gd name="T0" fmla="*/ 0 w 6"/>
                  <a:gd name="T1" fmla="*/ 0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2 h 2"/>
                  <a:gd name="T8" fmla="*/ 6 w 6"/>
                  <a:gd name="T9" fmla="*/ 2 h 2"/>
                  <a:gd name="T10" fmla="*/ 6 w 6"/>
                  <a:gd name="T11" fmla="*/ 2 h 2"/>
                  <a:gd name="T12" fmla="*/ 6 w 6"/>
                  <a:gd name="T13" fmla="*/ 2 h 2"/>
                  <a:gd name="T14" fmla="*/ 6 w 6"/>
                  <a:gd name="T15" fmla="*/ 2 h 2"/>
                  <a:gd name="T16" fmla="*/ 6 w 6"/>
                  <a:gd name="T17" fmla="*/ 1 h 2"/>
                  <a:gd name="T18" fmla="*/ 0 w 6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1"/>
                      <a:pt x="4" y="1"/>
                      <a:pt x="5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4" name="Freeform 1202"/>
              <p:cNvSpPr>
                <a:spLocks/>
              </p:cNvSpPr>
              <p:nvPr/>
            </p:nvSpPr>
            <p:spPr bwMode="auto">
              <a:xfrm>
                <a:off x="3781" y="1597"/>
                <a:ext cx="99" cy="11"/>
              </a:xfrm>
              <a:custGeom>
                <a:avLst/>
                <a:gdLst>
                  <a:gd name="T0" fmla="*/ 0 w 42"/>
                  <a:gd name="T1" fmla="*/ 0 h 5"/>
                  <a:gd name="T2" fmla="*/ 42 w 42"/>
                  <a:gd name="T3" fmla="*/ 5 h 5"/>
                  <a:gd name="T4" fmla="*/ 42 w 42"/>
                  <a:gd name="T5" fmla="*/ 5 h 5"/>
                  <a:gd name="T6" fmla="*/ 37 w 42"/>
                  <a:gd name="T7" fmla="*/ 3 h 5"/>
                  <a:gd name="T8" fmla="*/ 0 w 4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">
                    <a:moveTo>
                      <a:pt x="0" y="0"/>
                    </a:move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4"/>
                      <a:pt x="39" y="4"/>
                      <a:pt x="37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5" name="Rectangle 1203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6" name="Freeform 1204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7" name="Rectangle 120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8" name="Freeform 1206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9" name="Freeform 1207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0" name="Freeform 120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1" name="Rectangle 1209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32" name="Group 1411"/>
            <p:cNvGrpSpPr>
              <a:grpSpLocks/>
            </p:cNvGrpSpPr>
            <p:nvPr/>
          </p:nvGrpSpPr>
          <p:grpSpPr bwMode="auto">
            <a:xfrm>
              <a:off x="3305" y="1566"/>
              <a:ext cx="674" cy="1006"/>
              <a:chOff x="3305" y="1566"/>
              <a:chExt cx="674" cy="1006"/>
            </a:xfrm>
          </p:grpSpPr>
          <p:sp>
            <p:nvSpPr>
              <p:cNvPr id="2022" name="Rectangle 1211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3" name="Rectangle 1212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4" name="Freeform 121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5" name="Rectangle 1214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6" name="Rectangle 1215"/>
              <p:cNvSpPr>
                <a:spLocks noChangeArrowheads="1"/>
              </p:cNvSpPr>
              <p:nvPr/>
            </p:nvSpPr>
            <p:spPr bwMode="auto">
              <a:xfrm>
                <a:off x="3883" y="160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7" name="Freeform 1216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8" name="Freeform 1217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9" name="Freeform 121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0" name="Freeform 1219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1" name="Freeform 122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2" name="Freeform 1221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3" name="Freeform 1222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4" name="Freeform 122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5" name="Line 1224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6" name="Line 1225"/>
              <p:cNvSpPr>
                <a:spLocks noChangeShapeType="1"/>
              </p:cNvSpPr>
              <p:nvPr/>
            </p:nvSpPr>
            <p:spPr bwMode="auto">
              <a:xfrm>
                <a:off x="3883" y="160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7" name="Freeform 1226"/>
              <p:cNvSpPr>
                <a:spLocks/>
              </p:cNvSpPr>
              <p:nvPr/>
            </p:nvSpPr>
            <p:spPr bwMode="auto">
              <a:xfrm>
                <a:off x="3880" y="160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8" name="Freeform 1227"/>
              <p:cNvSpPr>
                <a:spLocks/>
              </p:cNvSpPr>
              <p:nvPr/>
            </p:nvSpPr>
            <p:spPr bwMode="auto">
              <a:xfrm>
                <a:off x="3880" y="1608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9" name="Freeform 1228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0" name="Freeform 1229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1" name="Freeform 1230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2" name="Freeform 1231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3" name="Freeform 1232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4" name="Freeform 1233"/>
              <p:cNvSpPr>
                <a:spLocks/>
              </p:cNvSpPr>
              <p:nvPr/>
            </p:nvSpPr>
            <p:spPr bwMode="auto">
              <a:xfrm>
                <a:off x="3883" y="1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5" name="Freeform 1234"/>
              <p:cNvSpPr>
                <a:spLocks/>
              </p:cNvSpPr>
              <p:nvPr/>
            </p:nvSpPr>
            <p:spPr bwMode="auto">
              <a:xfrm>
                <a:off x="3579" y="1566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2 w 4"/>
                  <a:gd name="T11" fmla="*/ 2 h 2"/>
                  <a:gd name="T12" fmla="*/ 4 w 4"/>
                  <a:gd name="T13" fmla="*/ 2 h 2"/>
                  <a:gd name="T14" fmla="*/ 0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6" name="Freeform 1235"/>
              <p:cNvSpPr>
                <a:spLocks/>
              </p:cNvSpPr>
              <p:nvPr/>
            </p:nvSpPr>
            <p:spPr bwMode="auto">
              <a:xfrm>
                <a:off x="3579" y="1566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0 w 4"/>
                  <a:gd name="T7" fmla="*/ 2 h 2"/>
                  <a:gd name="T8" fmla="*/ 0 w 4"/>
                  <a:gd name="T9" fmla="*/ 0 h 2"/>
                  <a:gd name="T10" fmla="*/ 2 w 4"/>
                  <a:gd name="T11" fmla="*/ 2 h 2"/>
                  <a:gd name="T12" fmla="*/ 4 w 4"/>
                  <a:gd name="T13" fmla="*/ 2 h 2"/>
                  <a:gd name="T14" fmla="*/ 0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7" name="Rectangle 1236"/>
              <p:cNvSpPr>
                <a:spLocks noChangeArrowheads="1"/>
              </p:cNvSpPr>
              <p:nvPr/>
            </p:nvSpPr>
            <p:spPr bwMode="auto">
              <a:xfrm>
                <a:off x="3579" y="1568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8" name="Freeform 1237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9" name="Freeform 1238"/>
              <p:cNvSpPr>
                <a:spLocks/>
              </p:cNvSpPr>
              <p:nvPr/>
            </p:nvSpPr>
            <p:spPr bwMode="auto">
              <a:xfrm>
                <a:off x="3579" y="156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0" name="Freeform 1239"/>
              <p:cNvSpPr>
                <a:spLocks/>
              </p:cNvSpPr>
              <p:nvPr/>
            </p:nvSpPr>
            <p:spPr bwMode="auto">
              <a:xfrm>
                <a:off x="3579" y="156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1" name="Freeform 1240"/>
              <p:cNvSpPr>
                <a:spLocks/>
              </p:cNvSpPr>
              <p:nvPr/>
            </p:nvSpPr>
            <p:spPr bwMode="auto">
              <a:xfrm>
                <a:off x="3579" y="156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2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2" name="Freeform 1241"/>
              <p:cNvSpPr>
                <a:spLocks/>
              </p:cNvSpPr>
              <p:nvPr/>
            </p:nvSpPr>
            <p:spPr bwMode="auto">
              <a:xfrm>
                <a:off x="3579" y="156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2 h 2"/>
                  <a:gd name="T12" fmla="*/ 2 w 2"/>
                  <a:gd name="T13" fmla="*/ 2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3" name="Freeform 1242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4" name="Freeform 1243"/>
              <p:cNvSpPr>
                <a:spLocks/>
              </p:cNvSpPr>
              <p:nvPr/>
            </p:nvSpPr>
            <p:spPr bwMode="auto">
              <a:xfrm>
                <a:off x="3579" y="15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5" name="Rectangle 1244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6" name="Freeform 1245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7" name="Line 1246"/>
              <p:cNvSpPr>
                <a:spLocks noChangeShapeType="1"/>
              </p:cNvSpPr>
              <p:nvPr/>
            </p:nvSpPr>
            <p:spPr bwMode="auto">
              <a:xfrm>
                <a:off x="3305" y="208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8" name="Line 1247"/>
              <p:cNvSpPr>
                <a:spLocks noChangeShapeType="1"/>
              </p:cNvSpPr>
              <p:nvPr/>
            </p:nvSpPr>
            <p:spPr bwMode="auto">
              <a:xfrm>
                <a:off x="3305" y="208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9" name="Rectangle 1248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0" name="Rectangle 1249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1" name="Freeform 1250"/>
              <p:cNvSpPr>
                <a:spLocks/>
              </p:cNvSpPr>
              <p:nvPr/>
            </p:nvSpPr>
            <p:spPr bwMode="auto">
              <a:xfrm>
                <a:off x="3305" y="2084"/>
                <a:ext cx="162" cy="487"/>
              </a:xfrm>
              <a:custGeom>
                <a:avLst/>
                <a:gdLst>
                  <a:gd name="T0" fmla="*/ 0 w 162"/>
                  <a:gd name="T1" fmla="*/ 0 h 487"/>
                  <a:gd name="T2" fmla="*/ 0 w 162"/>
                  <a:gd name="T3" fmla="*/ 0 h 487"/>
                  <a:gd name="T4" fmla="*/ 159 w 162"/>
                  <a:gd name="T5" fmla="*/ 487 h 487"/>
                  <a:gd name="T6" fmla="*/ 162 w 162"/>
                  <a:gd name="T7" fmla="*/ 487 h 487"/>
                  <a:gd name="T8" fmla="*/ 162 w 162"/>
                  <a:gd name="T9" fmla="*/ 487 h 487"/>
                  <a:gd name="T10" fmla="*/ 162 w 162"/>
                  <a:gd name="T11" fmla="*/ 487 h 487"/>
                  <a:gd name="T12" fmla="*/ 159 w 162"/>
                  <a:gd name="T13" fmla="*/ 487 h 487"/>
                  <a:gd name="T14" fmla="*/ 159 w 162"/>
                  <a:gd name="T15" fmla="*/ 480 h 487"/>
                  <a:gd name="T16" fmla="*/ 5 w 162"/>
                  <a:gd name="T17" fmla="*/ 7 h 487"/>
                  <a:gd name="T18" fmla="*/ 0 w 162"/>
                  <a:gd name="T19" fmla="*/ 2 h 487"/>
                  <a:gd name="T20" fmla="*/ 0 w 162"/>
                  <a:gd name="T21" fmla="*/ 0 h 487"/>
                  <a:gd name="T22" fmla="*/ 0 w 162"/>
                  <a:gd name="T2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2" h="487">
                    <a:moveTo>
                      <a:pt x="0" y="0"/>
                    </a:moveTo>
                    <a:lnTo>
                      <a:pt x="0" y="0"/>
                    </a:lnTo>
                    <a:lnTo>
                      <a:pt x="159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59" y="487"/>
                    </a:lnTo>
                    <a:lnTo>
                      <a:pt x="159" y="480"/>
                    </a:lnTo>
                    <a:lnTo>
                      <a:pt x="5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2" name="Freeform 1251"/>
              <p:cNvSpPr>
                <a:spLocks/>
              </p:cNvSpPr>
              <p:nvPr/>
            </p:nvSpPr>
            <p:spPr bwMode="auto">
              <a:xfrm>
                <a:off x="3305" y="2084"/>
                <a:ext cx="162" cy="487"/>
              </a:xfrm>
              <a:custGeom>
                <a:avLst/>
                <a:gdLst>
                  <a:gd name="T0" fmla="*/ 0 w 162"/>
                  <a:gd name="T1" fmla="*/ 0 h 487"/>
                  <a:gd name="T2" fmla="*/ 0 w 162"/>
                  <a:gd name="T3" fmla="*/ 0 h 487"/>
                  <a:gd name="T4" fmla="*/ 159 w 162"/>
                  <a:gd name="T5" fmla="*/ 487 h 487"/>
                  <a:gd name="T6" fmla="*/ 162 w 162"/>
                  <a:gd name="T7" fmla="*/ 487 h 487"/>
                  <a:gd name="T8" fmla="*/ 162 w 162"/>
                  <a:gd name="T9" fmla="*/ 487 h 487"/>
                  <a:gd name="T10" fmla="*/ 162 w 162"/>
                  <a:gd name="T11" fmla="*/ 487 h 487"/>
                  <a:gd name="T12" fmla="*/ 159 w 162"/>
                  <a:gd name="T13" fmla="*/ 487 h 487"/>
                  <a:gd name="T14" fmla="*/ 159 w 162"/>
                  <a:gd name="T15" fmla="*/ 480 h 487"/>
                  <a:gd name="T16" fmla="*/ 5 w 162"/>
                  <a:gd name="T17" fmla="*/ 7 h 487"/>
                  <a:gd name="T18" fmla="*/ 0 w 162"/>
                  <a:gd name="T19" fmla="*/ 2 h 487"/>
                  <a:gd name="T20" fmla="*/ 0 w 162"/>
                  <a:gd name="T21" fmla="*/ 0 h 487"/>
                  <a:gd name="T22" fmla="*/ 0 w 162"/>
                  <a:gd name="T2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2" h="487">
                    <a:moveTo>
                      <a:pt x="0" y="0"/>
                    </a:moveTo>
                    <a:lnTo>
                      <a:pt x="0" y="0"/>
                    </a:lnTo>
                    <a:lnTo>
                      <a:pt x="159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59" y="487"/>
                    </a:lnTo>
                    <a:lnTo>
                      <a:pt x="159" y="480"/>
                    </a:lnTo>
                    <a:lnTo>
                      <a:pt x="5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3" name="Freeform 1252"/>
              <p:cNvSpPr>
                <a:spLocks/>
              </p:cNvSpPr>
              <p:nvPr/>
            </p:nvSpPr>
            <p:spPr bwMode="auto">
              <a:xfrm>
                <a:off x="3305" y="2084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2 h 7"/>
                  <a:gd name="T4" fmla="*/ 5 w 5"/>
                  <a:gd name="T5" fmla="*/ 7 h 7"/>
                  <a:gd name="T6" fmla="*/ 5 w 5"/>
                  <a:gd name="T7" fmla="*/ 5 h 7"/>
                  <a:gd name="T8" fmla="*/ 0 w 5"/>
                  <a:gd name="T9" fmla="*/ 2 h 7"/>
                  <a:gd name="T10" fmla="*/ 0 w 5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2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4" name="Freeform 1253"/>
              <p:cNvSpPr>
                <a:spLocks/>
              </p:cNvSpPr>
              <p:nvPr/>
            </p:nvSpPr>
            <p:spPr bwMode="auto">
              <a:xfrm>
                <a:off x="3305" y="2084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2 h 7"/>
                  <a:gd name="T4" fmla="*/ 5 w 5"/>
                  <a:gd name="T5" fmla="*/ 7 h 7"/>
                  <a:gd name="T6" fmla="*/ 5 w 5"/>
                  <a:gd name="T7" fmla="*/ 5 h 7"/>
                  <a:gd name="T8" fmla="*/ 0 w 5"/>
                  <a:gd name="T9" fmla="*/ 2 h 7"/>
                  <a:gd name="T10" fmla="*/ 0 w 5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2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5" name="Freeform 1254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6" name="Freeform 1255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7" name="Rectangle 1256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8" name="Freeform 1257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69" name="Freeform 1258"/>
              <p:cNvSpPr>
                <a:spLocks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2 h 2"/>
                  <a:gd name="T12" fmla="*/ 3 w 3"/>
                  <a:gd name="T13" fmla="*/ 2 h 2"/>
                  <a:gd name="T14" fmla="*/ 3 w 3"/>
                  <a:gd name="T15" fmla="*/ 2 h 2"/>
                  <a:gd name="T16" fmla="*/ 3 w 3"/>
                  <a:gd name="T17" fmla="*/ 2 h 2"/>
                  <a:gd name="T18" fmla="*/ 0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0" name="Freeform 1259"/>
              <p:cNvSpPr>
                <a:spLocks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2 h 2"/>
                  <a:gd name="T12" fmla="*/ 3 w 3"/>
                  <a:gd name="T13" fmla="*/ 2 h 2"/>
                  <a:gd name="T14" fmla="*/ 3 w 3"/>
                  <a:gd name="T15" fmla="*/ 2 h 2"/>
                  <a:gd name="T16" fmla="*/ 3 w 3"/>
                  <a:gd name="T17" fmla="*/ 2 h 2"/>
                  <a:gd name="T18" fmla="*/ 0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1" name="Freeform 1260"/>
              <p:cNvSpPr>
                <a:spLocks/>
              </p:cNvSpPr>
              <p:nvPr/>
            </p:nvSpPr>
            <p:spPr bwMode="auto">
              <a:xfrm>
                <a:off x="3305" y="2084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 h 5"/>
                  <a:gd name="T6" fmla="*/ 5 w 5"/>
                  <a:gd name="T7" fmla="*/ 5 h 5"/>
                  <a:gd name="T8" fmla="*/ 3 w 5"/>
                  <a:gd name="T9" fmla="*/ 2 h 5"/>
                  <a:gd name="T10" fmla="*/ 3 w 5"/>
                  <a:gd name="T11" fmla="*/ 2 h 5"/>
                  <a:gd name="T12" fmla="*/ 0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2" name="Freeform 1261"/>
              <p:cNvSpPr>
                <a:spLocks/>
              </p:cNvSpPr>
              <p:nvPr/>
            </p:nvSpPr>
            <p:spPr bwMode="auto">
              <a:xfrm>
                <a:off x="3305" y="2084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 h 5"/>
                  <a:gd name="T6" fmla="*/ 5 w 5"/>
                  <a:gd name="T7" fmla="*/ 5 h 5"/>
                  <a:gd name="T8" fmla="*/ 3 w 5"/>
                  <a:gd name="T9" fmla="*/ 2 h 5"/>
                  <a:gd name="T10" fmla="*/ 3 w 5"/>
                  <a:gd name="T11" fmla="*/ 2 h 5"/>
                  <a:gd name="T12" fmla="*/ 0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3" name="Rectangle 1262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4" name="Freeform 1263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5" name="Freeform 1264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6" name="Freeform 1265"/>
              <p:cNvSpPr>
                <a:spLocks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7" name="Freeform 1266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2 h 2"/>
                  <a:gd name="T4" fmla="*/ 3 w 3"/>
                  <a:gd name="T5" fmla="*/ 0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3 w 3"/>
                  <a:gd name="T13" fmla="*/ 2 h 2"/>
                  <a:gd name="T14" fmla="*/ 3 w 3"/>
                  <a:gd name="T15" fmla="*/ 2 h 2"/>
                  <a:gd name="T16" fmla="*/ 0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8" name="Freeform 1267"/>
              <p:cNvSpPr>
                <a:spLocks noEditPoints="1"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2 h 2"/>
                  <a:gd name="T4" fmla="*/ 3 w 3"/>
                  <a:gd name="T5" fmla="*/ 0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3 w 3"/>
                  <a:gd name="T13" fmla="*/ 2 h 2"/>
                  <a:gd name="T14" fmla="*/ 3 w 3"/>
                  <a:gd name="T15" fmla="*/ 2 h 2"/>
                  <a:gd name="T16" fmla="*/ 0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9" name="Rectangle 1268"/>
              <p:cNvSpPr>
                <a:spLocks noChangeArrowheads="1"/>
              </p:cNvSpPr>
              <p:nvPr/>
            </p:nvSpPr>
            <p:spPr bwMode="auto">
              <a:xfrm>
                <a:off x="3308" y="2086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0" name="Freeform 1269"/>
              <p:cNvSpPr>
                <a:spLocks/>
              </p:cNvSpPr>
              <p:nvPr/>
            </p:nvSpPr>
            <p:spPr bwMode="auto">
              <a:xfrm>
                <a:off x="3308" y="20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1" name="Freeform 1270"/>
              <p:cNvSpPr>
                <a:spLocks noEditPoints="1"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2" name="Freeform 1271"/>
              <p:cNvSpPr>
                <a:spLocks noEditPoints="1"/>
              </p:cNvSpPr>
              <p:nvPr/>
            </p:nvSpPr>
            <p:spPr bwMode="auto">
              <a:xfrm>
                <a:off x="3305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3" name="Rectangle 1272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4" name="Rectangle 1273"/>
              <p:cNvSpPr>
                <a:spLocks noChangeArrowheads="1"/>
              </p:cNvSpPr>
              <p:nvPr/>
            </p:nvSpPr>
            <p:spPr bwMode="auto">
              <a:xfrm>
                <a:off x="3305" y="208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5" name="Freeform 1274"/>
              <p:cNvSpPr>
                <a:spLocks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6" name="Freeform 1275"/>
              <p:cNvSpPr>
                <a:spLocks/>
              </p:cNvSpPr>
              <p:nvPr/>
            </p:nvSpPr>
            <p:spPr bwMode="auto">
              <a:xfrm>
                <a:off x="3305" y="208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7" name="Freeform 1276"/>
              <p:cNvSpPr>
                <a:spLocks noEditPoints="1"/>
              </p:cNvSpPr>
              <p:nvPr/>
            </p:nvSpPr>
            <p:spPr bwMode="auto">
              <a:xfrm>
                <a:off x="3469" y="2364"/>
                <a:ext cx="507" cy="207"/>
              </a:xfrm>
              <a:custGeom>
                <a:avLst/>
                <a:gdLst>
                  <a:gd name="T0" fmla="*/ 71 w 213"/>
                  <a:gd name="T1" fmla="*/ 57 h 87"/>
                  <a:gd name="T2" fmla="*/ 0 w 213"/>
                  <a:gd name="T3" fmla="*/ 87 h 87"/>
                  <a:gd name="T4" fmla="*/ 0 w 213"/>
                  <a:gd name="T5" fmla="*/ 87 h 87"/>
                  <a:gd name="T6" fmla="*/ 71 w 213"/>
                  <a:gd name="T7" fmla="*/ 58 h 87"/>
                  <a:gd name="T8" fmla="*/ 71 w 213"/>
                  <a:gd name="T9" fmla="*/ 57 h 87"/>
                  <a:gd name="T10" fmla="*/ 78 w 213"/>
                  <a:gd name="T11" fmla="*/ 55 h 87"/>
                  <a:gd name="T12" fmla="*/ 72 w 213"/>
                  <a:gd name="T13" fmla="*/ 57 h 87"/>
                  <a:gd name="T14" fmla="*/ 73 w 213"/>
                  <a:gd name="T15" fmla="*/ 58 h 87"/>
                  <a:gd name="T16" fmla="*/ 78 w 213"/>
                  <a:gd name="T17" fmla="*/ 55 h 87"/>
                  <a:gd name="T18" fmla="*/ 78 w 213"/>
                  <a:gd name="T19" fmla="*/ 55 h 87"/>
                  <a:gd name="T20" fmla="*/ 81 w 213"/>
                  <a:gd name="T21" fmla="*/ 54 h 87"/>
                  <a:gd name="T22" fmla="*/ 79 w 213"/>
                  <a:gd name="T23" fmla="*/ 54 h 87"/>
                  <a:gd name="T24" fmla="*/ 79 w 213"/>
                  <a:gd name="T25" fmla="*/ 55 h 87"/>
                  <a:gd name="T26" fmla="*/ 81 w 213"/>
                  <a:gd name="T27" fmla="*/ 54 h 87"/>
                  <a:gd name="T28" fmla="*/ 100 w 213"/>
                  <a:gd name="T29" fmla="*/ 46 h 87"/>
                  <a:gd name="T30" fmla="*/ 82 w 213"/>
                  <a:gd name="T31" fmla="*/ 53 h 87"/>
                  <a:gd name="T32" fmla="*/ 84 w 213"/>
                  <a:gd name="T33" fmla="*/ 53 h 87"/>
                  <a:gd name="T34" fmla="*/ 100 w 213"/>
                  <a:gd name="T35" fmla="*/ 46 h 87"/>
                  <a:gd name="T36" fmla="*/ 100 w 213"/>
                  <a:gd name="T37" fmla="*/ 46 h 87"/>
                  <a:gd name="T38" fmla="*/ 154 w 213"/>
                  <a:gd name="T39" fmla="*/ 24 h 87"/>
                  <a:gd name="T40" fmla="*/ 154 w 213"/>
                  <a:gd name="T41" fmla="*/ 24 h 87"/>
                  <a:gd name="T42" fmla="*/ 154 w 213"/>
                  <a:gd name="T43" fmla="*/ 24 h 87"/>
                  <a:gd name="T44" fmla="*/ 154 w 213"/>
                  <a:gd name="T45" fmla="*/ 24 h 87"/>
                  <a:gd name="T46" fmla="*/ 154 w 213"/>
                  <a:gd name="T47" fmla="*/ 24 h 87"/>
                  <a:gd name="T48" fmla="*/ 213 w 213"/>
                  <a:gd name="T49" fmla="*/ 0 h 87"/>
                  <a:gd name="T50" fmla="*/ 185 w 213"/>
                  <a:gd name="T51" fmla="*/ 11 h 87"/>
                  <a:gd name="T52" fmla="*/ 185 w 213"/>
                  <a:gd name="T53" fmla="*/ 12 h 87"/>
                  <a:gd name="T54" fmla="*/ 213 w 213"/>
                  <a:gd name="T55" fmla="*/ 0 h 87"/>
                  <a:gd name="T56" fmla="*/ 213 w 213"/>
                  <a:gd name="T57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87">
                    <a:moveTo>
                      <a:pt x="71" y="57"/>
                    </a:move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7"/>
                      <a:pt x="71" y="57"/>
                      <a:pt x="71" y="57"/>
                    </a:cubicBezTo>
                    <a:moveTo>
                      <a:pt x="78" y="55"/>
                    </a:moveTo>
                    <a:cubicBezTo>
                      <a:pt x="72" y="57"/>
                      <a:pt x="72" y="57"/>
                      <a:pt x="72" y="57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8" y="55"/>
                      <a:pt x="78" y="55"/>
                      <a:pt x="78" y="55"/>
                    </a:cubicBezTo>
                    <a:moveTo>
                      <a:pt x="81" y="54"/>
                    </a:move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1" y="54"/>
                      <a:pt x="81" y="54"/>
                      <a:pt x="81" y="54"/>
                    </a:cubicBezTo>
                    <a:moveTo>
                      <a:pt x="100" y="46"/>
                    </a:moveTo>
                    <a:cubicBezTo>
                      <a:pt x="82" y="53"/>
                      <a:pt x="82" y="53"/>
                      <a:pt x="82" y="53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100" y="46"/>
                      <a:pt x="100" y="46"/>
                      <a:pt x="100" y="46"/>
                    </a:cubicBezTo>
                    <a:cubicBezTo>
                      <a:pt x="100" y="46"/>
                      <a:pt x="100" y="46"/>
                      <a:pt x="100" y="46"/>
                    </a:cubicBezTo>
                    <a:moveTo>
                      <a:pt x="154" y="24"/>
                    </a:move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moveTo>
                      <a:pt x="213" y="0"/>
                    </a:moveTo>
                    <a:cubicBezTo>
                      <a:pt x="185" y="11"/>
                      <a:pt x="185" y="11"/>
                      <a:pt x="185" y="11"/>
                    </a:cubicBezTo>
                    <a:cubicBezTo>
                      <a:pt x="185" y="11"/>
                      <a:pt x="185" y="12"/>
                      <a:pt x="185" y="12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0"/>
                      <a:pt x="213" y="0"/>
                      <a:pt x="213" y="0"/>
                    </a:cubicBezTo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8" name="Freeform 1277"/>
              <p:cNvSpPr>
                <a:spLocks noEditPoints="1"/>
              </p:cNvSpPr>
              <p:nvPr/>
            </p:nvSpPr>
            <p:spPr bwMode="auto">
              <a:xfrm>
                <a:off x="3707" y="2390"/>
                <a:ext cx="202" cy="84"/>
              </a:xfrm>
              <a:custGeom>
                <a:avLst/>
                <a:gdLst>
                  <a:gd name="T0" fmla="*/ 54 w 85"/>
                  <a:gd name="T1" fmla="*/ 13 h 35"/>
                  <a:gd name="T2" fmla="*/ 0 w 85"/>
                  <a:gd name="T3" fmla="*/ 35 h 35"/>
                  <a:gd name="T4" fmla="*/ 0 w 85"/>
                  <a:gd name="T5" fmla="*/ 35 h 35"/>
                  <a:gd name="T6" fmla="*/ 54 w 85"/>
                  <a:gd name="T7" fmla="*/ 13 h 35"/>
                  <a:gd name="T8" fmla="*/ 54 w 85"/>
                  <a:gd name="T9" fmla="*/ 13 h 35"/>
                  <a:gd name="T10" fmla="*/ 85 w 85"/>
                  <a:gd name="T11" fmla="*/ 0 h 35"/>
                  <a:gd name="T12" fmla="*/ 54 w 85"/>
                  <a:gd name="T13" fmla="*/ 13 h 35"/>
                  <a:gd name="T14" fmla="*/ 54 w 85"/>
                  <a:gd name="T15" fmla="*/ 13 h 35"/>
                  <a:gd name="T16" fmla="*/ 85 w 85"/>
                  <a:gd name="T17" fmla="*/ 1 h 35"/>
                  <a:gd name="T18" fmla="*/ 85 w 85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35">
                    <a:moveTo>
                      <a:pt x="54" y="13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moveTo>
                      <a:pt x="85" y="0"/>
                    </a:move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0"/>
                      <a:pt x="85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9" name="Freeform 1278"/>
              <p:cNvSpPr>
                <a:spLocks/>
              </p:cNvSpPr>
              <p:nvPr/>
            </p:nvSpPr>
            <p:spPr bwMode="auto">
              <a:xfrm>
                <a:off x="3638" y="2500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0 h 2"/>
                  <a:gd name="T4" fmla="*/ 0 w 5"/>
                  <a:gd name="T5" fmla="*/ 2 h 2"/>
                  <a:gd name="T6" fmla="*/ 5 w 5"/>
                  <a:gd name="T7" fmla="*/ 2 h 2"/>
                  <a:gd name="T8" fmla="*/ 2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0" name="Freeform 1279"/>
              <p:cNvSpPr>
                <a:spLocks/>
              </p:cNvSpPr>
              <p:nvPr/>
            </p:nvSpPr>
            <p:spPr bwMode="auto">
              <a:xfrm>
                <a:off x="3638" y="2500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0 h 2"/>
                  <a:gd name="T4" fmla="*/ 0 w 5"/>
                  <a:gd name="T5" fmla="*/ 2 h 2"/>
                  <a:gd name="T6" fmla="*/ 5 w 5"/>
                  <a:gd name="T7" fmla="*/ 2 h 2"/>
                  <a:gd name="T8" fmla="*/ 2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1" name="Freeform 1280"/>
              <p:cNvSpPr>
                <a:spLocks/>
              </p:cNvSpPr>
              <p:nvPr/>
            </p:nvSpPr>
            <p:spPr bwMode="auto">
              <a:xfrm>
                <a:off x="3655" y="249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2" name="Freeform 1281"/>
              <p:cNvSpPr>
                <a:spLocks/>
              </p:cNvSpPr>
              <p:nvPr/>
            </p:nvSpPr>
            <p:spPr bwMode="auto">
              <a:xfrm>
                <a:off x="3655" y="2493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3" name="Freeform 1282"/>
              <p:cNvSpPr>
                <a:spLocks/>
              </p:cNvSpPr>
              <p:nvPr/>
            </p:nvSpPr>
            <p:spPr bwMode="auto">
              <a:xfrm>
                <a:off x="3657" y="2490"/>
                <a:ext cx="12" cy="3"/>
              </a:xfrm>
              <a:custGeom>
                <a:avLst/>
                <a:gdLst>
                  <a:gd name="T0" fmla="*/ 12 w 12"/>
                  <a:gd name="T1" fmla="*/ 0 h 3"/>
                  <a:gd name="T2" fmla="*/ 7 w 12"/>
                  <a:gd name="T3" fmla="*/ 0 h 3"/>
                  <a:gd name="T4" fmla="*/ 0 w 12"/>
                  <a:gd name="T5" fmla="*/ 3 h 3"/>
                  <a:gd name="T6" fmla="*/ 0 w 12"/>
                  <a:gd name="T7" fmla="*/ 3 h 3"/>
                  <a:gd name="T8" fmla="*/ 5 w 12"/>
                  <a:gd name="T9" fmla="*/ 3 h 3"/>
                  <a:gd name="T10" fmla="*/ 12 w 1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lnTo>
                      <a:pt x="7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4" name="Freeform 1283"/>
              <p:cNvSpPr>
                <a:spLocks/>
              </p:cNvSpPr>
              <p:nvPr/>
            </p:nvSpPr>
            <p:spPr bwMode="auto">
              <a:xfrm>
                <a:off x="3657" y="2490"/>
                <a:ext cx="12" cy="3"/>
              </a:xfrm>
              <a:custGeom>
                <a:avLst/>
                <a:gdLst>
                  <a:gd name="T0" fmla="*/ 12 w 12"/>
                  <a:gd name="T1" fmla="*/ 0 h 3"/>
                  <a:gd name="T2" fmla="*/ 7 w 12"/>
                  <a:gd name="T3" fmla="*/ 0 h 3"/>
                  <a:gd name="T4" fmla="*/ 0 w 12"/>
                  <a:gd name="T5" fmla="*/ 3 h 3"/>
                  <a:gd name="T6" fmla="*/ 0 w 12"/>
                  <a:gd name="T7" fmla="*/ 3 h 3"/>
                  <a:gd name="T8" fmla="*/ 5 w 12"/>
                  <a:gd name="T9" fmla="*/ 3 h 3"/>
                  <a:gd name="T10" fmla="*/ 12 w 1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">
                    <a:moveTo>
                      <a:pt x="12" y="0"/>
                    </a:moveTo>
                    <a:lnTo>
                      <a:pt x="7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5" name="Freeform 1284"/>
              <p:cNvSpPr>
                <a:spLocks/>
              </p:cNvSpPr>
              <p:nvPr/>
            </p:nvSpPr>
            <p:spPr bwMode="auto">
              <a:xfrm>
                <a:off x="3655" y="2493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6" name="Freeform 1285"/>
              <p:cNvSpPr>
                <a:spLocks/>
              </p:cNvSpPr>
              <p:nvPr/>
            </p:nvSpPr>
            <p:spPr bwMode="auto">
              <a:xfrm>
                <a:off x="3655" y="2493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7" name="Freeform 1286"/>
              <p:cNvSpPr>
                <a:spLocks noEditPoints="1"/>
              </p:cNvSpPr>
              <p:nvPr/>
            </p:nvSpPr>
            <p:spPr bwMode="auto">
              <a:xfrm>
                <a:off x="3659" y="2362"/>
                <a:ext cx="317" cy="128"/>
              </a:xfrm>
              <a:custGeom>
                <a:avLst/>
                <a:gdLst>
                  <a:gd name="T0" fmla="*/ 20 w 133"/>
                  <a:gd name="T1" fmla="*/ 46 h 54"/>
                  <a:gd name="T2" fmla="*/ 0 w 133"/>
                  <a:gd name="T3" fmla="*/ 54 h 54"/>
                  <a:gd name="T4" fmla="*/ 2 w 133"/>
                  <a:gd name="T5" fmla="*/ 54 h 54"/>
                  <a:gd name="T6" fmla="*/ 20 w 133"/>
                  <a:gd name="T7" fmla="*/ 47 h 54"/>
                  <a:gd name="T8" fmla="*/ 20 w 133"/>
                  <a:gd name="T9" fmla="*/ 46 h 54"/>
                  <a:gd name="T10" fmla="*/ 74 w 133"/>
                  <a:gd name="T11" fmla="*/ 25 h 54"/>
                  <a:gd name="T12" fmla="*/ 74 w 133"/>
                  <a:gd name="T13" fmla="*/ 25 h 54"/>
                  <a:gd name="T14" fmla="*/ 74 w 133"/>
                  <a:gd name="T15" fmla="*/ 25 h 54"/>
                  <a:gd name="T16" fmla="*/ 74 w 133"/>
                  <a:gd name="T17" fmla="*/ 25 h 54"/>
                  <a:gd name="T18" fmla="*/ 132 w 133"/>
                  <a:gd name="T19" fmla="*/ 0 h 54"/>
                  <a:gd name="T20" fmla="*/ 107 w 133"/>
                  <a:gd name="T21" fmla="*/ 10 h 54"/>
                  <a:gd name="T22" fmla="*/ 105 w 133"/>
                  <a:gd name="T23" fmla="*/ 12 h 54"/>
                  <a:gd name="T24" fmla="*/ 133 w 133"/>
                  <a:gd name="T25" fmla="*/ 1 h 54"/>
                  <a:gd name="T26" fmla="*/ 133 w 133"/>
                  <a:gd name="T27" fmla="*/ 0 h 54"/>
                  <a:gd name="T28" fmla="*/ 132 w 133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3" h="54">
                    <a:moveTo>
                      <a:pt x="20" y="46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20" y="46"/>
                      <a:pt x="20" y="46"/>
                    </a:cubicBezTo>
                    <a:moveTo>
                      <a:pt x="74" y="25"/>
                    </a:move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moveTo>
                      <a:pt x="132" y="0"/>
                    </a:moveTo>
                    <a:cubicBezTo>
                      <a:pt x="107" y="10"/>
                      <a:pt x="107" y="10"/>
                      <a:pt x="107" y="10"/>
                    </a:cubicBezTo>
                    <a:cubicBezTo>
                      <a:pt x="106" y="11"/>
                      <a:pt x="106" y="12"/>
                      <a:pt x="105" y="12"/>
                    </a:cubicBezTo>
                    <a:cubicBezTo>
                      <a:pt x="133" y="1"/>
                      <a:pt x="133" y="1"/>
                      <a:pt x="133" y="1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32" y="0"/>
                      <a:pt x="132" y="0"/>
                      <a:pt x="132" y="0"/>
                    </a:cubicBezTo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8" name="Freeform 1287"/>
              <p:cNvSpPr>
                <a:spLocks/>
              </p:cNvSpPr>
              <p:nvPr/>
            </p:nvSpPr>
            <p:spPr bwMode="auto">
              <a:xfrm>
                <a:off x="3707" y="2386"/>
                <a:ext cx="207" cy="88"/>
              </a:xfrm>
              <a:custGeom>
                <a:avLst/>
                <a:gdLst>
                  <a:gd name="T0" fmla="*/ 87 w 87"/>
                  <a:gd name="T1" fmla="*/ 0 h 37"/>
                  <a:gd name="T2" fmla="*/ 0 w 87"/>
                  <a:gd name="T3" fmla="*/ 36 h 37"/>
                  <a:gd name="T4" fmla="*/ 0 w 87"/>
                  <a:gd name="T5" fmla="*/ 37 h 37"/>
                  <a:gd name="T6" fmla="*/ 54 w 87"/>
                  <a:gd name="T7" fmla="*/ 15 h 37"/>
                  <a:gd name="T8" fmla="*/ 54 w 87"/>
                  <a:gd name="T9" fmla="*/ 15 h 37"/>
                  <a:gd name="T10" fmla="*/ 54 w 87"/>
                  <a:gd name="T11" fmla="*/ 15 h 37"/>
                  <a:gd name="T12" fmla="*/ 85 w 87"/>
                  <a:gd name="T13" fmla="*/ 2 h 37"/>
                  <a:gd name="T14" fmla="*/ 87 w 87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7">
                    <a:moveTo>
                      <a:pt x="87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2"/>
                      <a:pt x="86" y="1"/>
                      <a:pt x="87" y="0"/>
                    </a:cubicBezTo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9" name="Freeform 1288"/>
              <p:cNvSpPr>
                <a:spLocks/>
              </p:cNvSpPr>
              <p:nvPr/>
            </p:nvSpPr>
            <p:spPr bwMode="auto">
              <a:xfrm>
                <a:off x="3657" y="2490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2 w 7"/>
                  <a:gd name="T3" fmla="*/ 0 h 3"/>
                  <a:gd name="T4" fmla="*/ 2 w 7"/>
                  <a:gd name="T5" fmla="*/ 0 h 3"/>
                  <a:gd name="T6" fmla="*/ 0 w 7"/>
                  <a:gd name="T7" fmla="*/ 3 h 3"/>
                  <a:gd name="T8" fmla="*/ 0 w 7"/>
                  <a:gd name="T9" fmla="*/ 3 h 3"/>
                  <a:gd name="T10" fmla="*/ 7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0" name="Freeform 1289"/>
              <p:cNvSpPr>
                <a:spLocks/>
              </p:cNvSpPr>
              <p:nvPr/>
            </p:nvSpPr>
            <p:spPr bwMode="auto">
              <a:xfrm>
                <a:off x="3657" y="2490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2 w 7"/>
                  <a:gd name="T3" fmla="*/ 0 h 3"/>
                  <a:gd name="T4" fmla="*/ 2 w 7"/>
                  <a:gd name="T5" fmla="*/ 0 h 3"/>
                  <a:gd name="T6" fmla="*/ 0 w 7"/>
                  <a:gd name="T7" fmla="*/ 3 h 3"/>
                  <a:gd name="T8" fmla="*/ 0 w 7"/>
                  <a:gd name="T9" fmla="*/ 3 h 3"/>
                  <a:gd name="T10" fmla="*/ 7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1" name="Freeform 1290"/>
              <p:cNvSpPr>
                <a:spLocks/>
              </p:cNvSpPr>
              <p:nvPr/>
            </p:nvSpPr>
            <p:spPr bwMode="auto">
              <a:xfrm>
                <a:off x="3655" y="249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0 w 2"/>
                  <a:gd name="T8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2" name="Freeform 1291"/>
              <p:cNvSpPr>
                <a:spLocks/>
              </p:cNvSpPr>
              <p:nvPr/>
            </p:nvSpPr>
            <p:spPr bwMode="auto">
              <a:xfrm>
                <a:off x="3655" y="249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  <a:gd name="T7" fmla="*/ 0 w 2"/>
                  <a:gd name="T8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3" name="Freeform 1292"/>
              <p:cNvSpPr>
                <a:spLocks/>
              </p:cNvSpPr>
              <p:nvPr/>
            </p:nvSpPr>
            <p:spPr bwMode="auto">
              <a:xfrm>
                <a:off x="3657" y="2490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4" name="Freeform 1293"/>
              <p:cNvSpPr>
                <a:spLocks/>
              </p:cNvSpPr>
              <p:nvPr/>
            </p:nvSpPr>
            <p:spPr bwMode="auto">
              <a:xfrm>
                <a:off x="3657" y="2490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5" name="Rectangle 129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2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6" name="Rectangle 1295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7" name="Rectangle 1296"/>
              <p:cNvSpPr>
                <a:spLocks noChangeArrowheads="1"/>
              </p:cNvSpPr>
              <p:nvPr/>
            </p:nvSpPr>
            <p:spPr bwMode="auto">
              <a:xfrm>
                <a:off x="3976" y="2364"/>
                <a:ext cx="2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8" name="Rectangle 1297"/>
              <p:cNvSpPr>
                <a:spLocks noChangeArrowheads="1"/>
              </p:cNvSpPr>
              <p:nvPr/>
            </p:nvSpPr>
            <p:spPr bwMode="auto">
              <a:xfrm>
                <a:off x="3976" y="2364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9" name="Freeform 1298"/>
              <p:cNvSpPr>
                <a:spLocks/>
              </p:cNvSpPr>
              <p:nvPr/>
            </p:nvSpPr>
            <p:spPr bwMode="auto">
              <a:xfrm>
                <a:off x="3976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0" name="Freeform 1299"/>
              <p:cNvSpPr>
                <a:spLocks/>
              </p:cNvSpPr>
              <p:nvPr/>
            </p:nvSpPr>
            <p:spPr bwMode="auto">
              <a:xfrm>
                <a:off x="3976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1" name="Freeform 1300"/>
              <p:cNvSpPr>
                <a:spLocks/>
              </p:cNvSpPr>
              <p:nvPr/>
            </p:nvSpPr>
            <p:spPr bwMode="auto">
              <a:xfrm>
                <a:off x="3973" y="2362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2" name="Freeform 1301"/>
              <p:cNvSpPr>
                <a:spLocks/>
              </p:cNvSpPr>
              <p:nvPr/>
            </p:nvSpPr>
            <p:spPr bwMode="auto">
              <a:xfrm>
                <a:off x="3973" y="2362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3" name="Freeform 1302"/>
              <p:cNvSpPr>
                <a:spLocks/>
              </p:cNvSpPr>
              <p:nvPr/>
            </p:nvSpPr>
            <p:spPr bwMode="auto">
              <a:xfrm>
                <a:off x="3976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4" name="Freeform 1303"/>
              <p:cNvSpPr>
                <a:spLocks/>
              </p:cNvSpPr>
              <p:nvPr/>
            </p:nvSpPr>
            <p:spPr bwMode="auto">
              <a:xfrm>
                <a:off x="3976" y="236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5" name="Rectangle 1304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6" name="Freeform 1305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7" name="Rectangle 130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8" name="Rectangle 1307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19" name="Freeform 1308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0" name="Freeform 1309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1" name="Freeform 1310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2" name="Freeform 1311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  <a:gd name="T7" fmla="*/ 0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3" name="Rectangle 1312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4" name="Rectangle 1313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5" name="Rectangle 1314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6" name="Freeform 1315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7" name="Freeform 1316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8" name="Freeform 1317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29" name="Rectangle 1318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0" name="Rectangle 1319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1" name="Freeform 1320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2" name="Freeform 1321"/>
              <p:cNvSpPr>
                <a:spLocks/>
              </p:cNvSpPr>
              <p:nvPr/>
            </p:nvSpPr>
            <p:spPr bwMode="auto">
              <a:xfrm>
                <a:off x="3976" y="2360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3" name="Rectangle 1322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4" name="Freeform 1323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5" name="Freeform 1324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6" name="Freeform 1325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7" name="Freeform 1326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2 h 2"/>
                  <a:gd name="T7" fmla="*/ 2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8" name="Freeform 1327"/>
              <p:cNvSpPr>
                <a:spLocks/>
              </p:cNvSpPr>
              <p:nvPr/>
            </p:nvSpPr>
            <p:spPr bwMode="auto">
              <a:xfrm>
                <a:off x="3978" y="2360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2 h 2"/>
                  <a:gd name="T7" fmla="*/ 2 h 2"/>
                  <a:gd name="T8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39" name="Freeform 1328"/>
              <p:cNvSpPr>
                <a:spLocks/>
              </p:cNvSpPr>
              <p:nvPr/>
            </p:nvSpPr>
            <p:spPr bwMode="auto">
              <a:xfrm>
                <a:off x="3976" y="236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0" name="Freeform 1329"/>
              <p:cNvSpPr>
                <a:spLocks/>
              </p:cNvSpPr>
              <p:nvPr/>
            </p:nvSpPr>
            <p:spPr bwMode="auto">
              <a:xfrm>
                <a:off x="3976" y="236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1" name="Freeform 1330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2" name="Freeform 1331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3" name="Freeform 133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4" name="Freeform 1333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5" name="Rectangle 1334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6" name="Freeform 1335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7" name="Rectangle 133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8" name="Freeform 1337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49" name="Rectangle 1338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0" name="Freeform 1339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1" name="Freeform 1340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2" name="Freeform 1341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3" name="Freeform 134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4" name="Freeform 1343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5" name="Freeform 1344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6" name="Freeform 1345"/>
              <p:cNvSpPr>
                <a:spLocks noEditPoints="1"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7" name="Rectangle 134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8" name="Rectangle 1347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59" name="Rectangle 1348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0" name="Freeform 1349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1" name="Rectangle 1350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1"/>
              </a:xfrm>
              <a:prstGeom prst="rect">
                <a:avLst/>
              </a:pr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2" name="Freeform 1351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3" name="Freeform 1352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4" name="Freeform 1353"/>
              <p:cNvSpPr>
                <a:spLocks/>
              </p:cNvSpPr>
              <p:nvPr/>
            </p:nvSpPr>
            <p:spPr bwMode="auto">
              <a:xfrm>
                <a:off x="3978" y="23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5" name="Freeform 1354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6" name="Freeform 1355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2 h 2"/>
                  <a:gd name="T5" fmla="*/ 2 h 2"/>
                  <a:gd name="T6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7" name="Rectangle 1356"/>
              <p:cNvSpPr>
                <a:spLocks noChangeArrowheads="1"/>
              </p:cNvSpPr>
              <p:nvPr/>
            </p:nvSpPr>
            <p:spPr bwMode="auto">
              <a:xfrm>
                <a:off x="3978" y="2362"/>
                <a:ext cx="1" cy="2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8" name="Freeform 1357"/>
              <p:cNvSpPr>
                <a:spLocks/>
              </p:cNvSpPr>
              <p:nvPr/>
            </p:nvSpPr>
            <p:spPr bwMode="auto">
              <a:xfrm>
                <a:off x="3978" y="23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69" name="Freeform 1358"/>
              <p:cNvSpPr>
                <a:spLocks noEditPoints="1"/>
              </p:cNvSpPr>
              <p:nvPr/>
            </p:nvSpPr>
            <p:spPr bwMode="auto">
              <a:xfrm>
                <a:off x="3467" y="2490"/>
                <a:ext cx="185" cy="79"/>
              </a:xfrm>
              <a:custGeom>
                <a:avLst/>
                <a:gdLst>
                  <a:gd name="T0" fmla="*/ 169 w 185"/>
                  <a:gd name="T1" fmla="*/ 7 h 79"/>
                  <a:gd name="T2" fmla="*/ 0 w 185"/>
                  <a:gd name="T3" fmla="*/ 79 h 79"/>
                  <a:gd name="T4" fmla="*/ 0 w 185"/>
                  <a:gd name="T5" fmla="*/ 79 h 79"/>
                  <a:gd name="T6" fmla="*/ 171 w 185"/>
                  <a:gd name="T7" fmla="*/ 10 h 79"/>
                  <a:gd name="T8" fmla="*/ 169 w 185"/>
                  <a:gd name="T9" fmla="*/ 7 h 79"/>
                  <a:gd name="T10" fmla="*/ 185 w 185"/>
                  <a:gd name="T11" fmla="*/ 0 h 79"/>
                  <a:gd name="T12" fmla="*/ 171 w 185"/>
                  <a:gd name="T13" fmla="*/ 7 h 79"/>
                  <a:gd name="T14" fmla="*/ 173 w 185"/>
                  <a:gd name="T15" fmla="*/ 7 h 79"/>
                  <a:gd name="T16" fmla="*/ 185 w 185"/>
                  <a:gd name="T17" fmla="*/ 3 h 79"/>
                  <a:gd name="T18" fmla="*/ 185 w 185"/>
                  <a:gd name="T19" fmla="*/ 3 h 79"/>
                  <a:gd name="T20" fmla="*/ 185 w 185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5" h="79">
                    <a:moveTo>
                      <a:pt x="169" y="7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171" y="10"/>
                    </a:lnTo>
                    <a:lnTo>
                      <a:pt x="169" y="7"/>
                    </a:lnTo>
                    <a:close/>
                    <a:moveTo>
                      <a:pt x="185" y="0"/>
                    </a:moveTo>
                    <a:lnTo>
                      <a:pt x="171" y="7"/>
                    </a:lnTo>
                    <a:lnTo>
                      <a:pt x="173" y="7"/>
                    </a:lnTo>
                    <a:lnTo>
                      <a:pt x="185" y="3"/>
                    </a:lnTo>
                    <a:lnTo>
                      <a:pt x="185" y="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0" name="Freeform 1359"/>
              <p:cNvSpPr>
                <a:spLocks noEditPoints="1"/>
              </p:cNvSpPr>
              <p:nvPr/>
            </p:nvSpPr>
            <p:spPr bwMode="auto">
              <a:xfrm>
                <a:off x="3467" y="2490"/>
                <a:ext cx="185" cy="79"/>
              </a:xfrm>
              <a:custGeom>
                <a:avLst/>
                <a:gdLst>
                  <a:gd name="T0" fmla="*/ 169 w 185"/>
                  <a:gd name="T1" fmla="*/ 7 h 79"/>
                  <a:gd name="T2" fmla="*/ 0 w 185"/>
                  <a:gd name="T3" fmla="*/ 79 h 79"/>
                  <a:gd name="T4" fmla="*/ 0 w 185"/>
                  <a:gd name="T5" fmla="*/ 79 h 79"/>
                  <a:gd name="T6" fmla="*/ 171 w 185"/>
                  <a:gd name="T7" fmla="*/ 10 h 79"/>
                  <a:gd name="T8" fmla="*/ 169 w 185"/>
                  <a:gd name="T9" fmla="*/ 7 h 79"/>
                  <a:gd name="T10" fmla="*/ 185 w 185"/>
                  <a:gd name="T11" fmla="*/ 0 h 79"/>
                  <a:gd name="T12" fmla="*/ 171 w 185"/>
                  <a:gd name="T13" fmla="*/ 7 h 79"/>
                  <a:gd name="T14" fmla="*/ 173 w 185"/>
                  <a:gd name="T15" fmla="*/ 7 h 79"/>
                  <a:gd name="T16" fmla="*/ 185 w 185"/>
                  <a:gd name="T17" fmla="*/ 3 h 79"/>
                  <a:gd name="T18" fmla="*/ 185 w 185"/>
                  <a:gd name="T19" fmla="*/ 3 h 79"/>
                  <a:gd name="T20" fmla="*/ 185 w 185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5" h="79">
                    <a:moveTo>
                      <a:pt x="169" y="7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171" y="10"/>
                    </a:lnTo>
                    <a:lnTo>
                      <a:pt x="169" y="7"/>
                    </a:lnTo>
                    <a:moveTo>
                      <a:pt x="185" y="0"/>
                    </a:moveTo>
                    <a:lnTo>
                      <a:pt x="171" y="7"/>
                    </a:lnTo>
                    <a:lnTo>
                      <a:pt x="173" y="7"/>
                    </a:lnTo>
                    <a:lnTo>
                      <a:pt x="185" y="3"/>
                    </a:lnTo>
                    <a:lnTo>
                      <a:pt x="185" y="3"/>
                    </a:lnTo>
                    <a:lnTo>
                      <a:pt x="1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1" name="Freeform 1360"/>
              <p:cNvSpPr>
                <a:spLocks/>
              </p:cNvSpPr>
              <p:nvPr/>
            </p:nvSpPr>
            <p:spPr bwMode="auto">
              <a:xfrm>
                <a:off x="3636" y="2497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2 w 4"/>
                  <a:gd name="T5" fmla="*/ 3 h 3"/>
                  <a:gd name="T6" fmla="*/ 4 w 4"/>
                  <a:gd name="T7" fmla="*/ 0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2" name="Freeform 1361"/>
              <p:cNvSpPr>
                <a:spLocks/>
              </p:cNvSpPr>
              <p:nvPr/>
            </p:nvSpPr>
            <p:spPr bwMode="auto">
              <a:xfrm>
                <a:off x="3636" y="2497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2 w 4"/>
                  <a:gd name="T5" fmla="*/ 3 h 3"/>
                  <a:gd name="T6" fmla="*/ 4 w 4"/>
                  <a:gd name="T7" fmla="*/ 0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3" name="Freeform 1362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0 w 3"/>
                  <a:gd name="T5" fmla="*/ 3 w 3"/>
                  <a:gd name="T6" fmla="*/ 3 w 3"/>
                  <a:gd name="T7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4" name="Freeform 1363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0 w 3"/>
                  <a:gd name="T4" fmla="*/ 0 w 3"/>
                  <a:gd name="T5" fmla="*/ 3 w 3"/>
                  <a:gd name="T6" fmla="*/ 3 w 3"/>
                  <a:gd name="T7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5" name="Freeform 1364"/>
              <p:cNvSpPr>
                <a:spLocks noEditPoints="1"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6" name="Freeform 1365"/>
              <p:cNvSpPr>
                <a:spLocks noEditPoints="1"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7" name="Freeform 1366"/>
              <p:cNvSpPr>
                <a:spLocks noEditPoints="1"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8" name="Freeform 1367"/>
              <p:cNvSpPr>
                <a:spLocks noEditPoints="1"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79" name="Freeform 1368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0" name="Freeform 1369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1" name="Rectangle 137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2" name="Freeform 1371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3" name="Freeform 1372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4" name="Freeform 1373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5" name="Freeform 1374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6" name="Freeform 1375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7" name="Line 1376"/>
              <p:cNvSpPr>
                <a:spLocks noChangeShapeType="1"/>
              </p:cNvSpPr>
              <p:nvPr/>
            </p:nvSpPr>
            <p:spPr bwMode="auto">
              <a:xfrm>
                <a:off x="3655" y="2493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8" name="Line 1377"/>
              <p:cNvSpPr>
                <a:spLocks noChangeShapeType="1"/>
              </p:cNvSpPr>
              <p:nvPr/>
            </p:nvSpPr>
            <p:spPr bwMode="auto">
              <a:xfrm>
                <a:off x="3655" y="2493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89" name="Rectangle 1378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0" name="Rectangle 1379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1" name="Rectangle 138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2" name="Rectangle 1381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3" name="Freeform 1382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4" name="Freeform 1383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5" name="Rectangle 138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6" name="Rectangle 1385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7" name="Rectangle 1386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8" name="Rectangle 1387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99" name="Rectangle 1388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0" name="Rectangle 1389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1" name="Rectangle 139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2" name="Rectangle 1391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3" name="Rectangle 1392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4" name="Rectangle 1393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5" name="Rectangle 1394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6" name="Rectangle 1395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7" name="Freeform 1396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8" name="Freeform 1397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09" name="Rectangle 1398"/>
              <p:cNvSpPr>
                <a:spLocks noChangeArrowheads="1"/>
              </p:cNvSpPr>
              <p:nvPr/>
            </p:nvSpPr>
            <p:spPr bwMode="auto">
              <a:xfrm>
                <a:off x="3652" y="2490"/>
                <a:ext cx="1" cy="3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0" name="Rectangle 1399"/>
              <p:cNvSpPr>
                <a:spLocks noChangeArrowheads="1"/>
              </p:cNvSpPr>
              <p:nvPr/>
            </p:nvSpPr>
            <p:spPr bwMode="auto">
              <a:xfrm>
                <a:off x="3652" y="2490"/>
                <a:ext cx="1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1" name="Freeform 1400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2" name="Freeform 1401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0 w 3"/>
                  <a:gd name="T4" fmla="*/ 0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3" name="Freeform 1402"/>
              <p:cNvSpPr>
                <a:spLocks/>
              </p:cNvSpPr>
              <p:nvPr/>
            </p:nvSpPr>
            <p:spPr bwMode="auto">
              <a:xfrm>
                <a:off x="3652" y="2490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3 h 3"/>
                  <a:gd name="T8" fmla="*/ 3 w 3"/>
                  <a:gd name="T9" fmla="*/ 3 h 3"/>
                  <a:gd name="T10" fmla="*/ 3 w 3"/>
                  <a:gd name="T11" fmla="*/ 3 h 3"/>
                  <a:gd name="T12" fmla="*/ 3 w 3"/>
                  <a:gd name="T13" fmla="*/ 3 h 3"/>
                  <a:gd name="T14" fmla="*/ 3 w 3"/>
                  <a:gd name="T15" fmla="*/ 3 h 3"/>
                  <a:gd name="T16" fmla="*/ 3 w 3"/>
                  <a:gd name="T17" fmla="*/ 0 h 3"/>
                  <a:gd name="T18" fmla="*/ 3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4" name="Freeform 1403"/>
              <p:cNvSpPr>
                <a:spLocks/>
              </p:cNvSpPr>
              <p:nvPr/>
            </p:nvSpPr>
            <p:spPr bwMode="auto">
              <a:xfrm>
                <a:off x="3652" y="2490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3 h 3"/>
                  <a:gd name="T8" fmla="*/ 3 w 3"/>
                  <a:gd name="T9" fmla="*/ 3 h 3"/>
                  <a:gd name="T10" fmla="*/ 3 w 3"/>
                  <a:gd name="T11" fmla="*/ 3 h 3"/>
                  <a:gd name="T12" fmla="*/ 3 w 3"/>
                  <a:gd name="T13" fmla="*/ 3 h 3"/>
                  <a:gd name="T14" fmla="*/ 3 w 3"/>
                  <a:gd name="T15" fmla="*/ 3 h 3"/>
                  <a:gd name="T16" fmla="*/ 3 w 3"/>
                  <a:gd name="T17" fmla="*/ 0 h 3"/>
                  <a:gd name="T18" fmla="*/ 3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5" name="Freeform 1404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0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6" name="Freeform 1405"/>
              <p:cNvSpPr>
                <a:spLocks/>
              </p:cNvSpPr>
              <p:nvPr/>
            </p:nvSpPr>
            <p:spPr bwMode="auto">
              <a:xfrm>
                <a:off x="3652" y="2493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0 w 3"/>
                  <a:gd name="T4" fmla="*/ 3 w 3"/>
                  <a:gd name="T5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7" name="Freeform 1406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8" name="Freeform 1407"/>
              <p:cNvSpPr>
                <a:spLocks/>
              </p:cNvSpPr>
              <p:nvPr/>
            </p:nvSpPr>
            <p:spPr bwMode="auto">
              <a:xfrm>
                <a:off x="3655" y="249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19" name="Rectangle 1408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0" name="Freeform 1409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21" name="Freeform 1410"/>
              <p:cNvSpPr>
                <a:spLocks noEditPoints="1"/>
              </p:cNvSpPr>
              <p:nvPr/>
            </p:nvSpPr>
            <p:spPr bwMode="auto">
              <a:xfrm>
                <a:off x="3467" y="2493"/>
                <a:ext cx="188" cy="78"/>
              </a:xfrm>
              <a:custGeom>
                <a:avLst/>
                <a:gdLst>
                  <a:gd name="T0" fmla="*/ 171 w 188"/>
                  <a:gd name="T1" fmla="*/ 7 h 78"/>
                  <a:gd name="T2" fmla="*/ 0 w 188"/>
                  <a:gd name="T3" fmla="*/ 76 h 78"/>
                  <a:gd name="T4" fmla="*/ 0 w 188"/>
                  <a:gd name="T5" fmla="*/ 78 h 78"/>
                  <a:gd name="T6" fmla="*/ 2 w 188"/>
                  <a:gd name="T7" fmla="*/ 78 h 78"/>
                  <a:gd name="T8" fmla="*/ 171 w 188"/>
                  <a:gd name="T9" fmla="*/ 7 h 78"/>
                  <a:gd name="T10" fmla="*/ 171 w 188"/>
                  <a:gd name="T11" fmla="*/ 7 h 78"/>
                  <a:gd name="T12" fmla="*/ 185 w 188"/>
                  <a:gd name="T13" fmla="*/ 0 h 78"/>
                  <a:gd name="T14" fmla="*/ 173 w 188"/>
                  <a:gd name="T15" fmla="*/ 4 h 78"/>
                  <a:gd name="T16" fmla="*/ 173 w 188"/>
                  <a:gd name="T17" fmla="*/ 7 h 78"/>
                  <a:gd name="T18" fmla="*/ 188 w 188"/>
                  <a:gd name="T19" fmla="*/ 2 h 78"/>
                  <a:gd name="T20" fmla="*/ 185 w 188"/>
                  <a:gd name="T2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78">
                    <a:moveTo>
                      <a:pt x="171" y="7"/>
                    </a:moveTo>
                    <a:lnTo>
                      <a:pt x="0" y="76"/>
                    </a:lnTo>
                    <a:lnTo>
                      <a:pt x="0" y="78"/>
                    </a:lnTo>
                    <a:lnTo>
                      <a:pt x="2" y="78"/>
                    </a:lnTo>
                    <a:lnTo>
                      <a:pt x="171" y="7"/>
                    </a:lnTo>
                    <a:lnTo>
                      <a:pt x="171" y="7"/>
                    </a:lnTo>
                    <a:close/>
                    <a:moveTo>
                      <a:pt x="185" y="0"/>
                    </a:moveTo>
                    <a:lnTo>
                      <a:pt x="173" y="4"/>
                    </a:lnTo>
                    <a:lnTo>
                      <a:pt x="173" y="7"/>
                    </a:lnTo>
                    <a:lnTo>
                      <a:pt x="188" y="2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733" name="Group 1612"/>
            <p:cNvGrpSpPr>
              <a:grpSpLocks/>
            </p:cNvGrpSpPr>
            <p:nvPr/>
          </p:nvGrpSpPr>
          <p:grpSpPr bwMode="auto">
            <a:xfrm>
              <a:off x="3464" y="1599"/>
              <a:ext cx="873" cy="1163"/>
              <a:chOff x="3464" y="1599"/>
              <a:chExt cx="873" cy="1163"/>
            </a:xfrm>
          </p:grpSpPr>
          <p:sp>
            <p:nvSpPr>
              <p:cNvPr id="1822" name="Freeform 1412"/>
              <p:cNvSpPr>
                <a:spLocks noEditPoints="1"/>
              </p:cNvSpPr>
              <p:nvPr/>
            </p:nvSpPr>
            <p:spPr bwMode="auto">
              <a:xfrm>
                <a:off x="3467" y="2493"/>
                <a:ext cx="188" cy="78"/>
              </a:xfrm>
              <a:custGeom>
                <a:avLst/>
                <a:gdLst>
                  <a:gd name="T0" fmla="*/ 171 w 188"/>
                  <a:gd name="T1" fmla="*/ 7 h 78"/>
                  <a:gd name="T2" fmla="*/ 0 w 188"/>
                  <a:gd name="T3" fmla="*/ 76 h 78"/>
                  <a:gd name="T4" fmla="*/ 0 w 188"/>
                  <a:gd name="T5" fmla="*/ 78 h 78"/>
                  <a:gd name="T6" fmla="*/ 2 w 188"/>
                  <a:gd name="T7" fmla="*/ 78 h 78"/>
                  <a:gd name="T8" fmla="*/ 171 w 188"/>
                  <a:gd name="T9" fmla="*/ 7 h 78"/>
                  <a:gd name="T10" fmla="*/ 171 w 188"/>
                  <a:gd name="T11" fmla="*/ 7 h 78"/>
                  <a:gd name="T12" fmla="*/ 185 w 188"/>
                  <a:gd name="T13" fmla="*/ 0 h 78"/>
                  <a:gd name="T14" fmla="*/ 173 w 188"/>
                  <a:gd name="T15" fmla="*/ 4 h 78"/>
                  <a:gd name="T16" fmla="*/ 173 w 188"/>
                  <a:gd name="T17" fmla="*/ 7 h 78"/>
                  <a:gd name="T18" fmla="*/ 188 w 188"/>
                  <a:gd name="T19" fmla="*/ 2 h 78"/>
                  <a:gd name="T20" fmla="*/ 185 w 188"/>
                  <a:gd name="T2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78">
                    <a:moveTo>
                      <a:pt x="171" y="7"/>
                    </a:moveTo>
                    <a:lnTo>
                      <a:pt x="0" y="76"/>
                    </a:lnTo>
                    <a:lnTo>
                      <a:pt x="0" y="78"/>
                    </a:lnTo>
                    <a:lnTo>
                      <a:pt x="2" y="78"/>
                    </a:lnTo>
                    <a:lnTo>
                      <a:pt x="171" y="7"/>
                    </a:lnTo>
                    <a:lnTo>
                      <a:pt x="171" y="7"/>
                    </a:lnTo>
                    <a:moveTo>
                      <a:pt x="185" y="0"/>
                    </a:moveTo>
                    <a:lnTo>
                      <a:pt x="173" y="4"/>
                    </a:lnTo>
                    <a:lnTo>
                      <a:pt x="173" y="7"/>
                    </a:lnTo>
                    <a:lnTo>
                      <a:pt x="188" y="2"/>
                    </a:lnTo>
                    <a:lnTo>
                      <a:pt x="1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3" name="Freeform 1413"/>
              <p:cNvSpPr>
                <a:spLocks/>
              </p:cNvSpPr>
              <p:nvPr/>
            </p:nvSpPr>
            <p:spPr bwMode="auto">
              <a:xfrm>
                <a:off x="3638" y="2497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4" name="Freeform 1414"/>
              <p:cNvSpPr>
                <a:spLocks/>
              </p:cNvSpPr>
              <p:nvPr/>
            </p:nvSpPr>
            <p:spPr bwMode="auto">
              <a:xfrm>
                <a:off x="3638" y="2497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5" name="Freeform 1415"/>
              <p:cNvSpPr>
                <a:spLocks/>
              </p:cNvSpPr>
              <p:nvPr/>
            </p:nvSpPr>
            <p:spPr bwMode="auto">
              <a:xfrm>
                <a:off x="3652" y="2493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0 h 2"/>
                  <a:gd name="T8" fmla="*/ 3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6" name="Freeform 1416"/>
              <p:cNvSpPr>
                <a:spLocks/>
              </p:cNvSpPr>
              <p:nvPr/>
            </p:nvSpPr>
            <p:spPr bwMode="auto">
              <a:xfrm>
                <a:off x="3652" y="2493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0 h 2"/>
                  <a:gd name="T8" fmla="*/ 3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7" name="Freeform 1417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8" name="Freeform 1418"/>
              <p:cNvSpPr>
                <a:spLocks/>
              </p:cNvSpPr>
              <p:nvPr/>
            </p:nvSpPr>
            <p:spPr bwMode="auto">
              <a:xfrm>
                <a:off x="3655" y="2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29" name="Rectangle 1419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0" name="Rectangle 1420"/>
              <p:cNvSpPr>
                <a:spLocks noChangeArrowheads="1"/>
              </p:cNvSpPr>
              <p:nvPr/>
            </p:nvSpPr>
            <p:spPr bwMode="auto">
              <a:xfrm>
                <a:off x="3655" y="2493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1" name="Freeform 1421"/>
              <p:cNvSpPr>
                <a:spLocks/>
              </p:cNvSpPr>
              <p:nvPr/>
            </p:nvSpPr>
            <p:spPr bwMode="auto">
              <a:xfrm>
                <a:off x="3464" y="2571"/>
                <a:ext cx="324" cy="190"/>
              </a:xfrm>
              <a:custGeom>
                <a:avLst/>
                <a:gdLst>
                  <a:gd name="T0" fmla="*/ 3 w 324"/>
                  <a:gd name="T1" fmla="*/ 0 h 190"/>
                  <a:gd name="T2" fmla="*/ 3 w 324"/>
                  <a:gd name="T3" fmla="*/ 0 h 190"/>
                  <a:gd name="T4" fmla="*/ 3 w 324"/>
                  <a:gd name="T5" fmla="*/ 0 h 190"/>
                  <a:gd name="T6" fmla="*/ 3 w 324"/>
                  <a:gd name="T7" fmla="*/ 0 h 190"/>
                  <a:gd name="T8" fmla="*/ 3 w 324"/>
                  <a:gd name="T9" fmla="*/ 0 h 190"/>
                  <a:gd name="T10" fmla="*/ 3 w 324"/>
                  <a:gd name="T11" fmla="*/ 0 h 190"/>
                  <a:gd name="T12" fmla="*/ 3 w 324"/>
                  <a:gd name="T13" fmla="*/ 0 h 190"/>
                  <a:gd name="T14" fmla="*/ 0 w 324"/>
                  <a:gd name="T15" fmla="*/ 2 h 190"/>
                  <a:gd name="T16" fmla="*/ 324 w 324"/>
                  <a:gd name="T17" fmla="*/ 190 h 190"/>
                  <a:gd name="T18" fmla="*/ 324 w 324"/>
                  <a:gd name="T19" fmla="*/ 190 h 190"/>
                  <a:gd name="T20" fmla="*/ 324 w 324"/>
                  <a:gd name="T21" fmla="*/ 190 h 190"/>
                  <a:gd name="T22" fmla="*/ 324 w 324"/>
                  <a:gd name="T23" fmla="*/ 190 h 190"/>
                  <a:gd name="T24" fmla="*/ 321 w 324"/>
                  <a:gd name="T25" fmla="*/ 190 h 190"/>
                  <a:gd name="T26" fmla="*/ 319 w 324"/>
                  <a:gd name="T27" fmla="*/ 186 h 190"/>
                  <a:gd name="T28" fmla="*/ 5 w 324"/>
                  <a:gd name="T29" fmla="*/ 0 h 190"/>
                  <a:gd name="T30" fmla="*/ 3 w 324"/>
                  <a:gd name="T31" fmla="*/ 2 h 190"/>
                  <a:gd name="T32" fmla="*/ 3 w 324"/>
                  <a:gd name="T33" fmla="*/ 2 h 190"/>
                  <a:gd name="T34" fmla="*/ 3 w 324"/>
                  <a:gd name="T35" fmla="*/ 2 h 190"/>
                  <a:gd name="T36" fmla="*/ 3 w 324"/>
                  <a:gd name="T37" fmla="*/ 2 h 190"/>
                  <a:gd name="T38" fmla="*/ 3 w 324"/>
                  <a:gd name="T39" fmla="*/ 0 h 190"/>
                  <a:gd name="T40" fmla="*/ 3 w 324"/>
                  <a:gd name="T41" fmla="*/ 0 h 190"/>
                  <a:gd name="T42" fmla="*/ 3 w 324"/>
                  <a:gd name="T43" fmla="*/ 0 h 190"/>
                  <a:gd name="T44" fmla="*/ 3 w 324"/>
                  <a:gd name="T45" fmla="*/ 0 h 190"/>
                  <a:gd name="T46" fmla="*/ 3 w 324"/>
                  <a:gd name="T47" fmla="*/ 0 h 190"/>
                  <a:gd name="T48" fmla="*/ 3 w 324"/>
                  <a:gd name="T49" fmla="*/ 0 h 190"/>
                  <a:gd name="T50" fmla="*/ 3 w 324"/>
                  <a:gd name="T51" fmla="*/ 0 h 190"/>
                  <a:gd name="T52" fmla="*/ 3 w 324"/>
                  <a:gd name="T53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90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1" y="190"/>
                    </a:lnTo>
                    <a:lnTo>
                      <a:pt x="319" y="186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2" name="Freeform 1422"/>
              <p:cNvSpPr>
                <a:spLocks/>
              </p:cNvSpPr>
              <p:nvPr/>
            </p:nvSpPr>
            <p:spPr bwMode="auto">
              <a:xfrm>
                <a:off x="3464" y="2571"/>
                <a:ext cx="324" cy="190"/>
              </a:xfrm>
              <a:custGeom>
                <a:avLst/>
                <a:gdLst>
                  <a:gd name="T0" fmla="*/ 3 w 324"/>
                  <a:gd name="T1" fmla="*/ 0 h 190"/>
                  <a:gd name="T2" fmla="*/ 3 w 324"/>
                  <a:gd name="T3" fmla="*/ 0 h 190"/>
                  <a:gd name="T4" fmla="*/ 3 w 324"/>
                  <a:gd name="T5" fmla="*/ 0 h 190"/>
                  <a:gd name="T6" fmla="*/ 3 w 324"/>
                  <a:gd name="T7" fmla="*/ 0 h 190"/>
                  <a:gd name="T8" fmla="*/ 3 w 324"/>
                  <a:gd name="T9" fmla="*/ 0 h 190"/>
                  <a:gd name="T10" fmla="*/ 3 w 324"/>
                  <a:gd name="T11" fmla="*/ 0 h 190"/>
                  <a:gd name="T12" fmla="*/ 3 w 324"/>
                  <a:gd name="T13" fmla="*/ 0 h 190"/>
                  <a:gd name="T14" fmla="*/ 0 w 324"/>
                  <a:gd name="T15" fmla="*/ 2 h 190"/>
                  <a:gd name="T16" fmla="*/ 324 w 324"/>
                  <a:gd name="T17" fmla="*/ 190 h 190"/>
                  <a:gd name="T18" fmla="*/ 324 w 324"/>
                  <a:gd name="T19" fmla="*/ 190 h 190"/>
                  <a:gd name="T20" fmla="*/ 324 w 324"/>
                  <a:gd name="T21" fmla="*/ 190 h 190"/>
                  <a:gd name="T22" fmla="*/ 324 w 324"/>
                  <a:gd name="T23" fmla="*/ 190 h 190"/>
                  <a:gd name="T24" fmla="*/ 321 w 324"/>
                  <a:gd name="T25" fmla="*/ 190 h 190"/>
                  <a:gd name="T26" fmla="*/ 319 w 324"/>
                  <a:gd name="T27" fmla="*/ 186 h 190"/>
                  <a:gd name="T28" fmla="*/ 5 w 324"/>
                  <a:gd name="T29" fmla="*/ 0 h 190"/>
                  <a:gd name="T30" fmla="*/ 3 w 324"/>
                  <a:gd name="T31" fmla="*/ 2 h 190"/>
                  <a:gd name="T32" fmla="*/ 3 w 324"/>
                  <a:gd name="T33" fmla="*/ 2 h 190"/>
                  <a:gd name="T34" fmla="*/ 3 w 324"/>
                  <a:gd name="T35" fmla="*/ 2 h 190"/>
                  <a:gd name="T36" fmla="*/ 3 w 324"/>
                  <a:gd name="T37" fmla="*/ 2 h 190"/>
                  <a:gd name="T38" fmla="*/ 3 w 324"/>
                  <a:gd name="T39" fmla="*/ 0 h 190"/>
                  <a:gd name="T40" fmla="*/ 3 w 324"/>
                  <a:gd name="T41" fmla="*/ 0 h 190"/>
                  <a:gd name="T42" fmla="*/ 3 w 324"/>
                  <a:gd name="T43" fmla="*/ 0 h 190"/>
                  <a:gd name="T44" fmla="*/ 3 w 324"/>
                  <a:gd name="T45" fmla="*/ 0 h 190"/>
                  <a:gd name="T46" fmla="*/ 3 w 324"/>
                  <a:gd name="T47" fmla="*/ 0 h 190"/>
                  <a:gd name="T48" fmla="*/ 3 w 324"/>
                  <a:gd name="T49" fmla="*/ 0 h 190"/>
                  <a:gd name="T50" fmla="*/ 3 w 324"/>
                  <a:gd name="T51" fmla="*/ 0 h 190"/>
                  <a:gd name="T52" fmla="*/ 3 w 324"/>
                  <a:gd name="T53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90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4" y="190"/>
                    </a:lnTo>
                    <a:lnTo>
                      <a:pt x="321" y="190"/>
                    </a:lnTo>
                    <a:lnTo>
                      <a:pt x="319" y="186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3" name="Freeform 1423"/>
              <p:cNvSpPr>
                <a:spLocks/>
              </p:cNvSpPr>
              <p:nvPr/>
            </p:nvSpPr>
            <p:spPr bwMode="auto">
              <a:xfrm>
                <a:off x="3783" y="2757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2 w 5"/>
                  <a:gd name="T3" fmla="*/ 4 h 4"/>
                  <a:gd name="T4" fmla="*/ 5 w 5"/>
                  <a:gd name="T5" fmla="*/ 4 h 4"/>
                  <a:gd name="T6" fmla="*/ 2 w 5"/>
                  <a:gd name="T7" fmla="*/ 4 h 4"/>
                  <a:gd name="T8" fmla="*/ 0 w 5"/>
                  <a:gd name="T9" fmla="*/ 0 h 4"/>
                  <a:gd name="T10" fmla="*/ 0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2" y="4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4" name="Freeform 1424"/>
              <p:cNvSpPr>
                <a:spLocks/>
              </p:cNvSpPr>
              <p:nvPr/>
            </p:nvSpPr>
            <p:spPr bwMode="auto">
              <a:xfrm>
                <a:off x="3783" y="2757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2 w 5"/>
                  <a:gd name="T3" fmla="*/ 4 h 4"/>
                  <a:gd name="T4" fmla="*/ 5 w 5"/>
                  <a:gd name="T5" fmla="*/ 4 h 4"/>
                  <a:gd name="T6" fmla="*/ 2 w 5"/>
                  <a:gd name="T7" fmla="*/ 4 h 4"/>
                  <a:gd name="T8" fmla="*/ 0 w 5"/>
                  <a:gd name="T9" fmla="*/ 0 h 4"/>
                  <a:gd name="T10" fmla="*/ 0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2" y="4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5" name="Freeform 1425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6" name="Freeform 1426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7" name="Freeform 1427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8" name="Freeform 1428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39" name="Freeform 1429"/>
              <p:cNvSpPr>
                <a:spLocks/>
              </p:cNvSpPr>
              <p:nvPr/>
            </p:nvSpPr>
            <p:spPr bwMode="auto">
              <a:xfrm>
                <a:off x="3783" y="2757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2 w 5"/>
                  <a:gd name="T3" fmla="*/ 4 h 4"/>
                  <a:gd name="T4" fmla="*/ 5 w 5"/>
                  <a:gd name="T5" fmla="*/ 4 h 4"/>
                  <a:gd name="T6" fmla="*/ 5 w 5"/>
                  <a:gd name="T7" fmla="*/ 4 h 4"/>
                  <a:gd name="T8" fmla="*/ 5 w 5"/>
                  <a:gd name="T9" fmla="*/ 4 h 4"/>
                  <a:gd name="T10" fmla="*/ 2 w 5"/>
                  <a:gd name="T11" fmla="*/ 2 h 4"/>
                  <a:gd name="T12" fmla="*/ 5 w 5"/>
                  <a:gd name="T13" fmla="*/ 2 h 4"/>
                  <a:gd name="T14" fmla="*/ 0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2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0" name="Freeform 1430"/>
              <p:cNvSpPr>
                <a:spLocks/>
              </p:cNvSpPr>
              <p:nvPr/>
            </p:nvSpPr>
            <p:spPr bwMode="auto">
              <a:xfrm>
                <a:off x="3783" y="2757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2 w 5"/>
                  <a:gd name="T3" fmla="*/ 4 h 4"/>
                  <a:gd name="T4" fmla="*/ 5 w 5"/>
                  <a:gd name="T5" fmla="*/ 4 h 4"/>
                  <a:gd name="T6" fmla="*/ 5 w 5"/>
                  <a:gd name="T7" fmla="*/ 4 h 4"/>
                  <a:gd name="T8" fmla="*/ 5 w 5"/>
                  <a:gd name="T9" fmla="*/ 4 h 4"/>
                  <a:gd name="T10" fmla="*/ 2 w 5"/>
                  <a:gd name="T11" fmla="*/ 2 h 4"/>
                  <a:gd name="T12" fmla="*/ 5 w 5"/>
                  <a:gd name="T13" fmla="*/ 2 h 4"/>
                  <a:gd name="T14" fmla="*/ 0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2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1" name="Freeform 1431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2" name="Freeform 1432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3" name="Freeform 1433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4" name="Freeform 1434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5" name="Rectangle 1435"/>
              <p:cNvSpPr>
                <a:spLocks noChangeArrowheads="1"/>
              </p:cNvSpPr>
              <p:nvPr/>
            </p:nvSpPr>
            <p:spPr bwMode="auto">
              <a:xfrm>
                <a:off x="3788" y="2761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6" name="Rectangle 1436"/>
              <p:cNvSpPr>
                <a:spLocks noChangeArrowheads="1"/>
              </p:cNvSpPr>
              <p:nvPr/>
            </p:nvSpPr>
            <p:spPr bwMode="auto">
              <a:xfrm>
                <a:off x="3788" y="276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7" name="Rectangle 1437"/>
              <p:cNvSpPr>
                <a:spLocks noChangeArrowheads="1"/>
              </p:cNvSpPr>
              <p:nvPr/>
            </p:nvSpPr>
            <p:spPr bwMode="auto">
              <a:xfrm>
                <a:off x="3788" y="2761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8" name="Freeform 1438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49" name="Freeform 1439"/>
              <p:cNvSpPr>
                <a:spLocks noEditPoints="1"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0" name="Freeform 1440"/>
              <p:cNvSpPr>
                <a:spLocks noEditPoints="1"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1" name="Freeform 1441"/>
              <p:cNvSpPr>
                <a:spLocks/>
              </p:cNvSpPr>
              <p:nvPr/>
            </p:nvSpPr>
            <p:spPr bwMode="auto">
              <a:xfrm>
                <a:off x="3785" y="275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0 w 3"/>
                  <a:gd name="T9" fmla="*/ 0 h 2"/>
                  <a:gd name="T10" fmla="*/ 3 w 3"/>
                  <a:gd name="T11" fmla="*/ 0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2" name="Freeform 1442"/>
              <p:cNvSpPr>
                <a:spLocks/>
              </p:cNvSpPr>
              <p:nvPr/>
            </p:nvSpPr>
            <p:spPr bwMode="auto">
              <a:xfrm>
                <a:off x="3785" y="275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0 w 3"/>
                  <a:gd name="T9" fmla="*/ 0 h 2"/>
                  <a:gd name="T10" fmla="*/ 3 w 3"/>
                  <a:gd name="T11" fmla="*/ 0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3" name="Rectangle 1443"/>
              <p:cNvSpPr>
                <a:spLocks noChangeArrowheads="1"/>
              </p:cNvSpPr>
              <p:nvPr/>
            </p:nvSpPr>
            <p:spPr bwMode="auto">
              <a:xfrm>
                <a:off x="3788" y="2761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4" name="Rectangle 1444"/>
              <p:cNvSpPr>
                <a:spLocks noChangeArrowheads="1"/>
              </p:cNvSpPr>
              <p:nvPr/>
            </p:nvSpPr>
            <p:spPr bwMode="auto">
              <a:xfrm>
                <a:off x="3788" y="276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5" name="Freeform 1445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6" name="Freeform 1446"/>
              <p:cNvSpPr>
                <a:spLocks/>
              </p:cNvSpPr>
              <p:nvPr/>
            </p:nvSpPr>
            <p:spPr bwMode="auto">
              <a:xfrm>
                <a:off x="3788" y="27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7" name="Freeform 1447"/>
              <p:cNvSpPr>
                <a:spLocks/>
              </p:cNvSpPr>
              <p:nvPr/>
            </p:nvSpPr>
            <p:spPr bwMode="auto">
              <a:xfrm>
                <a:off x="3785" y="275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8" name="Freeform 1448"/>
              <p:cNvSpPr>
                <a:spLocks/>
              </p:cNvSpPr>
              <p:nvPr/>
            </p:nvSpPr>
            <p:spPr bwMode="auto">
              <a:xfrm>
                <a:off x="3785" y="275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59" name="Freeform 1449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0" name="Freeform 1450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1" name="Freeform 1451"/>
              <p:cNvSpPr>
                <a:spLocks noEditPoints="1"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2" name="Freeform 1452"/>
              <p:cNvSpPr>
                <a:spLocks noEditPoints="1"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3" name="Freeform 1453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4" name="Freeform 1454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5" name="Freeform 1455"/>
              <p:cNvSpPr>
                <a:spLocks noEditPoints="1"/>
              </p:cNvSpPr>
              <p:nvPr/>
            </p:nvSpPr>
            <p:spPr bwMode="auto">
              <a:xfrm>
                <a:off x="3467" y="257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6" name="Freeform 1456"/>
              <p:cNvSpPr>
                <a:spLocks noEditPoints="1"/>
              </p:cNvSpPr>
              <p:nvPr/>
            </p:nvSpPr>
            <p:spPr bwMode="auto">
              <a:xfrm>
                <a:off x="3467" y="257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7" name="Freeform 1457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8" name="Freeform 1458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69" name="Freeform 1459"/>
              <p:cNvSpPr>
                <a:spLocks noEditPoints="1"/>
              </p:cNvSpPr>
              <p:nvPr/>
            </p:nvSpPr>
            <p:spPr bwMode="auto">
              <a:xfrm>
                <a:off x="3467" y="2571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2 h 2"/>
                  <a:gd name="T4" fmla="*/ 0 h 2"/>
                  <a:gd name="T5" fmla="*/ 0 h 2"/>
                  <a:gd name="T6" fmla="*/ 0 h 2"/>
                  <a:gd name="T7" fmla="*/ 0 h 2"/>
                  <a:gd name="T8" fmla="*/ 0 h 2"/>
                  <a:gd name="T9" fmla="*/ 0 h 2"/>
                  <a:gd name="T10" fmla="*/ 0 h 2"/>
                  <a:gd name="T11" fmla="*/ 0 h 2"/>
                  <a:gd name="T1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0" name="Freeform 1460"/>
              <p:cNvSpPr>
                <a:spLocks noEditPoints="1"/>
              </p:cNvSpPr>
              <p:nvPr/>
            </p:nvSpPr>
            <p:spPr bwMode="auto">
              <a:xfrm>
                <a:off x="3467" y="2571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2 h 2"/>
                  <a:gd name="T4" fmla="*/ 0 h 2"/>
                  <a:gd name="T5" fmla="*/ 0 h 2"/>
                  <a:gd name="T6" fmla="*/ 0 h 2"/>
                  <a:gd name="T7" fmla="*/ 0 h 2"/>
                  <a:gd name="T8" fmla="*/ 0 h 2"/>
                  <a:gd name="T9" fmla="*/ 0 h 2"/>
                  <a:gd name="T10" fmla="*/ 0 h 2"/>
                  <a:gd name="T11" fmla="*/ 0 h 2"/>
                  <a:gd name="T1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1" name="Rectangle 1461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2" name="Rectangle 1462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3" name="Freeform 1463"/>
              <p:cNvSpPr>
                <a:spLocks/>
              </p:cNvSpPr>
              <p:nvPr/>
            </p:nvSpPr>
            <p:spPr bwMode="auto">
              <a:xfrm>
                <a:off x="3467" y="257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0 h 2"/>
                  <a:gd name="T16" fmla="*/ 0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4" name="Freeform 1464"/>
              <p:cNvSpPr>
                <a:spLocks/>
              </p:cNvSpPr>
              <p:nvPr/>
            </p:nvSpPr>
            <p:spPr bwMode="auto">
              <a:xfrm>
                <a:off x="3467" y="257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0 h 2"/>
                  <a:gd name="T16" fmla="*/ 0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5" name="Rectangle 1465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6" name="Freeform 1466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7" name="Freeform 1467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8" name="Freeform 1468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79" name="Freeform 1469"/>
              <p:cNvSpPr>
                <a:spLocks/>
              </p:cNvSpPr>
              <p:nvPr/>
            </p:nvSpPr>
            <p:spPr bwMode="auto">
              <a:xfrm>
                <a:off x="3500" y="2267"/>
                <a:ext cx="7" cy="45"/>
              </a:xfrm>
              <a:custGeom>
                <a:avLst/>
                <a:gdLst>
                  <a:gd name="T0" fmla="*/ 5 w 7"/>
                  <a:gd name="T1" fmla="*/ 0 h 45"/>
                  <a:gd name="T2" fmla="*/ 0 w 7"/>
                  <a:gd name="T3" fmla="*/ 40 h 45"/>
                  <a:gd name="T4" fmla="*/ 3 w 7"/>
                  <a:gd name="T5" fmla="*/ 45 h 45"/>
                  <a:gd name="T6" fmla="*/ 7 w 7"/>
                  <a:gd name="T7" fmla="*/ 2 h 45"/>
                  <a:gd name="T8" fmla="*/ 5 w 7"/>
                  <a:gd name="T9" fmla="*/ 0 h 45"/>
                  <a:gd name="T10" fmla="*/ 5 w 7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5">
                    <a:moveTo>
                      <a:pt x="5" y="0"/>
                    </a:moveTo>
                    <a:lnTo>
                      <a:pt x="0" y="40"/>
                    </a:lnTo>
                    <a:lnTo>
                      <a:pt x="3" y="4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0" name="Freeform 1470"/>
              <p:cNvSpPr>
                <a:spLocks/>
              </p:cNvSpPr>
              <p:nvPr/>
            </p:nvSpPr>
            <p:spPr bwMode="auto">
              <a:xfrm>
                <a:off x="3500" y="2267"/>
                <a:ext cx="7" cy="45"/>
              </a:xfrm>
              <a:custGeom>
                <a:avLst/>
                <a:gdLst>
                  <a:gd name="T0" fmla="*/ 5 w 7"/>
                  <a:gd name="T1" fmla="*/ 0 h 45"/>
                  <a:gd name="T2" fmla="*/ 0 w 7"/>
                  <a:gd name="T3" fmla="*/ 40 h 45"/>
                  <a:gd name="T4" fmla="*/ 3 w 7"/>
                  <a:gd name="T5" fmla="*/ 45 h 45"/>
                  <a:gd name="T6" fmla="*/ 7 w 7"/>
                  <a:gd name="T7" fmla="*/ 2 h 45"/>
                  <a:gd name="T8" fmla="*/ 5 w 7"/>
                  <a:gd name="T9" fmla="*/ 0 h 45"/>
                  <a:gd name="T10" fmla="*/ 5 w 7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5">
                    <a:moveTo>
                      <a:pt x="5" y="0"/>
                    </a:moveTo>
                    <a:lnTo>
                      <a:pt x="0" y="40"/>
                    </a:lnTo>
                    <a:lnTo>
                      <a:pt x="3" y="4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1" name="Freeform 1471"/>
              <p:cNvSpPr>
                <a:spLocks/>
              </p:cNvSpPr>
              <p:nvPr/>
            </p:nvSpPr>
            <p:spPr bwMode="auto">
              <a:xfrm>
                <a:off x="3505" y="226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2" name="Freeform 1472"/>
              <p:cNvSpPr>
                <a:spLocks/>
              </p:cNvSpPr>
              <p:nvPr/>
            </p:nvSpPr>
            <p:spPr bwMode="auto">
              <a:xfrm>
                <a:off x="3505" y="226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3" name="Rectangle 147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4" name="Rectangle 1474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5" name="Freeform 1475"/>
              <p:cNvSpPr>
                <a:spLocks/>
              </p:cNvSpPr>
              <p:nvPr/>
            </p:nvSpPr>
            <p:spPr bwMode="auto">
              <a:xfrm>
                <a:off x="3505" y="2264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3 h 5"/>
                  <a:gd name="T6" fmla="*/ 0 w 2"/>
                  <a:gd name="T7" fmla="*/ 3 h 5"/>
                  <a:gd name="T8" fmla="*/ 2 w 2"/>
                  <a:gd name="T9" fmla="*/ 5 h 5"/>
                  <a:gd name="T10" fmla="*/ 2 w 2"/>
                  <a:gd name="T11" fmla="*/ 3 h 5"/>
                  <a:gd name="T12" fmla="*/ 2 w 2"/>
                  <a:gd name="T13" fmla="*/ 3 h 5"/>
                  <a:gd name="T14" fmla="*/ 2 w 2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6" name="Freeform 1476"/>
              <p:cNvSpPr>
                <a:spLocks/>
              </p:cNvSpPr>
              <p:nvPr/>
            </p:nvSpPr>
            <p:spPr bwMode="auto">
              <a:xfrm>
                <a:off x="3505" y="2264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3 h 5"/>
                  <a:gd name="T6" fmla="*/ 0 w 2"/>
                  <a:gd name="T7" fmla="*/ 3 h 5"/>
                  <a:gd name="T8" fmla="*/ 2 w 2"/>
                  <a:gd name="T9" fmla="*/ 5 h 5"/>
                  <a:gd name="T10" fmla="*/ 2 w 2"/>
                  <a:gd name="T11" fmla="*/ 3 h 5"/>
                  <a:gd name="T12" fmla="*/ 2 w 2"/>
                  <a:gd name="T13" fmla="*/ 3 h 5"/>
                  <a:gd name="T14" fmla="*/ 2 w 2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7" name="Freeform 1477"/>
              <p:cNvSpPr>
                <a:spLocks/>
              </p:cNvSpPr>
              <p:nvPr/>
            </p:nvSpPr>
            <p:spPr bwMode="auto">
              <a:xfrm>
                <a:off x="3464" y="2312"/>
                <a:ext cx="39" cy="257"/>
              </a:xfrm>
              <a:custGeom>
                <a:avLst/>
                <a:gdLst>
                  <a:gd name="T0" fmla="*/ 34 w 39"/>
                  <a:gd name="T1" fmla="*/ 0 h 257"/>
                  <a:gd name="T2" fmla="*/ 0 w 39"/>
                  <a:gd name="T3" fmla="*/ 252 h 257"/>
                  <a:gd name="T4" fmla="*/ 3 w 39"/>
                  <a:gd name="T5" fmla="*/ 257 h 257"/>
                  <a:gd name="T6" fmla="*/ 3 w 39"/>
                  <a:gd name="T7" fmla="*/ 257 h 257"/>
                  <a:gd name="T8" fmla="*/ 39 w 39"/>
                  <a:gd name="T9" fmla="*/ 2 h 257"/>
                  <a:gd name="T10" fmla="*/ 34 w 39"/>
                  <a:gd name="T11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257">
                    <a:moveTo>
                      <a:pt x="34" y="0"/>
                    </a:moveTo>
                    <a:lnTo>
                      <a:pt x="0" y="252"/>
                    </a:lnTo>
                    <a:lnTo>
                      <a:pt x="3" y="257"/>
                    </a:lnTo>
                    <a:lnTo>
                      <a:pt x="3" y="257"/>
                    </a:lnTo>
                    <a:lnTo>
                      <a:pt x="39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BEF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8" name="Freeform 1478"/>
              <p:cNvSpPr>
                <a:spLocks/>
              </p:cNvSpPr>
              <p:nvPr/>
            </p:nvSpPr>
            <p:spPr bwMode="auto">
              <a:xfrm>
                <a:off x="3464" y="2312"/>
                <a:ext cx="39" cy="257"/>
              </a:xfrm>
              <a:custGeom>
                <a:avLst/>
                <a:gdLst>
                  <a:gd name="T0" fmla="*/ 34 w 39"/>
                  <a:gd name="T1" fmla="*/ 0 h 257"/>
                  <a:gd name="T2" fmla="*/ 0 w 39"/>
                  <a:gd name="T3" fmla="*/ 252 h 257"/>
                  <a:gd name="T4" fmla="*/ 3 w 39"/>
                  <a:gd name="T5" fmla="*/ 257 h 257"/>
                  <a:gd name="T6" fmla="*/ 3 w 39"/>
                  <a:gd name="T7" fmla="*/ 257 h 257"/>
                  <a:gd name="T8" fmla="*/ 39 w 39"/>
                  <a:gd name="T9" fmla="*/ 2 h 257"/>
                  <a:gd name="T10" fmla="*/ 34 w 39"/>
                  <a:gd name="T11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257">
                    <a:moveTo>
                      <a:pt x="34" y="0"/>
                    </a:moveTo>
                    <a:lnTo>
                      <a:pt x="0" y="252"/>
                    </a:lnTo>
                    <a:lnTo>
                      <a:pt x="3" y="257"/>
                    </a:lnTo>
                    <a:lnTo>
                      <a:pt x="3" y="257"/>
                    </a:lnTo>
                    <a:lnTo>
                      <a:pt x="39" y="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89" name="Rectangle 1479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0" name="Rectangle 1480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1" name="Freeform 1481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2" name="Freeform 1482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3" name="Freeform 1483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4" name="Freeform 1484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5" name="Rectangle 148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6" name="Rectangle 1486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7" name="Freeform 1487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3 h 3"/>
                  <a:gd name="T7" fmla="*/ 0 h 3"/>
                  <a:gd name="T8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8" name="Freeform 1488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3 h 3"/>
                  <a:gd name="T7" fmla="*/ 0 h 3"/>
                  <a:gd name="T8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899" name="Freeform 1489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0" name="Freeform 1490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3 h 3"/>
                  <a:gd name="T4" fmla="*/ 3 h 3"/>
                  <a:gd name="T5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1" name="Freeform 1491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2" name="Freeform 1492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3" name="Rectangle 149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4" name="Rectangle 1494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5" name="Freeform 1495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6" name="Freeform 1496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7" name="Rectangle 1497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8" name="Rectangle 1498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09" name="Freeform 1499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0" name="Freeform 1500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1" name="Rectangle 1501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2" name="Rectangle 1502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3" name="Rectangle 150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4" name="Freeform 1504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5" name="Rectangle 150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6" name="Rectangle 1506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7" name="Freeform 1507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8" name="Freeform 1508"/>
              <p:cNvSpPr>
                <a:spLocks/>
              </p:cNvSpPr>
              <p:nvPr/>
            </p:nvSpPr>
            <p:spPr bwMode="auto">
              <a:xfrm>
                <a:off x="3507" y="2264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3 h 3"/>
                  <a:gd name="T4" fmla="*/ 3 h 3"/>
                  <a:gd name="T5" fmla="*/ 3 h 3"/>
                  <a:gd name="T6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19" name="Freeform 1509"/>
              <p:cNvSpPr>
                <a:spLocks/>
              </p:cNvSpPr>
              <p:nvPr/>
            </p:nvSpPr>
            <p:spPr bwMode="auto">
              <a:xfrm>
                <a:off x="3498" y="2307"/>
                <a:ext cx="5" cy="7"/>
              </a:xfrm>
              <a:custGeom>
                <a:avLst/>
                <a:gdLst>
                  <a:gd name="T0" fmla="*/ 2 w 5"/>
                  <a:gd name="T1" fmla="*/ 0 h 7"/>
                  <a:gd name="T2" fmla="*/ 0 w 5"/>
                  <a:gd name="T3" fmla="*/ 5 h 7"/>
                  <a:gd name="T4" fmla="*/ 5 w 5"/>
                  <a:gd name="T5" fmla="*/ 7 h 7"/>
                  <a:gd name="T6" fmla="*/ 5 w 5"/>
                  <a:gd name="T7" fmla="*/ 5 h 7"/>
                  <a:gd name="T8" fmla="*/ 2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0" name="Freeform 1510"/>
              <p:cNvSpPr>
                <a:spLocks/>
              </p:cNvSpPr>
              <p:nvPr/>
            </p:nvSpPr>
            <p:spPr bwMode="auto">
              <a:xfrm>
                <a:off x="3498" y="2307"/>
                <a:ext cx="5" cy="7"/>
              </a:xfrm>
              <a:custGeom>
                <a:avLst/>
                <a:gdLst>
                  <a:gd name="T0" fmla="*/ 2 w 5"/>
                  <a:gd name="T1" fmla="*/ 0 h 7"/>
                  <a:gd name="T2" fmla="*/ 0 w 5"/>
                  <a:gd name="T3" fmla="*/ 5 h 7"/>
                  <a:gd name="T4" fmla="*/ 5 w 5"/>
                  <a:gd name="T5" fmla="*/ 7 h 7"/>
                  <a:gd name="T6" fmla="*/ 5 w 5"/>
                  <a:gd name="T7" fmla="*/ 5 h 7"/>
                  <a:gd name="T8" fmla="*/ 2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1" name="Freeform 1511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2" name="Freeform 1512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0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3" name="Freeform 1513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4" name="Freeform 1514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5" name="Rectangle 151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6" name="Rectangle 1516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7" name="Freeform 1517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8" name="Freeform 1518"/>
              <p:cNvSpPr>
                <a:spLocks/>
              </p:cNvSpPr>
              <p:nvPr/>
            </p:nvSpPr>
            <p:spPr bwMode="auto">
              <a:xfrm>
                <a:off x="3505" y="2264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29" name="Freeform 1519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0" name="Freeform 1520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1" name="Rectangle 1521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2" name="Freeform 1522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3" name="Freeform 1523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4" name="Freeform 1524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5" name="Rectangle 152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6" name="Freeform 1526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7" name="Line 1527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8" name="Line 1528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39" name="Freeform 1529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0" name="Freeform 1530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1" name="Rectangle 1531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2" name="Rectangle 1532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3" name="Freeform 1533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4" name="Freeform 1534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5" name="Line 1535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6" name="Line 1536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7" name="Freeform 1537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8" name="Freeform 1538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9" name="Rectangle 1539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0" name="Rectangle 1540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1" name="Rectangle 1541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2" name="Freeform 1542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3" name="Rectangle 154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4" name="Freeform 1544"/>
              <p:cNvSpPr>
                <a:spLocks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5" name="Line 1545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6" name="Line 1546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7" name="Line 1547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8" name="Line 1548"/>
              <p:cNvSpPr>
                <a:spLocks noChangeShapeType="1"/>
              </p:cNvSpPr>
              <p:nvPr/>
            </p:nvSpPr>
            <p:spPr bwMode="auto">
              <a:xfrm>
                <a:off x="3507" y="22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9" name="Rectangle 1549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0" name="Rectangle 1550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1" name="Freeform 1551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2" name="Freeform 1552"/>
              <p:cNvSpPr>
                <a:spLocks noEditPoints="1"/>
              </p:cNvSpPr>
              <p:nvPr/>
            </p:nvSpPr>
            <p:spPr bwMode="auto">
              <a:xfrm>
                <a:off x="3507" y="22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3" name="Rectangle 1553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4" name="Rectangle 1554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5" name="Rectangle 1555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6" name="Rectangle 1556"/>
              <p:cNvSpPr>
                <a:spLocks noChangeArrowheads="1"/>
              </p:cNvSpPr>
              <p:nvPr/>
            </p:nvSpPr>
            <p:spPr bwMode="auto">
              <a:xfrm>
                <a:off x="3507" y="2264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7" name="Freeform 1557"/>
              <p:cNvSpPr>
                <a:spLocks/>
              </p:cNvSpPr>
              <p:nvPr/>
            </p:nvSpPr>
            <p:spPr bwMode="auto">
              <a:xfrm>
                <a:off x="3464" y="2564"/>
                <a:ext cx="3" cy="7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7 h 7"/>
                  <a:gd name="T4" fmla="*/ 3 w 3"/>
                  <a:gd name="T5" fmla="*/ 7 h 7"/>
                  <a:gd name="T6" fmla="*/ 3 w 3"/>
                  <a:gd name="T7" fmla="*/ 7 h 7"/>
                  <a:gd name="T8" fmla="*/ 0 w 3"/>
                  <a:gd name="T9" fmla="*/ 5 h 7"/>
                  <a:gd name="T10" fmla="*/ 0 w 3"/>
                  <a:gd name="T11" fmla="*/ 5 h 7"/>
                  <a:gd name="T12" fmla="*/ 0 w 3"/>
                  <a:gd name="T13" fmla="*/ 5 h 7"/>
                  <a:gd name="T14" fmla="*/ 3 w 3"/>
                  <a:gd name="T15" fmla="*/ 5 h 7"/>
                  <a:gd name="T16" fmla="*/ 3 w 3"/>
                  <a:gd name="T17" fmla="*/ 5 h 7"/>
                  <a:gd name="T18" fmla="*/ 0 w 3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0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8" name="Freeform 1558"/>
              <p:cNvSpPr>
                <a:spLocks/>
              </p:cNvSpPr>
              <p:nvPr/>
            </p:nvSpPr>
            <p:spPr bwMode="auto">
              <a:xfrm>
                <a:off x="3464" y="2564"/>
                <a:ext cx="3" cy="7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7 h 7"/>
                  <a:gd name="T4" fmla="*/ 3 w 3"/>
                  <a:gd name="T5" fmla="*/ 7 h 7"/>
                  <a:gd name="T6" fmla="*/ 3 w 3"/>
                  <a:gd name="T7" fmla="*/ 7 h 7"/>
                  <a:gd name="T8" fmla="*/ 0 w 3"/>
                  <a:gd name="T9" fmla="*/ 5 h 7"/>
                  <a:gd name="T10" fmla="*/ 0 w 3"/>
                  <a:gd name="T11" fmla="*/ 5 h 7"/>
                  <a:gd name="T12" fmla="*/ 0 w 3"/>
                  <a:gd name="T13" fmla="*/ 5 h 7"/>
                  <a:gd name="T14" fmla="*/ 3 w 3"/>
                  <a:gd name="T15" fmla="*/ 5 h 7"/>
                  <a:gd name="T16" fmla="*/ 3 w 3"/>
                  <a:gd name="T17" fmla="*/ 5 h 7"/>
                  <a:gd name="T18" fmla="*/ 0 w 3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0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9" name="Rectangle 1559"/>
              <p:cNvSpPr>
                <a:spLocks noChangeArrowheads="1"/>
              </p:cNvSpPr>
              <p:nvPr/>
            </p:nvSpPr>
            <p:spPr bwMode="auto">
              <a:xfrm>
                <a:off x="3464" y="2569"/>
                <a:ext cx="3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0" name="Freeform 1560"/>
              <p:cNvSpPr>
                <a:spLocks/>
              </p:cNvSpPr>
              <p:nvPr/>
            </p:nvSpPr>
            <p:spPr bwMode="auto">
              <a:xfrm>
                <a:off x="3464" y="2569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1" name="Rectangle 1561"/>
              <p:cNvSpPr>
                <a:spLocks noChangeArrowheads="1"/>
              </p:cNvSpPr>
              <p:nvPr/>
            </p:nvSpPr>
            <p:spPr bwMode="auto">
              <a:xfrm>
                <a:off x="3467" y="2569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2" name="Rectangle 1562"/>
              <p:cNvSpPr>
                <a:spLocks noChangeArrowheads="1"/>
              </p:cNvSpPr>
              <p:nvPr/>
            </p:nvSpPr>
            <p:spPr bwMode="auto">
              <a:xfrm>
                <a:off x="3467" y="2569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3" name="Rectangle 1563"/>
              <p:cNvSpPr>
                <a:spLocks noChangeArrowheads="1"/>
              </p:cNvSpPr>
              <p:nvPr/>
            </p:nvSpPr>
            <p:spPr bwMode="auto">
              <a:xfrm>
                <a:off x="3467" y="2569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4" name="Freeform 1564"/>
              <p:cNvSpPr>
                <a:spLocks/>
              </p:cNvSpPr>
              <p:nvPr/>
            </p:nvSpPr>
            <p:spPr bwMode="auto">
              <a:xfrm>
                <a:off x="3467" y="25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5" name="Freeform 1565"/>
              <p:cNvSpPr>
                <a:spLocks/>
              </p:cNvSpPr>
              <p:nvPr/>
            </p:nvSpPr>
            <p:spPr bwMode="auto">
              <a:xfrm>
                <a:off x="3464" y="25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6" name="Freeform 1566"/>
              <p:cNvSpPr>
                <a:spLocks/>
              </p:cNvSpPr>
              <p:nvPr/>
            </p:nvSpPr>
            <p:spPr bwMode="auto">
              <a:xfrm>
                <a:off x="3464" y="25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7" name="Rectangle 1567"/>
              <p:cNvSpPr>
                <a:spLocks noChangeArrowheads="1"/>
              </p:cNvSpPr>
              <p:nvPr/>
            </p:nvSpPr>
            <p:spPr bwMode="auto">
              <a:xfrm>
                <a:off x="3467" y="2569"/>
                <a:ext cx="1" cy="2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8" name="Rectangle 1568"/>
              <p:cNvSpPr>
                <a:spLocks noChangeArrowheads="1"/>
              </p:cNvSpPr>
              <p:nvPr/>
            </p:nvSpPr>
            <p:spPr bwMode="auto">
              <a:xfrm>
                <a:off x="3467" y="2569"/>
                <a:ext cx="1" cy="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9" name="Freeform 1569"/>
              <p:cNvSpPr>
                <a:spLocks/>
              </p:cNvSpPr>
              <p:nvPr/>
            </p:nvSpPr>
            <p:spPr bwMode="auto">
              <a:xfrm>
                <a:off x="3464" y="256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0" name="Freeform 1570"/>
              <p:cNvSpPr>
                <a:spLocks/>
              </p:cNvSpPr>
              <p:nvPr/>
            </p:nvSpPr>
            <p:spPr bwMode="auto">
              <a:xfrm>
                <a:off x="3464" y="2569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  <a:gd name="T6" fmla="*/ 3 w 3"/>
                  <a:gd name="T7" fmla="*/ 2 h 2"/>
                  <a:gd name="T8" fmla="*/ 3 w 3"/>
                  <a:gd name="T9" fmla="*/ 0 h 2"/>
                  <a:gd name="T10" fmla="*/ 3 w 3"/>
                  <a:gd name="T11" fmla="*/ 2 h 2"/>
                  <a:gd name="T12" fmla="*/ 3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1" name="Rectangle 1571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solidFill>
                <a:srgbClr val="73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2" name="Freeform 1572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3" name="Freeform 1573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4" name="Freeform 1574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5" name="Rectangle 1575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solidFill>
                <a:srgbClr val="62E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6" name="Rectangle 1576"/>
              <p:cNvSpPr>
                <a:spLocks noChangeArrowheads="1"/>
              </p:cNvSpPr>
              <p:nvPr/>
            </p:nvSpPr>
            <p:spPr bwMode="auto">
              <a:xfrm>
                <a:off x="3467" y="2571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7" name="Freeform 1577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E6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8" name="Freeform 1578"/>
              <p:cNvSpPr>
                <a:spLocks/>
              </p:cNvSpPr>
              <p:nvPr/>
            </p:nvSpPr>
            <p:spPr bwMode="auto">
              <a:xfrm>
                <a:off x="3467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89" name="Freeform 1579"/>
              <p:cNvSpPr>
                <a:spLocks/>
              </p:cNvSpPr>
              <p:nvPr/>
            </p:nvSpPr>
            <p:spPr bwMode="auto">
              <a:xfrm>
                <a:off x="3467" y="2569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0" name="Freeform 1580"/>
              <p:cNvSpPr>
                <a:spLocks/>
              </p:cNvSpPr>
              <p:nvPr/>
            </p:nvSpPr>
            <p:spPr bwMode="auto">
              <a:xfrm>
                <a:off x="3467" y="2569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1" name="Freeform 1581"/>
              <p:cNvSpPr>
                <a:spLocks/>
              </p:cNvSpPr>
              <p:nvPr/>
            </p:nvSpPr>
            <p:spPr bwMode="auto">
              <a:xfrm>
                <a:off x="3876" y="1599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2" name="Freeform 1582"/>
              <p:cNvSpPr>
                <a:spLocks/>
              </p:cNvSpPr>
              <p:nvPr/>
            </p:nvSpPr>
            <p:spPr bwMode="auto">
              <a:xfrm>
                <a:off x="4323" y="1796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3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3" name="Freeform 1583"/>
              <p:cNvSpPr>
                <a:spLocks/>
              </p:cNvSpPr>
              <p:nvPr/>
            </p:nvSpPr>
            <p:spPr bwMode="auto">
              <a:xfrm>
                <a:off x="3876" y="1599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4" name="Freeform 1584"/>
              <p:cNvSpPr>
                <a:spLocks/>
              </p:cNvSpPr>
              <p:nvPr/>
            </p:nvSpPr>
            <p:spPr bwMode="auto">
              <a:xfrm>
                <a:off x="4323" y="1796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3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5" name="Freeform 1585"/>
              <p:cNvSpPr>
                <a:spLocks/>
              </p:cNvSpPr>
              <p:nvPr/>
            </p:nvSpPr>
            <p:spPr bwMode="auto">
              <a:xfrm>
                <a:off x="3498" y="2257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3"/>
                      <a:pt x="7" y="5"/>
                      <a:pt x="5" y="6"/>
                    </a:cubicBezTo>
                    <a:cubicBezTo>
                      <a:pt x="4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6" name="Freeform 1586"/>
              <p:cNvSpPr>
                <a:spLocks/>
              </p:cNvSpPr>
              <p:nvPr/>
            </p:nvSpPr>
            <p:spPr bwMode="auto">
              <a:xfrm>
                <a:off x="4270" y="2474"/>
                <a:ext cx="17" cy="16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7" y="6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7" name="Freeform 1587"/>
              <p:cNvSpPr>
                <a:spLocks/>
              </p:cNvSpPr>
              <p:nvPr/>
            </p:nvSpPr>
            <p:spPr bwMode="auto">
              <a:xfrm>
                <a:off x="4323" y="1796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3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8" name="Freeform 1588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9" name="Freeform 1589"/>
              <p:cNvSpPr>
                <a:spLocks/>
              </p:cNvSpPr>
              <p:nvPr/>
            </p:nvSpPr>
            <p:spPr bwMode="auto">
              <a:xfrm>
                <a:off x="3498" y="2257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3"/>
                      <a:pt x="7" y="5"/>
                      <a:pt x="5" y="6"/>
                    </a:cubicBezTo>
                    <a:cubicBezTo>
                      <a:pt x="4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0" name="Freeform 1590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1" name="Freeform 1591"/>
              <p:cNvSpPr>
                <a:spLocks/>
              </p:cNvSpPr>
              <p:nvPr/>
            </p:nvSpPr>
            <p:spPr bwMode="auto">
              <a:xfrm>
                <a:off x="3876" y="1599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2" name="Freeform 1592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3" name="Freeform 1593"/>
              <p:cNvSpPr>
                <a:spLocks/>
              </p:cNvSpPr>
              <p:nvPr/>
            </p:nvSpPr>
            <p:spPr bwMode="auto">
              <a:xfrm>
                <a:off x="3876" y="1599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4" name="Freeform 1594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5" name="Freeform 1595"/>
              <p:cNvSpPr>
                <a:spLocks/>
              </p:cNvSpPr>
              <p:nvPr/>
            </p:nvSpPr>
            <p:spPr bwMode="auto">
              <a:xfrm>
                <a:off x="4270" y="2474"/>
                <a:ext cx="17" cy="16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7" y="6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6" name="Freeform 1596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7" name="Freeform 1597"/>
              <p:cNvSpPr>
                <a:spLocks/>
              </p:cNvSpPr>
              <p:nvPr/>
            </p:nvSpPr>
            <p:spPr bwMode="auto">
              <a:xfrm>
                <a:off x="3648" y="2483"/>
                <a:ext cx="14" cy="17"/>
              </a:xfrm>
              <a:custGeom>
                <a:avLst/>
                <a:gdLst>
                  <a:gd name="T0" fmla="*/ 1 w 6"/>
                  <a:gd name="T1" fmla="*/ 5 h 7"/>
                  <a:gd name="T2" fmla="*/ 1 w 6"/>
                  <a:gd name="T3" fmla="*/ 1 h 7"/>
                  <a:gd name="T4" fmla="*/ 5 w 6"/>
                  <a:gd name="T5" fmla="*/ 2 h 7"/>
                  <a:gd name="T6" fmla="*/ 5 w 6"/>
                  <a:gd name="T7" fmla="*/ 6 h 7"/>
                  <a:gd name="T8" fmla="*/ 1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0" y="4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8" name="Freeform 1598"/>
              <p:cNvSpPr>
                <a:spLocks/>
              </p:cNvSpPr>
              <p:nvPr/>
            </p:nvSpPr>
            <p:spPr bwMode="auto">
              <a:xfrm>
                <a:off x="3498" y="2257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3"/>
                      <a:pt x="7" y="5"/>
                      <a:pt x="5" y="6"/>
                    </a:cubicBezTo>
                    <a:cubicBezTo>
                      <a:pt x="4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9" name="Freeform 1599"/>
              <p:cNvSpPr>
                <a:spLocks/>
              </p:cNvSpPr>
              <p:nvPr/>
            </p:nvSpPr>
            <p:spPr bwMode="auto">
              <a:xfrm>
                <a:off x="3648" y="2483"/>
                <a:ext cx="14" cy="17"/>
              </a:xfrm>
              <a:custGeom>
                <a:avLst/>
                <a:gdLst>
                  <a:gd name="T0" fmla="*/ 1 w 6"/>
                  <a:gd name="T1" fmla="*/ 5 h 7"/>
                  <a:gd name="T2" fmla="*/ 1 w 6"/>
                  <a:gd name="T3" fmla="*/ 1 h 7"/>
                  <a:gd name="T4" fmla="*/ 5 w 6"/>
                  <a:gd name="T5" fmla="*/ 2 h 7"/>
                  <a:gd name="T6" fmla="*/ 5 w 6"/>
                  <a:gd name="T7" fmla="*/ 6 h 7"/>
                  <a:gd name="T8" fmla="*/ 1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0" y="4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0" name="Freeform 1600"/>
              <p:cNvSpPr>
                <a:spLocks/>
              </p:cNvSpPr>
              <p:nvPr/>
            </p:nvSpPr>
            <p:spPr bwMode="auto">
              <a:xfrm>
                <a:off x="4270" y="2474"/>
                <a:ext cx="17" cy="16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7" y="6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1" name="Freeform 1601"/>
              <p:cNvSpPr>
                <a:spLocks/>
              </p:cNvSpPr>
              <p:nvPr/>
            </p:nvSpPr>
            <p:spPr bwMode="auto">
              <a:xfrm>
                <a:off x="3648" y="2483"/>
                <a:ext cx="14" cy="17"/>
              </a:xfrm>
              <a:custGeom>
                <a:avLst/>
                <a:gdLst>
                  <a:gd name="T0" fmla="*/ 1 w 6"/>
                  <a:gd name="T1" fmla="*/ 5 h 7"/>
                  <a:gd name="T2" fmla="*/ 1 w 6"/>
                  <a:gd name="T3" fmla="*/ 1 h 7"/>
                  <a:gd name="T4" fmla="*/ 5 w 6"/>
                  <a:gd name="T5" fmla="*/ 2 h 7"/>
                  <a:gd name="T6" fmla="*/ 5 w 6"/>
                  <a:gd name="T7" fmla="*/ 6 h 7"/>
                  <a:gd name="T8" fmla="*/ 1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0" y="4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2" name="Freeform 1602"/>
              <p:cNvSpPr>
                <a:spLocks/>
              </p:cNvSpPr>
              <p:nvPr/>
            </p:nvSpPr>
            <p:spPr bwMode="auto">
              <a:xfrm>
                <a:off x="3648" y="2483"/>
                <a:ext cx="14" cy="17"/>
              </a:xfrm>
              <a:custGeom>
                <a:avLst/>
                <a:gdLst>
                  <a:gd name="T0" fmla="*/ 1 w 6"/>
                  <a:gd name="T1" fmla="*/ 5 h 7"/>
                  <a:gd name="T2" fmla="*/ 1 w 6"/>
                  <a:gd name="T3" fmla="*/ 1 h 7"/>
                  <a:gd name="T4" fmla="*/ 5 w 6"/>
                  <a:gd name="T5" fmla="*/ 2 h 7"/>
                  <a:gd name="T6" fmla="*/ 5 w 6"/>
                  <a:gd name="T7" fmla="*/ 6 h 7"/>
                  <a:gd name="T8" fmla="*/ 1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0" y="4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3" name="Freeform 1603"/>
              <p:cNvSpPr>
                <a:spLocks/>
              </p:cNvSpPr>
              <p:nvPr/>
            </p:nvSpPr>
            <p:spPr bwMode="auto">
              <a:xfrm>
                <a:off x="4102" y="2143"/>
                <a:ext cx="14" cy="15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2" y="0"/>
                    </a:cubicBezTo>
                    <a:cubicBezTo>
                      <a:pt x="3" y="0"/>
                      <a:pt x="5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4" name="Freeform 1604"/>
              <p:cNvSpPr>
                <a:spLocks/>
              </p:cNvSpPr>
              <p:nvPr/>
            </p:nvSpPr>
            <p:spPr bwMode="auto">
              <a:xfrm>
                <a:off x="3995" y="1972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2 h 6"/>
                  <a:gd name="T6" fmla="*/ 5 w 6"/>
                  <a:gd name="T7" fmla="*/ 6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3" y="0"/>
                      <a:pt x="4" y="0"/>
                      <a:pt x="5" y="2"/>
                    </a:cubicBezTo>
                    <a:cubicBezTo>
                      <a:pt x="6" y="3"/>
                      <a:pt x="6" y="5"/>
                      <a:pt x="5" y="6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5" name="Freeform 1605"/>
              <p:cNvSpPr>
                <a:spLocks/>
              </p:cNvSpPr>
              <p:nvPr/>
            </p:nvSpPr>
            <p:spPr bwMode="auto">
              <a:xfrm>
                <a:off x="4102" y="2143"/>
                <a:ext cx="14" cy="15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2" y="0"/>
                    </a:cubicBezTo>
                    <a:cubicBezTo>
                      <a:pt x="3" y="0"/>
                      <a:pt x="5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6" name="Freeform 1606"/>
              <p:cNvSpPr>
                <a:spLocks/>
              </p:cNvSpPr>
              <p:nvPr/>
            </p:nvSpPr>
            <p:spPr bwMode="auto">
              <a:xfrm>
                <a:off x="4323" y="1796"/>
                <a:ext cx="14" cy="14"/>
              </a:xfrm>
              <a:custGeom>
                <a:avLst/>
                <a:gdLst>
                  <a:gd name="T0" fmla="*/ 1 w 6"/>
                  <a:gd name="T1" fmla="*/ 4 h 6"/>
                  <a:gd name="T2" fmla="*/ 1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3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7" name="Freeform 1607"/>
              <p:cNvSpPr>
                <a:spLocks/>
              </p:cNvSpPr>
              <p:nvPr/>
            </p:nvSpPr>
            <p:spPr bwMode="auto">
              <a:xfrm>
                <a:off x="4102" y="2143"/>
                <a:ext cx="14" cy="15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2" y="0"/>
                    </a:cubicBezTo>
                    <a:cubicBezTo>
                      <a:pt x="3" y="0"/>
                      <a:pt x="5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8" name="Freeform 1608"/>
              <p:cNvSpPr>
                <a:spLocks/>
              </p:cNvSpPr>
              <p:nvPr/>
            </p:nvSpPr>
            <p:spPr bwMode="auto">
              <a:xfrm>
                <a:off x="3498" y="2257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1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3"/>
                      <a:pt x="7" y="5"/>
                      <a:pt x="5" y="6"/>
                    </a:cubicBezTo>
                    <a:cubicBezTo>
                      <a:pt x="4" y="7"/>
                      <a:pt x="2" y="6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19" name="Freeform 1609"/>
              <p:cNvSpPr>
                <a:spLocks/>
              </p:cNvSpPr>
              <p:nvPr/>
            </p:nvSpPr>
            <p:spPr bwMode="auto">
              <a:xfrm>
                <a:off x="4102" y="2143"/>
                <a:ext cx="14" cy="15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2" y="0"/>
                    </a:cubicBezTo>
                    <a:cubicBezTo>
                      <a:pt x="3" y="0"/>
                      <a:pt x="5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0" name="Freeform 1610"/>
              <p:cNvSpPr>
                <a:spLocks/>
              </p:cNvSpPr>
              <p:nvPr/>
            </p:nvSpPr>
            <p:spPr bwMode="auto">
              <a:xfrm>
                <a:off x="3876" y="1599"/>
                <a:ext cx="16" cy="17"/>
              </a:xfrm>
              <a:custGeom>
                <a:avLst/>
                <a:gdLst>
                  <a:gd name="T0" fmla="*/ 1 w 7"/>
                  <a:gd name="T1" fmla="*/ 5 h 7"/>
                  <a:gd name="T2" fmla="*/ 2 w 7"/>
                  <a:gd name="T3" fmla="*/ 1 h 7"/>
                  <a:gd name="T4" fmla="*/ 6 w 7"/>
                  <a:gd name="T5" fmla="*/ 2 h 7"/>
                  <a:gd name="T6" fmla="*/ 5 w 7"/>
                  <a:gd name="T7" fmla="*/ 6 h 7"/>
                  <a:gd name="T8" fmla="*/ 1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2"/>
                    </a:cubicBezTo>
                    <a:cubicBezTo>
                      <a:pt x="7" y="4"/>
                      <a:pt x="6" y="5"/>
                      <a:pt x="5" y="6"/>
                    </a:cubicBezTo>
                    <a:cubicBezTo>
                      <a:pt x="4" y="7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1" name="Freeform 1611"/>
              <p:cNvSpPr>
                <a:spLocks/>
              </p:cNvSpPr>
              <p:nvPr/>
            </p:nvSpPr>
            <p:spPr bwMode="auto">
              <a:xfrm>
                <a:off x="4102" y="2143"/>
                <a:ext cx="14" cy="15"/>
              </a:xfrm>
              <a:custGeom>
                <a:avLst/>
                <a:gdLst>
                  <a:gd name="T0" fmla="*/ 1 w 6"/>
                  <a:gd name="T1" fmla="*/ 4 h 6"/>
                  <a:gd name="T2" fmla="*/ 2 w 6"/>
                  <a:gd name="T3" fmla="*/ 0 h 6"/>
                  <a:gd name="T4" fmla="*/ 5 w 6"/>
                  <a:gd name="T5" fmla="*/ 1 h 6"/>
                  <a:gd name="T6" fmla="*/ 5 w 6"/>
                  <a:gd name="T7" fmla="*/ 5 h 6"/>
                  <a:gd name="T8" fmla="*/ 1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4"/>
                    </a:moveTo>
                    <a:cubicBezTo>
                      <a:pt x="0" y="3"/>
                      <a:pt x="0" y="1"/>
                      <a:pt x="2" y="0"/>
                    </a:cubicBezTo>
                    <a:cubicBezTo>
                      <a:pt x="3" y="0"/>
                      <a:pt x="5" y="0"/>
                      <a:pt x="5" y="1"/>
                    </a:cubicBezTo>
                    <a:cubicBezTo>
                      <a:pt x="6" y="3"/>
                      <a:pt x="6" y="5"/>
                      <a:pt x="5" y="5"/>
                    </a:cubicBezTo>
                    <a:cubicBezTo>
                      <a:pt x="4" y="6"/>
                      <a:pt x="2" y="6"/>
                      <a:pt x="1" y="4"/>
                    </a:cubicBezTo>
                    <a:close/>
                  </a:path>
                </a:pathLst>
              </a:custGeom>
              <a:solidFill>
                <a:srgbClr val="58E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sp>
          <p:nvSpPr>
            <p:cNvPr id="1734" name="Freeform 1613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5" name="Freeform 1614"/>
            <p:cNvSpPr>
              <a:spLocks/>
            </p:cNvSpPr>
            <p:nvPr/>
          </p:nvSpPr>
          <p:spPr bwMode="auto">
            <a:xfrm>
              <a:off x="4102" y="2143"/>
              <a:ext cx="14" cy="1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6" name="Freeform 1615"/>
            <p:cNvSpPr>
              <a:spLocks/>
            </p:cNvSpPr>
            <p:nvPr/>
          </p:nvSpPr>
          <p:spPr bwMode="auto">
            <a:xfrm>
              <a:off x="4270" y="2474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7" y="6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7" name="Freeform 1616"/>
            <p:cNvSpPr>
              <a:spLocks/>
            </p:cNvSpPr>
            <p:nvPr/>
          </p:nvSpPr>
          <p:spPr bwMode="auto">
            <a:xfrm>
              <a:off x="4102" y="2143"/>
              <a:ext cx="14" cy="1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8" name="Freeform 1617"/>
            <p:cNvSpPr>
              <a:spLocks/>
            </p:cNvSpPr>
            <p:nvPr/>
          </p:nvSpPr>
          <p:spPr bwMode="auto">
            <a:xfrm>
              <a:off x="4102" y="2143"/>
              <a:ext cx="14" cy="1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9" name="Freeform 1618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0" name="Freeform 1619"/>
            <p:cNvSpPr>
              <a:spLocks/>
            </p:cNvSpPr>
            <p:nvPr/>
          </p:nvSpPr>
          <p:spPr bwMode="auto">
            <a:xfrm>
              <a:off x="3648" y="2483"/>
              <a:ext cx="14" cy="17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5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1"/>
                    <a:pt x="5" y="2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3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1" name="Freeform 1620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2" name="Freeform 1621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3" name="Freeform 1622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4" name="Freeform 1623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5" name="Freeform 1624"/>
            <p:cNvSpPr>
              <a:spLocks/>
            </p:cNvSpPr>
            <p:nvPr/>
          </p:nvSpPr>
          <p:spPr bwMode="auto">
            <a:xfrm>
              <a:off x="3498" y="2257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6" name="Freeform 1625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7" name="Freeform 1626"/>
            <p:cNvSpPr>
              <a:spLocks/>
            </p:cNvSpPr>
            <p:nvPr/>
          </p:nvSpPr>
          <p:spPr bwMode="auto">
            <a:xfrm>
              <a:off x="4270" y="2474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7" y="6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8" name="Freeform 1627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9" name="Freeform 1628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0" name="Freeform 1629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1" name="Freeform 1630"/>
            <p:cNvSpPr>
              <a:spLocks/>
            </p:cNvSpPr>
            <p:nvPr/>
          </p:nvSpPr>
          <p:spPr bwMode="auto">
            <a:xfrm>
              <a:off x="4102" y="2143"/>
              <a:ext cx="14" cy="1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2" name="Freeform 1631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3" name="Freeform 1632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4" name="Freeform 1633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5" name="Freeform 1634"/>
            <p:cNvSpPr>
              <a:spLocks/>
            </p:cNvSpPr>
            <p:nvPr/>
          </p:nvSpPr>
          <p:spPr bwMode="auto">
            <a:xfrm>
              <a:off x="4323" y="1796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3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6" name="Freeform 1635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7" name="Freeform 1636"/>
            <p:cNvSpPr>
              <a:spLocks/>
            </p:cNvSpPr>
            <p:nvPr/>
          </p:nvSpPr>
          <p:spPr bwMode="auto">
            <a:xfrm>
              <a:off x="3498" y="2257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8" name="Freeform 1637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9" name="Freeform 1638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0" name="Freeform 1639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1" name="Freeform 1640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2" name="Freeform 1641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3" name="Freeform 1642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4" name="Freeform 1643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5" name="Freeform 1644"/>
            <p:cNvSpPr>
              <a:spLocks/>
            </p:cNvSpPr>
            <p:nvPr/>
          </p:nvSpPr>
          <p:spPr bwMode="auto">
            <a:xfrm>
              <a:off x="3648" y="2483"/>
              <a:ext cx="14" cy="17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5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1"/>
                    <a:pt x="5" y="2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3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6" name="Freeform 1645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7" name="Freeform 1646"/>
            <p:cNvSpPr>
              <a:spLocks/>
            </p:cNvSpPr>
            <p:nvPr/>
          </p:nvSpPr>
          <p:spPr bwMode="auto">
            <a:xfrm>
              <a:off x="3498" y="2257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8" name="Freeform 1647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9" name="Freeform 1648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0" name="Freeform 1649"/>
            <p:cNvSpPr>
              <a:spLocks/>
            </p:cNvSpPr>
            <p:nvPr/>
          </p:nvSpPr>
          <p:spPr bwMode="auto">
            <a:xfrm>
              <a:off x="4368" y="2253"/>
              <a:ext cx="14" cy="16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4"/>
                    <a:pt x="6" y="5"/>
                    <a:pt x="4" y="6"/>
                  </a:cubicBezTo>
                  <a:cubicBezTo>
                    <a:pt x="3" y="7"/>
                    <a:pt x="1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1" name="Freeform 1650"/>
            <p:cNvSpPr>
              <a:spLocks/>
            </p:cNvSpPr>
            <p:nvPr/>
          </p:nvSpPr>
          <p:spPr bwMode="auto">
            <a:xfrm>
              <a:off x="4102" y="2143"/>
              <a:ext cx="14" cy="1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2" name="Freeform 1651"/>
            <p:cNvSpPr>
              <a:spLocks/>
            </p:cNvSpPr>
            <p:nvPr/>
          </p:nvSpPr>
          <p:spPr bwMode="auto">
            <a:xfrm>
              <a:off x="4368" y="2253"/>
              <a:ext cx="14" cy="16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4"/>
                    <a:pt x="6" y="5"/>
                    <a:pt x="4" y="6"/>
                  </a:cubicBezTo>
                  <a:cubicBezTo>
                    <a:pt x="3" y="7"/>
                    <a:pt x="1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3" name="Freeform 1652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4" name="Freeform 1653"/>
            <p:cNvSpPr>
              <a:spLocks/>
            </p:cNvSpPr>
            <p:nvPr/>
          </p:nvSpPr>
          <p:spPr bwMode="auto">
            <a:xfrm>
              <a:off x="4368" y="2253"/>
              <a:ext cx="14" cy="16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4"/>
                    <a:pt x="6" y="5"/>
                    <a:pt x="4" y="6"/>
                  </a:cubicBezTo>
                  <a:cubicBezTo>
                    <a:pt x="3" y="7"/>
                    <a:pt x="1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5" name="Freeform 1654"/>
            <p:cNvSpPr>
              <a:spLocks/>
            </p:cNvSpPr>
            <p:nvPr/>
          </p:nvSpPr>
          <p:spPr bwMode="auto">
            <a:xfrm>
              <a:off x="4323" y="1796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3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6" name="Freeform 1655"/>
            <p:cNvSpPr>
              <a:spLocks/>
            </p:cNvSpPr>
            <p:nvPr/>
          </p:nvSpPr>
          <p:spPr bwMode="auto">
            <a:xfrm>
              <a:off x="4368" y="2253"/>
              <a:ext cx="14" cy="16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4"/>
                    <a:pt x="6" y="5"/>
                    <a:pt x="4" y="6"/>
                  </a:cubicBezTo>
                  <a:cubicBezTo>
                    <a:pt x="3" y="7"/>
                    <a:pt x="1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7" name="Freeform 1656"/>
            <p:cNvSpPr>
              <a:spLocks/>
            </p:cNvSpPr>
            <p:nvPr/>
          </p:nvSpPr>
          <p:spPr bwMode="auto">
            <a:xfrm>
              <a:off x="4270" y="2474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7" y="6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8" name="Freeform 1657"/>
            <p:cNvSpPr>
              <a:spLocks/>
            </p:cNvSpPr>
            <p:nvPr/>
          </p:nvSpPr>
          <p:spPr bwMode="auto">
            <a:xfrm>
              <a:off x="4368" y="2253"/>
              <a:ext cx="14" cy="16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4"/>
                    <a:pt x="6" y="5"/>
                    <a:pt x="4" y="6"/>
                  </a:cubicBezTo>
                  <a:cubicBezTo>
                    <a:pt x="3" y="7"/>
                    <a:pt x="1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9" name="Freeform 1658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0" name="Freeform 1659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1" name="Freeform 1660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2" name="Freeform 1661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3" name="Freeform 1662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4" name="Freeform 1663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5" name="Freeform 1664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6" name="Freeform 1665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7" name="Freeform 1666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8" name="Freeform 1667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9" name="Freeform 1668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0" name="Freeform 1669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1" name="Freeform 1670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2" name="Freeform 1671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3" name="Freeform 1672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4" name="Freeform 1673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5" name="Freeform 1674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6" name="Freeform 1675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7" name="Freeform 1676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8" name="Freeform 1677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9" name="Freeform 1678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0" name="Freeform 1679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1" name="Freeform 1680"/>
            <p:cNvSpPr>
              <a:spLocks/>
            </p:cNvSpPr>
            <p:nvPr/>
          </p:nvSpPr>
          <p:spPr bwMode="auto">
            <a:xfrm>
              <a:off x="3571" y="1568"/>
              <a:ext cx="17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2" name="Freeform 1681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3" name="Freeform 1682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4" name="Freeform 1683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5" name="Freeform 1684"/>
            <p:cNvSpPr>
              <a:spLocks/>
            </p:cNvSpPr>
            <p:nvPr/>
          </p:nvSpPr>
          <p:spPr bwMode="auto">
            <a:xfrm>
              <a:off x="3733" y="1787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6" name="Freeform 1685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7" name="Freeform 1686"/>
            <p:cNvSpPr>
              <a:spLocks/>
            </p:cNvSpPr>
            <p:nvPr/>
          </p:nvSpPr>
          <p:spPr bwMode="auto">
            <a:xfrm>
              <a:off x="3995" y="1972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1 w 6"/>
                <a:gd name="T3" fmla="*/ 0 h 6"/>
                <a:gd name="T4" fmla="*/ 5 w 6"/>
                <a:gd name="T5" fmla="*/ 2 h 6"/>
                <a:gd name="T6" fmla="*/ 5 w 6"/>
                <a:gd name="T7" fmla="*/ 6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8" name="Freeform 1687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9" name="Freeform 1688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0" name="Freeform 1689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1" name="Freeform 1690"/>
            <p:cNvSpPr>
              <a:spLocks/>
            </p:cNvSpPr>
            <p:nvPr/>
          </p:nvSpPr>
          <p:spPr bwMode="auto">
            <a:xfrm>
              <a:off x="3876" y="1599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7"/>
                    <a:pt x="2" y="7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2" name="Freeform 1691"/>
            <p:cNvSpPr>
              <a:spLocks/>
            </p:cNvSpPr>
            <p:nvPr/>
          </p:nvSpPr>
          <p:spPr bwMode="auto">
            <a:xfrm>
              <a:off x="3571" y="1559"/>
              <a:ext cx="15" cy="16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4 w 6"/>
                <a:gd name="T7" fmla="*/ 6 h 7"/>
                <a:gd name="T8" fmla="*/ 0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6" y="3"/>
                    <a:pt x="6" y="5"/>
                    <a:pt x="4" y="6"/>
                  </a:cubicBezTo>
                  <a:cubicBezTo>
                    <a:pt x="3" y="7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3" name="Freeform 1692"/>
            <p:cNvSpPr>
              <a:spLocks/>
            </p:cNvSpPr>
            <p:nvPr/>
          </p:nvSpPr>
          <p:spPr bwMode="auto">
            <a:xfrm>
              <a:off x="3298" y="2077"/>
              <a:ext cx="17" cy="16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3"/>
                    <a:pt x="0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6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4" name="Freeform 1693"/>
            <p:cNvSpPr>
              <a:spLocks/>
            </p:cNvSpPr>
            <p:nvPr/>
          </p:nvSpPr>
          <p:spPr bwMode="auto">
            <a:xfrm>
              <a:off x="3457" y="2564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5" name="Freeform 1694"/>
            <p:cNvSpPr>
              <a:spLocks/>
            </p:cNvSpPr>
            <p:nvPr/>
          </p:nvSpPr>
          <p:spPr bwMode="auto">
            <a:xfrm>
              <a:off x="3971" y="2355"/>
              <a:ext cx="14" cy="14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0 h 6"/>
                <a:gd name="T4" fmla="*/ 5 w 6"/>
                <a:gd name="T5" fmla="*/ 1 h 6"/>
                <a:gd name="T6" fmla="*/ 5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6" name="Freeform 1695"/>
            <p:cNvSpPr>
              <a:spLocks/>
            </p:cNvSpPr>
            <p:nvPr/>
          </p:nvSpPr>
          <p:spPr bwMode="auto">
            <a:xfrm>
              <a:off x="3457" y="2564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7" name="Freeform 1696"/>
            <p:cNvSpPr>
              <a:spLocks/>
            </p:cNvSpPr>
            <p:nvPr/>
          </p:nvSpPr>
          <p:spPr bwMode="auto">
            <a:xfrm>
              <a:off x="3648" y="2483"/>
              <a:ext cx="14" cy="17"/>
            </a:xfrm>
            <a:custGeom>
              <a:avLst/>
              <a:gdLst>
                <a:gd name="T0" fmla="*/ 1 w 6"/>
                <a:gd name="T1" fmla="*/ 5 h 7"/>
                <a:gd name="T2" fmla="*/ 1 w 6"/>
                <a:gd name="T3" fmla="*/ 1 h 7"/>
                <a:gd name="T4" fmla="*/ 5 w 6"/>
                <a:gd name="T5" fmla="*/ 2 h 7"/>
                <a:gd name="T6" fmla="*/ 5 w 6"/>
                <a:gd name="T7" fmla="*/ 6 h 7"/>
                <a:gd name="T8" fmla="*/ 1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5"/>
                  </a:move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1"/>
                    <a:pt x="5" y="2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3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8" name="Freeform 1697"/>
            <p:cNvSpPr>
              <a:spLocks/>
            </p:cNvSpPr>
            <p:nvPr/>
          </p:nvSpPr>
          <p:spPr bwMode="auto">
            <a:xfrm>
              <a:off x="3457" y="2564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9" name="Freeform 1698"/>
            <p:cNvSpPr>
              <a:spLocks/>
            </p:cNvSpPr>
            <p:nvPr/>
          </p:nvSpPr>
          <p:spPr bwMode="auto">
            <a:xfrm>
              <a:off x="3457" y="2564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20" name="Freeform 1699"/>
            <p:cNvSpPr>
              <a:spLocks/>
            </p:cNvSpPr>
            <p:nvPr/>
          </p:nvSpPr>
          <p:spPr bwMode="auto">
            <a:xfrm>
              <a:off x="3498" y="2257"/>
              <a:ext cx="16" cy="17"/>
            </a:xfrm>
            <a:custGeom>
              <a:avLst/>
              <a:gdLst>
                <a:gd name="T0" fmla="*/ 1 w 7"/>
                <a:gd name="T1" fmla="*/ 5 h 7"/>
                <a:gd name="T2" fmla="*/ 2 w 7"/>
                <a:gd name="T3" fmla="*/ 1 h 7"/>
                <a:gd name="T4" fmla="*/ 6 w 7"/>
                <a:gd name="T5" fmla="*/ 2 h 7"/>
                <a:gd name="T6" fmla="*/ 5 w 7"/>
                <a:gd name="T7" fmla="*/ 6 h 7"/>
                <a:gd name="T8" fmla="*/ 1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7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21" name="Freeform 1700"/>
            <p:cNvSpPr>
              <a:spLocks/>
            </p:cNvSpPr>
            <p:nvPr/>
          </p:nvSpPr>
          <p:spPr bwMode="auto">
            <a:xfrm>
              <a:off x="3457" y="2564"/>
              <a:ext cx="17" cy="14"/>
            </a:xfrm>
            <a:custGeom>
              <a:avLst/>
              <a:gdLst>
                <a:gd name="T0" fmla="*/ 1 w 7"/>
                <a:gd name="T1" fmla="*/ 5 h 6"/>
                <a:gd name="T2" fmla="*/ 2 w 7"/>
                <a:gd name="T3" fmla="*/ 1 h 6"/>
                <a:gd name="T4" fmla="*/ 6 w 7"/>
                <a:gd name="T5" fmla="*/ 2 h 6"/>
                <a:gd name="T6" fmla="*/ 5 w 7"/>
                <a:gd name="T7" fmla="*/ 6 h 6"/>
                <a:gd name="T8" fmla="*/ 1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7" y="3"/>
                    <a:pt x="7" y="5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58E5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422" name="Shape 19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905658" y="3546356"/>
            <a:ext cx="458459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srgbClr val="A0DAE4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  <a:sym typeface="Helvetica" panose="020B0604020202020204" pitchFamily="34" charset="0"/>
              </a:rPr>
              <a:t>54%</a:t>
            </a:r>
          </a:p>
        </p:txBody>
      </p:sp>
      <p:sp>
        <p:nvSpPr>
          <p:cNvPr id="3423" name="Shape 191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905658" y="4580180"/>
            <a:ext cx="458459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srgbClr val="A0DAE4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  <a:sym typeface="Helvetica" panose="020B0604020202020204" pitchFamily="34" charset="0"/>
              </a:rPr>
              <a:t>45%</a:t>
            </a:r>
          </a:p>
        </p:txBody>
      </p:sp>
      <p:sp>
        <p:nvSpPr>
          <p:cNvPr id="3424" name="Shape 192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905658" y="5614004"/>
            <a:ext cx="458459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srgbClr val="A0DAE4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  <a:sym typeface="Helvetica" panose="020B0604020202020204" pitchFamily="34" charset="0"/>
              </a:rPr>
              <a:t>83%</a:t>
            </a:r>
          </a:p>
        </p:txBody>
      </p:sp>
      <p:sp>
        <p:nvSpPr>
          <p:cNvPr id="3425" name="Shape 19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8" y="6739577"/>
            <a:ext cx="3439762" cy="130986"/>
          </a:xfrm>
          <a:prstGeom prst="roundRect">
            <a:avLst>
              <a:gd name="adj" fmla="val 46236"/>
            </a:avLst>
          </a:prstGeom>
          <a:solidFill>
            <a:sysClr val="window" lastClr="FFFFFF">
              <a:alpha val="30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2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Helvetica Light" pitchFamily="1" charset="0"/>
              <a:cs typeface="Open Sans" panose="020B0606030504020204" pitchFamily="34" charset="0"/>
            </a:endParaRPr>
          </a:p>
        </p:txBody>
      </p:sp>
      <p:sp>
        <p:nvSpPr>
          <p:cNvPr id="3426" name="Shape 190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8" y="3638104"/>
            <a:ext cx="3439762" cy="130986"/>
          </a:xfrm>
          <a:prstGeom prst="roundRect">
            <a:avLst>
              <a:gd name="adj" fmla="val 46236"/>
            </a:avLst>
          </a:prstGeom>
          <a:solidFill>
            <a:sysClr val="window" lastClr="FFFFFF">
              <a:alpha val="30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2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Helvetica Light" pitchFamily="1" charset="0"/>
              <a:cs typeface="Open Sans" panose="020B0606030504020204" pitchFamily="34" charset="0"/>
            </a:endParaRPr>
          </a:p>
        </p:txBody>
      </p:sp>
      <p:sp>
        <p:nvSpPr>
          <p:cNvPr id="3427" name="Shape 190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9" y="3638104"/>
            <a:ext cx="1950892" cy="130986"/>
          </a:xfrm>
          <a:prstGeom prst="roundRect">
            <a:avLst>
              <a:gd name="adj" fmla="val 46236"/>
            </a:avLst>
          </a:prstGeom>
          <a:solidFill>
            <a:srgbClr val="62FDFE">
              <a:alpha val="80000"/>
            </a:srgbClr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zh-CN" sz="3200">
              <a:solidFill>
                <a:srgbClr val="A0DAE4"/>
              </a:solidFill>
              <a:latin typeface="Calibri" panose="020F0502020204030204"/>
              <a:ea typeface="Helvetica Light" pitchFamily="1" charset="0"/>
              <a:cs typeface="Open Sans" panose="020B0606030504020204" pitchFamily="34" charset="0"/>
            </a:endParaRPr>
          </a:p>
        </p:txBody>
      </p:sp>
      <p:sp>
        <p:nvSpPr>
          <p:cNvPr id="3428" name="Shape 19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8" y="4671928"/>
            <a:ext cx="3439762" cy="130986"/>
          </a:xfrm>
          <a:prstGeom prst="roundRect">
            <a:avLst>
              <a:gd name="adj" fmla="val 46236"/>
            </a:avLst>
          </a:prstGeom>
          <a:solidFill>
            <a:sysClr val="window" lastClr="FFFFFF">
              <a:alpha val="30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200" b="0" i="0" u="none" strike="noStrike" kern="0" cap="none" spc="0" normalizeH="0" baseline="0" noProof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cs typeface="Open Sans" panose="020B0606030504020204" pitchFamily="34" charset="0"/>
              <a:sym typeface="Helvetica Light" pitchFamily="1" charset="0"/>
            </a:endParaRPr>
          </a:p>
        </p:txBody>
      </p:sp>
      <p:sp>
        <p:nvSpPr>
          <p:cNvPr id="3429" name="Shape 191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9" y="4671928"/>
            <a:ext cx="1657340" cy="130986"/>
          </a:xfrm>
          <a:prstGeom prst="roundRect">
            <a:avLst>
              <a:gd name="adj" fmla="val 46236"/>
            </a:avLst>
          </a:prstGeom>
          <a:solidFill>
            <a:srgbClr val="62FDFE">
              <a:alpha val="80000"/>
            </a:srgbClr>
          </a:solidFill>
          <a:ln>
            <a:noFill/>
          </a:ln>
          <a:extLst/>
        </p:spPr>
        <p:txBody>
          <a:bodyPr lIns="0" tIns="0" rIns="0" bIns="0" anchor="ctr"/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zh-CN" sz="3200">
              <a:solidFill>
                <a:srgbClr val="A0DAE4"/>
              </a:solidFill>
              <a:latin typeface="Calibri" panose="020F0502020204030204"/>
              <a:cs typeface="Open Sans" panose="020B0606030504020204" pitchFamily="34" charset="0"/>
            </a:endParaRPr>
          </a:p>
        </p:txBody>
      </p:sp>
      <p:sp>
        <p:nvSpPr>
          <p:cNvPr id="3430" name="Shape 191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8" y="5705752"/>
            <a:ext cx="3439762" cy="130986"/>
          </a:xfrm>
          <a:prstGeom prst="roundRect">
            <a:avLst>
              <a:gd name="adj" fmla="val 46236"/>
            </a:avLst>
          </a:prstGeom>
          <a:solidFill>
            <a:sysClr val="window" lastClr="FFFFFF">
              <a:alpha val="30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200" b="0" i="0" u="none" strike="noStrike" kern="0" cap="none" spc="0" normalizeH="0" baseline="0" noProof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cs typeface="Open Sans" panose="020B0606030504020204" pitchFamily="34" charset="0"/>
              <a:sym typeface="Helvetica Light" pitchFamily="1" charset="0"/>
            </a:endParaRPr>
          </a:p>
        </p:txBody>
      </p:sp>
      <p:sp>
        <p:nvSpPr>
          <p:cNvPr id="3431" name="Shape 192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8" y="5705752"/>
            <a:ext cx="2661907" cy="130986"/>
          </a:xfrm>
          <a:prstGeom prst="roundRect">
            <a:avLst>
              <a:gd name="adj" fmla="val 46236"/>
            </a:avLst>
          </a:prstGeom>
          <a:solidFill>
            <a:srgbClr val="62FDFE">
              <a:alpha val="80000"/>
            </a:srgbClr>
          </a:solidFill>
          <a:ln>
            <a:noFill/>
          </a:ln>
          <a:extLst/>
        </p:spPr>
        <p:txBody>
          <a:bodyPr lIns="0" tIns="0" rIns="0" bIns="0" anchor="ctr"/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zh-CN" sz="3200">
              <a:solidFill>
                <a:srgbClr val="A0DAE4"/>
              </a:solidFill>
              <a:latin typeface="Calibri" panose="020F0502020204030204"/>
              <a:cs typeface="Open Sans" panose="020B0606030504020204" pitchFamily="34" charset="0"/>
            </a:endParaRPr>
          </a:p>
        </p:txBody>
      </p:sp>
      <p:sp>
        <p:nvSpPr>
          <p:cNvPr id="3432" name="Shape 19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926779" y="6739577"/>
            <a:ext cx="2542688" cy="130986"/>
          </a:xfrm>
          <a:prstGeom prst="roundRect">
            <a:avLst>
              <a:gd name="adj" fmla="val 46236"/>
            </a:avLst>
          </a:prstGeom>
          <a:solidFill>
            <a:srgbClr val="62FDFE">
              <a:alpha val="80000"/>
            </a:srgbClr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zh-CN" sz="3200">
              <a:solidFill>
                <a:srgbClr val="A0DAE4"/>
              </a:solidFill>
              <a:latin typeface="Calibri" panose="020F0502020204030204"/>
              <a:ea typeface="Helvetica Light" pitchFamily="1" charset="0"/>
              <a:cs typeface="Open Sans" panose="020B0606030504020204" pitchFamily="34" charset="0"/>
            </a:endParaRPr>
          </a:p>
        </p:txBody>
      </p:sp>
      <p:sp>
        <p:nvSpPr>
          <p:cNvPr id="3433" name="Shape 19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905658" y="6647829"/>
            <a:ext cx="458459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1pPr>
            <a:lvl2pPr marL="742950" indent="-28575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2pPr>
            <a:lvl3pPr marL="11430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3pPr>
            <a:lvl4pPr marL="16002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4pPr>
            <a:lvl5pPr marL="2057400" indent="-228600" algn="ctr" eaLnBrk="0" hangingPunct="0"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Helvetica Light" pitchFamily="1" charset="0"/>
                <a:ea typeface="Helvetica Light" pitchFamily="1" charset="0"/>
                <a:cs typeface="Helvetica Light" pitchFamily="1" charset="0"/>
                <a:sym typeface="Helvetica Light" pitchFamily="1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srgbClr val="A0DAE4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  <a:sym typeface="Helvetica" panose="020B0604020202020204" pitchFamily="34" charset="0"/>
              </a:rPr>
              <a:t>79%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7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25E-6 0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 tmFilter="0, 0; .2, .5; .8, .5; 1, 0"/>
                                        <p:tgtEl>
                                          <p:spTgt spid="17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500" autoRev="1" fill="hold"/>
                                        <p:tgtEl>
                                          <p:spTgt spid="17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" grpId="0" animBg="1"/>
      <p:bldP spid="1721" grpId="0"/>
      <p:bldP spid="3422" grpId="0"/>
      <p:bldP spid="3423" grpId="0"/>
      <p:bldP spid="3424" grpId="0"/>
      <p:bldP spid="3425" grpId="0" animBg="1"/>
      <p:bldP spid="3426" grpId="0" animBg="1"/>
      <p:bldP spid="3427" grpId="0" animBg="1"/>
      <p:bldP spid="3428" grpId="0" animBg="1"/>
      <p:bldP spid="3429" grpId="0" animBg="1"/>
      <p:bldP spid="3430" grpId="0" animBg="1"/>
      <p:bldP spid="3431" grpId="0" animBg="1"/>
      <p:bldP spid="3432" grpId="0" animBg="1"/>
      <p:bldP spid="34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89886"/>
            <a:ext cx="1463570" cy="1463570"/>
          </a:xfrm>
          <a:prstGeom prst="rect">
            <a:avLst/>
          </a:prstGeom>
        </p:spPr>
      </p:pic>
      <p:pic>
        <p:nvPicPr>
          <p:cNvPr id="27" name="图片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455699"/>
            <a:ext cx="1331944" cy="1331944"/>
          </a:xfrm>
          <a:prstGeom prst="rect">
            <a:avLst/>
          </a:prstGeom>
        </p:spPr>
      </p:pic>
      <p:sp>
        <p:nvSpPr>
          <p:cNvPr id="28" name="椭圆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71456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矩形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9319" y="1732201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14099" y="1596624"/>
            <a:ext cx="4135314" cy="847989"/>
            <a:chOff x="1404733" y="181856"/>
            <a:chExt cx="3556051" cy="847989"/>
          </a:xfrm>
        </p:grpSpPr>
        <p:sp>
          <p:nvSpPr>
            <p:cNvPr id="31" name="矩形 30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404733" y="181856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33" name="任意多边形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 rot="2700000" flipH="1">
            <a:off x="3364216" y="3720566"/>
            <a:ext cx="2225908" cy="2214723"/>
          </a:xfrm>
          <a:custGeom>
            <a:avLst/>
            <a:gdLst>
              <a:gd name="connsiteX0" fmla="*/ 2779888 w 2779888"/>
              <a:gd name="connsiteY0" fmla="*/ 0 h 2765919"/>
              <a:gd name="connsiteX1" fmla="*/ 1964824 w 2779888"/>
              <a:gd name="connsiteY1" fmla="*/ 1960733 h 2765919"/>
              <a:gd name="connsiteX2" fmla="*/ 0 w 2779888"/>
              <a:gd name="connsiteY2" fmla="*/ 2765884 h 2765919"/>
              <a:gd name="connsiteX3" fmla="*/ 9758 w 2779888"/>
              <a:gd name="connsiteY3" fmla="*/ 833959 h 2765919"/>
              <a:gd name="connsiteX4" fmla="*/ 66823 w 2779888"/>
              <a:gd name="connsiteY4" fmla="*/ 838996 h 2765919"/>
              <a:gd name="connsiteX5" fmla="*/ 661951 w 2779888"/>
              <a:gd name="connsiteY5" fmla="*/ 588728 h 2765919"/>
              <a:gd name="connsiteX6" fmla="*/ 895636 w 2779888"/>
              <a:gd name="connsiteY6" fmla="*/ 153958 h 2765919"/>
              <a:gd name="connsiteX7" fmla="*/ 911557 w 2779888"/>
              <a:gd name="connsiteY7" fmla="*/ 0 h 27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79888" h="2765919">
                <a:moveTo>
                  <a:pt x="2779888" y="0"/>
                </a:moveTo>
                <a:cubicBezTo>
                  <a:pt x="2779888" y="735988"/>
                  <a:pt x="2486560" y="1441626"/>
                  <a:pt x="1964824" y="1960733"/>
                </a:cubicBezTo>
                <a:cubicBezTo>
                  <a:pt x="1443089" y="2479839"/>
                  <a:pt x="735979" y="2769601"/>
                  <a:pt x="0" y="2765884"/>
                </a:cubicBezTo>
                <a:lnTo>
                  <a:pt x="9758" y="833959"/>
                </a:lnTo>
                <a:lnTo>
                  <a:pt x="66823" y="838996"/>
                </a:lnTo>
                <a:cubicBezTo>
                  <a:pt x="281537" y="837354"/>
                  <a:pt x="496877" y="753802"/>
                  <a:pt x="661951" y="588728"/>
                </a:cubicBezTo>
                <a:cubicBezTo>
                  <a:pt x="785756" y="464923"/>
                  <a:pt x="863706" y="312843"/>
                  <a:pt x="895636" y="153958"/>
                </a:cubicBezTo>
                <a:lnTo>
                  <a:pt x="911557" y="0"/>
                </a:lnTo>
                <a:close/>
              </a:path>
            </a:pathLst>
          </a:cu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 rot="18900000">
            <a:off x="6601056" y="3685701"/>
            <a:ext cx="2225908" cy="2214723"/>
          </a:xfrm>
          <a:custGeom>
            <a:avLst/>
            <a:gdLst>
              <a:gd name="connsiteX0" fmla="*/ 2779888 w 2779888"/>
              <a:gd name="connsiteY0" fmla="*/ 0 h 2765919"/>
              <a:gd name="connsiteX1" fmla="*/ 1964824 w 2779888"/>
              <a:gd name="connsiteY1" fmla="*/ 1960733 h 2765919"/>
              <a:gd name="connsiteX2" fmla="*/ 0 w 2779888"/>
              <a:gd name="connsiteY2" fmla="*/ 2765884 h 2765919"/>
              <a:gd name="connsiteX3" fmla="*/ 9758 w 2779888"/>
              <a:gd name="connsiteY3" fmla="*/ 833959 h 2765919"/>
              <a:gd name="connsiteX4" fmla="*/ 66823 w 2779888"/>
              <a:gd name="connsiteY4" fmla="*/ 838996 h 2765919"/>
              <a:gd name="connsiteX5" fmla="*/ 661951 w 2779888"/>
              <a:gd name="connsiteY5" fmla="*/ 588728 h 2765919"/>
              <a:gd name="connsiteX6" fmla="*/ 895636 w 2779888"/>
              <a:gd name="connsiteY6" fmla="*/ 153958 h 2765919"/>
              <a:gd name="connsiteX7" fmla="*/ 911557 w 2779888"/>
              <a:gd name="connsiteY7" fmla="*/ 0 h 27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79888" h="2765919">
                <a:moveTo>
                  <a:pt x="2779888" y="0"/>
                </a:moveTo>
                <a:cubicBezTo>
                  <a:pt x="2779888" y="735988"/>
                  <a:pt x="2486560" y="1441626"/>
                  <a:pt x="1964824" y="1960733"/>
                </a:cubicBezTo>
                <a:cubicBezTo>
                  <a:pt x="1443089" y="2479839"/>
                  <a:pt x="735979" y="2769601"/>
                  <a:pt x="0" y="2765884"/>
                </a:cubicBezTo>
                <a:lnTo>
                  <a:pt x="9758" y="833959"/>
                </a:lnTo>
                <a:lnTo>
                  <a:pt x="66823" y="838996"/>
                </a:lnTo>
                <a:cubicBezTo>
                  <a:pt x="281537" y="837354"/>
                  <a:pt x="496877" y="753802"/>
                  <a:pt x="661951" y="588728"/>
                </a:cubicBezTo>
                <a:cubicBezTo>
                  <a:pt x="785756" y="464923"/>
                  <a:pt x="863706" y="312843"/>
                  <a:pt x="895636" y="153958"/>
                </a:cubicBezTo>
                <a:lnTo>
                  <a:pt x="911557" y="0"/>
                </a:lnTo>
                <a:close/>
              </a:path>
            </a:pathLst>
          </a:cu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3503226" y="4486938"/>
            <a:ext cx="689322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</a:p>
        </p:txBody>
      </p:sp>
      <p:sp>
        <p:nvSpPr>
          <p:cNvPr id="36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200536" y="2976096"/>
            <a:ext cx="689322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</a:p>
        </p:txBody>
      </p:sp>
      <p:sp>
        <p:nvSpPr>
          <p:cNvPr id="37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4107562" y="5951293"/>
            <a:ext cx="689322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</a:t>
            </a:r>
          </a:p>
        </p:txBody>
      </p:sp>
      <p:sp>
        <p:nvSpPr>
          <p:cNvPr id="38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414133" y="2976096"/>
            <a:ext cx="689323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</a:p>
        </p:txBody>
      </p:sp>
      <p:sp>
        <p:nvSpPr>
          <p:cNvPr id="39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7321159" y="5951293"/>
            <a:ext cx="689322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</a:t>
            </a:r>
          </a:p>
        </p:txBody>
      </p:sp>
      <p:sp>
        <p:nvSpPr>
          <p:cNvPr id="40" name="Oval 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ChangeArrowheads="1"/>
          </p:cNvSpPr>
          <p:nvPr/>
        </p:nvSpPr>
        <p:spPr bwMode="auto">
          <a:xfrm>
            <a:off x="8018470" y="4486938"/>
            <a:ext cx="689322" cy="699945"/>
          </a:xfrm>
          <a:prstGeom prst="ellipse">
            <a:avLst/>
          </a:prstGeom>
          <a:solidFill>
            <a:srgbClr val="62FDFE"/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</a:t>
            </a:r>
          </a:p>
        </p:txBody>
      </p:sp>
      <p:grpSp>
        <p:nvGrpSpPr>
          <p:cNvPr id="41" name="组合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415701" y="4096943"/>
            <a:ext cx="1333304" cy="1353849"/>
            <a:chOff x="5415701" y="2977037"/>
            <a:chExt cx="1333304" cy="1353849"/>
          </a:xfrm>
          <a:solidFill>
            <a:srgbClr val="62FDFE">
              <a:alpha val="45000"/>
            </a:srgbClr>
          </a:solidFill>
        </p:grpSpPr>
        <p:sp>
          <p:nvSpPr>
            <p:cNvPr id="42" name="Oval 3"/>
            <p:cNvSpPr>
              <a:spLocks noChangeArrowheads="1"/>
            </p:cNvSpPr>
            <p:nvPr/>
          </p:nvSpPr>
          <p:spPr bwMode="auto">
            <a:xfrm>
              <a:off x="5415701" y="2977037"/>
              <a:ext cx="1333304" cy="1353849"/>
            </a:xfrm>
            <a:prstGeom prst="ellipse">
              <a:avLst/>
            </a:pr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AutoShape 19"/>
            <p:cNvSpPr>
              <a:spLocks/>
            </p:cNvSpPr>
            <p:nvPr/>
          </p:nvSpPr>
          <p:spPr bwMode="auto">
            <a:xfrm>
              <a:off x="5812926" y="3402888"/>
              <a:ext cx="555177" cy="552245"/>
            </a:xfrm>
            <a:custGeom>
              <a:avLst/>
              <a:gdLst>
                <a:gd name="T0" fmla="*/ 450828 w 20931"/>
                <a:gd name="T1" fmla="*/ 475262 h 20973"/>
                <a:gd name="T2" fmla="*/ 450828 w 20931"/>
                <a:gd name="T3" fmla="*/ 475262 h 20973"/>
                <a:gd name="T4" fmla="*/ 450828 w 20931"/>
                <a:gd name="T5" fmla="*/ 475262 h 20973"/>
                <a:gd name="T6" fmla="*/ 450828 w 20931"/>
                <a:gd name="T7" fmla="*/ 475262 h 209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931" h="20973">
                  <a:moveTo>
                    <a:pt x="2007" y="1880"/>
                  </a:moveTo>
                  <a:cubicBezTo>
                    <a:pt x="-669" y="4580"/>
                    <a:pt x="-669" y="8822"/>
                    <a:pt x="2007" y="11330"/>
                  </a:cubicBezTo>
                  <a:cubicBezTo>
                    <a:pt x="3727" y="13258"/>
                    <a:pt x="6403" y="13837"/>
                    <a:pt x="8697" y="13065"/>
                  </a:cubicBezTo>
                  <a:cubicBezTo>
                    <a:pt x="10800" y="15187"/>
                    <a:pt x="10800" y="15187"/>
                    <a:pt x="10800" y="15187"/>
                  </a:cubicBezTo>
                  <a:cubicBezTo>
                    <a:pt x="10800" y="15187"/>
                    <a:pt x="12711" y="13644"/>
                    <a:pt x="13667" y="14608"/>
                  </a:cubicBezTo>
                  <a:cubicBezTo>
                    <a:pt x="14431" y="15380"/>
                    <a:pt x="13858" y="16537"/>
                    <a:pt x="13667" y="17308"/>
                  </a:cubicBezTo>
                  <a:cubicBezTo>
                    <a:pt x="13476" y="17694"/>
                    <a:pt x="13284" y="18465"/>
                    <a:pt x="14431" y="18080"/>
                  </a:cubicBezTo>
                  <a:cubicBezTo>
                    <a:pt x="14814" y="17887"/>
                    <a:pt x="16152" y="17115"/>
                    <a:pt x="16916" y="18080"/>
                  </a:cubicBezTo>
                  <a:cubicBezTo>
                    <a:pt x="17872" y="19044"/>
                    <a:pt x="16916" y="20973"/>
                    <a:pt x="16916" y="20973"/>
                  </a:cubicBezTo>
                  <a:cubicBezTo>
                    <a:pt x="20930" y="20973"/>
                    <a:pt x="20930" y="20973"/>
                    <a:pt x="20930" y="20973"/>
                  </a:cubicBezTo>
                  <a:cubicBezTo>
                    <a:pt x="20930" y="16922"/>
                    <a:pt x="20930" y="16922"/>
                    <a:pt x="20930" y="16922"/>
                  </a:cubicBezTo>
                  <a:cubicBezTo>
                    <a:pt x="12902" y="8822"/>
                    <a:pt x="12902" y="8822"/>
                    <a:pt x="12902" y="8822"/>
                  </a:cubicBezTo>
                  <a:cubicBezTo>
                    <a:pt x="13667" y="6508"/>
                    <a:pt x="13093" y="3808"/>
                    <a:pt x="11373" y="1880"/>
                  </a:cubicBezTo>
                  <a:cubicBezTo>
                    <a:pt x="8697" y="-627"/>
                    <a:pt x="4492" y="-627"/>
                    <a:pt x="2007" y="1880"/>
                  </a:cubicBezTo>
                  <a:close/>
                  <a:moveTo>
                    <a:pt x="2580" y="9594"/>
                  </a:moveTo>
                  <a:cubicBezTo>
                    <a:pt x="1433" y="7665"/>
                    <a:pt x="1624" y="4965"/>
                    <a:pt x="3345" y="3230"/>
                  </a:cubicBezTo>
                  <a:cubicBezTo>
                    <a:pt x="4874" y="1494"/>
                    <a:pt x="7550" y="1301"/>
                    <a:pt x="9461" y="2651"/>
                  </a:cubicBezTo>
                  <a:lnTo>
                    <a:pt x="2580" y="9594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62FDFE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685035" y="2905168"/>
            <a:ext cx="250813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847778" y="4394976"/>
            <a:ext cx="2433260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13565" y="2905168"/>
            <a:ext cx="250813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1378" y="4394976"/>
            <a:ext cx="25706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685035" y="5760685"/>
            <a:ext cx="250813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13565" y="5760685"/>
            <a:ext cx="250813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25E-6 0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54167E-6 2.22222E-6 L 0.01627 0.00023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6 -4.07407E-6 L 0.01628 0.00024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1.85185E-6 L -0.01757 1.85185E-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5E-6 1.85185E-6 L 0.01627 0.00023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2.22222E-6 L -0.01758 2.22222E-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95833E-6 -4.07407E-6 L -0.01758 -4.07407E-6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3" grpId="0" animBg="1"/>
      <p:bldP spid="34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88296"/>
            <a:ext cx="1463570" cy="1463570"/>
          </a:xfrm>
          <a:prstGeom prst="rect">
            <a:avLst/>
          </a:prstGeom>
        </p:spPr>
      </p:pic>
      <p:pic>
        <p:nvPicPr>
          <p:cNvPr id="37" name="图片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54109"/>
            <a:ext cx="1331944" cy="1331944"/>
          </a:xfrm>
          <a:prstGeom prst="rect">
            <a:avLst/>
          </a:prstGeom>
        </p:spPr>
      </p:pic>
      <p:sp>
        <p:nvSpPr>
          <p:cNvPr id="38" name="椭圆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69866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矩形 3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9587" y="1635360"/>
            <a:ext cx="1014748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03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40" name="组合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14099" y="1492924"/>
            <a:ext cx="4135314" cy="850099"/>
            <a:chOff x="1404733" y="179746"/>
            <a:chExt cx="3556051" cy="850099"/>
          </a:xfrm>
        </p:grpSpPr>
        <p:sp>
          <p:nvSpPr>
            <p:cNvPr id="41" name="矩形 40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404733" y="179746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cxnSp>
        <p:nvCxnSpPr>
          <p:cNvPr id="43" name="原创设计师QQ598969553      _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CxnSpPr/>
          <p:nvPr/>
        </p:nvCxnSpPr>
        <p:spPr>
          <a:xfrm flipV="1">
            <a:off x="3724891" y="5350474"/>
            <a:ext cx="0" cy="1263213"/>
          </a:xfrm>
          <a:prstGeom prst="line">
            <a:avLst/>
          </a:prstGeom>
          <a:noFill/>
          <a:ln w="9525" cap="flat" cmpd="sng" algn="ctr">
            <a:solidFill>
              <a:srgbClr val="62FDFE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4" name="原创设计师QQ598969553      _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CxnSpPr/>
          <p:nvPr/>
        </p:nvCxnSpPr>
        <p:spPr>
          <a:xfrm flipV="1">
            <a:off x="5216050" y="4086993"/>
            <a:ext cx="0" cy="3197772"/>
          </a:xfrm>
          <a:prstGeom prst="line">
            <a:avLst/>
          </a:prstGeom>
          <a:noFill/>
          <a:ln w="9525" cap="flat" cmpd="sng" algn="ctr">
            <a:solidFill>
              <a:srgbClr val="62FDFE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5" name="原创设计师QQ598969553      _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CxnSpPr/>
          <p:nvPr/>
        </p:nvCxnSpPr>
        <p:spPr>
          <a:xfrm flipV="1">
            <a:off x="6714949" y="3359907"/>
            <a:ext cx="0" cy="2704055"/>
          </a:xfrm>
          <a:prstGeom prst="line">
            <a:avLst/>
          </a:prstGeom>
          <a:noFill/>
          <a:ln w="9525" cap="flat" cmpd="sng" algn="ctr">
            <a:solidFill>
              <a:srgbClr val="62FDFE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6" name="原创设计师QQ598969553      _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CxnSpPr/>
          <p:nvPr/>
        </p:nvCxnSpPr>
        <p:spPr>
          <a:xfrm flipV="1">
            <a:off x="8213846" y="4625598"/>
            <a:ext cx="0" cy="2219396"/>
          </a:xfrm>
          <a:prstGeom prst="line">
            <a:avLst/>
          </a:prstGeom>
          <a:noFill/>
          <a:ln w="9525" cap="flat" cmpd="sng" algn="ctr">
            <a:solidFill>
              <a:srgbClr val="62FDFE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7" name="原创设计师QQ598969553      _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704993" y="5749931"/>
            <a:ext cx="4701881" cy="1580707"/>
          </a:xfrm>
          <a:prstGeom prst="ellipse">
            <a:avLst/>
          </a:prstGeom>
          <a:solidFill>
            <a:srgbClr val="62FDFE">
              <a:alpha val="24000"/>
            </a:srgbClr>
          </a:solidFill>
          <a:ln w="9525" cap="flat" cmpd="sng" algn="ctr">
            <a:solidFill>
              <a:srgbClr val="62FDFE">
                <a:alpha val="32000"/>
              </a:srgb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原创设计师QQ598969553      _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457736" y="6002993"/>
            <a:ext cx="3196396" cy="1074585"/>
          </a:xfrm>
          <a:prstGeom prst="ellipse">
            <a:avLst/>
          </a:prstGeom>
          <a:solidFill>
            <a:srgbClr val="62FDFE">
              <a:alpha val="24000"/>
            </a:srgbClr>
          </a:solidFill>
          <a:ln w="9525" cap="flat" cmpd="sng" algn="ctr">
            <a:solidFill>
              <a:srgbClr val="62FDFE">
                <a:alpha val="32000"/>
              </a:srgb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9" name="组合 4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303729" y="4768600"/>
            <a:ext cx="802529" cy="802729"/>
            <a:chOff x="3303729" y="3750284"/>
            <a:chExt cx="802529" cy="802729"/>
          </a:xfrm>
          <a:solidFill>
            <a:srgbClr val="62FDFE">
              <a:alpha val="58000"/>
            </a:srgbClr>
          </a:solidFill>
        </p:grpSpPr>
        <p:sp>
          <p:nvSpPr>
            <p:cNvPr id="50" name="Oval 53"/>
            <p:cNvSpPr>
              <a:spLocks noChangeArrowheads="1"/>
            </p:cNvSpPr>
            <p:nvPr/>
          </p:nvSpPr>
          <p:spPr bwMode="auto">
            <a:xfrm>
              <a:off x="3303729" y="3750284"/>
              <a:ext cx="802529" cy="802729"/>
            </a:xfrm>
            <a:prstGeom prst="ellipse">
              <a:avLst/>
            </a:prstGeom>
            <a:grpFill/>
            <a:ln w="57150" cap="flat" cmpd="sng" algn="ctr">
              <a:solidFill>
                <a:srgbClr val="62FDFE">
                  <a:alpha val="19000"/>
                </a:srgbClr>
              </a:solidFill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9"/>
            <p:cNvSpPr txBox="1"/>
            <p:nvPr/>
          </p:nvSpPr>
          <p:spPr>
            <a:xfrm>
              <a:off x="3508153" y="3908069"/>
              <a:ext cx="370615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</a:rPr>
                <a:t>A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788017" y="4018827"/>
            <a:ext cx="802529" cy="802729"/>
            <a:chOff x="7788017" y="3000511"/>
            <a:chExt cx="802529" cy="802729"/>
          </a:xfrm>
          <a:solidFill>
            <a:srgbClr val="62FDFE">
              <a:alpha val="58000"/>
            </a:srgbClr>
          </a:solidFill>
        </p:grpSpPr>
        <p:sp>
          <p:nvSpPr>
            <p:cNvPr id="53" name="Oval 53"/>
            <p:cNvSpPr>
              <a:spLocks noChangeArrowheads="1"/>
            </p:cNvSpPr>
            <p:nvPr/>
          </p:nvSpPr>
          <p:spPr bwMode="auto">
            <a:xfrm>
              <a:off x="7788017" y="3000511"/>
              <a:ext cx="802529" cy="802729"/>
            </a:xfrm>
            <a:prstGeom prst="ellipse">
              <a:avLst/>
            </a:prstGeom>
            <a:grpFill/>
            <a:ln w="57150" cap="flat" cmpd="sng" algn="ctr">
              <a:solidFill>
                <a:srgbClr val="62FDFE">
                  <a:alpha val="19000"/>
                </a:srgbClr>
              </a:solidFill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4" name="文本框 9"/>
            <p:cNvSpPr txBox="1"/>
            <p:nvPr/>
          </p:nvSpPr>
          <p:spPr>
            <a:xfrm>
              <a:off x="7988435" y="3158296"/>
              <a:ext cx="378630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</a:rPr>
                <a:t>D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259759" y="2699767"/>
            <a:ext cx="802529" cy="802729"/>
            <a:chOff x="6259759" y="1681451"/>
            <a:chExt cx="802529" cy="802729"/>
          </a:xfrm>
          <a:solidFill>
            <a:srgbClr val="62FDFE">
              <a:alpha val="58000"/>
            </a:srgbClr>
          </a:solidFill>
        </p:grpSpPr>
        <p:sp>
          <p:nvSpPr>
            <p:cNvPr id="56" name="Oval 53"/>
            <p:cNvSpPr>
              <a:spLocks noChangeArrowheads="1"/>
            </p:cNvSpPr>
            <p:nvPr/>
          </p:nvSpPr>
          <p:spPr bwMode="auto">
            <a:xfrm>
              <a:off x="6259759" y="1681451"/>
              <a:ext cx="802529" cy="802729"/>
            </a:xfrm>
            <a:prstGeom prst="ellipse">
              <a:avLst/>
            </a:prstGeom>
            <a:grpFill/>
            <a:ln w="57150" cap="flat" cmpd="sng" algn="ctr">
              <a:solidFill>
                <a:srgbClr val="62FDFE">
                  <a:alpha val="19000"/>
                </a:srgbClr>
              </a:solidFill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9"/>
            <p:cNvSpPr txBox="1"/>
            <p:nvPr/>
          </p:nvSpPr>
          <p:spPr>
            <a:xfrm>
              <a:off x="6475406" y="1839236"/>
              <a:ext cx="348172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</a:rPr>
                <a:t>C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830158" y="3473889"/>
            <a:ext cx="802529" cy="802729"/>
            <a:chOff x="4830158" y="2455573"/>
            <a:chExt cx="802529" cy="802729"/>
          </a:xfrm>
          <a:solidFill>
            <a:srgbClr val="62FDFE">
              <a:alpha val="58000"/>
            </a:srgbClr>
          </a:solidFill>
        </p:grpSpPr>
        <p:sp>
          <p:nvSpPr>
            <p:cNvPr id="59" name="Oval 53"/>
            <p:cNvSpPr>
              <a:spLocks noChangeArrowheads="1"/>
            </p:cNvSpPr>
            <p:nvPr/>
          </p:nvSpPr>
          <p:spPr bwMode="auto">
            <a:xfrm>
              <a:off x="4830158" y="2455573"/>
              <a:ext cx="802529" cy="802729"/>
            </a:xfrm>
            <a:prstGeom prst="ellipse">
              <a:avLst/>
            </a:prstGeom>
            <a:grpFill/>
            <a:ln w="57150" cap="flat" cmpd="sng" algn="ctr">
              <a:solidFill>
                <a:srgbClr val="62FDFE">
                  <a:alpha val="19000"/>
                </a:srgbClr>
              </a:solidFill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文本框 9"/>
            <p:cNvSpPr txBox="1"/>
            <p:nvPr/>
          </p:nvSpPr>
          <p:spPr>
            <a:xfrm>
              <a:off x="5040994" y="2613358"/>
              <a:ext cx="357791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</a:rPr>
                <a:t>B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375284" y="2611203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773561" y="4653233"/>
            <a:ext cx="2433260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83467" y="315735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05025" y="5245947"/>
            <a:ext cx="25706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5" name="矩形 6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482894" y="6182412"/>
            <a:ext cx="134402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</a:t>
            </a:r>
            <a:endParaRPr lang="en-US" altLang="zh-CN" sz="1200" b="1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6" name="椭圆 6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674390" y="6548784"/>
            <a:ext cx="125740" cy="125740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 Light" panose="020F0302020204030204"/>
              <a:ea typeface="宋体"/>
              <a:cs typeface="+mn-cs"/>
            </a:endParaRPr>
          </a:p>
        </p:txBody>
      </p:sp>
      <p:sp>
        <p:nvSpPr>
          <p:cNvPr id="67" name="椭圆 6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159831" y="7218977"/>
            <a:ext cx="125740" cy="125740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 Light" panose="020F0302020204030204"/>
              <a:ea typeface="宋体"/>
              <a:cs typeface="+mn-cs"/>
            </a:endParaRPr>
          </a:p>
        </p:txBody>
      </p:sp>
      <p:sp>
        <p:nvSpPr>
          <p:cNvPr id="68" name="椭圆 6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656289" y="6016302"/>
            <a:ext cx="125740" cy="125740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 Light" panose="020F0302020204030204"/>
              <a:ea typeface="宋体"/>
              <a:cs typeface="+mn-cs"/>
            </a:endParaRPr>
          </a:p>
        </p:txBody>
      </p:sp>
      <p:sp>
        <p:nvSpPr>
          <p:cNvPr id="69" name="椭圆 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152746" y="6796664"/>
            <a:ext cx="125740" cy="125740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 Light" panose="020F03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7 L 1.25E-6 1.48148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autoRev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349 0.17616 L -4.16667E-7 7.40741E-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4" y="-8819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174 0.08681 L 4.79167E-6 -4.44444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-4352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104 0.26204 L -1.66667E-6 -2.96296E-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3102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7383 0.14838 L 1.875E-6 -3.7037E-7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5" y="-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7" grpId="0" animBg="1"/>
      <p:bldP spid="48" grpId="0" animBg="1"/>
      <p:bldP spid="61" grpId="0"/>
      <p:bldP spid="62" grpId="0"/>
      <p:bldP spid="63" grpId="0"/>
      <p:bldP spid="64" grpId="0"/>
      <p:bldP spid="65" grpId="0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428" y="3064061"/>
            <a:ext cx="3545672" cy="5434656"/>
          </a:xfrm>
          <a:prstGeom prst="rect">
            <a:avLst/>
          </a:prstGeom>
        </p:spPr>
      </p:pic>
      <p:pic>
        <p:nvPicPr>
          <p:cNvPr id="11" name="图片 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282" y="2255924"/>
            <a:ext cx="2558982" cy="2558982"/>
          </a:xfrm>
          <a:prstGeom prst="rect">
            <a:avLst/>
          </a:prstGeom>
        </p:spPr>
      </p:pic>
      <p:pic>
        <p:nvPicPr>
          <p:cNvPr id="12" name="图片 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353" y="2370995"/>
            <a:ext cx="2328840" cy="2328840"/>
          </a:xfrm>
          <a:prstGeom prst="rect">
            <a:avLst/>
          </a:prstGeom>
        </p:spPr>
      </p:pic>
      <p:sp>
        <p:nvSpPr>
          <p:cNvPr id="13" name="椭圆 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239748" y="2573390"/>
            <a:ext cx="1924050" cy="192405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357632" y="2773332"/>
            <a:ext cx="1688283" cy="14465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8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88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15" name="组合 1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418896" y="2824977"/>
            <a:ext cx="4247618" cy="1088914"/>
            <a:chOff x="6938526" y="1599013"/>
            <a:chExt cx="5370123" cy="1088914"/>
          </a:xfrm>
        </p:grpSpPr>
        <p:sp>
          <p:nvSpPr>
            <p:cNvPr id="16" name="矩形 15"/>
            <p:cNvSpPr/>
            <p:nvPr/>
          </p:nvSpPr>
          <p:spPr>
            <a:xfrm>
              <a:off x="6938527" y="1599013"/>
              <a:ext cx="519226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600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icrosoft YaHei UI" panose="020B0503020204020204" pitchFamily="34" charset="-122"/>
                  <a:cs typeface="Open Sans" panose="020B0606030504020204" pitchFamily="34" charset="0"/>
                </a:rPr>
                <a:t>未来工作规划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6938526" y="2254859"/>
              <a:ext cx="537012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9167E-6 4.44444E-6 L -2.29167E-6 0.6391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4 -0.00069 L 2.08333E-7 -3.7037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56726"/>
            <a:ext cx="1463570" cy="1463570"/>
          </a:xfrm>
          <a:prstGeom prst="rect">
            <a:avLst/>
          </a:prstGeom>
        </p:spPr>
      </p:pic>
      <p:pic>
        <p:nvPicPr>
          <p:cNvPr id="30" name="图片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22539"/>
            <a:ext cx="1331944" cy="1331944"/>
          </a:xfrm>
          <a:prstGeom prst="rect">
            <a:avLst/>
          </a:prstGeom>
        </p:spPr>
      </p:pic>
      <p:sp>
        <p:nvSpPr>
          <p:cNvPr id="31" name="椭圆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38296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矩形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22429" y="1585078"/>
            <a:ext cx="1005788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496750"/>
            <a:ext cx="4160690" cy="814703"/>
            <a:chOff x="1382911" y="215142"/>
            <a:chExt cx="3577873" cy="814703"/>
          </a:xfrm>
        </p:grpSpPr>
        <p:sp>
          <p:nvSpPr>
            <p:cNvPr id="34" name="矩形 3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36" name="组合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02572" y="3228182"/>
            <a:ext cx="4722975" cy="3791616"/>
            <a:chOff x="1052038" y="2205441"/>
            <a:chExt cx="5050588" cy="3940703"/>
          </a:xfrm>
        </p:grpSpPr>
        <p:sp>
          <p:nvSpPr>
            <p:cNvPr id="37" name="矩形 36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41" name="任意多边形 40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sp>
        <p:nvSpPr>
          <p:cNvPr id="43" name="椭圆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571912" y="2796207"/>
            <a:ext cx="626166" cy="626166"/>
          </a:xfrm>
          <a:prstGeom prst="ellipse">
            <a:avLst/>
          </a:prstGeom>
          <a:solidFill>
            <a:srgbClr val="6EC7D6">
              <a:alpha val="46000"/>
            </a:srgbClr>
          </a:solidFill>
          <a:ln w="12700" cap="flat" cmpd="sng" algn="ctr">
            <a:solidFill>
              <a:srgbClr val="90D5E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smtClean="0">
              <a:ln>
                <a:noFill/>
              </a:ln>
              <a:solidFill>
                <a:srgbClr val="6EC7D6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椭圆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563715" y="4011715"/>
            <a:ext cx="626166" cy="626166"/>
          </a:xfrm>
          <a:prstGeom prst="ellipse">
            <a:avLst/>
          </a:prstGeom>
          <a:solidFill>
            <a:srgbClr val="6EC7D6">
              <a:alpha val="46000"/>
            </a:srgbClr>
          </a:solidFill>
          <a:ln w="12700" cap="flat" cmpd="sng" algn="ctr">
            <a:solidFill>
              <a:srgbClr val="90D5E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smtClean="0">
              <a:ln>
                <a:noFill/>
              </a:ln>
              <a:solidFill>
                <a:srgbClr val="6EC7D6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5" name="矩形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647374" y="2952185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rgbClr val="6EC7D6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" name="矩形 4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652772" y="4126081"/>
            <a:ext cx="41870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rgbClr val="6EC7D6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7" name="椭圆 4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570341" y="5190400"/>
            <a:ext cx="626166" cy="626166"/>
          </a:xfrm>
          <a:prstGeom prst="ellipse">
            <a:avLst/>
          </a:prstGeom>
          <a:solidFill>
            <a:srgbClr val="6EC7D6">
              <a:alpha val="46000"/>
            </a:srgbClr>
          </a:solidFill>
          <a:ln w="12700" cap="flat" cmpd="sng" algn="ctr">
            <a:solidFill>
              <a:srgbClr val="90D5E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smtClean="0">
              <a:ln>
                <a:noFill/>
              </a:ln>
              <a:solidFill>
                <a:srgbClr val="6EC7D6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椭圆 4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562144" y="6405448"/>
            <a:ext cx="626166" cy="626166"/>
          </a:xfrm>
          <a:prstGeom prst="ellipse">
            <a:avLst/>
          </a:prstGeom>
          <a:solidFill>
            <a:srgbClr val="6EC7D6">
              <a:alpha val="46000"/>
            </a:srgbClr>
          </a:solidFill>
          <a:ln w="12700" cap="flat" cmpd="sng" algn="ctr">
            <a:solidFill>
              <a:srgbClr val="90D5E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smtClean="0">
              <a:ln>
                <a:noFill/>
              </a:ln>
              <a:solidFill>
                <a:srgbClr val="6EC7D6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9" name="矩形 4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645803" y="53463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rgbClr val="6EC7D6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0" name="矩形 4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651201" y="651981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rgbClr val="6EC7D6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490766" y="2528992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490766" y="3791495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490766" y="5019804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490766" y="6282307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pic>
        <p:nvPicPr>
          <p:cNvPr id="55" name="图片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95"/>
          <a:stretch/>
        </p:blipFill>
        <p:spPr>
          <a:xfrm>
            <a:off x="1100966" y="3464488"/>
            <a:ext cx="43258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0494 -0.00324 L 5E-6 4.44444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20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0494 -0.00324 L 5E-6 4.44444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20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0494 -0.00324 L 5E-6 4.44444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20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0494 -0.00324 L 5E-6 4.44444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20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43" grpId="0" animBg="1"/>
      <p:bldP spid="43" grpId="1" animBg="1"/>
      <p:bldP spid="44" grpId="0" animBg="1"/>
      <p:bldP spid="44" grpId="1" animBg="1"/>
      <p:bldP spid="45" grpId="0"/>
      <p:bldP spid="46" grpId="0"/>
      <p:bldP spid="47" grpId="0" animBg="1"/>
      <p:bldP spid="47" grpId="1" animBg="1"/>
      <p:bldP spid="48" grpId="0" animBg="1"/>
      <p:bldP spid="48" grpId="1" animBg="1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96045"/>
            <a:ext cx="1463570" cy="1463570"/>
          </a:xfrm>
          <a:prstGeom prst="rect">
            <a:avLst/>
          </a:prstGeom>
        </p:spPr>
      </p:pic>
      <p:pic>
        <p:nvPicPr>
          <p:cNvPr id="59" name="图片 5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61858"/>
            <a:ext cx="1331944" cy="1331944"/>
          </a:xfrm>
          <a:prstGeom prst="rect">
            <a:avLst/>
          </a:prstGeom>
        </p:spPr>
      </p:pic>
      <p:sp>
        <p:nvSpPr>
          <p:cNvPr id="60" name="椭圆 5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77615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矩形 6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621543"/>
            <a:ext cx="1039947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62" name="组合 6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536069"/>
            <a:ext cx="4160690" cy="814703"/>
            <a:chOff x="1382911" y="215142"/>
            <a:chExt cx="3577873" cy="814703"/>
          </a:xfrm>
        </p:grpSpPr>
        <p:sp>
          <p:nvSpPr>
            <p:cNvPr id="63" name="矩形 62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65" name="Freeform 1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 noEditPoints="1"/>
          </p:cNvSpPr>
          <p:nvPr/>
        </p:nvSpPr>
        <p:spPr bwMode="auto">
          <a:xfrm>
            <a:off x="4464875" y="5654112"/>
            <a:ext cx="516315" cy="305843"/>
          </a:xfrm>
          <a:custGeom>
            <a:avLst/>
            <a:gdLst>
              <a:gd name="T0" fmla="*/ 298 w 471"/>
              <a:gd name="T1" fmla="*/ 134 h 279"/>
              <a:gd name="T2" fmla="*/ 298 w 471"/>
              <a:gd name="T3" fmla="*/ 134 h 279"/>
              <a:gd name="T4" fmla="*/ 298 w 471"/>
              <a:gd name="T5" fmla="*/ 134 h 279"/>
              <a:gd name="T6" fmla="*/ 471 w 471"/>
              <a:gd name="T7" fmla="*/ 279 h 279"/>
              <a:gd name="T8" fmla="*/ 298 w 471"/>
              <a:gd name="T9" fmla="*/ 134 h 279"/>
              <a:gd name="T10" fmla="*/ 137 w 471"/>
              <a:gd name="T11" fmla="*/ 0 h 279"/>
              <a:gd name="T12" fmla="*/ 0 w 471"/>
              <a:gd name="T13" fmla="*/ 163 h 279"/>
              <a:gd name="T14" fmla="*/ 0 w 471"/>
              <a:gd name="T15" fmla="*/ 163 h 279"/>
              <a:gd name="T16" fmla="*/ 0 w 471"/>
              <a:gd name="T17" fmla="*/ 163 h 279"/>
              <a:gd name="T18" fmla="*/ 0 w 471"/>
              <a:gd name="T19" fmla="*/ 163 h 279"/>
              <a:gd name="T20" fmla="*/ 137 w 471"/>
              <a:gd name="T21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1" h="279">
                <a:moveTo>
                  <a:pt x="298" y="134"/>
                </a:moveTo>
                <a:lnTo>
                  <a:pt x="298" y="134"/>
                </a:lnTo>
                <a:lnTo>
                  <a:pt x="298" y="134"/>
                </a:lnTo>
                <a:lnTo>
                  <a:pt x="471" y="279"/>
                </a:lnTo>
                <a:lnTo>
                  <a:pt x="298" y="134"/>
                </a:lnTo>
                <a:moveTo>
                  <a:pt x="137" y="0"/>
                </a:moveTo>
                <a:lnTo>
                  <a:pt x="0" y="163"/>
                </a:lnTo>
                <a:lnTo>
                  <a:pt x="0" y="163"/>
                </a:lnTo>
                <a:lnTo>
                  <a:pt x="0" y="163"/>
                </a:lnTo>
                <a:lnTo>
                  <a:pt x="0" y="163"/>
                </a:lnTo>
                <a:lnTo>
                  <a:pt x="137" y="0"/>
                </a:lnTo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66" name="组合 6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935405" y="2618704"/>
            <a:ext cx="3853181" cy="4570103"/>
            <a:chOff x="3935405" y="1592639"/>
            <a:chExt cx="3853181" cy="4570103"/>
          </a:xfrm>
          <a:solidFill>
            <a:srgbClr val="62FDFE"/>
          </a:solidFill>
        </p:grpSpPr>
        <p:sp>
          <p:nvSpPr>
            <p:cNvPr id="67" name="Freeform 20"/>
            <p:cNvSpPr>
              <a:spLocks noEditPoints="1"/>
            </p:cNvSpPr>
            <p:nvPr/>
          </p:nvSpPr>
          <p:spPr bwMode="auto">
            <a:xfrm>
              <a:off x="4789353" y="1592639"/>
              <a:ext cx="2999233" cy="3478277"/>
            </a:xfrm>
            <a:custGeom>
              <a:avLst/>
              <a:gdLst>
                <a:gd name="T0" fmla="*/ 2322 w 2736"/>
                <a:gd name="T1" fmla="*/ 0 h 3173"/>
                <a:gd name="T2" fmla="*/ 1654 w 2736"/>
                <a:gd name="T3" fmla="*/ 606 h 3173"/>
                <a:gd name="T4" fmla="*/ 1257 w 2736"/>
                <a:gd name="T5" fmla="*/ 1138 h 3173"/>
                <a:gd name="T6" fmla="*/ 1242 w 2736"/>
                <a:gd name="T7" fmla="*/ 1694 h 3173"/>
                <a:gd name="T8" fmla="*/ 1235 w 2736"/>
                <a:gd name="T9" fmla="*/ 1699 h 3173"/>
                <a:gd name="T10" fmla="*/ 679 w 2736"/>
                <a:gd name="T11" fmla="*/ 1905 h 3173"/>
                <a:gd name="T12" fmla="*/ 1233 w 2736"/>
                <a:gd name="T13" fmla="*/ 1141 h 3173"/>
                <a:gd name="T14" fmla="*/ 651 w 2736"/>
                <a:gd name="T15" fmla="*/ 1912 h 3173"/>
                <a:gd name="T16" fmla="*/ 402 w 2736"/>
                <a:gd name="T17" fmla="*/ 2175 h 3173"/>
                <a:gd name="T18" fmla="*/ 9 w 2736"/>
                <a:gd name="T19" fmla="*/ 2688 h 3173"/>
                <a:gd name="T20" fmla="*/ 246 w 2736"/>
                <a:gd name="T21" fmla="*/ 2896 h 3173"/>
                <a:gd name="T22" fmla="*/ 236 w 2736"/>
                <a:gd name="T23" fmla="*/ 2911 h 3173"/>
                <a:gd name="T24" fmla="*/ 575 w 2736"/>
                <a:gd name="T25" fmla="*/ 3168 h 3173"/>
                <a:gd name="T26" fmla="*/ 916 w 2736"/>
                <a:gd name="T27" fmla="*/ 2773 h 3173"/>
                <a:gd name="T28" fmla="*/ 913 w 2736"/>
                <a:gd name="T29" fmla="*/ 2759 h 3173"/>
                <a:gd name="T30" fmla="*/ 2187 w 2736"/>
                <a:gd name="T31" fmla="*/ 1157 h 3173"/>
                <a:gd name="T32" fmla="*/ 2535 w 2736"/>
                <a:gd name="T33" fmla="*/ 748 h 3173"/>
                <a:gd name="T34" fmla="*/ 2556 w 2736"/>
                <a:gd name="T35" fmla="*/ 755 h 3173"/>
                <a:gd name="T36" fmla="*/ 476 w 2736"/>
                <a:gd name="T37" fmla="*/ 2634 h 3173"/>
                <a:gd name="T38" fmla="*/ 490 w 2736"/>
                <a:gd name="T39" fmla="*/ 2629 h 3173"/>
                <a:gd name="T40" fmla="*/ 577 w 2736"/>
                <a:gd name="T41" fmla="*/ 3152 h 3173"/>
                <a:gd name="T42" fmla="*/ 895 w 2736"/>
                <a:gd name="T43" fmla="*/ 2757 h 3173"/>
                <a:gd name="T44" fmla="*/ 897 w 2736"/>
                <a:gd name="T45" fmla="*/ 2754 h 3173"/>
                <a:gd name="T46" fmla="*/ 1325 w 2736"/>
                <a:gd name="T47" fmla="*/ 2222 h 3173"/>
                <a:gd name="T48" fmla="*/ 1619 w 2736"/>
                <a:gd name="T49" fmla="*/ 1685 h 3173"/>
                <a:gd name="T50" fmla="*/ 1628 w 2736"/>
                <a:gd name="T51" fmla="*/ 1668 h 3173"/>
                <a:gd name="T52" fmla="*/ 1280 w 2736"/>
                <a:gd name="T53" fmla="*/ 1687 h 3173"/>
                <a:gd name="T54" fmla="*/ 1638 w 2736"/>
                <a:gd name="T55" fmla="*/ 1664 h 3173"/>
                <a:gd name="T56" fmla="*/ 1344 w 2736"/>
                <a:gd name="T57" fmla="*/ 2205 h 3173"/>
                <a:gd name="T58" fmla="*/ 2088 w 2736"/>
                <a:gd name="T59" fmla="*/ 679 h 3173"/>
                <a:gd name="T60" fmla="*/ 1680 w 2736"/>
                <a:gd name="T61" fmla="*/ 601 h 3173"/>
                <a:gd name="T62" fmla="*/ 1683 w 2736"/>
                <a:gd name="T63" fmla="*/ 625 h 3173"/>
                <a:gd name="T64" fmla="*/ 1830 w 2736"/>
                <a:gd name="T65" fmla="*/ 1242 h 3173"/>
                <a:gd name="T66" fmla="*/ 2097 w 2736"/>
                <a:gd name="T67" fmla="*/ 701 h 3173"/>
                <a:gd name="T68" fmla="*/ 1820 w 2736"/>
                <a:gd name="T69" fmla="*/ 1280 h 3173"/>
                <a:gd name="T70" fmla="*/ 2111 w 2736"/>
                <a:gd name="T71" fmla="*/ 694 h 3173"/>
                <a:gd name="T72" fmla="*/ 2104 w 2736"/>
                <a:gd name="T73" fmla="*/ 677 h 3173"/>
                <a:gd name="T74" fmla="*/ 2092 w 2736"/>
                <a:gd name="T75" fmla="*/ 665 h 3173"/>
                <a:gd name="T76" fmla="*/ 1666 w 2736"/>
                <a:gd name="T77" fmla="*/ 625 h 3173"/>
                <a:gd name="T78" fmla="*/ 1709 w 2736"/>
                <a:gd name="T79" fmla="*/ 994 h 3173"/>
                <a:gd name="T80" fmla="*/ 1697 w 2736"/>
                <a:gd name="T81" fmla="*/ 1013 h 3173"/>
                <a:gd name="T82" fmla="*/ 1259 w 2736"/>
                <a:gd name="T83" fmla="*/ 1134 h 3173"/>
                <a:gd name="T84" fmla="*/ 1271 w 2736"/>
                <a:gd name="T85" fmla="*/ 1138 h 3173"/>
                <a:gd name="T86" fmla="*/ 1257 w 2736"/>
                <a:gd name="T87" fmla="*/ 1683 h 3173"/>
                <a:gd name="T88" fmla="*/ 1261 w 2736"/>
                <a:gd name="T89" fmla="*/ 1699 h 3173"/>
                <a:gd name="T90" fmla="*/ 909 w 2736"/>
                <a:gd name="T91" fmla="*/ 2324 h 3173"/>
                <a:gd name="T92" fmla="*/ 876 w 2736"/>
                <a:gd name="T93" fmla="*/ 2333 h 3173"/>
                <a:gd name="T94" fmla="*/ 684 w 2736"/>
                <a:gd name="T95" fmla="*/ 1950 h 3173"/>
                <a:gd name="T96" fmla="*/ 677 w 2736"/>
                <a:gd name="T97" fmla="*/ 1936 h 3173"/>
                <a:gd name="T98" fmla="*/ 667 w 2736"/>
                <a:gd name="T99" fmla="*/ 1917 h 3173"/>
                <a:gd name="T100" fmla="*/ 861 w 2736"/>
                <a:gd name="T101" fmla="*/ 2359 h 3173"/>
                <a:gd name="T102" fmla="*/ 487 w 2736"/>
                <a:gd name="T103" fmla="*/ 2612 h 3173"/>
                <a:gd name="T104" fmla="*/ 468 w 2736"/>
                <a:gd name="T105" fmla="*/ 2615 h 3173"/>
                <a:gd name="T106" fmla="*/ 440 w 2736"/>
                <a:gd name="T107" fmla="*/ 2170 h 3173"/>
                <a:gd name="T108" fmla="*/ 33 w 2736"/>
                <a:gd name="T109" fmla="*/ 2669 h 3173"/>
                <a:gd name="T110" fmla="*/ 880 w 2736"/>
                <a:gd name="T111" fmla="*/ 2376 h 3173"/>
                <a:gd name="T112" fmla="*/ 895 w 2736"/>
                <a:gd name="T113" fmla="*/ 2352 h 3173"/>
                <a:gd name="T114" fmla="*/ 911 w 2736"/>
                <a:gd name="T115" fmla="*/ 2738 h 3173"/>
                <a:gd name="T116" fmla="*/ 2691 w 2736"/>
                <a:gd name="T117" fmla="*/ 332 h 3173"/>
                <a:gd name="T118" fmla="*/ 2303 w 2736"/>
                <a:gd name="T119" fmla="*/ 495 h 3173"/>
                <a:gd name="T120" fmla="*/ 2301 w 2736"/>
                <a:gd name="T121" fmla="*/ 495 h 3173"/>
                <a:gd name="T122" fmla="*/ 1983 w 2736"/>
                <a:gd name="T123" fmla="*/ 251 h 3173"/>
                <a:gd name="T124" fmla="*/ 2717 w 2736"/>
                <a:gd name="T125" fmla="*/ 343 h 3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36" h="3173">
                  <a:moveTo>
                    <a:pt x="2736" y="339"/>
                  </a:moveTo>
                  <a:lnTo>
                    <a:pt x="2336" y="5"/>
                  </a:lnTo>
                  <a:lnTo>
                    <a:pt x="2329" y="12"/>
                  </a:lnTo>
                  <a:lnTo>
                    <a:pt x="2322" y="0"/>
                  </a:lnTo>
                  <a:lnTo>
                    <a:pt x="1948" y="242"/>
                  </a:lnTo>
                  <a:lnTo>
                    <a:pt x="1957" y="256"/>
                  </a:lnTo>
                  <a:lnTo>
                    <a:pt x="1962" y="251"/>
                  </a:lnTo>
                  <a:lnTo>
                    <a:pt x="1654" y="606"/>
                  </a:lnTo>
                  <a:lnTo>
                    <a:pt x="1659" y="611"/>
                  </a:lnTo>
                  <a:lnTo>
                    <a:pt x="1240" y="1131"/>
                  </a:lnTo>
                  <a:lnTo>
                    <a:pt x="1254" y="1141"/>
                  </a:lnTo>
                  <a:lnTo>
                    <a:pt x="1257" y="1138"/>
                  </a:lnTo>
                  <a:lnTo>
                    <a:pt x="1242" y="1678"/>
                  </a:lnTo>
                  <a:lnTo>
                    <a:pt x="909" y="1586"/>
                  </a:lnTo>
                  <a:lnTo>
                    <a:pt x="904" y="1600"/>
                  </a:lnTo>
                  <a:lnTo>
                    <a:pt x="1242" y="1694"/>
                  </a:lnTo>
                  <a:lnTo>
                    <a:pt x="1242" y="1694"/>
                  </a:lnTo>
                  <a:lnTo>
                    <a:pt x="1238" y="1697"/>
                  </a:lnTo>
                  <a:lnTo>
                    <a:pt x="1242" y="1704"/>
                  </a:lnTo>
                  <a:lnTo>
                    <a:pt x="1235" y="1699"/>
                  </a:lnTo>
                  <a:lnTo>
                    <a:pt x="1228" y="1711"/>
                  </a:lnTo>
                  <a:lnTo>
                    <a:pt x="1228" y="1709"/>
                  </a:lnTo>
                  <a:lnTo>
                    <a:pt x="691" y="1931"/>
                  </a:lnTo>
                  <a:lnTo>
                    <a:pt x="679" y="1905"/>
                  </a:lnTo>
                  <a:lnTo>
                    <a:pt x="674" y="1907"/>
                  </a:lnTo>
                  <a:lnTo>
                    <a:pt x="904" y="1590"/>
                  </a:lnTo>
                  <a:lnTo>
                    <a:pt x="1245" y="1150"/>
                  </a:lnTo>
                  <a:lnTo>
                    <a:pt x="1233" y="1141"/>
                  </a:lnTo>
                  <a:lnTo>
                    <a:pt x="892" y="1581"/>
                  </a:lnTo>
                  <a:lnTo>
                    <a:pt x="899" y="1586"/>
                  </a:lnTo>
                  <a:lnTo>
                    <a:pt x="892" y="1581"/>
                  </a:lnTo>
                  <a:lnTo>
                    <a:pt x="651" y="1912"/>
                  </a:lnTo>
                  <a:lnTo>
                    <a:pt x="660" y="1919"/>
                  </a:lnTo>
                  <a:lnTo>
                    <a:pt x="414" y="2172"/>
                  </a:lnTo>
                  <a:lnTo>
                    <a:pt x="400" y="2175"/>
                  </a:lnTo>
                  <a:lnTo>
                    <a:pt x="402" y="2175"/>
                  </a:lnTo>
                  <a:lnTo>
                    <a:pt x="395" y="2170"/>
                  </a:lnTo>
                  <a:lnTo>
                    <a:pt x="12" y="2672"/>
                  </a:lnTo>
                  <a:lnTo>
                    <a:pt x="7" y="2672"/>
                  </a:lnTo>
                  <a:lnTo>
                    <a:pt x="9" y="2688"/>
                  </a:lnTo>
                  <a:lnTo>
                    <a:pt x="454" y="2631"/>
                  </a:lnTo>
                  <a:lnTo>
                    <a:pt x="454" y="2631"/>
                  </a:lnTo>
                  <a:lnTo>
                    <a:pt x="459" y="2631"/>
                  </a:lnTo>
                  <a:lnTo>
                    <a:pt x="246" y="2896"/>
                  </a:lnTo>
                  <a:lnTo>
                    <a:pt x="12" y="2695"/>
                  </a:lnTo>
                  <a:lnTo>
                    <a:pt x="0" y="2707"/>
                  </a:lnTo>
                  <a:lnTo>
                    <a:pt x="236" y="2908"/>
                  </a:lnTo>
                  <a:lnTo>
                    <a:pt x="236" y="2911"/>
                  </a:lnTo>
                  <a:lnTo>
                    <a:pt x="239" y="2911"/>
                  </a:lnTo>
                  <a:lnTo>
                    <a:pt x="241" y="2913"/>
                  </a:lnTo>
                  <a:lnTo>
                    <a:pt x="241" y="2913"/>
                  </a:lnTo>
                  <a:lnTo>
                    <a:pt x="575" y="3168"/>
                  </a:lnTo>
                  <a:lnTo>
                    <a:pt x="575" y="3168"/>
                  </a:lnTo>
                  <a:lnTo>
                    <a:pt x="582" y="3173"/>
                  </a:lnTo>
                  <a:lnTo>
                    <a:pt x="911" y="2773"/>
                  </a:lnTo>
                  <a:lnTo>
                    <a:pt x="916" y="2773"/>
                  </a:lnTo>
                  <a:lnTo>
                    <a:pt x="913" y="2769"/>
                  </a:lnTo>
                  <a:lnTo>
                    <a:pt x="916" y="2766"/>
                  </a:lnTo>
                  <a:lnTo>
                    <a:pt x="913" y="2764"/>
                  </a:lnTo>
                  <a:lnTo>
                    <a:pt x="913" y="2759"/>
                  </a:lnTo>
                  <a:lnTo>
                    <a:pt x="1330" y="2241"/>
                  </a:lnTo>
                  <a:lnTo>
                    <a:pt x="1335" y="2239"/>
                  </a:lnTo>
                  <a:lnTo>
                    <a:pt x="1337" y="2241"/>
                  </a:lnTo>
                  <a:lnTo>
                    <a:pt x="2187" y="1157"/>
                  </a:lnTo>
                  <a:lnTo>
                    <a:pt x="2192" y="1153"/>
                  </a:lnTo>
                  <a:lnTo>
                    <a:pt x="2201" y="1150"/>
                  </a:lnTo>
                  <a:lnTo>
                    <a:pt x="2199" y="1145"/>
                  </a:lnTo>
                  <a:lnTo>
                    <a:pt x="2535" y="748"/>
                  </a:lnTo>
                  <a:lnTo>
                    <a:pt x="2537" y="750"/>
                  </a:lnTo>
                  <a:lnTo>
                    <a:pt x="2544" y="743"/>
                  </a:lnTo>
                  <a:lnTo>
                    <a:pt x="2542" y="750"/>
                  </a:lnTo>
                  <a:lnTo>
                    <a:pt x="2556" y="755"/>
                  </a:lnTo>
                  <a:lnTo>
                    <a:pt x="2734" y="346"/>
                  </a:lnTo>
                  <a:lnTo>
                    <a:pt x="2731" y="343"/>
                  </a:lnTo>
                  <a:lnTo>
                    <a:pt x="2736" y="339"/>
                  </a:lnTo>
                  <a:close/>
                  <a:moveTo>
                    <a:pt x="476" y="2634"/>
                  </a:moveTo>
                  <a:lnTo>
                    <a:pt x="561" y="3140"/>
                  </a:lnTo>
                  <a:lnTo>
                    <a:pt x="258" y="2906"/>
                  </a:lnTo>
                  <a:lnTo>
                    <a:pt x="476" y="2634"/>
                  </a:lnTo>
                  <a:close/>
                  <a:moveTo>
                    <a:pt x="490" y="2629"/>
                  </a:moveTo>
                  <a:lnTo>
                    <a:pt x="892" y="2769"/>
                  </a:lnTo>
                  <a:lnTo>
                    <a:pt x="895" y="2761"/>
                  </a:lnTo>
                  <a:lnTo>
                    <a:pt x="897" y="2764"/>
                  </a:lnTo>
                  <a:lnTo>
                    <a:pt x="577" y="3152"/>
                  </a:lnTo>
                  <a:lnTo>
                    <a:pt x="563" y="3140"/>
                  </a:lnTo>
                  <a:lnTo>
                    <a:pt x="577" y="3138"/>
                  </a:lnTo>
                  <a:lnTo>
                    <a:pt x="490" y="2629"/>
                  </a:lnTo>
                  <a:close/>
                  <a:moveTo>
                    <a:pt x="895" y="2757"/>
                  </a:moveTo>
                  <a:lnTo>
                    <a:pt x="897" y="2754"/>
                  </a:lnTo>
                  <a:lnTo>
                    <a:pt x="506" y="2619"/>
                  </a:lnTo>
                  <a:lnTo>
                    <a:pt x="864" y="2388"/>
                  </a:lnTo>
                  <a:lnTo>
                    <a:pt x="897" y="2754"/>
                  </a:lnTo>
                  <a:lnTo>
                    <a:pt x="895" y="2757"/>
                  </a:lnTo>
                  <a:close/>
                  <a:moveTo>
                    <a:pt x="1619" y="1685"/>
                  </a:moveTo>
                  <a:lnTo>
                    <a:pt x="1321" y="2220"/>
                  </a:lnTo>
                  <a:lnTo>
                    <a:pt x="1325" y="2222"/>
                  </a:lnTo>
                  <a:lnTo>
                    <a:pt x="1323" y="2227"/>
                  </a:lnTo>
                  <a:lnTo>
                    <a:pt x="937" y="2319"/>
                  </a:lnTo>
                  <a:lnTo>
                    <a:pt x="1614" y="1685"/>
                  </a:lnTo>
                  <a:lnTo>
                    <a:pt x="1619" y="1685"/>
                  </a:lnTo>
                  <a:close/>
                  <a:moveTo>
                    <a:pt x="1635" y="1683"/>
                  </a:moveTo>
                  <a:lnTo>
                    <a:pt x="1647" y="1683"/>
                  </a:lnTo>
                  <a:lnTo>
                    <a:pt x="1645" y="1666"/>
                  </a:lnTo>
                  <a:lnTo>
                    <a:pt x="1628" y="1668"/>
                  </a:lnTo>
                  <a:lnTo>
                    <a:pt x="1619" y="1659"/>
                  </a:lnTo>
                  <a:lnTo>
                    <a:pt x="1607" y="1671"/>
                  </a:lnTo>
                  <a:lnTo>
                    <a:pt x="1278" y="1697"/>
                  </a:lnTo>
                  <a:lnTo>
                    <a:pt x="1280" y="1687"/>
                  </a:lnTo>
                  <a:lnTo>
                    <a:pt x="1276" y="1687"/>
                  </a:lnTo>
                  <a:lnTo>
                    <a:pt x="1803" y="1299"/>
                  </a:lnTo>
                  <a:lnTo>
                    <a:pt x="1811" y="1302"/>
                  </a:lnTo>
                  <a:lnTo>
                    <a:pt x="1638" y="1664"/>
                  </a:lnTo>
                  <a:lnTo>
                    <a:pt x="1652" y="1671"/>
                  </a:lnTo>
                  <a:lnTo>
                    <a:pt x="1832" y="1295"/>
                  </a:lnTo>
                  <a:lnTo>
                    <a:pt x="2161" y="1164"/>
                  </a:lnTo>
                  <a:lnTo>
                    <a:pt x="1344" y="2205"/>
                  </a:lnTo>
                  <a:lnTo>
                    <a:pt x="1635" y="1683"/>
                  </a:lnTo>
                  <a:close/>
                  <a:moveTo>
                    <a:pt x="1967" y="268"/>
                  </a:moveTo>
                  <a:lnTo>
                    <a:pt x="2080" y="679"/>
                  </a:lnTo>
                  <a:lnTo>
                    <a:pt x="2088" y="679"/>
                  </a:lnTo>
                  <a:lnTo>
                    <a:pt x="2092" y="684"/>
                  </a:lnTo>
                  <a:lnTo>
                    <a:pt x="2092" y="686"/>
                  </a:lnTo>
                  <a:lnTo>
                    <a:pt x="1680" y="611"/>
                  </a:lnTo>
                  <a:lnTo>
                    <a:pt x="1680" y="601"/>
                  </a:lnTo>
                  <a:lnTo>
                    <a:pt x="1967" y="268"/>
                  </a:lnTo>
                  <a:close/>
                  <a:moveTo>
                    <a:pt x="2066" y="696"/>
                  </a:moveTo>
                  <a:lnTo>
                    <a:pt x="1723" y="963"/>
                  </a:lnTo>
                  <a:lnTo>
                    <a:pt x="1683" y="625"/>
                  </a:lnTo>
                  <a:lnTo>
                    <a:pt x="2066" y="696"/>
                  </a:lnTo>
                  <a:close/>
                  <a:moveTo>
                    <a:pt x="1723" y="982"/>
                  </a:moveTo>
                  <a:lnTo>
                    <a:pt x="2073" y="710"/>
                  </a:lnTo>
                  <a:lnTo>
                    <a:pt x="1830" y="1242"/>
                  </a:lnTo>
                  <a:lnTo>
                    <a:pt x="1844" y="1250"/>
                  </a:lnTo>
                  <a:lnTo>
                    <a:pt x="2092" y="703"/>
                  </a:lnTo>
                  <a:lnTo>
                    <a:pt x="2088" y="701"/>
                  </a:lnTo>
                  <a:lnTo>
                    <a:pt x="2097" y="701"/>
                  </a:lnTo>
                  <a:lnTo>
                    <a:pt x="2097" y="701"/>
                  </a:lnTo>
                  <a:lnTo>
                    <a:pt x="2178" y="1143"/>
                  </a:lnTo>
                  <a:lnTo>
                    <a:pt x="1822" y="1280"/>
                  </a:lnTo>
                  <a:lnTo>
                    <a:pt x="1820" y="1280"/>
                  </a:lnTo>
                  <a:lnTo>
                    <a:pt x="1725" y="994"/>
                  </a:lnTo>
                  <a:lnTo>
                    <a:pt x="1725" y="994"/>
                  </a:lnTo>
                  <a:lnTo>
                    <a:pt x="1723" y="982"/>
                  </a:lnTo>
                  <a:close/>
                  <a:moveTo>
                    <a:pt x="2111" y="694"/>
                  </a:moveTo>
                  <a:lnTo>
                    <a:pt x="2516" y="748"/>
                  </a:lnTo>
                  <a:lnTo>
                    <a:pt x="2189" y="1131"/>
                  </a:lnTo>
                  <a:lnTo>
                    <a:pt x="2111" y="694"/>
                  </a:lnTo>
                  <a:close/>
                  <a:moveTo>
                    <a:pt x="2104" y="677"/>
                  </a:moveTo>
                  <a:lnTo>
                    <a:pt x="2296" y="511"/>
                  </a:lnTo>
                  <a:lnTo>
                    <a:pt x="2521" y="734"/>
                  </a:lnTo>
                  <a:lnTo>
                    <a:pt x="2104" y="677"/>
                  </a:lnTo>
                  <a:close/>
                  <a:moveTo>
                    <a:pt x="2092" y="665"/>
                  </a:moveTo>
                  <a:lnTo>
                    <a:pt x="1986" y="272"/>
                  </a:lnTo>
                  <a:lnTo>
                    <a:pt x="2284" y="502"/>
                  </a:lnTo>
                  <a:lnTo>
                    <a:pt x="2092" y="665"/>
                  </a:lnTo>
                  <a:close/>
                  <a:moveTo>
                    <a:pt x="1666" y="625"/>
                  </a:moveTo>
                  <a:lnTo>
                    <a:pt x="1709" y="975"/>
                  </a:lnTo>
                  <a:lnTo>
                    <a:pt x="1692" y="987"/>
                  </a:lnTo>
                  <a:lnTo>
                    <a:pt x="1702" y="999"/>
                  </a:lnTo>
                  <a:lnTo>
                    <a:pt x="1709" y="994"/>
                  </a:lnTo>
                  <a:lnTo>
                    <a:pt x="1803" y="1280"/>
                  </a:lnTo>
                  <a:lnTo>
                    <a:pt x="1799" y="1283"/>
                  </a:lnTo>
                  <a:lnTo>
                    <a:pt x="1283" y="1148"/>
                  </a:lnTo>
                  <a:lnTo>
                    <a:pt x="1697" y="1013"/>
                  </a:lnTo>
                  <a:lnTo>
                    <a:pt x="1692" y="999"/>
                  </a:lnTo>
                  <a:lnTo>
                    <a:pt x="1271" y="1136"/>
                  </a:lnTo>
                  <a:lnTo>
                    <a:pt x="1271" y="1136"/>
                  </a:lnTo>
                  <a:lnTo>
                    <a:pt x="1259" y="1134"/>
                  </a:lnTo>
                  <a:lnTo>
                    <a:pt x="1666" y="625"/>
                  </a:lnTo>
                  <a:close/>
                  <a:moveTo>
                    <a:pt x="1273" y="1145"/>
                  </a:moveTo>
                  <a:lnTo>
                    <a:pt x="1271" y="1145"/>
                  </a:lnTo>
                  <a:lnTo>
                    <a:pt x="1271" y="1138"/>
                  </a:lnTo>
                  <a:lnTo>
                    <a:pt x="1273" y="1145"/>
                  </a:lnTo>
                  <a:close/>
                  <a:moveTo>
                    <a:pt x="1271" y="1160"/>
                  </a:moveTo>
                  <a:lnTo>
                    <a:pt x="1785" y="1295"/>
                  </a:lnTo>
                  <a:lnTo>
                    <a:pt x="1257" y="1683"/>
                  </a:lnTo>
                  <a:lnTo>
                    <a:pt x="1257" y="1683"/>
                  </a:lnTo>
                  <a:lnTo>
                    <a:pt x="1271" y="1160"/>
                  </a:lnTo>
                  <a:close/>
                  <a:moveTo>
                    <a:pt x="1247" y="1709"/>
                  </a:moveTo>
                  <a:lnTo>
                    <a:pt x="1261" y="1699"/>
                  </a:lnTo>
                  <a:lnTo>
                    <a:pt x="1271" y="1701"/>
                  </a:lnTo>
                  <a:lnTo>
                    <a:pt x="1271" y="1713"/>
                  </a:lnTo>
                  <a:lnTo>
                    <a:pt x="1588" y="1687"/>
                  </a:lnTo>
                  <a:lnTo>
                    <a:pt x="909" y="2324"/>
                  </a:lnTo>
                  <a:lnTo>
                    <a:pt x="1247" y="1709"/>
                  </a:lnTo>
                  <a:close/>
                  <a:moveTo>
                    <a:pt x="1219" y="1730"/>
                  </a:moveTo>
                  <a:lnTo>
                    <a:pt x="887" y="2331"/>
                  </a:lnTo>
                  <a:lnTo>
                    <a:pt x="876" y="2333"/>
                  </a:lnTo>
                  <a:lnTo>
                    <a:pt x="698" y="1945"/>
                  </a:lnTo>
                  <a:lnTo>
                    <a:pt x="1219" y="1730"/>
                  </a:lnTo>
                  <a:close/>
                  <a:moveTo>
                    <a:pt x="684" y="1952"/>
                  </a:moveTo>
                  <a:lnTo>
                    <a:pt x="684" y="1950"/>
                  </a:lnTo>
                  <a:lnTo>
                    <a:pt x="864" y="2343"/>
                  </a:lnTo>
                  <a:lnTo>
                    <a:pt x="452" y="2158"/>
                  </a:lnTo>
                  <a:lnTo>
                    <a:pt x="674" y="1929"/>
                  </a:lnTo>
                  <a:lnTo>
                    <a:pt x="677" y="1936"/>
                  </a:lnTo>
                  <a:lnTo>
                    <a:pt x="677" y="1938"/>
                  </a:lnTo>
                  <a:lnTo>
                    <a:pt x="684" y="1952"/>
                  </a:lnTo>
                  <a:close/>
                  <a:moveTo>
                    <a:pt x="670" y="1922"/>
                  </a:moveTo>
                  <a:lnTo>
                    <a:pt x="667" y="1917"/>
                  </a:lnTo>
                  <a:lnTo>
                    <a:pt x="667" y="1914"/>
                  </a:lnTo>
                  <a:lnTo>
                    <a:pt x="670" y="1922"/>
                  </a:lnTo>
                  <a:close/>
                  <a:moveTo>
                    <a:pt x="440" y="2170"/>
                  </a:moveTo>
                  <a:lnTo>
                    <a:pt x="861" y="2359"/>
                  </a:lnTo>
                  <a:lnTo>
                    <a:pt x="861" y="2369"/>
                  </a:lnTo>
                  <a:lnTo>
                    <a:pt x="490" y="2612"/>
                  </a:lnTo>
                  <a:lnTo>
                    <a:pt x="490" y="2612"/>
                  </a:lnTo>
                  <a:lnTo>
                    <a:pt x="487" y="2612"/>
                  </a:lnTo>
                  <a:lnTo>
                    <a:pt x="483" y="2624"/>
                  </a:lnTo>
                  <a:lnTo>
                    <a:pt x="473" y="2627"/>
                  </a:lnTo>
                  <a:lnTo>
                    <a:pt x="468" y="2622"/>
                  </a:lnTo>
                  <a:lnTo>
                    <a:pt x="468" y="2615"/>
                  </a:lnTo>
                  <a:lnTo>
                    <a:pt x="466" y="2615"/>
                  </a:lnTo>
                  <a:lnTo>
                    <a:pt x="416" y="2182"/>
                  </a:lnTo>
                  <a:lnTo>
                    <a:pt x="423" y="2187"/>
                  </a:lnTo>
                  <a:lnTo>
                    <a:pt x="440" y="2170"/>
                  </a:lnTo>
                  <a:close/>
                  <a:moveTo>
                    <a:pt x="33" y="2669"/>
                  </a:moveTo>
                  <a:lnTo>
                    <a:pt x="402" y="2184"/>
                  </a:lnTo>
                  <a:lnTo>
                    <a:pt x="452" y="2615"/>
                  </a:lnTo>
                  <a:lnTo>
                    <a:pt x="33" y="2669"/>
                  </a:lnTo>
                  <a:close/>
                  <a:moveTo>
                    <a:pt x="911" y="2738"/>
                  </a:moveTo>
                  <a:lnTo>
                    <a:pt x="878" y="2378"/>
                  </a:lnTo>
                  <a:lnTo>
                    <a:pt x="880" y="2376"/>
                  </a:lnTo>
                  <a:lnTo>
                    <a:pt x="880" y="2376"/>
                  </a:lnTo>
                  <a:lnTo>
                    <a:pt x="883" y="2376"/>
                  </a:lnTo>
                  <a:lnTo>
                    <a:pt x="883" y="2373"/>
                  </a:lnTo>
                  <a:lnTo>
                    <a:pt x="883" y="2373"/>
                  </a:lnTo>
                  <a:lnTo>
                    <a:pt x="895" y="2352"/>
                  </a:lnTo>
                  <a:lnTo>
                    <a:pt x="899" y="2355"/>
                  </a:lnTo>
                  <a:lnTo>
                    <a:pt x="913" y="2340"/>
                  </a:lnTo>
                  <a:lnTo>
                    <a:pt x="1306" y="2246"/>
                  </a:lnTo>
                  <a:lnTo>
                    <a:pt x="911" y="2738"/>
                  </a:lnTo>
                  <a:close/>
                  <a:moveTo>
                    <a:pt x="2547" y="739"/>
                  </a:moveTo>
                  <a:lnTo>
                    <a:pt x="2310" y="504"/>
                  </a:lnTo>
                  <a:lnTo>
                    <a:pt x="2698" y="346"/>
                  </a:lnTo>
                  <a:lnTo>
                    <a:pt x="2691" y="332"/>
                  </a:lnTo>
                  <a:lnTo>
                    <a:pt x="2317" y="485"/>
                  </a:lnTo>
                  <a:lnTo>
                    <a:pt x="2341" y="36"/>
                  </a:lnTo>
                  <a:lnTo>
                    <a:pt x="2327" y="36"/>
                  </a:lnTo>
                  <a:lnTo>
                    <a:pt x="2303" y="495"/>
                  </a:lnTo>
                  <a:lnTo>
                    <a:pt x="2305" y="495"/>
                  </a:lnTo>
                  <a:lnTo>
                    <a:pt x="2308" y="502"/>
                  </a:lnTo>
                  <a:lnTo>
                    <a:pt x="2301" y="495"/>
                  </a:lnTo>
                  <a:lnTo>
                    <a:pt x="2301" y="495"/>
                  </a:lnTo>
                  <a:lnTo>
                    <a:pt x="2298" y="492"/>
                  </a:lnTo>
                  <a:lnTo>
                    <a:pt x="2298" y="492"/>
                  </a:lnTo>
                  <a:lnTo>
                    <a:pt x="2298" y="492"/>
                  </a:lnTo>
                  <a:lnTo>
                    <a:pt x="1983" y="251"/>
                  </a:lnTo>
                  <a:lnTo>
                    <a:pt x="1986" y="249"/>
                  </a:lnTo>
                  <a:lnTo>
                    <a:pt x="1976" y="242"/>
                  </a:lnTo>
                  <a:lnTo>
                    <a:pt x="2324" y="17"/>
                  </a:lnTo>
                  <a:lnTo>
                    <a:pt x="2717" y="343"/>
                  </a:lnTo>
                  <a:lnTo>
                    <a:pt x="2547" y="7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A0DAE4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3935405" y="4628047"/>
              <a:ext cx="1404246" cy="1534695"/>
              <a:chOff x="3935405" y="4628047"/>
              <a:chExt cx="1404246" cy="1534695"/>
            </a:xfrm>
            <a:grpFill/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>
                <a:off x="4121761" y="5081878"/>
                <a:ext cx="1217890" cy="977820"/>
              </a:xfrm>
              <a:custGeom>
                <a:avLst/>
                <a:gdLst>
                  <a:gd name="T0" fmla="*/ 945 w 1111"/>
                  <a:gd name="T1" fmla="*/ 0 h 892"/>
                  <a:gd name="T2" fmla="*/ 791 w 1111"/>
                  <a:gd name="T3" fmla="*/ 184 h 892"/>
                  <a:gd name="T4" fmla="*/ 0 w 1111"/>
                  <a:gd name="T5" fmla="*/ 866 h 892"/>
                  <a:gd name="T6" fmla="*/ 31 w 1111"/>
                  <a:gd name="T7" fmla="*/ 892 h 892"/>
                  <a:gd name="T8" fmla="*/ 973 w 1111"/>
                  <a:gd name="T9" fmla="*/ 302 h 892"/>
                  <a:gd name="T10" fmla="*/ 1111 w 1111"/>
                  <a:gd name="T11" fmla="*/ 137 h 892"/>
                  <a:gd name="T12" fmla="*/ 945 w 1111"/>
                  <a:gd name="T13" fmla="*/ 0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1" h="892">
                    <a:moveTo>
                      <a:pt x="945" y="0"/>
                    </a:moveTo>
                    <a:lnTo>
                      <a:pt x="791" y="184"/>
                    </a:lnTo>
                    <a:lnTo>
                      <a:pt x="0" y="866"/>
                    </a:lnTo>
                    <a:lnTo>
                      <a:pt x="31" y="892"/>
                    </a:lnTo>
                    <a:lnTo>
                      <a:pt x="973" y="302"/>
                    </a:lnTo>
                    <a:lnTo>
                      <a:pt x="1111" y="137"/>
                    </a:lnTo>
                    <a:lnTo>
                      <a:pt x="9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0" name="Freeform 6"/>
              <p:cNvSpPr>
                <a:spLocks/>
              </p:cNvSpPr>
              <p:nvPr/>
            </p:nvSpPr>
            <p:spPr bwMode="auto">
              <a:xfrm>
                <a:off x="4121761" y="5081878"/>
                <a:ext cx="1217890" cy="977820"/>
              </a:xfrm>
              <a:custGeom>
                <a:avLst/>
                <a:gdLst>
                  <a:gd name="T0" fmla="*/ 945 w 1111"/>
                  <a:gd name="T1" fmla="*/ 0 h 892"/>
                  <a:gd name="T2" fmla="*/ 791 w 1111"/>
                  <a:gd name="T3" fmla="*/ 184 h 892"/>
                  <a:gd name="T4" fmla="*/ 0 w 1111"/>
                  <a:gd name="T5" fmla="*/ 866 h 892"/>
                  <a:gd name="T6" fmla="*/ 31 w 1111"/>
                  <a:gd name="T7" fmla="*/ 892 h 892"/>
                  <a:gd name="T8" fmla="*/ 973 w 1111"/>
                  <a:gd name="T9" fmla="*/ 302 h 892"/>
                  <a:gd name="T10" fmla="*/ 1111 w 1111"/>
                  <a:gd name="T11" fmla="*/ 137 h 892"/>
                  <a:gd name="T12" fmla="*/ 945 w 1111"/>
                  <a:gd name="T13" fmla="*/ 0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1" h="892">
                    <a:moveTo>
                      <a:pt x="945" y="0"/>
                    </a:moveTo>
                    <a:lnTo>
                      <a:pt x="791" y="184"/>
                    </a:lnTo>
                    <a:lnTo>
                      <a:pt x="0" y="866"/>
                    </a:lnTo>
                    <a:lnTo>
                      <a:pt x="31" y="892"/>
                    </a:lnTo>
                    <a:lnTo>
                      <a:pt x="973" y="302"/>
                    </a:lnTo>
                    <a:lnTo>
                      <a:pt x="1111" y="137"/>
                    </a:lnTo>
                    <a:lnTo>
                      <a:pt x="94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1" name="Freeform 7"/>
              <p:cNvSpPr>
                <a:spLocks/>
              </p:cNvSpPr>
              <p:nvPr/>
            </p:nvSpPr>
            <p:spPr bwMode="auto">
              <a:xfrm>
                <a:off x="4011044" y="4628047"/>
                <a:ext cx="780502" cy="1337377"/>
              </a:xfrm>
              <a:custGeom>
                <a:avLst/>
                <a:gdLst>
                  <a:gd name="T0" fmla="*/ 556 w 712"/>
                  <a:gd name="T1" fmla="*/ 321 h 1220"/>
                  <a:gd name="T2" fmla="*/ 712 w 712"/>
                  <a:gd name="T3" fmla="*/ 134 h 1220"/>
                  <a:gd name="T4" fmla="*/ 551 w 712"/>
                  <a:gd name="T5" fmla="*/ 0 h 1220"/>
                  <a:gd name="T6" fmla="*/ 414 w 712"/>
                  <a:gd name="T7" fmla="*/ 163 h 1220"/>
                  <a:gd name="T8" fmla="*/ 0 w 712"/>
                  <a:gd name="T9" fmla="*/ 1194 h 1220"/>
                  <a:gd name="T10" fmla="*/ 28 w 712"/>
                  <a:gd name="T11" fmla="*/ 1220 h 1220"/>
                  <a:gd name="T12" fmla="*/ 556 w 712"/>
                  <a:gd name="T13" fmla="*/ 321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2" h="1220">
                    <a:moveTo>
                      <a:pt x="556" y="321"/>
                    </a:moveTo>
                    <a:lnTo>
                      <a:pt x="712" y="134"/>
                    </a:lnTo>
                    <a:lnTo>
                      <a:pt x="551" y="0"/>
                    </a:lnTo>
                    <a:lnTo>
                      <a:pt x="414" y="163"/>
                    </a:lnTo>
                    <a:lnTo>
                      <a:pt x="0" y="1194"/>
                    </a:lnTo>
                    <a:lnTo>
                      <a:pt x="28" y="1220"/>
                    </a:lnTo>
                    <a:lnTo>
                      <a:pt x="556" y="3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2" name="Freeform 8"/>
              <p:cNvSpPr>
                <a:spLocks/>
              </p:cNvSpPr>
              <p:nvPr/>
            </p:nvSpPr>
            <p:spPr bwMode="auto">
              <a:xfrm>
                <a:off x="4011044" y="4628047"/>
                <a:ext cx="780502" cy="1337377"/>
              </a:xfrm>
              <a:custGeom>
                <a:avLst/>
                <a:gdLst>
                  <a:gd name="T0" fmla="*/ 556 w 712"/>
                  <a:gd name="T1" fmla="*/ 321 h 1220"/>
                  <a:gd name="T2" fmla="*/ 712 w 712"/>
                  <a:gd name="T3" fmla="*/ 134 h 1220"/>
                  <a:gd name="T4" fmla="*/ 551 w 712"/>
                  <a:gd name="T5" fmla="*/ 0 h 1220"/>
                  <a:gd name="T6" fmla="*/ 414 w 712"/>
                  <a:gd name="T7" fmla="*/ 163 h 1220"/>
                  <a:gd name="T8" fmla="*/ 0 w 712"/>
                  <a:gd name="T9" fmla="*/ 1194 h 1220"/>
                  <a:gd name="T10" fmla="*/ 28 w 712"/>
                  <a:gd name="T11" fmla="*/ 1220 h 1220"/>
                  <a:gd name="T12" fmla="*/ 556 w 712"/>
                  <a:gd name="T13" fmla="*/ 321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2" h="1220">
                    <a:moveTo>
                      <a:pt x="556" y="321"/>
                    </a:moveTo>
                    <a:lnTo>
                      <a:pt x="712" y="134"/>
                    </a:lnTo>
                    <a:lnTo>
                      <a:pt x="551" y="0"/>
                    </a:lnTo>
                    <a:lnTo>
                      <a:pt x="414" y="163"/>
                    </a:lnTo>
                    <a:lnTo>
                      <a:pt x="0" y="1194"/>
                    </a:lnTo>
                    <a:lnTo>
                      <a:pt x="28" y="1220"/>
                    </a:lnTo>
                    <a:lnTo>
                      <a:pt x="556" y="3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4041737" y="4770554"/>
                <a:ext cx="1121424" cy="1260642"/>
              </a:xfrm>
              <a:custGeom>
                <a:avLst/>
                <a:gdLst>
                  <a:gd name="T0" fmla="*/ 677 w 1023"/>
                  <a:gd name="T1" fmla="*/ 0 h 1150"/>
                  <a:gd name="T2" fmla="*/ 523 w 1023"/>
                  <a:gd name="T3" fmla="*/ 184 h 1150"/>
                  <a:gd name="T4" fmla="*/ 0 w 1023"/>
                  <a:gd name="T5" fmla="*/ 1090 h 1150"/>
                  <a:gd name="T6" fmla="*/ 73 w 1023"/>
                  <a:gd name="T7" fmla="*/ 1150 h 1150"/>
                  <a:gd name="T8" fmla="*/ 866 w 1023"/>
                  <a:gd name="T9" fmla="*/ 473 h 1150"/>
                  <a:gd name="T10" fmla="*/ 1023 w 1023"/>
                  <a:gd name="T11" fmla="*/ 286 h 1150"/>
                  <a:gd name="T12" fmla="*/ 677 w 1023"/>
                  <a:gd name="T13" fmla="*/ 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3" h="1150">
                    <a:moveTo>
                      <a:pt x="677" y="0"/>
                    </a:moveTo>
                    <a:lnTo>
                      <a:pt x="523" y="184"/>
                    </a:lnTo>
                    <a:lnTo>
                      <a:pt x="0" y="1090"/>
                    </a:lnTo>
                    <a:lnTo>
                      <a:pt x="73" y="1150"/>
                    </a:lnTo>
                    <a:lnTo>
                      <a:pt x="866" y="473"/>
                    </a:lnTo>
                    <a:lnTo>
                      <a:pt x="1023" y="286"/>
                    </a:lnTo>
                    <a:lnTo>
                      <a:pt x="6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4" name="Freeform 10"/>
              <p:cNvSpPr>
                <a:spLocks/>
              </p:cNvSpPr>
              <p:nvPr/>
            </p:nvSpPr>
            <p:spPr bwMode="auto">
              <a:xfrm>
                <a:off x="4041737" y="4770554"/>
                <a:ext cx="1121424" cy="1260642"/>
              </a:xfrm>
              <a:custGeom>
                <a:avLst/>
                <a:gdLst>
                  <a:gd name="T0" fmla="*/ 677 w 1023"/>
                  <a:gd name="T1" fmla="*/ 0 h 1150"/>
                  <a:gd name="T2" fmla="*/ 523 w 1023"/>
                  <a:gd name="T3" fmla="*/ 184 h 1150"/>
                  <a:gd name="T4" fmla="*/ 0 w 1023"/>
                  <a:gd name="T5" fmla="*/ 1090 h 1150"/>
                  <a:gd name="T6" fmla="*/ 73 w 1023"/>
                  <a:gd name="T7" fmla="*/ 1150 h 1150"/>
                  <a:gd name="T8" fmla="*/ 866 w 1023"/>
                  <a:gd name="T9" fmla="*/ 473 h 1150"/>
                  <a:gd name="T10" fmla="*/ 1023 w 1023"/>
                  <a:gd name="T11" fmla="*/ 286 h 1150"/>
                  <a:gd name="T12" fmla="*/ 677 w 1023"/>
                  <a:gd name="T13" fmla="*/ 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3" h="1150">
                    <a:moveTo>
                      <a:pt x="677" y="0"/>
                    </a:moveTo>
                    <a:lnTo>
                      <a:pt x="523" y="184"/>
                    </a:lnTo>
                    <a:lnTo>
                      <a:pt x="0" y="1090"/>
                    </a:lnTo>
                    <a:lnTo>
                      <a:pt x="73" y="1150"/>
                    </a:lnTo>
                    <a:lnTo>
                      <a:pt x="866" y="473"/>
                    </a:lnTo>
                    <a:lnTo>
                      <a:pt x="1023" y="286"/>
                    </a:lnTo>
                    <a:lnTo>
                      <a:pt x="67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5" name="Freeform 11"/>
              <p:cNvSpPr>
                <a:spLocks/>
              </p:cNvSpPr>
              <p:nvPr/>
            </p:nvSpPr>
            <p:spPr bwMode="auto">
              <a:xfrm>
                <a:off x="3935405" y="5651908"/>
                <a:ext cx="493295" cy="510834"/>
              </a:xfrm>
              <a:custGeom>
                <a:avLst/>
                <a:gdLst>
                  <a:gd name="T0" fmla="*/ 161 w 190"/>
                  <a:gd name="T1" fmla="*/ 69 h 197"/>
                  <a:gd name="T2" fmla="*/ 100 w 190"/>
                  <a:gd name="T3" fmla="*/ 19 h 197"/>
                  <a:gd name="T4" fmla="*/ 71 w 190"/>
                  <a:gd name="T5" fmla="*/ 4 h 197"/>
                  <a:gd name="T6" fmla="*/ 22 w 190"/>
                  <a:gd name="T7" fmla="*/ 123 h 197"/>
                  <a:gd name="T8" fmla="*/ 73 w 190"/>
                  <a:gd name="T9" fmla="*/ 165 h 197"/>
                  <a:gd name="T10" fmla="*/ 187 w 190"/>
                  <a:gd name="T11" fmla="*/ 94 h 197"/>
                  <a:gd name="T12" fmla="*/ 161 w 190"/>
                  <a:gd name="T13" fmla="*/ 6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197">
                    <a:moveTo>
                      <a:pt x="161" y="69"/>
                    </a:moveTo>
                    <a:cubicBezTo>
                      <a:pt x="157" y="10"/>
                      <a:pt x="100" y="19"/>
                      <a:pt x="100" y="19"/>
                    </a:cubicBezTo>
                    <a:cubicBezTo>
                      <a:pt x="93" y="1"/>
                      <a:pt x="80" y="0"/>
                      <a:pt x="71" y="4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0" y="178"/>
                      <a:pt x="23" y="197"/>
                      <a:pt x="73" y="165"/>
                    </a:cubicBezTo>
                    <a:cubicBezTo>
                      <a:pt x="187" y="94"/>
                      <a:pt x="187" y="94"/>
                      <a:pt x="187" y="94"/>
                    </a:cubicBezTo>
                    <a:cubicBezTo>
                      <a:pt x="190" y="67"/>
                      <a:pt x="161" y="69"/>
                      <a:pt x="161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6" name="Freeform 12"/>
              <p:cNvSpPr>
                <a:spLocks noEditPoints="1"/>
              </p:cNvSpPr>
              <p:nvPr/>
            </p:nvSpPr>
            <p:spPr bwMode="auto">
              <a:xfrm>
                <a:off x="4464875" y="4628047"/>
                <a:ext cx="516315" cy="305843"/>
              </a:xfrm>
              <a:custGeom>
                <a:avLst/>
                <a:gdLst>
                  <a:gd name="T0" fmla="*/ 298 w 471"/>
                  <a:gd name="T1" fmla="*/ 134 h 279"/>
                  <a:gd name="T2" fmla="*/ 298 w 471"/>
                  <a:gd name="T3" fmla="*/ 134 h 279"/>
                  <a:gd name="T4" fmla="*/ 298 w 471"/>
                  <a:gd name="T5" fmla="*/ 134 h 279"/>
                  <a:gd name="T6" fmla="*/ 471 w 471"/>
                  <a:gd name="T7" fmla="*/ 279 h 279"/>
                  <a:gd name="T8" fmla="*/ 298 w 471"/>
                  <a:gd name="T9" fmla="*/ 134 h 279"/>
                  <a:gd name="T10" fmla="*/ 137 w 471"/>
                  <a:gd name="T11" fmla="*/ 0 h 279"/>
                  <a:gd name="T12" fmla="*/ 0 w 471"/>
                  <a:gd name="T13" fmla="*/ 163 h 279"/>
                  <a:gd name="T14" fmla="*/ 0 w 471"/>
                  <a:gd name="T15" fmla="*/ 163 h 279"/>
                  <a:gd name="T16" fmla="*/ 0 w 471"/>
                  <a:gd name="T17" fmla="*/ 163 h 279"/>
                  <a:gd name="T18" fmla="*/ 0 w 471"/>
                  <a:gd name="T19" fmla="*/ 163 h 279"/>
                  <a:gd name="T20" fmla="*/ 137 w 471"/>
                  <a:gd name="T21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1" h="279">
                    <a:moveTo>
                      <a:pt x="298" y="134"/>
                    </a:moveTo>
                    <a:lnTo>
                      <a:pt x="298" y="134"/>
                    </a:lnTo>
                    <a:lnTo>
                      <a:pt x="298" y="134"/>
                    </a:lnTo>
                    <a:lnTo>
                      <a:pt x="471" y="279"/>
                    </a:lnTo>
                    <a:lnTo>
                      <a:pt x="298" y="134"/>
                    </a:lnTo>
                    <a:close/>
                    <a:moveTo>
                      <a:pt x="137" y="0"/>
                    </a:moveTo>
                    <a:lnTo>
                      <a:pt x="0" y="16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7" name="Freeform 14"/>
              <p:cNvSpPr>
                <a:spLocks/>
              </p:cNvSpPr>
              <p:nvPr/>
            </p:nvSpPr>
            <p:spPr bwMode="auto">
              <a:xfrm>
                <a:off x="4464875" y="4628047"/>
                <a:ext cx="326671" cy="359557"/>
              </a:xfrm>
              <a:custGeom>
                <a:avLst/>
                <a:gdLst>
                  <a:gd name="T0" fmla="*/ 58 w 126"/>
                  <a:gd name="T1" fmla="*/ 0 h 139"/>
                  <a:gd name="T2" fmla="*/ 0 w 126"/>
                  <a:gd name="T3" fmla="*/ 69 h 139"/>
                  <a:gd name="T4" fmla="*/ 0 w 126"/>
                  <a:gd name="T5" fmla="*/ 69 h 139"/>
                  <a:gd name="T6" fmla="*/ 17 w 126"/>
                  <a:gd name="T7" fmla="*/ 68 h 139"/>
                  <a:gd name="T8" fmla="*/ 54 w 126"/>
                  <a:gd name="T9" fmla="*/ 138 h 139"/>
                  <a:gd name="T10" fmla="*/ 54 w 126"/>
                  <a:gd name="T11" fmla="*/ 139 h 139"/>
                  <a:gd name="T12" fmla="*/ 58 w 126"/>
                  <a:gd name="T13" fmla="*/ 133 h 139"/>
                  <a:gd name="T14" fmla="*/ 123 w 126"/>
                  <a:gd name="T15" fmla="*/ 55 h 139"/>
                  <a:gd name="T16" fmla="*/ 126 w 126"/>
                  <a:gd name="T17" fmla="*/ 57 h 139"/>
                  <a:gd name="T18" fmla="*/ 126 w 126"/>
                  <a:gd name="T19" fmla="*/ 57 h 139"/>
                  <a:gd name="T20" fmla="*/ 123 w 126"/>
                  <a:gd name="T21" fmla="*/ 55 h 139"/>
                  <a:gd name="T22" fmla="*/ 58 w 126"/>
                  <a:gd name="T2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6" h="139">
                    <a:moveTo>
                      <a:pt x="5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8"/>
                      <a:pt x="12" y="68"/>
                      <a:pt x="17" y="68"/>
                    </a:cubicBezTo>
                    <a:cubicBezTo>
                      <a:pt x="61" y="68"/>
                      <a:pt x="25" y="113"/>
                      <a:pt x="54" y="138"/>
                    </a:cubicBezTo>
                    <a:cubicBezTo>
                      <a:pt x="54" y="138"/>
                      <a:pt x="54" y="139"/>
                      <a:pt x="54" y="139"/>
                    </a:cubicBezTo>
                    <a:cubicBezTo>
                      <a:pt x="58" y="133"/>
                      <a:pt x="58" y="133"/>
                      <a:pt x="58" y="133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58" y="0"/>
                      <a:pt x="58" y="0"/>
                      <a:pt x="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8" name="Freeform 15"/>
              <p:cNvSpPr>
                <a:spLocks/>
              </p:cNvSpPr>
              <p:nvPr/>
            </p:nvSpPr>
            <p:spPr bwMode="auto">
              <a:xfrm>
                <a:off x="5163161" y="5084071"/>
                <a:ext cx="176490" cy="147988"/>
              </a:xfrm>
              <a:custGeom>
                <a:avLst/>
                <a:gdLst>
                  <a:gd name="T0" fmla="*/ 0 w 161"/>
                  <a:gd name="T1" fmla="*/ 0 h 135"/>
                  <a:gd name="T2" fmla="*/ 0 w 161"/>
                  <a:gd name="T3" fmla="*/ 0 h 135"/>
                  <a:gd name="T4" fmla="*/ 0 w 161"/>
                  <a:gd name="T5" fmla="*/ 0 h 135"/>
                  <a:gd name="T6" fmla="*/ 161 w 161"/>
                  <a:gd name="T7" fmla="*/ 135 h 135"/>
                  <a:gd name="T8" fmla="*/ 0 w 161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61" y="1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9" name="Freeform 16"/>
              <p:cNvSpPr>
                <a:spLocks/>
              </p:cNvSpPr>
              <p:nvPr/>
            </p:nvSpPr>
            <p:spPr bwMode="auto">
              <a:xfrm>
                <a:off x="5163161" y="5084071"/>
                <a:ext cx="176490" cy="147988"/>
              </a:xfrm>
              <a:custGeom>
                <a:avLst/>
                <a:gdLst>
                  <a:gd name="T0" fmla="*/ 0 w 161"/>
                  <a:gd name="T1" fmla="*/ 0 h 135"/>
                  <a:gd name="T2" fmla="*/ 0 w 161"/>
                  <a:gd name="T3" fmla="*/ 0 h 135"/>
                  <a:gd name="T4" fmla="*/ 0 w 161"/>
                  <a:gd name="T5" fmla="*/ 0 h 135"/>
                  <a:gd name="T6" fmla="*/ 161 w 161"/>
                  <a:gd name="T7" fmla="*/ 135 h 135"/>
                  <a:gd name="T8" fmla="*/ 0 w 161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61" y="135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4975709" y="5084071"/>
                <a:ext cx="363942" cy="328863"/>
              </a:xfrm>
              <a:custGeom>
                <a:avLst/>
                <a:gdLst>
                  <a:gd name="T0" fmla="*/ 72 w 140"/>
                  <a:gd name="T1" fmla="*/ 0 h 127"/>
                  <a:gd name="T2" fmla="*/ 6 w 140"/>
                  <a:gd name="T3" fmla="*/ 79 h 127"/>
                  <a:gd name="T4" fmla="*/ 0 w 140"/>
                  <a:gd name="T5" fmla="*/ 84 h 127"/>
                  <a:gd name="T6" fmla="*/ 0 w 140"/>
                  <a:gd name="T7" fmla="*/ 84 h 127"/>
                  <a:gd name="T8" fmla="*/ 3 w 140"/>
                  <a:gd name="T9" fmla="*/ 86 h 127"/>
                  <a:gd name="T10" fmla="*/ 27 w 140"/>
                  <a:gd name="T11" fmla="*/ 95 h 127"/>
                  <a:gd name="T12" fmla="*/ 45 w 140"/>
                  <a:gd name="T13" fmla="*/ 92 h 127"/>
                  <a:gd name="T14" fmla="*/ 60 w 140"/>
                  <a:gd name="T15" fmla="*/ 90 h 127"/>
                  <a:gd name="T16" fmla="*/ 82 w 140"/>
                  <a:gd name="T17" fmla="*/ 127 h 127"/>
                  <a:gd name="T18" fmla="*/ 140 w 140"/>
                  <a:gd name="T19" fmla="*/ 57 h 127"/>
                  <a:gd name="T20" fmla="*/ 72 w 140"/>
                  <a:gd name="T2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27">
                    <a:moveTo>
                      <a:pt x="72" y="0"/>
                    </a:moveTo>
                    <a:cubicBezTo>
                      <a:pt x="6" y="79"/>
                      <a:pt x="6" y="79"/>
                      <a:pt x="6" y="7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11" y="93"/>
                      <a:pt x="19" y="95"/>
                      <a:pt x="27" y="95"/>
                    </a:cubicBezTo>
                    <a:cubicBezTo>
                      <a:pt x="33" y="95"/>
                      <a:pt x="39" y="93"/>
                      <a:pt x="45" y="92"/>
                    </a:cubicBezTo>
                    <a:cubicBezTo>
                      <a:pt x="50" y="91"/>
                      <a:pt x="55" y="90"/>
                      <a:pt x="60" y="90"/>
                    </a:cubicBezTo>
                    <a:cubicBezTo>
                      <a:pt x="72" y="90"/>
                      <a:pt x="80" y="97"/>
                      <a:pt x="82" y="127"/>
                    </a:cubicBezTo>
                    <a:cubicBezTo>
                      <a:pt x="140" y="57"/>
                      <a:pt x="140" y="57"/>
                      <a:pt x="140" y="57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1" name="Freeform 18"/>
              <p:cNvSpPr>
                <a:spLocks/>
              </p:cNvSpPr>
              <p:nvPr/>
            </p:nvSpPr>
            <p:spPr bwMode="auto">
              <a:xfrm>
                <a:off x="4605190" y="4770554"/>
                <a:ext cx="557971" cy="531662"/>
              </a:xfrm>
              <a:custGeom>
                <a:avLst/>
                <a:gdLst>
                  <a:gd name="T0" fmla="*/ 69 w 215"/>
                  <a:gd name="T1" fmla="*/ 0 h 205"/>
                  <a:gd name="T2" fmla="*/ 4 w 215"/>
                  <a:gd name="T3" fmla="*/ 78 h 205"/>
                  <a:gd name="T4" fmla="*/ 0 w 215"/>
                  <a:gd name="T5" fmla="*/ 84 h 205"/>
                  <a:gd name="T6" fmla="*/ 2 w 215"/>
                  <a:gd name="T7" fmla="*/ 85 h 205"/>
                  <a:gd name="T8" fmla="*/ 35 w 215"/>
                  <a:gd name="T9" fmla="*/ 97 h 205"/>
                  <a:gd name="T10" fmla="*/ 54 w 215"/>
                  <a:gd name="T11" fmla="*/ 96 h 205"/>
                  <a:gd name="T12" fmla="*/ 73 w 215"/>
                  <a:gd name="T13" fmla="*/ 94 h 205"/>
                  <a:gd name="T14" fmla="*/ 106 w 215"/>
                  <a:gd name="T15" fmla="*/ 106 h 205"/>
                  <a:gd name="T16" fmla="*/ 143 w 215"/>
                  <a:gd name="T17" fmla="*/ 205 h 205"/>
                  <a:gd name="T18" fmla="*/ 149 w 215"/>
                  <a:gd name="T19" fmla="*/ 200 h 205"/>
                  <a:gd name="T20" fmla="*/ 215 w 215"/>
                  <a:gd name="T21" fmla="*/ 121 h 205"/>
                  <a:gd name="T22" fmla="*/ 215 w 215"/>
                  <a:gd name="T23" fmla="*/ 121 h 205"/>
                  <a:gd name="T24" fmla="*/ 213 w 215"/>
                  <a:gd name="T25" fmla="*/ 120 h 205"/>
                  <a:gd name="T26" fmla="*/ 145 w 215"/>
                  <a:gd name="T27" fmla="*/ 63 h 205"/>
                  <a:gd name="T28" fmla="*/ 72 w 215"/>
                  <a:gd name="T29" fmla="*/ 2 h 205"/>
                  <a:gd name="T30" fmla="*/ 69 w 215"/>
                  <a:gd name="T31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5" h="205">
                    <a:moveTo>
                      <a:pt x="69" y="0"/>
                    </a:moveTo>
                    <a:cubicBezTo>
                      <a:pt x="4" y="78"/>
                      <a:pt x="4" y="78"/>
                      <a:pt x="4" y="78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1" y="84"/>
                      <a:pt x="2" y="85"/>
                      <a:pt x="2" y="85"/>
                    </a:cubicBezTo>
                    <a:cubicBezTo>
                      <a:pt x="13" y="95"/>
                      <a:pt x="24" y="97"/>
                      <a:pt x="35" y="97"/>
                    </a:cubicBezTo>
                    <a:cubicBezTo>
                      <a:pt x="42" y="97"/>
                      <a:pt x="48" y="97"/>
                      <a:pt x="54" y="96"/>
                    </a:cubicBezTo>
                    <a:cubicBezTo>
                      <a:pt x="60" y="95"/>
                      <a:pt x="66" y="94"/>
                      <a:pt x="73" y="94"/>
                    </a:cubicBezTo>
                    <a:cubicBezTo>
                      <a:pt x="83" y="94"/>
                      <a:pt x="94" y="97"/>
                      <a:pt x="106" y="106"/>
                    </a:cubicBezTo>
                    <a:cubicBezTo>
                      <a:pt x="142" y="136"/>
                      <a:pt x="108" y="175"/>
                      <a:pt x="143" y="205"/>
                    </a:cubicBezTo>
                    <a:cubicBezTo>
                      <a:pt x="149" y="200"/>
                      <a:pt x="149" y="200"/>
                      <a:pt x="149" y="200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3" y="120"/>
                      <a:pt x="213" y="120"/>
                      <a:pt x="213" y="120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2" name="Freeform 19"/>
              <p:cNvSpPr>
                <a:spLocks/>
              </p:cNvSpPr>
              <p:nvPr/>
            </p:nvSpPr>
            <p:spPr bwMode="auto">
              <a:xfrm>
                <a:off x="4119568" y="5644234"/>
                <a:ext cx="318997" cy="252128"/>
              </a:xfrm>
              <a:custGeom>
                <a:avLst/>
                <a:gdLst>
                  <a:gd name="T0" fmla="*/ 28 w 123"/>
                  <a:gd name="T1" fmla="*/ 23 h 97"/>
                  <a:gd name="T2" fmla="*/ 89 w 123"/>
                  <a:gd name="T3" fmla="*/ 73 h 97"/>
                  <a:gd name="T4" fmla="*/ 116 w 123"/>
                  <a:gd name="T5" fmla="*/ 97 h 97"/>
                  <a:gd name="T6" fmla="*/ 116 w 123"/>
                  <a:gd name="T7" fmla="*/ 97 h 97"/>
                  <a:gd name="T8" fmla="*/ 90 w 123"/>
                  <a:gd name="T9" fmla="*/ 72 h 97"/>
                  <a:gd name="T10" fmla="*/ 29 w 123"/>
                  <a:gd name="T11" fmla="*/ 22 h 97"/>
                  <a:gd name="T12" fmla="*/ 0 w 123"/>
                  <a:gd name="T13" fmla="*/ 7 h 97"/>
                  <a:gd name="T14" fmla="*/ 0 w 123"/>
                  <a:gd name="T15" fmla="*/ 7 h 97"/>
                  <a:gd name="T16" fmla="*/ 28 w 123"/>
                  <a:gd name="T17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97">
                    <a:moveTo>
                      <a:pt x="28" y="23"/>
                    </a:moveTo>
                    <a:cubicBezTo>
                      <a:pt x="28" y="23"/>
                      <a:pt x="86" y="14"/>
                      <a:pt x="89" y="73"/>
                    </a:cubicBezTo>
                    <a:cubicBezTo>
                      <a:pt x="89" y="73"/>
                      <a:pt x="119" y="71"/>
                      <a:pt x="116" y="97"/>
                    </a:cubicBezTo>
                    <a:cubicBezTo>
                      <a:pt x="116" y="97"/>
                      <a:pt x="116" y="97"/>
                      <a:pt x="116" y="97"/>
                    </a:cubicBezTo>
                    <a:cubicBezTo>
                      <a:pt x="123" y="67"/>
                      <a:pt x="90" y="72"/>
                      <a:pt x="90" y="72"/>
                    </a:cubicBezTo>
                    <a:cubicBezTo>
                      <a:pt x="92" y="9"/>
                      <a:pt x="29" y="22"/>
                      <a:pt x="29" y="22"/>
                    </a:cubicBezTo>
                    <a:cubicBezTo>
                      <a:pt x="23" y="0"/>
                      <a:pt x="9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4"/>
                      <a:pt x="21" y="4"/>
                      <a:pt x="28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srgbClr val="A0DAE4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83" name="Freeform 2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201528" y="5375674"/>
            <a:ext cx="233493" cy="231300"/>
          </a:xfrm>
          <a:custGeom>
            <a:avLst/>
            <a:gdLst>
              <a:gd name="T0" fmla="*/ 75 w 90"/>
              <a:gd name="T1" fmla="*/ 70 h 89"/>
              <a:gd name="T2" fmla="*/ 19 w 90"/>
              <a:gd name="T3" fmla="*/ 75 h 89"/>
              <a:gd name="T4" fmla="*/ 14 w 90"/>
              <a:gd name="T5" fmla="*/ 19 h 89"/>
              <a:gd name="T6" fmla="*/ 70 w 90"/>
              <a:gd name="T7" fmla="*/ 14 h 89"/>
              <a:gd name="T8" fmla="*/ 75 w 90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3" y="61"/>
                  <a:pt x="0" y="36"/>
                  <a:pt x="14" y="19"/>
                </a:cubicBezTo>
                <a:cubicBezTo>
                  <a:pt x="28" y="2"/>
                  <a:pt x="54" y="0"/>
                  <a:pt x="70" y="14"/>
                </a:cubicBezTo>
                <a:cubicBezTo>
                  <a:pt x="87" y="28"/>
                  <a:pt x="90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4" name="Freeform 2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305669" y="5962147"/>
            <a:ext cx="230204" cy="231300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5" name="Freeform 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406520" y="4608327"/>
            <a:ext cx="233493" cy="231300"/>
          </a:xfrm>
          <a:custGeom>
            <a:avLst/>
            <a:gdLst>
              <a:gd name="T0" fmla="*/ 76 w 90"/>
              <a:gd name="T1" fmla="*/ 70 h 89"/>
              <a:gd name="T2" fmla="*/ 20 w 90"/>
              <a:gd name="T3" fmla="*/ 75 h 89"/>
              <a:gd name="T4" fmla="*/ 14 w 90"/>
              <a:gd name="T5" fmla="*/ 19 h 89"/>
              <a:gd name="T6" fmla="*/ 71 w 90"/>
              <a:gd name="T7" fmla="*/ 14 h 89"/>
              <a:gd name="T8" fmla="*/ 76 w 90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76" y="70"/>
                </a:moveTo>
                <a:cubicBezTo>
                  <a:pt x="62" y="87"/>
                  <a:pt x="36" y="89"/>
                  <a:pt x="20" y="75"/>
                </a:cubicBezTo>
                <a:cubicBezTo>
                  <a:pt x="3" y="61"/>
                  <a:pt x="0" y="36"/>
                  <a:pt x="14" y="19"/>
                </a:cubicBezTo>
                <a:cubicBezTo>
                  <a:pt x="29" y="2"/>
                  <a:pt x="54" y="0"/>
                  <a:pt x="71" y="14"/>
                </a:cubicBezTo>
                <a:cubicBezTo>
                  <a:pt x="87" y="28"/>
                  <a:pt x="90" y="53"/>
                  <a:pt x="76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6" name="Freeform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113832" y="4885668"/>
            <a:ext cx="230204" cy="233493"/>
          </a:xfrm>
          <a:custGeom>
            <a:avLst/>
            <a:gdLst>
              <a:gd name="T0" fmla="*/ 75 w 89"/>
              <a:gd name="T1" fmla="*/ 71 h 90"/>
              <a:gd name="T2" fmla="*/ 19 w 89"/>
              <a:gd name="T3" fmla="*/ 76 h 90"/>
              <a:gd name="T4" fmla="*/ 14 w 89"/>
              <a:gd name="T5" fmla="*/ 20 h 90"/>
              <a:gd name="T6" fmla="*/ 70 w 89"/>
              <a:gd name="T7" fmla="*/ 15 h 90"/>
              <a:gd name="T8" fmla="*/ 75 w 89"/>
              <a:gd name="T9" fmla="*/ 7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90">
                <a:moveTo>
                  <a:pt x="75" y="71"/>
                </a:moveTo>
                <a:cubicBezTo>
                  <a:pt x="61" y="87"/>
                  <a:pt x="36" y="90"/>
                  <a:pt x="19" y="76"/>
                </a:cubicBezTo>
                <a:cubicBezTo>
                  <a:pt x="2" y="62"/>
                  <a:pt x="0" y="36"/>
                  <a:pt x="14" y="20"/>
                </a:cubicBezTo>
                <a:cubicBezTo>
                  <a:pt x="28" y="3"/>
                  <a:pt x="53" y="0"/>
                  <a:pt x="70" y="15"/>
                </a:cubicBezTo>
                <a:cubicBezTo>
                  <a:pt x="87" y="29"/>
                  <a:pt x="89" y="54"/>
                  <a:pt x="75" y="71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7" name="Freeform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473133" y="4325504"/>
            <a:ext cx="231300" cy="231300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8" name="Freeform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532328" y="3581177"/>
            <a:ext cx="231300" cy="231300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3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9" name="Freeform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7082626" y="3755475"/>
            <a:ext cx="231300" cy="230204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0" name="Freeform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7448761" y="3316991"/>
            <a:ext cx="231300" cy="230204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1" name="Freeform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7241577" y="3104326"/>
            <a:ext cx="131545" cy="129353"/>
          </a:xfrm>
          <a:custGeom>
            <a:avLst/>
            <a:gdLst>
              <a:gd name="T0" fmla="*/ 43 w 51"/>
              <a:gd name="T1" fmla="*/ 39 h 50"/>
              <a:gd name="T2" fmla="*/ 11 w 51"/>
              <a:gd name="T3" fmla="*/ 42 h 50"/>
              <a:gd name="T4" fmla="*/ 8 w 51"/>
              <a:gd name="T5" fmla="*/ 11 h 50"/>
              <a:gd name="T6" fmla="*/ 40 w 51"/>
              <a:gd name="T7" fmla="*/ 8 h 50"/>
              <a:gd name="T8" fmla="*/ 43 w 51"/>
              <a:gd name="T9" fmla="*/ 3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0">
                <a:moveTo>
                  <a:pt x="43" y="39"/>
                </a:moveTo>
                <a:cubicBezTo>
                  <a:pt x="35" y="49"/>
                  <a:pt x="21" y="50"/>
                  <a:pt x="11" y="42"/>
                </a:cubicBezTo>
                <a:cubicBezTo>
                  <a:pt x="2" y="34"/>
                  <a:pt x="0" y="20"/>
                  <a:pt x="8" y="11"/>
                </a:cubicBezTo>
                <a:cubicBezTo>
                  <a:pt x="16" y="1"/>
                  <a:pt x="30" y="0"/>
                  <a:pt x="40" y="8"/>
                </a:cubicBezTo>
                <a:cubicBezTo>
                  <a:pt x="49" y="16"/>
                  <a:pt x="51" y="30"/>
                  <a:pt x="43" y="3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2" name="Freeform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548772" y="3218332"/>
            <a:ext cx="129353" cy="129353"/>
          </a:xfrm>
          <a:custGeom>
            <a:avLst/>
            <a:gdLst>
              <a:gd name="T0" fmla="*/ 42 w 50"/>
              <a:gd name="T1" fmla="*/ 40 h 50"/>
              <a:gd name="T2" fmla="*/ 11 w 50"/>
              <a:gd name="T3" fmla="*/ 42 h 50"/>
              <a:gd name="T4" fmla="*/ 8 w 50"/>
              <a:gd name="T5" fmla="*/ 11 h 50"/>
              <a:gd name="T6" fmla="*/ 39 w 50"/>
              <a:gd name="T7" fmla="*/ 8 h 50"/>
              <a:gd name="T8" fmla="*/ 42 w 50"/>
              <a:gd name="T9" fmla="*/ 4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50">
                <a:moveTo>
                  <a:pt x="42" y="40"/>
                </a:moveTo>
                <a:cubicBezTo>
                  <a:pt x="34" y="49"/>
                  <a:pt x="20" y="50"/>
                  <a:pt x="11" y="42"/>
                </a:cubicBezTo>
                <a:cubicBezTo>
                  <a:pt x="1" y="35"/>
                  <a:pt x="0" y="20"/>
                  <a:pt x="8" y="11"/>
                </a:cubicBezTo>
                <a:cubicBezTo>
                  <a:pt x="16" y="1"/>
                  <a:pt x="30" y="0"/>
                  <a:pt x="39" y="8"/>
                </a:cubicBezTo>
                <a:cubicBezTo>
                  <a:pt x="49" y="16"/>
                  <a:pt x="50" y="30"/>
                  <a:pt x="42" y="4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3" name="Freeform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192503" y="4995289"/>
            <a:ext cx="130449" cy="129353"/>
          </a:xfrm>
          <a:custGeom>
            <a:avLst/>
            <a:gdLst>
              <a:gd name="T0" fmla="*/ 42 w 50"/>
              <a:gd name="T1" fmla="*/ 39 h 50"/>
              <a:gd name="T2" fmla="*/ 10 w 50"/>
              <a:gd name="T3" fmla="*/ 42 h 50"/>
              <a:gd name="T4" fmla="*/ 8 w 50"/>
              <a:gd name="T5" fmla="*/ 11 h 50"/>
              <a:gd name="T6" fmla="*/ 39 w 50"/>
              <a:gd name="T7" fmla="*/ 8 h 50"/>
              <a:gd name="T8" fmla="*/ 42 w 50"/>
              <a:gd name="T9" fmla="*/ 3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50">
                <a:moveTo>
                  <a:pt x="42" y="39"/>
                </a:moveTo>
                <a:cubicBezTo>
                  <a:pt x="34" y="49"/>
                  <a:pt x="20" y="50"/>
                  <a:pt x="10" y="42"/>
                </a:cubicBezTo>
                <a:cubicBezTo>
                  <a:pt x="1" y="34"/>
                  <a:pt x="0" y="20"/>
                  <a:pt x="8" y="11"/>
                </a:cubicBezTo>
                <a:cubicBezTo>
                  <a:pt x="16" y="1"/>
                  <a:pt x="30" y="0"/>
                  <a:pt x="39" y="8"/>
                </a:cubicBezTo>
                <a:cubicBezTo>
                  <a:pt x="49" y="16"/>
                  <a:pt x="50" y="30"/>
                  <a:pt x="42" y="3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4" name="Freeform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707978" y="4291522"/>
            <a:ext cx="131545" cy="130449"/>
          </a:xfrm>
          <a:custGeom>
            <a:avLst/>
            <a:gdLst>
              <a:gd name="T0" fmla="*/ 43 w 51"/>
              <a:gd name="T1" fmla="*/ 39 h 50"/>
              <a:gd name="T2" fmla="*/ 11 w 51"/>
              <a:gd name="T3" fmla="*/ 42 h 50"/>
              <a:gd name="T4" fmla="*/ 8 w 51"/>
              <a:gd name="T5" fmla="*/ 10 h 50"/>
              <a:gd name="T6" fmla="*/ 40 w 51"/>
              <a:gd name="T7" fmla="*/ 7 h 50"/>
              <a:gd name="T8" fmla="*/ 43 w 51"/>
              <a:gd name="T9" fmla="*/ 3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0">
                <a:moveTo>
                  <a:pt x="43" y="39"/>
                </a:moveTo>
                <a:cubicBezTo>
                  <a:pt x="35" y="48"/>
                  <a:pt x="21" y="50"/>
                  <a:pt x="11" y="42"/>
                </a:cubicBezTo>
                <a:cubicBezTo>
                  <a:pt x="2" y="34"/>
                  <a:pt x="0" y="20"/>
                  <a:pt x="8" y="10"/>
                </a:cubicBezTo>
                <a:cubicBezTo>
                  <a:pt x="16" y="1"/>
                  <a:pt x="30" y="0"/>
                  <a:pt x="40" y="7"/>
                </a:cubicBezTo>
                <a:cubicBezTo>
                  <a:pt x="49" y="15"/>
                  <a:pt x="51" y="29"/>
                  <a:pt x="43" y="3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5" name="Freeform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712363" y="5580666"/>
            <a:ext cx="130449" cy="130449"/>
          </a:xfrm>
          <a:custGeom>
            <a:avLst/>
            <a:gdLst>
              <a:gd name="T0" fmla="*/ 42 w 50"/>
              <a:gd name="T1" fmla="*/ 39 h 50"/>
              <a:gd name="T2" fmla="*/ 11 w 50"/>
              <a:gd name="T3" fmla="*/ 42 h 50"/>
              <a:gd name="T4" fmla="*/ 8 w 50"/>
              <a:gd name="T5" fmla="*/ 11 h 50"/>
              <a:gd name="T6" fmla="*/ 39 w 50"/>
              <a:gd name="T7" fmla="*/ 8 h 50"/>
              <a:gd name="T8" fmla="*/ 42 w 50"/>
              <a:gd name="T9" fmla="*/ 3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50">
                <a:moveTo>
                  <a:pt x="42" y="39"/>
                </a:moveTo>
                <a:cubicBezTo>
                  <a:pt x="34" y="49"/>
                  <a:pt x="20" y="50"/>
                  <a:pt x="11" y="42"/>
                </a:cubicBezTo>
                <a:cubicBezTo>
                  <a:pt x="1" y="34"/>
                  <a:pt x="0" y="20"/>
                  <a:pt x="8" y="11"/>
                </a:cubicBezTo>
                <a:cubicBezTo>
                  <a:pt x="16" y="1"/>
                  <a:pt x="30" y="0"/>
                  <a:pt x="39" y="8"/>
                </a:cubicBezTo>
                <a:cubicBezTo>
                  <a:pt x="49" y="16"/>
                  <a:pt x="50" y="30"/>
                  <a:pt x="42" y="3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6" name="Freeform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4988864" y="5736328"/>
            <a:ext cx="132642" cy="130449"/>
          </a:xfrm>
          <a:custGeom>
            <a:avLst/>
            <a:gdLst>
              <a:gd name="T0" fmla="*/ 43 w 51"/>
              <a:gd name="T1" fmla="*/ 39 h 50"/>
              <a:gd name="T2" fmla="*/ 11 w 51"/>
              <a:gd name="T3" fmla="*/ 42 h 50"/>
              <a:gd name="T4" fmla="*/ 8 w 51"/>
              <a:gd name="T5" fmla="*/ 11 h 50"/>
              <a:gd name="T6" fmla="*/ 40 w 51"/>
              <a:gd name="T7" fmla="*/ 8 h 50"/>
              <a:gd name="T8" fmla="*/ 43 w 51"/>
              <a:gd name="T9" fmla="*/ 3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0">
                <a:moveTo>
                  <a:pt x="43" y="39"/>
                </a:moveTo>
                <a:cubicBezTo>
                  <a:pt x="35" y="49"/>
                  <a:pt x="21" y="50"/>
                  <a:pt x="11" y="42"/>
                </a:cubicBezTo>
                <a:cubicBezTo>
                  <a:pt x="2" y="34"/>
                  <a:pt x="0" y="20"/>
                  <a:pt x="8" y="11"/>
                </a:cubicBezTo>
                <a:cubicBezTo>
                  <a:pt x="16" y="1"/>
                  <a:pt x="30" y="0"/>
                  <a:pt x="40" y="8"/>
                </a:cubicBezTo>
                <a:cubicBezTo>
                  <a:pt x="49" y="16"/>
                  <a:pt x="51" y="30"/>
                  <a:pt x="43" y="3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7" name="Freeform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833786" y="2779847"/>
            <a:ext cx="233493" cy="231300"/>
          </a:xfrm>
          <a:custGeom>
            <a:avLst/>
            <a:gdLst>
              <a:gd name="T0" fmla="*/ 75 w 90"/>
              <a:gd name="T1" fmla="*/ 70 h 89"/>
              <a:gd name="T2" fmla="*/ 19 w 90"/>
              <a:gd name="T3" fmla="*/ 75 h 89"/>
              <a:gd name="T4" fmla="*/ 14 w 90"/>
              <a:gd name="T5" fmla="*/ 19 h 89"/>
              <a:gd name="T6" fmla="*/ 70 w 90"/>
              <a:gd name="T7" fmla="*/ 14 h 89"/>
              <a:gd name="T8" fmla="*/ 75 w 90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3" y="61"/>
                  <a:pt x="0" y="36"/>
                  <a:pt x="14" y="19"/>
                </a:cubicBezTo>
                <a:cubicBezTo>
                  <a:pt x="28" y="2"/>
                  <a:pt x="54" y="0"/>
                  <a:pt x="70" y="14"/>
                </a:cubicBezTo>
                <a:cubicBezTo>
                  <a:pt x="87" y="28"/>
                  <a:pt x="90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8" name="Freeform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7230615" y="2528815"/>
            <a:ext cx="231300" cy="230204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99" name="Freeform 3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7655945" y="2883987"/>
            <a:ext cx="231300" cy="230204"/>
          </a:xfrm>
          <a:custGeom>
            <a:avLst/>
            <a:gdLst>
              <a:gd name="T0" fmla="*/ 75 w 89"/>
              <a:gd name="T1" fmla="*/ 70 h 89"/>
              <a:gd name="T2" fmla="*/ 19 w 89"/>
              <a:gd name="T3" fmla="*/ 75 h 89"/>
              <a:gd name="T4" fmla="*/ 14 w 89"/>
              <a:gd name="T5" fmla="*/ 19 h 89"/>
              <a:gd name="T6" fmla="*/ 70 w 89"/>
              <a:gd name="T7" fmla="*/ 14 h 89"/>
              <a:gd name="T8" fmla="*/ 75 w 89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75" y="70"/>
                </a:moveTo>
                <a:cubicBezTo>
                  <a:pt x="61" y="87"/>
                  <a:pt x="36" y="89"/>
                  <a:pt x="19" y="75"/>
                </a:cubicBezTo>
                <a:cubicBezTo>
                  <a:pt x="2" y="61"/>
                  <a:pt x="0" y="36"/>
                  <a:pt x="14" y="19"/>
                </a:cubicBezTo>
                <a:cubicBezTo>
                  <a:pt x="28" y="2"/>
                  <a:pt x="53" y="0"/>
                  <a:pt x="70" y="14"/>
                </a:cubicBezTo>
                <a:cubicBezTo>
                  <a:pt x="87" y="28"/>
                  <a:pt x="89" y="53"/>
                  <a:pt x="75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0" name="Freeform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990800" y="4312350"/>
            <a:ext cx="326671" cy="326671"/>
          </a:xfrm>
          <a:custGeom>
            <a:avLst/>
            <a:gdLst>
              <a:gd name="T0" fmla="*/ 106 w 126"/>
              <a:gd name="T1" fmla="*/ 99 h 126"/>
              <a:gd name="T2" fmla="*/ 27 w 126"/>
              <a:gd name="T3" fmla="*/ 106 h 126"/>
              <a:gd name="T4" fmla="*/ 20 w 126"/>
              <a:gd name="T5" fmla="*/ 27 h 126"/>
              <a:gd name="T6" fmla="*/ 99 w 126"/>
              <a:gd name="T7" fmla="*/ 20 h 126"/>
              <a:gd name="T8" fmla="*/ 106 w 126"/>
              <a:gd name="T9" fmla="*/ 9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26">
                <a:moveTo>
                  <a:pt x="106" y="99"/>
                </a:moveTo>
                <a:cubicBezTo>
                  <a:pt x="86" y="123"/>
                  <a:pt x="51" y="126"/>
                  <a:pt x="27" y="106"/>
                </a:cubicBezTo>
                <a:cubicBezTo>
                  <a:pt x="4" y="86"/>
                  <a:pt x="0" y="51"/>
                  <a:pt x="20" y="27"/>
                </a:cubicBezTo>
                <a:cubicBezTo>
                  <a:pt x="40" y="4"/>
                  <a:pt x="75" y="0"/>
                  <a:pt x="99" y="20"/>
                </a:cubicBezTo>
                <a:cubicBezTo>
                  <a:pt x="123" y="40"/>
                  <a:pt x="126" y="75"/>
                  <a:pt x="106" y="9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1" name="Freeform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5583010" y="5028176"/>
            <a:ext cx="324478" cy="326671"/>
          </a:xfrm>
          <a:custGeom>
            <a:avLst/>
            <a:gdLst>
              <a:gd name="T0" fmla="*/ 105 w 125"/>
              <a:gd name="T1" fmla="*/ 99 h 126"/>
              <a:gd name="T2" fmla="*/ 27 w 125"/>
              <a:gd name="T3" fmla="*/ 106 h 126"/>
              <a:gd name="T4" fmla="*/ 19 w 125"/>
              <a:gd name="T5" fmla="*/ 27 h 126"/>
              <a:gd name="T6" fmla="*/ 98 w 125"/>
              <a:gd name="T7" fmla="*/ 20 h 126"/>
              <a:gd name="T8" fmla="*/ 105 w 125"/>
              <a:gd name="T9" fmla="*/ 9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105" y="99"/>
                </a:moveTo>
                <a:cubicBezTo>
                  <a:pt x="86" y="123"/>
                  <a:pt x="50" y="126"/>
                  <a:pt x="27" y="106"/>
                </a:cubicBezTo>
                <a:cubicBezTo>
                  <a:pt x="3" y="86"/>
                  <a:pt x="0" y="51"/>
                  <a:pt x="19" y="27"/>
                </a:cubicBezTo>
                <a:cubicBezTo>
                  <a:pt x="39" y="4"/>
                  <a:pt x="74" y="0"/>
                  <a:pt x="98" y="20"/>
                </a:cubicBezTo>
                <a:cubicBezTo>
                  <a:pt x="122" y="40"/>
                  <a:pt x="125" y="75"/>
                  <a:pt x="105" y="9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2" name="Freeform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003955" y="3700664"/>
            <a:ext cx="323382" cy="324478"/>
          </a:xfrm>
          <a:custGeom>
            <a:avLst/>
            <a:gdLst>
              <a:gd name="T0" fmla="*/ 105 w 125"/>
              <a:gd name="T1" fmla="*/ 99 h 125"/>
              <a:gd name="T2" fmla="*/ 27 w 125"/>
              <a:gd name="T3" fmla="*/ 106 h 125"/>
              <a:gd name="T4" fmla="*/ 20 w 125"/>
              <a:gd name="T5" fmla="*/ 27 h 125"/>
              <a:gd name="T6" fmla="*/ 98 w 125"/>
              <a:gd name="T7" fmla="*/ 20 h 125"/>
              <a:gd name="T8" fmla="*/ 105 w 125"/>
              <a:gd name="T9" fmla="*/ 9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105" y="99"/>
                </a:moveTo>
                <a:cubicBezTo>
                  <a:pt x="86" y="122"/>
                  <a:pt x="50" y="125"/>
                  <a:pt x="27" y="106"/>
                </a:cubicBezTo>
                <a:cubicBezTo>
                  <a:pt x="3" y="86"/>
                  <a:pt x="0" y="51"/>
                  <a:pt x="20" y="27"/>
                </a:cubicBezTo>
                <a:cubicBezTo>
                  <a:pt x="39" y="3"/>
                  <a:pt x="75" y="0"/>
                  <a:pt x="98" y="20"/>
                </a:cubicBezTo>
                <a:cubicBezTo>
                  <a:pt x="122" y="40"/>
                  <a:pt x="125" y="75"/>
                  <a:pt x="105" y="9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3" name="Freeform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628795" y="3864000"/>
            <a:ext cx="326671" cy="324478"/>
          </a:xfrm>
          <a:custGeom>
            <a:avLst/>
            <a:gdLst>
              <a:gd name="T0" fmla="*/ 106 w 126"/>
              <a:gd name="T1" fmla="*/ 98 h 125"/>
              <a:gd name="T2" fmla="*/ 27 w 126"/>
              <a:gd name="T3" fmla="*/ 106 h 125"/>
              <a:gd name="T4" fmla="*/ 20 w 126"/>
              <a:gd name="T5" fmla="*/ 27 h 125"/>
              <a:gd name="T6" fmla="*/ 99 w 126"/>
              <a:gd name="T7" fmla="*/ 20 h 125"/>
              <a:gd name="T8" fmla="*/ 106 w 126"/>
              <a:gd name="T9" fmla="*/ 9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25">
                <a:moveTo>
                  <a:pt x="106" y="98"/>
                </a:moveTo>
                <a:cubicBezTo>
                  <a:pt x="86" y="122"/>
                  <a:pt x="51" y="125"/>
                  <a:pt x="27" y="106"/>
                </a:cubicBezTo>
                <a:cubicBezTo>
                  <a:pt x="4" y="86"/>
                  <a:pt x="0" y="51"/>
                  <a:pt x="20" y="27"/>
                </a:cubicBezTo>
                <a:cubicBezTo>
                  <a:pt x="40" y="3"/>
                  <a:pt x="75" y="0"/>
                  <a:pt x="99" y="20"/>
                </a:cubicBezTo>
                <a:cubicBezTo>
                  <a:pt x="123" y="39"/>
                  <a:pt x="126" y="75"/>
                  <a:pt x="106" y="98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4" name="Freeform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6917098" y="3207369"/>
            <a:ext cx="324478" cy="327767"/>
          </a:xfrm>
          <a:custGeom>
            <a:avLst/>
            <a:gdLst>
              <a:gd name="T0" fmla="*/ 106 w 125"/>
              <a:gd name="T1" fmla="*/ 99 h 126"/>
              <a:gd name="T2" fmla="*/ 27 w 125"/>
              <a:gd name="T3" fmla="*/ 106 h 126"/>
              <a:gd name="T4" fmla="*/ 20 w 125"/>
              <a:gd name="T5" fmla="*/ 27 h 126"/>
              <a:gd name="T6" fmla="*/ 98 w 125"/>
              <a:gd name="T7" fmla="*/ 20 h 126"/>
              <a:gd name="T8" fmla="*/ 106 w 125"/>
              <a:gd name="T9" fmla="*/ 9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106" y="99"/>
                </a:moveTo>
                <a:cubicBezTo>
                  <a:pt x="86" y="123"/>
                  <a:pt x="51" y="126"/>
                  <a:pt x="27" y="106"/>
                </a:cubicBezTo>
                <a:cubicBezTo>
                  <a:pt x="3" y="86"/>
                  <a:pt x="0" y="51"/>
                  <a:pt x="20" y="27"/>
                </a:cubicBezTo>
                <a:cubicBezTo>
                  <a:pt x="40" y="4"/>
                  <a:pt x="75" y="0"/>
                  <a:pt x="98" y="20"/>
                </a:cubicBezTo>
                <a:cubicBezTo>
                  <a:pt x="122" y="40"/>
                  <a:pt x="125" y="75"/>
                  <a:pt x="106" y="99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5" name="Freeform 2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>
            <a:spLocks/>
          </p:cNvSpPr>
          <p:nvPr/>
        </p:nvSpPr>
        <p:spPr bwMode="auto">
          <a:xfrm>
            <a:off x="4679732" y="5458986"/>
            <a:ext cx="233493" cy="231300"/>
          </a:xfrm>
          <a:custGeom>
            <a:avLst/>
            <a:gdLst>
              <a:gd name="T0" fmla="*/ 76 w 90"/>
              <a:gd name="T1" fmla="*/ 70 h 89"/>
              <a:gd name="T2" fmla="*/ 20 w 90"/>
              <a:gd name="T3" fmla="*/ 75 h 89"/>
              <a:gd name="T4" fmla="*/ 14 w 90"/>
              <a:gd name="T5" fmla="*/ 19 h 89"/>
              <a:gd name="T6" fmla="*/ 70 w 90"/>
              <a:gd name="T7" fmla="*/ 14 h 89"/>
              <a:gd name="T8" fmla="*/ 76 w 90"/>
              <a:gd name="T9" fmla="*/ 7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76" y="70"/>
                </a:moveTo>
                <a:cubicBezTo>
                  <a:pt x="62" y="87"/>
                  <a:pt x="36" y="89"/>
                  <a:pt x="20" y="75"/>
                </a:cubicBezTo>
                <a:cubicBezTo>
                  <a:pt x="3" y="61"/>
                  <a:pt x="0" y="36"/>
                  <a:pt x="14" y="19"/>
                </a:cubicBezTo>
                <a:cubicBezTo>
                  <a:pt x="29" y="2"/>
                  <a:pt x="54" y="0"/>
                  <a:pt x="70" y="14"/>
                </a:cubicBezTo>
                <a:cubicBezTo>
                  <a:pt x="87" y="28"/>
                  <a:pt x="90" y="53"/>
                  <a:pt x="76" y="70"/>
                </a:cubicBezTo>
                <a:close/>
              </a:path>
            </a:pathLst>
          </a:custGeom>
          <a:solidFill>
            <a:srgbClr val="62FD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A0DAE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0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84048" y="2924155"/>
            <a:ext cx="285698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241576" y="5623055"/>
            <a:ext cx="284974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118726" y="2924155"/>
            <a:ext cx="285698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4706" y="5623055"/>
            <a:ext cx="284974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点击输入</a:t>
            </a:r>
            <a:endParaRPr lang="en-US" sz="1050" b="1" dirty="0">
              <a:solidFill>
                <a:srgbClr val="A0DAE4"/>
              </a:solidFill>
              <a:latin typeface="Calibri" panose="020F0502020204030204"/>
              <a:ea typeface="Open Sans" pitchFamily="34" charset="0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A0DAE4"/>
                </a:solidFill>
                <a:latin typeface="Calibri" panose="020F0502020204030204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0" name="椭圆 10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073689" y="3431816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1" name="椭圆 1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761511" y="5882346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2" name="椭圆 1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971804" y="3427222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3" name="椭圆 1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922093" y="5877752"/>
            <a:ext cx="137718" cy="137718"/>
          </a:xfrm>
          <a:prstGeom prst="ellipse">
            <a:avLst/>
          </a:prstGeom>
          <a:solidFill>
            <a:srgbClr val="62FD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4857 -0.3331 L 2.70833E-6 -4.8148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7" y="1662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951 -0.09607 L -3.95833E-6 3.7037E-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479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0169 -0.15394 L 2.08333E-7 0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91" y="7685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6875 -0.04537 L -2.08333E-6 -3.7037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226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9713 -0.13611 L 1.04167E-6 5.55112E-1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680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8516 0.16412 L -2.70833E-6 -4.44444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8" y="-821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0872 -0.03982 L 1.04167E-6 1.85185E-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43" y="199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7435 0.02129 L 2.08333E-6 4.81481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1" y="-106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5652 0.18218 L -4.58333E-6 -3.33333E-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-912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29362 0.2169 L -1.25E-6 5.55112E-1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4" y="-1085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6901 0.02616 L -2.5E-6 -1.85185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-1319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5091 0.03912 L 8.33333E-7 2.59259E-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39" y="-196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2474 -0.05417 L -4.58333E-6 3.33333E-6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2708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22526 0.22778 L -4.16667E-7 1.85185E-6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3" y="-11389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1771 -0.11273 L 2.08333E-6 2.59259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5625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586 0.10278 L -1.25E-6 -4.07407E-6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" y="-513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7917 -0.10046 L 6.25E-7 -4.44444E-6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5023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474 0.18726 L -3.33333E-6 3.7037E-6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7" y="-9375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1667 0.0669 L -1.25E-6 -4.44444E-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-3356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9349 -0.02037 L 1.875E-6 -1.11111E-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4" y="1019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9427 0.06643 L 2.29167E-6 1.85185E-6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14" y="-3333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9974 -0.18333 L 2.29167E-6 7.40741E-7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7" y="916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971 -0.08264 L -4.79167E-6 -3.7037E-7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412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5287 -0.07963 L 3.95833E-6 3.7037E-7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43" y="3981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1207 -0.03172 L -4.79167E-6 1.85185E-6 " pathEditMode="relative" rAng="0" ptsTypes="AA">
                                      <p:cBhvr>
                                        <p:cTn id="1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7" y="1667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6016 -0.04769 L 4.79167E-6 4.81481E-6 " pathEditMode="relative" rAng="0" ptsTypes="AA">
                                      <p:cBhvr>
                                        <p:cTn id="17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2523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6003 -0.12917 L 2.70833E-6 -1.11111E-6 " pathEditMode="relative" rAng="0" ptsTypes="AA">
                                      <p:cBhvr>
                                        <p:cTn id="18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6389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12213 -0.06689 L -2.5E-6 4.44444E-6 " pathEditMode="relative" rAng="0" ptsTypes="AA">
                                      <p:cBhvr>
                                        <p:cTn id="1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7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/>
      <p:bldP spid="107" grpId="0"/>
      <p:bldP spid="108" grpId="0"/>
      <p:bldP spid="109" grpId="0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25137"/>
            <a:ext cx="1463570" cy="1463570"/>
          </a:xfrm>
          <a:prstGeom prst="rect">
            <a:avLst/>
          </a:prstGeom>
        </p:spPr>
      </p:pic>
      <p:pic>
        <p:nvPicPr>
          <p:cNvPr id="30" name="图片 2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90950"/>
            <a:ext cx="1331944" cy="1331944"/>
          </a:xfrm>
          <a:prstGeom prst="rect">
            <a:avLst/>
          </a:prstGeom>
        </p:spPr>
      </p:pic>
      <p:sp>
        <p:nvSpPr>
          <p:cNvPr id="31" name="椭圆 3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06707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矩形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59233" y="1625663"/>
            <a:ext cx="1146175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565161"/>
            <a:ext cx="4144923" cy="814703"/>
            <a:chOff x="1396469" y="215142"/>
            <a:chExt cx="3564315" cy="814703"/>
          </a:xfrm>
        </p:grpSpPr>
        <p:sp>
          <p:nvSpPr>
            <p:cNvPr id="34" name="矩形 3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3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282095" y="3498125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282095" y="5712638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05278" y="3498125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05278" y="5712638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0" name="组合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496634" y="3231826"/>
            <a:ext cx="1540566" cy="1540566"/>
            <a:chOff x="1496634" y="2176669"/>
            <a:chExt cx="1540566" cy="1540566"/>
          </a:xfrm>
        </p:grpSpPr>
        <p:sp>
          <p:nvSpPr>
            <p:cNvPr id="41" name="椭圆 40"/>
            <p:cNvSpPr/>
            <p:nvPr/>
          </p:nvSpPr>
          <p:spPr>
            <a:xfrm>
              <a:off x="1586087" y="2266122"/>
              <a:ext cx="1361661" cy="1361661"/>
            </a:xfrm>
            <a:prstGeom prst="ellipse">
              <a:avLst/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饼形 41"/>
            <p:cNvSpPr/>
            <p:nvPr/>
          </p:nvSpPr>
          <p:spPr>
            <a:xfrm>
              <a:off x="1496634" y="2176669"/>
              <a:ext cx="1540566" cy="1540566"/>
            </a:xfrm>
            <a:prstGeom prst="pie">
              <a:avLst>
                <a:gd name="adj1" fmla="val 0"/>
                <a:gd name="adj2" fmla="val 5862448"/>
              </a:avLst>
            </a:prstGeom>
            <a:solidFill>
              <a:srgbClr val="62FDFE">
                <a:alpha val="5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3" name="文本框 60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SpPr txBox="1">
              <a:spLocks noChangeArrowheads="1"/>
            </p:cNvSpPr>
            <p:nvPr/>
          </p:nvSpPr>
          <p:spPr bwMode="auto">
            <a:xfrm>
              <a:off x="1583627" y="2541329"/>
              <a:ext cx="9251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30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897612" y="3231826"/>
            <a:ext cx="1545936" cy="1540566"/>
            <a:chOff x="5897612" y="2176669"/>
            <a:chExt cx="1545936" cy="1540566"/>
          </a:xfrm>
        </p:grpSpPr>
        <p:sp>
          <p:nvSpPr>
            <p:cNvPr id="45" name="椭圆 44"/>
            <p:cNvSpPr/>
            <p:nvPr/>
          </p:nvSpPr>
          <p:spPr>
            <a:xfrm>
              <a:off x="5992435" y="2266122"/>
              <a:ext cx="1361661" cy="1361661"/>
            </a:xfrm>
            <a:prstGeom prst="ellipse">
              <a:avLst/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6" name="饼形 45"/>
            <p:cNvSpPr/>
            <p:nvPr/>
          </p:nvSpPr>
          <p:spPr>
            <a:xfrm>
              <a:off x="5902982" y="2176669"/>
              <a:ext cx="1540566" cy="1540566"/>
            </a:xfrm>
            <a:prstGeom prst="pie">
              <a:avLst>
                <a:gd name="adj1" fmla="val 18124673"/>
                <a:gd name="adj2" fmla="val 5862448"/>
              </a:avLst>
            </a:prstGeom>
            <a:solidFill>
              <a:srgbClr val="62FDFE">
                <a:alpha val="5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7" name="文本框 61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SpPr txBox="1">
              <a:spLocks noChangeArrowheads="1"/>
            </p:cNvSpPr>
            <p:nvPr/>
          </p:nvSpPr>
          <p:spPr bwMode="auto">
            <a:xfrm>
              <a:off x="5897612" y="2630782"/>
              <a:ext cx="9239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40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496634" y="5444111"/>
            <a:ext cx="1540566" cy="1540566"/>
            <a:chOff x="1496634" y="4388954"/>
            <a:chExt cx="1540566" cy="1540566"/>
          </a:xfrm>
        </p:grpSpPr>
        <p:sp>
          <p:nvSpPr>
            <p:cNvPr id="49" name="椭圆 48"/>
            <p:cNvSpPr/>
            <p:nvPr/>
          </p:nvSpPr>
          <p:spPr>
            <a:xfrm>
              <a:off x="1586087" y="4478407"/>
              <a:ext cx="1361661" cy="1361661"/>
            </a:xfrm>
            <a:prstGeom prst="ellipse">
              <a:avLst/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0" name="饼形 49"/>
            <p:cNvSpPr/>
            <p:nvPr/>
          </p:nvSpPr>
          <p:spPr>
            <a:xfrm>
              <a:off x="1496634" y="4388954"/>
              <a:ext cx="1540566" cy="1540566"/>
            </a:xfrm>
            <a:prstGeom prst="pie">
              <a:avLst>
                <a:gd name="adj1" fmla="val 15664723"/>
                <a:gd name="adj2" fmla="val 5862448"/>
              </a:avLst>
            </a:prstGeom>
            <a:solidFill>
              <a:srgbClr val="62FDFE">
                <a:alpha val="5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1" name="文本框 62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SpPr txBox="1">
              <a:spLocks noChangeArrowheads="1"/>
            </p:cNvSpPr>
            <p:nvPr/>
          </p:nvSpPr>
          <p:spPr bwMode="auto">
            <a:xfrm>
              <a:off x="1513682" y="4936659"/>
              <a:ext cx="9251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52" name="组合 5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902982" y="5444111"/>
            <a:ext cx="1540566" cy="1540566"/>
            <a:chOff x="5902982" y="4388954"/>
            <a:chExt cx="1540566" cy="1540566"/>
          </a:xfrm>
        </p:grpSpPr>
        <p:sp>
          <p:nvSpPr>
            <p:cNvPr id="53" name="椭圆 52"/>
            <p:cNvSpPr/>
            <p:nvPr/>
          </p:nvSpPr>
          <p:spPr>
            <a:xfrm>
              <a:off x="5992435" y="4478407"/>
              <a:ext cx="1361661" cy="1361661"/>
            </a:xfrm>
            <a:prstGeom prst="ellipse">
              <a:avLst/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4" name="饼形 53"/>
            <p:cNvSpPr/>
            <p:nvPr/>
          </p:nvSpPr>
          <p:spPr>
            <a:xfrm>
              <a:off x="5902982" y="4388954"/>
              <a:ext cx="1540566" cy="1540566"/>
            </a:xfrm>
            <a:prstGeom prst="pie">
              <a:avLst>
                <a:gd name="adj1" fmla="val 13248263"/>
                <a:gd name="adj2" fmla="val 5862448"/>
              </a:avLst>
            </a:prstGeom>
            <a:solidFill>
              <a:srgbClr val="62FDFE">
                <a:alpha val="5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5" name="文本框 64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SpPr txBox="1">
              <a:spLocks noChangeArrowheads="1"/>
            </p:cNvSpPr>
            <p:nvPr/>
          </p:nvSpPr>
          <p:spPr bwMode="auto">
            <a:xfrm>
              <a:off x="5907177" y="5006233"/>
              <a:ext cx="9239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8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%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6" grpId="0"/>
      <p:bldP spid="37" grpId="0"/>
      <p:bldP spid="38" grpId="0"/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68053"/>
            <a:ext cx="1463570" cy="1463570"/>
          </a:xfrm>
          <a:prstGeom prst="rect">
            <a:avLst/>
          </a:prstGeom>
        </p:spPr>
      </p:pic>
      <p:pic>
        <p:nvPicPr>
          <p:cNvPr id="18" name="图片 1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433866"/>
            <a:ext cx="1331944" cy="1331944"/>
          </a:xfrm>
          <a:prstGeom prst="rect">
            <a:avLst/>
          </a:prstGeom>
        </p:spPr>
      </p:pic>
      <p:sp>
        <p:nvSpPr>
          <p:cNvPr id="19" name="椭圆 1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549623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矩形 1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710368"/>
            <a:ext cx="1087226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21" name="组合 2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608077"/>
            <a:ext cx="4160690" cy="814703"/>
            <a:chOff x="1382911" y="215142"/>
            <a:chExt cx="3577873" cy="814703"/>
          </a:xfrm>
        </p:grpSpPr>
        <p:sp>
          <p:nvSpPr>
            <p:cNvPr id="22" name="矩形 21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sp>
        <p:nvSpPr>
          <p:cNvPr id="24" name="椭圆 2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627068" y="3429035"/>
            <a:ext cx="1892122" cy="1892122"/>
          </a:xfrm>
          <a:prstGeom prst="ellipse">
            <a:avLst/>
          </a:pr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S</a:t>
            </a:r>
            <a:endParaRPr kumimoji="0" lang="zh-CN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椭圆 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66249" y="3429035"/>
            <a:ext cx="1892122" cy="1892122"/>
          </a:xfrm>
          <a:prstGeom prst="ellipse">
            <a:avLst/>
          </a:pr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W</a:t>
            </a:r>
            <a:endParaRPr kumimoji="0" lang="zh-CN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6" name="椭圆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580524" y="4632193"/>
            <a:ext cx="1892122" cy="1892122"/>
          </a:xfrm>
          <a:prstGeom prst="ellipse">
            <a:avLst/>
          </a:pr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T</a:t>
            </a:r>
            <a:endParaRPr kumimoji="0" lang="zh-CN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椭圆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19705" y="4632193"/>
            <a:ext cx="1892122" cy="1892122"/>
          </a:xfrm>
          <a:prstGeom prst="ellipse">
            <a:avLst/>
          </a:prstGeom>
          <a:solidFill>
            <a:srgbClr val="62FDFE">
              <a:alpha val="27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O</a:t>
            </a:r>
            <a:endParaRPr kumimoji="0" lang="zh-CN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TextBox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8479695" y="3435735"/>
            <a:ext cx="2470528" cy="9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1926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Weakness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Lorem ipsum dolor sit amet,consectetur adipisicing elit, sed do eiusmod tempor</a:t>
            </a:r>
          </a:p>
        </p:txBody>
      </p:sp>
      <p:sp>
        <p:nvSpPr>
          <p:cNvPr id="29" name="TextBox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1289789" y="3435735"/>
            <a:ext cx="2807124" cy="76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1926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Strenghts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sLorem ipsum dolor sit amet,consectetur adipisicing elit, sed do eiusmod tempor</a:t>
            </a:r>
          </a:p>
        </p:txBody>
      </p:sp>
      <p:sp>
        <p:nvSpPr>
          <p:cNvPr id="30" name="TextBox 5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8437308" y="5631967"/>
            <a:ext cx="2518118" cy="9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1926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Threats</a:t>
            </a:r>
            <a:endParaRPr lang="en-US" altLang="zh-CN" sz="1200" dirty="0">
              <a:solidFill>
                <a:srgbClr val="62FDFE"/>
              </a:solidFill>
              <a:latin typeface="Helvetica" panose="020B0604020202020204" pitchFamily="34" charset="0"/>
              <a:ea typeface="Microsoft JhengHei" panose="020B0604030504040204" pitchFamily="34" charset="-120"/>
              <a:cs typeface="Helvetica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Lorem ipsum dolor sit amet,consectetur adipisicing elit, sed do eiusmod tempor</a:t>
            </a:r>
          </a:p>
        </p:txBody>
      </p:sp>
      <p:sp>
        <p:nvSpPr>
          <p:cNvPr id="31" name="TextBox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 txBox="1">
            <a:spLocks noChangeArrowheads="1"/>
          </p:cNvSpPr>
          <p:nvPr/>
        </p:nvSpPr>
        <p:spPr bwMode="auto">
          <a:xfrm>
            <a:off x="1394226" y="5631967"/>
            <a:ext cx="2702686" cy="76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1926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Opportunities</a:t>
            </a:r>
            <a:endParaRPr lang="en-US" altLang="zh-CN" sz="1200" dirty="0">
              <a:solidFill>
                <a:srgbClr val="62FDFE"/>
              </a:solidFill>
              <a:latin typeface="Helvetica" panose="020B0604020202020204" pitchFamily="34" charset="0"/>
              <a:ea typeface="Microsoft JhengHei" panose="020B0604030504040204" pitchFamily="34" charset="-120"/>
              <a:cs typeface="Helvetica" panose="020B0604020202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62FDFE"/>
                </a:solidFill>
                <a:latin typeface="Helvetica" panose="020B0604020202020204" pitchFamily="34" charset="0"/>
                <a:ea typeface="Microsoft JhengHei" panose="020B0604030504040204" pitchFamily="34" charset="-120"/>
                <a:cs typeface="Helvetica" panose="020B0604020202020204" pitchFamily="34" charset="0"/>
              </a:rPr>
              <a:t>Lorem ipsum dolor sit amet,consectetur adipisicing emit, sed do eiusmod tempor.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195 -0.1037 L -4.58333E-6 1.11111E-6 " pathEditMode="relative" rAng="0" ptsTypes="AA">
                                      <p:cBhvr>
                                        <p:cTn id="5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1" y="518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26 -0.10672 L 2.91667E-6 2.22222E-6 " pathEditMode="relative" rAng="0" ptsTypes="AA">
                                      <p:cBhvr>
                                        <p:cTn id="5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" y="532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638 0.09607 L -1.04167E-6 -7.40741E-7 " pathEditMode="relative" rAng="0" ptsTypes="AA">
                                      <p:cBhvr>
                                        <p:cTn id="6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-4815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3 0.10046 L 4.79167E-6 -7.40741E-7 " pathEditMode="relative" rAng="0" ptsTypes="AA">
                                      <p:cBhvr>
                                        <p:cTn id="6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3" y="-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079208"/>
            <a:ext cx="1463570" cy="1463570"/>
          </a:xfrm>
          <a:prstGeom prst="rect">
            <a:avLst/>
          </a:prstGeom>
        </p:spPr>
      </p:pic>
      <p:pic>
        <p:nvPicPr>
          <p:cNvPr id="17" name="图片 1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145021"/>
            <a:ext cx="1331944" cy="1331944"/>
          </a:xfrm>
          <a:prstGeom prst="rect">
            <a:avLst/>
          </a:prstGeom>
        </p:spPr>
      </p:pic>
      <p:sp>
        <p:nvSpPr>
          <p:cNvPr id="18" name="椭圆 1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260778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矩形 1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99319" y="1437487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20" name="组合 1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319232"/>
            <a:ext cx="4160690" cy="814703"/>
            <a:chOff x="1382911" y="215142"/>
            <a:chExt cx="3577873" cy="814703"/>
          </a:xfrm>
        </p:grpSpPr>
        <p:sp>
          <p:nvSpPr>
            <p:cNvPr id="21" name="矩形 20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505434" y="2458949"/>
            <a:ext cx="8831651" cy="4957776"/>
            <a:chOff x="1505434" y="1649721"/>
            <a:chExt cx="8831651" cy="4957776"/>
          </a:xfrm>
        </p:grpSpPr>
        <p:pic>
          <p:nvPicPr>
            <p:cNvPr id="24" name="图片 2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PicPr>
              <a:picLocks noChangeAspect="1"/>
            </p:cNvPicPr>
            <p:nvPr/>
          </p:nvPicPr>
          <p:blipFill>
            <a:blip r:embed="rId4">
              <a:duotone>
                <a:srgbClr val="5B9BD5">
                  <a:shade val="45000"/>
                  <a:satMod val="135000"/>
                </a:srgbClr>
                <a:prstClr val="white"/>
              </a:duotone>
              <a:lum bright="40000" contrast="40000"/>
            </a:blip>
            <a:stretch>
              <a:fillRect/>
            </a:stretch>
          </p:blipFill>
          <p:spPr>
            <a:xfrm>
              <a:off x="1505434" y="1649721"/>
              <a:ext cx="8827508" cy="4957776"/>
            </a:xfrm>
            <a:prstGeom prst="rect">
              <a:avLst/>
            </a:prstGeom>
          </p:spPr>
        </p:pic>
        <p:pic>
          <p:nvPicPr>
            <p:cNvPr id="25" name="图片 24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PicPr>
              <a:picLocks noChangeAspect="1"/>
            </p:cNvPicPr>
            <p:nvPr/>
          </p:nvPicPr>
          <p:blipFill>
            <a:blip r:embed="rId4">
              <a:duotone>
                <a:srgbClr val="5B9BD5">
                  <a:shade val="45000"/>
                  <a:satMod val="135000"/>
                </a:srgbClr>
                <a:prstClr val="white"/>
              </a:duotone>
              <a:lum bright="40000" contrast="40000"/>
            </a:blip>
            <a:stretch>
              <a:fillRect/>
            </a:stretch>
          </p:blipFill>
          <p:spPr>
            <a:xfrm>
              <a:off x="1509577" y="1649721"/>
              <a:ext cx="8827508" cy="4957776"/>
            </a:xfrm>
            <a:prstGeom prst="rect">
              <a:avLst/>
            </a:prstGeom>
          </p:spPr>
        </p:pic>
      </p:grpSp>
      <p:sp>
        <p:nvSpPr>
          <p:cNvPr id="26" name="椭圆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669345" y="3287034"/>
            <a:ext cx="914400" cy="914400"/>
          </a:xfrm>
          <a:prstGeom prst="ellipse">
            <a:avLst/>
          </a:prstGeom>
          <a:solidFill>
            <a:srgbClr val="62FDFE">
              <a:alpha val="43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01%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椭圆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077668" y="5014846"/>
            <a:ext cx="914400" cy="914400"/>
          </a:xfrm>
          <a:prstGeom prst="ellipse">
            <a:avLst/>
          </a:prstGeom>
          <a:solidFill>
            <a:srgbClr val="62FDFE">
              <a:alpha val="43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02%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椭圆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046015" y="3362316"/>
            <a:ext cx="914400" cy="914400"/>
          </a:xfrm>
          <a:prstGeom prst="ellipse">
            <a:avLst/>
          </a:prstGeom>
          <a:solidFill>
            <a:srgbClr val="62FDFE">
              <a:alpha val="43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03%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椭圆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191550" y="4023437"/>
            <a:ext cx="914400" cy="914400"/>
          </a:xfrm>
          <a:prstGeom prst="ellipse">
            <a:avLst/>
          </a:prstGeom>
          <a:solidFill>
            <a:srgbClr val="62FDFE">
              <a:alpha val="43000"/>
            </a:srgbClr>
          </a:solidFill>
          <a:ln w="12700" cap="flat" cmpd="sng" algn="ctr">
            <a:solidFill>
              <a:srgbClr val="62FDF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04%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62FDF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133 0.00393 L 5E-6 1.48148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-2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222 -0.19491 L -3.54167E-6 -2.22222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974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65 0.15625 L 2.70833E-6 1.48148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782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9245 0.0044 L -2.08333E-7 -2.59259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2" y="-23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0833E-6 0.06666 L 2.70833E-6 4.81481E-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21" y="1167143"/>
            <a:ext cx="1463570" cy="1463570"/>
          </a:xfrm>
          <a:prstGeom prst="rect">
            <a:avLst/>
          </a:prstGeom>
        </p:spPr>
      </p:pic>
      <p:pic>
        <p:nvPicPr>
          <p:cNvPr id="26" name="图片 2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34" y="1232956"/>
            <a:ext cx="1331944" cy="1331944"/>
          </a:xfrm>
          <a:prstGeom prst="rect">
            <a:avLst/>
          </a:prstGeom>
        </p:spPr>
      </p:pic>
      <p:sp>
        <p:nvSpPr>
          <p:cNvPr id="27" name="椭圆 2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97991" y="1348713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矩形 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22202" y="1481796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04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29" name="组合 2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911605" y="1407167"/>
            <a:ext cx="4160690" cy="814703"/>
            <a:chOff x="1382911" y="215142"/>
            <a:chExt cx="3577873" cy="814703"/>
          </a:xfrm>
        </p:grpSpPr>
        <p:sp>
          <p:nvSpPr>
            <p:cNvPr id="30" name="矩形 29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43288" y="2961795"/>
            <a:ext cx="10540912" cy="4022882"/>
            <a:chOff x="1170926" y="2320950"/>
            <a:chExt cx="9639035" cy="3791616"/>
          </a:xfrm>
        </p:grpSpPr>
        <p:grpSp>
          <p:nvGrpSpPr>
            <p:cNvPr id="33" name="组合 32"/>
            <p:cNvGrpSpPr/>
            <p:nvPr/>
          </p:nvGrpSpPr>
          <p:grpSpPr>
            <a:xfrm>
              <a:off x="1170926" y="2320950"/>
              <a:ext cx="9639035" cy="3791616"/>
              <a:chOff x="1052038" y="2205441"/>
              <a:chExt cx="5050588" cy="394070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052038" y="2205441"/>
                <a:ext cx="5040649" cy="3940703"/>
              </a:xfrm>
              <a:prstGeom prst="rect">
                <a:avLst/>
              </a:prstGeom>
              <a:noFill/>
              <a:ln w="12700" cap="flat" cmpd="sng" algn="ctr">
                <a:solidFill>
                  <a:srgbClr val="62FDFE">
                    <a:alpha val="52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5844209" y="22064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flipH="1">
                <a:off x="1059678" y="22064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 flipV="1">
                <a:off x="1059678" y="5867848"/>
                <a:ext cx="5042948" cy="278296"/>
                <a:chOff x="1212078" y="2358887"/>
                <a:chExt cx="5042948" cy="278296"/>
              </a:xfrm>
            </p:grpSpPr>
            <p:sp>
              <p:nvSpPr>
                <p:cNvPr id="39" name="任意多边形 38"/>
                <p:cNvSpPr/>
                <p:nvPr/>
              </p:nvSpPr>
              <p:spPr>
                <a:xfrm>
                  <a:off x="5996609" y="2358887"/>
                  <a:ext cx="258417" cy="278296"/>
                </a:xfrm>
                <a:custGeom>
                  <a:avLst/>
                  <a:gdLst>
                    <a:gd name="connsiteX0" fmla="*/ 0 w 258417"/>
                    <a:gd name="connsiteY0" fmla="*/ 0 h 278296"/>
                    <a:gd name="connsiteX1" fmla="*/ 258417 w 258417"/>
                    <a:gd name="connsiteY1" fmla="*/ 0 h 278296"/>
                    <a:gd name="connsiteX2" fmla="*/ 258417 w 258417"/>
                    <a:gd name="connsiteY2" fmla="*/ 278296 h 27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8417" h="278296">
                      <a:moveTo>
                        <a:pt x="0" y="0"/>
                      </a:moveTo>
                      <a:lnTo>
                        <a:pt x="258417" y="0"/>
                      </a:lnTo>
                      <a:lnTo>
                        <a:pt x="258417" y="278296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62FDFE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  <a:cs typeface="+mn-cs"/>
                  </a:endParaRPr>
                </a:p>
              </p:txBody>
            </p:sp>
            <p:sp>
              <p:nvSpPr>
                <p:cNvPr id="40" name="任意多边形 39"/>
                <p:cNvSpPr/>
                <p:nvPr/>
              </p:nvSpPr>
              <p:spPr>
                <a:xfrm flipH="1">
                  <a:off x="1212078" y="2358887"/>
                  <a:ext cx="258417" cy="278296"/>
                </a:xfrm>
                <a:custGeom>
                  <a:avLst/>
                  <a:gdLst>
                    <a:gd name="connsiteX0" fmla="*/ 0 w 258417"/>
                    <a:gd name="connsiteY0" fmla="*/ 0 h 278296"/>
                    <a:gd name="connsiteX1" fmla="*/ 258417 w 258417"/>
                    <a:gd name="connsiteY1" fmla="*/ 0 h 278296"/>
                    <a:gd name="connsiteX2" fmla="*/ 258417 w 258417"/>
                    <a:gd name="connsiteY2" fmla="*/ 278296 h 27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8417" h="278296">
                      <a:moveTo>
                        <a:pt x="0" y="0"/>
                      </a:moveTo>
                      <a:lnTo>
                        <a:pt x="258417" y="0"/>
                      </a:lnTo>
                      <a:lnTo>
                        <a:pt x="258417" y="278296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62FDFE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  <a:cs typeface="+mn-cs"/>
                  </a:endParaRPr>
                </a:p>
              </p:txBody>
            </p:sp>
          </p:grpSp>
        </p:grpSp>
        <p:sp>
          <p:nvSpPr>
            <p:cNvPr id="34" name="矩形 33"/>
            <p:cNvSpPr/>
            <p:nvPr/>
          </p:nvSpPr>
          <p:spPr>
            <a:xfrm>
              <a:off x="1328639" y="2474844"/>
              <a:ext cx="9305957" cy="3478696"/>
            </a:xfrm>
            <a:prstGeom prst="rect">
              <a:avLst/>
            </a:prstGeom>
            <a:solidFill>
              <a:srgbClr val="62FDFE">
                <a:alpha val="33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pic>
        <p:nvPicPr>
          <p:cNvPr id="41" name="图片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32" r="7949"/>
          <a:stretch/>
        </p:blipFill>
        <p:spPr>
          <a:xfrm>
            <a:off x="1200746" y="3303639"/>
            <a:ext cx="4283902" cy="3333750"/>
          </a:xfrm>
          <a:prstGeom prst="rect">
            <a:avLst/>
          </a:prstGeom>
        </p:spPr>
      </p:pic>
      <p:sp>
        <p:nvSpPr>
          <p:cNvPr id="42" name="矩形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45205" y="3526480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矩形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50603" y="4784503"/>
            <a:ext cx="55015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" name="矩形 4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43634" y="6042526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62FDF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238493" y="3228548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238493" y="4491051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238493" y="5719360"/>
            <a:ext cx="337445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2FDFE"/>
                </a:solidFill>
                <a:latin typeface="Calibri" panose="020F0502020204030204"/>
                <a:ea typeface="宋体"/>
                <a:cs typeface="Open Sans" panose="020B0606030504020204" pitchFamily="34" charset="0"/>
              </a:rPr>
              <a:t>点击输入</a:t>
            </a:r>
            <a:endParaRPr lang="en-US" sz="1050" dirty="0">
              <a:solidFill>
                <a:srgbClr val="62FDFE"/>
              </a:solidFill>
              <a:latin typeface="Calibri" panose="020F0502020204030204"/>
              <a:ea typeface="+mn-ea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2FDFE"/>
                </a:solidFill>
                <a:latin typeface="Calibri" panose="020F0502020204030204"/>
                <a:ea typeface="+mn-ea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0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188131"/>
            <a:ext cx="1463570" cy="1463570"/>
          </a:xfrm>
          <a:prstGeom prst="rect">
            <a:avLst/>
          </a:prstGeom>
        </p:spPr>
      </p:pic>
      <p:pic>
        <p:nvPicPr>
          <p:cNvPr id="35" name="图片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253944"/>
            <a:ext cx="1331944" cy="1331944"/>
          </a:xfrm>
          <a:prstGeom prst="rect">
            <a:avLst/>
          </a:prstGeom>
        </p:spPr>
      </p:pic>
      <p:sp>
        <p:nvSpPr>
          <p:cNvPr id="36" name="椭圆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369701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72020" y="1530446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01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8" name="组合 3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428155"/>
            <a:ext cx="4144923" cy="814703"/>
            <a:chOff x="1396469" y="215142"/>
            <a:chExt cx="3564315" cy="814703"/>
          </a:xfrm>
        </p:grpSpPr>
        <p:sp>
          <p:nvSpPr>
            <p:cNvPr id="39" name="矩形 38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247964" y="2191109"/>
            <a:ext cx="2996479" cy="5297624"/>
            <a:chOff x="7152654" y="667070"/>
            <a:chExt cx="3329354" cy="5886130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152654" y="667070"/>
              <a:ext cx="3329354" cy="588613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152654" y="667070"/>
              <a:ext cx="3329354" cy="5886130"/>
            </a:xfrm>
            <a:prstGeom prst="rect">
              <a:avLst/>
            </a:prstGeom>
          </p:spPr>
        </p:pic>
      </p:grpSp>
      <p:sp>
        <p:nvSpPr>
          <p:cNvPr id="44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938541" y="3069903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721575" y="2872932"/>
            <a:ext cx="323340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Option Words 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ms-MY" altLang="zh-CN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Nullam eu tempor purus. Nunc a leo magna, sit amet consequat risus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938541" y="4175262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721575" y="3978291"/>
            <a:ext cx="323340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Option Words 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ms-MY" altLang="zh-CN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Nullam eu tempor purus. Nunc a leo magna, sit amet consequat risus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938541" y="5165047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721575" y="4968076"/>
            <a:ext cx="323340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Option Words 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ms-MY" altLang="zh-CN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Nullam eu tempor purus. Nunc a leo magna, sit amet consequat risus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938541" y="6270406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721575" y="6073435"/>
            <a:ext cx="323340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Option Words 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ms-MY" altLang="zh-CN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Nullam eu tempor purus. Nunc a leo magna, sit amet consequat risus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52" name="组合 5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64593" y="5292007"/>
            <a:ext cx="263052" cy="262017"/>
            <a:chOff x="4557733" y="2434359"/>
            <a:chExt cx="512624" cy="510606"/>
          </a:xfrm>
          <a:solidFill>
            <a:srgbClr val="62FDFE"/>
          </a:solidFill>
        </p:grpSpPr>
        <p:sp>
          <p:nvSpPr>
            <p:cNvPr id="53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49444" y="3195357"/>
            <a:ext cx="276959" cy="266347"/>
            <a:chOff x="6159731" y="1864447"/>
            <a:chExt cx="469385" cy="451400"/>
          </a:xfrm>
          <a:solidFill>
            <a:srgbClr val="62FDFE"/>
          </a:solidFill>
        </p:grpSpPr>
        <p:sp>
          <p:nvSpPr>
            <p:cNvPr id="56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48128" y="6410784"/>
            <a:ext cx="250358" cy="216977"/>
            <a:chOff x="7090992" y="4839631"/>
            <a:chExt cx="424306" cy="367732"/>
          </a:xfrm>
          <a:solidFill>
            <a:srgbClr val="62FDFE"/>
          </a:solidFill>
        </p:grpSpPr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4322" y="4318164"/>
            <a:ext cx="230456" cy="228080"/>
            <a:chOff x="4270293" y="4090633"/>
            <a:chExt cx="390570" cy="386543"/>
          </a:xfrm>
          <a:solidFill>
            <a:srgbClr val="62FDFE"/>
          </a:solidFill>
        </p:grpSpPr>
        <p:sp>
          <p:nvSpPr>
            <p:cNvPr id="64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50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96045"/>
            <a:ext cx="1463570" cy="1463570"/>
          </a:xfrm>
          <a:prstGeom prst="rect">
            <a:avLst/>
          </a:prstGeom>
        </p:spPr>
      </p:pic>
      <p:pic>
        <p:nvPicPr>
          <p:cNvPr id="34" name="图片 3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61858"/>
            <a:ext cx="1331944" cy="1331944"/>
          </a:xfrm>
          <a:prstGeom prst="rect">
            <a:avLst/>
          </a:prstGeom>
        </p:spPr>
      </p:pic>
      <p:sp>
        <p:nvSpPr>
          <p:cNvPr id="35" name="椭圆 3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77615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15085" y="1635568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01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7" name="组合 3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536069"/>
            <a:ext cx="4144923" cy="814703"/>
            <a:chOff x="1396469" y="215142"/>
            <a:chExt cx="3564315" cy="814703"/>
          </a:xfrm>
        </p:grpSpPr>
        <p:sp>
          <p:nvSpPr>
            <p:cNvPr id="38" name="矩形 37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01773" y="3182984"/>
            <a:ext cx="2216237" cy="2216237"/>
            <a:chOff x="1172421" y="2116578"/>
            <a:chExt cx="2216237" cy="2216237"/>
          </a:xfrm>
        </p:grpSpPr>
        <p:sp>
          <p:nvSpPr>
            <p:cNvPr id="41" name="椭圆 40"/>
            <p:cNvSpPr/>
            <p:nvPr/>
          </p:nvSpPr>
          <p:spPr>
            <a:xfrm>
              <a:off x="1172421" y="2116578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弧形 41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5400000"/>
                <a:gd name="adj2" fmla="val 10800000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409984" y="2354141"/>
              <a:ext cx="1741109" cy="1741109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弧形 43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15403384"/>
                <a:gd name="adj2" fmla="val 10674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562528" y="3182982"/>
            <a:ext cx="2216237" cy="2216237"/>
            <a:chOff x="1172421" y="2116578"/>
            <a:chExt cx="2216237" cy="2216237"/>
          </a:xfrm>
        </p:grpSpPr>
        <p:sp>
          <p:nvSpPr>
            <p:cNvPr id="46" name="椭圆 45"/>
            <p:cNvSpPr/>
            <p:nvPr/>
          </p:nvSpPr>
          <p:spPr>
            <a:xfrm>
              <a:off x="1172421" y="2116578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弧形 46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5400000"/>
                <a:gd name="adj2" fmla="val 10800000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409984" y="2354141"/>
              <a:ext cx="1741109" cy="1741109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弧形 48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15403384"/>
                <a:gd name="adj2" fmla="val 10674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423283" y="3182984"/>
            <a:ext cx="2216237" cy="2216237"/>
            <a:chOff x="1172421" y="2116578"/>
            <a:chExt cx="2216237" cy="2216237"/>
          </a:xfrm>
        </p:grpSpPr>
        <p:sp>
          <p:nvSpPr>
            <p:cNvPr id="51" name="椭圆 50"/>
            <p:cNvSpPr/>
            <p:nvPr/>
          </p:nvSpPr>
          <p:spPr>
            <a:xfrm>
              <a:off x="1172421" y="2116578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弧形 51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5400000"/>
                <a:gd name="adj2" fmla="val 10800000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409984" y="2354141"/>
              <a:ext cx="1741109" cy="1741109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弧形 53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15403384"/>
                <a:gd name="adj2" fmla="val 10674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284038" y="3182982"/>
            <a:ext cx="2216237" cy="2216237"/>
            <a:chOff x="1172421" y="2116578"/>
            <a:chExt cx="2216237" cy="2216237"/>
          </a:xfrm>
        </p:grpSpPr>
        <p:sp>
          <p:nvSpPr>
            <p:cNvPr id="56" name="椭圆 55"/>
            <p:cNvSpPr/>
            <p:nvPr/>
          </p:nvSpPr>
          <p:spPr>
            <a:xfrm>
              <a:off x="1172421" y="2116578"/>
              <a:ext cx="2216237" cy="2216237"/>
            </a:xfrm>
            <a:prstGeom prst="ellipse">
              <a:avLst/>
            </a:prstGeom>
            <a:solidFill>
              <a:srgbClr val="62FDFE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弧形 56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5400000"/>
                <a:gd name="adj2" fmla="val 10800000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09984" y="2354141"/>
              <a:ext cx="1741109" cy="1741109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A0DAE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弧形 58"/>
            <p:cNvSpPr/>
            <p:nvPr/>
          </p:nvSpPr>
          <p:spPr>
            <a:xfrm>
              <a:off x="1296305" y="2240462"/>
              <a:ext cx="1968468" cy="1968468"/>
            </a:xfrm>
            <a:prstGeom prst="arc">
              <a:avLst>
                <a:gd name="adj1" fmla="val 15403384"/>
                <a:gd name="adj2" fmla="val 10674"/>
              </a:avLst>
            </a:prstGeom>
            <a:noFill/>
            <a:ln w="28575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36678" y="5691848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585798" y="5683950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34918" y="5681067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3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284038" y="5681067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60" grpId="0"/>
      <p:bldP spid="61" grpId="0"/>
      <p:bldP spid="62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180162"/>
            <a:ext cx="1463570" cy="1463570"/>
          </a:xfrm>
          <a:prstGeom prst="rect">
            <a:avLst/>
          </a:prstGeom>
        </p:spPr>
      </p:pic>
      <p:pic>
        <p:nvPicPr>
          <p:cNvPr id="46" name="图片 4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245975"/>
            <a:ext cx="1331944" cy="1331944"/>
          </a:xfrm>
          <a:prstGeom prst="rect">
            <a:avLst/>
          </a:prstGeom>
        </p:spPr>
      </p:pic>
      <p:sp>
        <p:nvSpPr>
          <p:cNvPr id="47" name="椭圆 4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361732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矩形 4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36825" y="1522477"/>
            <a:ext cx="116184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49" name="组合 4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88722" y="1420186"/>
            <a:ext cx="4160690" cy="814703"/>
            <a:chOff x="1382911" y="215142"/>
            <a:chExt cx="3577873" cy="814703"/>
          </a:xfrm>
        </p:grpSpPr>
        <p:sp>
          <p:nvSpPr>
            <p:cNvPr id="50" name="矩形 49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52" name="Group 67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>
            <a:grpSpLocks noChangeAspect="1"/>
          </p:cNvGrpSpPr>
          <p:nvPr/>
        </p:nvGrpSpPr>
        <p:grpSpPr bwMode="auto">
          <a:xfrm>
            <a:off x="2635861" y="2772593"/>
            <a:ext cx="6148388" cy="4356100"/>
            <a:chOff x="1653" y="1174"/>
            <a:chExt cx="3873" cy="2744"/>
          </a:xfrm>
          <a:solidFill>
            <a:srgbClr val="62FDFE">
              <a:alpha val="52000"/>
            </a:srgbClr>
          </a:solidFill>
        </p:grpSpPr>
        <p:sp>
          <p:nvSpPr>
            <p:cNvPr id="53" name="Freeform 678"/>
            <p:cNvSpPr>
              <a:spLocks noEditPoints="1"/>
            </p:cNvSpPr>
            <p:nvPr/>
          </p:nvSpPr>
          <p:spPr bwMode="auto">
            <a:xfrm>
              <a:off x="2572" y="1438"/>
              <a:ext cx="2115" cy="652"/>
            </a:xfrm>
            <a:custGeom>
              <a:avLst/>
              <a:gdLst>
                <a:gd name="T0" fmla="*/ 530 w 3430"/>
                <a:gd name="T1" fmla="*/ 907 h 1057"/>
                <a:gd name="T2" fmla="*/ 88 w 3430"/>
                <a:gd name="T3" fmla="*/ 1029 h 1057"/>
                <a:gd name="T4" fmla="*/ 236 w 3430"/>
                <a:gd name="T5" fmla="*/ 943 h 1057"/>
                <a:gd name="T6" fmla="*/ 522 w 3430"/>
                <a:gd name="T7" fmla="*/ 894 h 1057"/>
                <a:gd name="T8" fmla="*/ 199 w 3430"/>
                <a:gd name="T9" fmla="*/ 864 h 1057"/>
                <a:gd name="T10" fmla="*/ 486 w 3430"/>
                <a:gd name="T11" fmla="*/ 794 h 1057"/>
                <a:gd name="T12" fmla="*/ 421 w 3430"/>
                <a:gd name="T13" fmla="*/ 794 h 1057"/>
                <a:gd name="T14" fmla="*/ 229 w 3430"/>
                <a:gd name="T15" fmla="*/ 757 h 1057"/>
                <a:gd name="T16" fmla="*/ 444 w 3430"/>
                <a:gd name="T17" fmla="*/ 696 h 1057"/>
                <a:gd name="T18" fmla="*/ 228 w 3430"/>
                <a:gd name="T19" fmla="*/ 567 h 1057"/>
                <a:gd name="T20" fmla="*/ 357 w 3430"/>
                <a:gd name="T21" fmla="*/ 521 h 1057"/>
                <a:gd name="T22" fmla="*/ 227 w 3430"/>
                <a:gd name="T23" fmla="*/ 459 h 1057"/>
                <a:gd name="T24" fmla="*/ 233 w 3430"/>
                <a:gd name="T25" fmla="*/ 444 h 1057"/>
                <a:gd name="T26" fmla="*/ 476 w 3430"/>
                <a:gd name="T27" fmla="*/ 498 h 1057"/>
                <a:gd name="T28" fmla="*/ 262 w 3430"/>
                <a:gd name="T29" fmla="*/ 437 h 1057"/>
                <a:gd name="T30" fmla="*/ 499 w 3430"/>
                <a:gd name="T31" fmla="*/ 429 h 1057"/>
                <a:gd name="T32" fmla="*/ 290 w 3430"/>
                <a:gd name="T33" fmla="*/ 391 h 1057"/>
                <a:gd name="T34" fmla="*/ 496 w 3430"/>
                <a:gd name="T35" fmla="*/ 351 h 1057"/>
                <a:gd name="T36" fmla="*/ 600 w 3430"/>
                <a:gd name="T37" fmla="*/ 367 h 1057"/>
                <a:gd name="T38" fmla="*/ 399 w 3430"/>
                <a:gd name="T39" fmla="*/ 338 h 1057"/>
                <a:gd name="T40" fmla="*/ 188 w 3430"/>
                <a:gd name="T41" fmla="*/ 489 h 1057"/>
                <a:gd name="T42" fmla="*/ 153 w 3430"/>
                <a:gd name="T43" fmla="*/ 1000 h 1057"/>
                <a:gd name="T44" fmla="*/ 432 w 3430"/>
                <a:gd name="T45" fmla="*/ 995 h 1057"/>
                <a:gd name="T46" fmla="*/ 594 w 3430"/>
                <a:gd name="T47" fmla="*/ 925 h 1057"/>
                <a:gd name="T48" fmla="*/ 573 w 3430"/>
                <a:gd name="T49" fmla="*/ 713 h 1057"/>
                <a:gd name="T50" fmla="*/ 442 w 3430"/>
                <a:gd name="T51" fmla="*/ 304 h 1057"/>
                <a:gd name="T52" fmla="*/ 3008 w 3430"/>
                <a:gd name="T53" fmla="*/ 947 h 1057"/>
                <a:gd name="T54" fmla="*/ 3129 w 3430"/>
                <a:gd name="T55" fmla="*/ 979 h 1057"/>
                <a:gd name="T56" fmla="*/ 2917 w 3430"/>
                <a:gd name="T57" fmla="*/ 960 h 1057"/>
                <a:gd name="T58" fmla="*/ 2893 w 3430"/>
                <a:gd name="T59" fmla="*/ 887 h 1057"/>
                <a:gd name="T60" fmla="*/ 2738 w 3430"/>
                <a:gd name="T61" fmla="*/ 975 h 1057"/>
                <a:gd name="T62" fmla="*/ 3404 w 3430"/>
                <a:gd name="T63" fmla="*/ 946 h 1057"/>
                <a:gd name="T64" fmla="*/ 3353 w 3430"/>
                <a:gd name="T65" fmla="*/ 864 h 1057"/>
                <a:gd name="T66" fmla="*/ 2976 w 3430"/>
                <a:gd name="T67" fmla="*/ 851 h 1057"/>
                <a:gd name="T68" fmla="*/ 2811 w 3430"/>
                <a:gd name="T69" fmla="*/ 730 h 1057"/>
                <a:gd name="T70" fmla="*/ 3100 w 3430"/>
                <a:gd name="T71" fmla="*/ 687 h 1057"/>
                <a:gd name="T72" fmla="*/ 3364 w 3430"/>
                <a:gd name="T73" fmla="*/ 774 h 1057"/>
                <a:gd name="T74" fmla="*/ 2807 w 3430"/>
                <a:gd name="T75" fmla="*/ 719 h 1057"/>
                <a:gd name="T76" fmla="*/ 2817 w 3430"/>
                <a:gd name="T77" fmla="*/ 715 h 1057"/>
                <a:gd name="T78" fmla="*/ 2997 w 3430"/>
                <a:gd name="T79" fmla="*/ 674 h 1057"/>
                <a:gd name="T80" fmla="*/ 2873 w 3430"/>
                <a:gd name="T81" fmla="*/ 600 h 1057"/>
                <a:gd name="T82" fmla="*/ 3275 w 3430"/>
                <a:gd name="T83" fmla="*/ 574 h 1057"/>
                <a:gd name="T84" fmla="*/ 3120 w 3430"/>
                <a:gd name="T85" fmla="*/ 516 h 1057"/>
                <a:gd name="T86" fmla="*/ 3013 w 3430"/>
                <a:gd name="T87" fmla="*/ 469 h 1057"/>
                <a:gd name="T88" fmla="*/ 3203 w 3430"/>
                <a:gd name="T89" fmla="*/ 477 h 1057"/>
                <a:gd name="T90" fmla="*/ 2886 w 3430"/>
                <a:gd name="T91" fmla="*/ 346 h 1057"/>
                <a:gd name="T92" fmla="*/ 2762 w 3430"/>
                <a:gd name="T93" fmla="*/ 273 h 1057"/>
                <a:gd name="T94" fmla="*/ 3160 w 3430"/>
                <a:gd name="T95" fmla="*/ 308 h 1057"/>
                <a:gd name="T96" fmla="*/ 2885 w 3430"/>
                <a:gd name="T97" fmla="*/ 170 h 1057"/>
                <a:gd name="T98" fmla="*/ 2924 w 3430"/>
                <a:gd name="T99" fmla="*/ 93 h 1057"/>
                <a:gd name="T100" fmla="*/ 2982 w 3430"/>
                <a:gd name="T101" fmla="*/ 70 h 1057"/>
                <a:gd name="T102" fmla="*/ 2857 w 3430"/>
                <a:gd name="T103" fmla="*/ 47 h 1057"/>
                <a:gd name="T104" fmla="*/ 2729 w 3430"/>
                <a:gd name="T105" fmla="*/ 19 h 1057"/>
                <a:gd name="T106" fmla="*/ 2699 w 3430"/>
                <a:gd name="T107" fmla="*/ 13 h 1057"/>
                <a:gd name="T108" fmla="*/ 2699 w 3430"/>
                <a:gd name="T109" fmla="*/ 184 h 1057"/>
                <a:gd name="T110" fmla="*/ 2699 w 3430"/>
                <a:gd name="T111" fmla="*/ 574 h 1057"/>
                <a:gd name="T112" fmla="*/ 2699 w 3430"/>
                <a:gd name="T113" fmla="*/ 1035 h 1057"/>
                <a:gd name="T114" fmla="*/ 2913 w 3430"/>
                <a:gd name="T115" fmla="*/ 1057 h 1057"/>
                <a:gd name="T116" fmla="*/ 3231 w 3430"/>
                <a:gd name="T117" fmla="*/ 1057 h 1057"/>
                <a:gd name="T118" fmla="*/ 3423 w 3430"/>
                <a:gd name="T119" fmla="*/ 979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30" h="1057">
                  <a:moveTo>
                    <a:pt x="223" y="1043"/>
                  </a:moveTo>
                  <a:cubicBezTo>
                    <a:pt x="230" y="1019"/>
                    <a:pt x="236" y="994"/>
                    <a:pt x="242" y="969"/>
                  </a:cubicBezTo>
                  <a:cubicBezTo>
                    <a:pt x="243" y="964"/>
                    <a:pt x="244" y="957"/>
                    <a:pt x="246" y="951"/>
                  </a:cubicBezTo>
                  <a:cubicBezTo>
                    <a:pt x="266" y="942"/>
                    <a:pt x="287" y="934"/>
                    <a:pt x="309" y="927"/>
                  </a:cubicBezTo>
                  <a:cubicBezTo>
                    <a:pt x="305" y="943"/>
                    <a:pt x="302" y="958"/>
                    <a:pt x="299" y="972"/>
                  </a:cubicBezTo>
                  <a:cubicBezTo>
                    <a:pt x="296" y="987"/>
                    <a:pt x="292" y="1001"/>
                    <a:pt x="289" y="1015"/>
                  </a:cubicBezTo>
                  <a:cubicBezTo>
                    <a:pt x="266" y="1023"/>
                    <a:pt x="244" y="1033"/>
                    <a:pt x="223" y="1043"/>
                  </a:cubicBezTo>
                  <a:moveTo>
                    <a:pt x="301" y="1011"/>
                  </a:moveTo>
                  <a:cubicBezTo>
                    <a:pt x="304" y="999"/>
                    <a:pt x="307" y="987"/>
                    <a:pt x="310" y="975"/>
                  </a:cubicBezTo>
                  <a:cubicBezTo>
                    <a:pt x="313" y="959"/>
                    <a:pt x="317" y="942"/>
                    <a:pt x="321" y="923"/>
                  </a:cubicBezTo>
                  <a:cubicBezTo>
                    <a:pt x="341" y="917"/>
                    <a:pt x="361" y="912"/>
                    <a:pt x="382" y="908"/>
                  </a:cubicBezTo>
                  <a:cubicBezTo>
                    <a:pt x="376" y="933"/>
                    <a:pt x="371" y="957"/>
                    <a:pt x="367" y="978"/>
                  </a:cubicBezTo>
                  <a:cubicBezTo>
                    <a:pt x="366" y="983"/>
                    <a:pt x="364" y="988"/>
                    <a:pt x="363" y="993"/>
                  </a:cubicBezTo>
                  <a:cubicBezTo>
                    <a:pt x="342" y="998"/>
                    <a:pt x="321" y="1004"/>
                    <a:pt x="301" y="1011"/>
                  </a:cubicBezTo>
                  <a:moveTo>
                    <a:pt x="570" y="999"/>
                  </a:moveTo>
                  <a:cubicBezTo>
                    <a:pt x="552" y="994"/>
                    <a:pt x="534" y="990"/>
                    <a:pt x="514" y="987"/>
                  </a:cubicBezTo>
                  <a:cubicBezTo>
                    <a:pt x="518" y="963"/>
                    <a:pt x="524" y="936"/>
                    <a:pt x="530" y="907"/>
                  </a:cubicBezTo>
                  <a:cubicBezTo>
                    <a:pt x="549" y="911"/>
                    <a:pt x="567" y="916"/>
                    <a:pt x="584" y="922"/>
                  </a:cubicBezTo>
                  <a:cubicBezTo>
                    <a:pt x="578" y="948"/>
                    <a:pt x="574" y="973"/>
                    <a:pt x="570" y="996"/>
                  </a:cubicBezTo>
                  <a:cubicBezTo>
                    <a:pt x="570" y="997"/>
                    <a:pt x="570" y="998"/>
                    <a:pt x="570" y="999"/>
                  </a:cubicBezTo>
                  <a:moveTo>
                    <a:pt x="446" y="983"/>
                  </a:moveTo>
                  <a:cubicBezTo>
                    <a:pt x="451" y="958"/>
                    <a:pt x="456" y="930"/>
                    <a:pt x="463" y="900"/>
                  </a:cubicBezTo>
                  <a:cubicBezTo>
                    <a:pt x="482" y="901"/>
                    <a:pt x="501" y="902"/>
                    <a:pt x="519" y="905"/>
                  </a:cubicBezTo>
                  <a:cubicBezTo>
                    <a:pt x="513" y="934"/>
                    <a:pt x="507" y="961"/>
                    <a:pt x="503" y="986"/>
                  </a:cubicBezTo>
                  <a:cubicBezTo>
                    <a:pt x="488" y="984"/>
                    <a:pt x="473" y="983"/>
                    <a:pt x="457" y="983"/>
                  </a:cubicBezTo>
                  <a:cubicBezTo>
                    <a:pt x="453" y="983"/>
                    <a:pt x="450" y="983"/>
                    <a:pt x="446" y="983"/>
                  </a:cubicBezTo>
                  <a:moveTo>
                    <a:pt x="375" y="991"/>
                  </a:moveTo>
                  <a:cubicBezTo>
                    <a:pt x="376" y="987"/>
                    <a:pt x="377" y="984"/>
                    <a:pt x="377" y="981"/>
                  </a:cubicBezTo>
                  <a:cubicBezTo>
                    <a:pt x="382" y="958"/>
                    <a:pt x="388" y="933"/>
                    <a:pt x="394" y="905"/>
                  </a:cubicBezTo>
                  <a:cubicBezTo>
                    <a:pt x="395" y="905"/>
                    <a:pt x="397" y="905"/>
                    <a:pt x="398" y="905"/>
                  </a:cubicBezTo>
                  <a:cubicBezTo>
                    <a:pt x="416" y="902"/>
                    <a:pt x="434" y="901"/>
                    <a:pt x="451" y="900"/>
                  </a:cubicBezTo>
                  <a:cubicBezTo>
                    <a:pt x="445" y="931"/>
                    <a:pt x="439" y="959"/>
                    <a:pt x="435" y="983"/>
                  </a:cubicBezTo>
                  <a:cubicBezTo>
                    <a:pt x="416" y="984"/>
                    <a:pt x="396" y="987"/>
                    <a:pt x="375" y="991"/>
                  </a:cubicBezTo>
                  <a:moveTo>
                    <a:pt x="88" y="1029"/>
                  </a:moveTo>
                  <a:cubicBezTo>
                    <a:pt x="94" y="1006"/>
                    <a:pt x="99" y="983"/>
                    <a:pt x="105" y="959"/>
                  </a:cubicBezTo>
                  <a:cubicBezTo>
                    <a:pt x="106" y="958"/>
                    <a:pt x="106" y="958"/>
                    <a:pt x="106" y="958"/>
                  </a:cubicBezTo>
                  <a:cubicBezTo>
                    <a:pt x="108" y="947"/>
                    <a:pt x="111" y="936"/>
                    <a:pt x="114" y="925"/>
                  </a:cubicBezTo>
                  <a:cubicBezTo>
                    <a:pt x="134" y="912"/>
                    <a:pt x="157" y="899"/>
                    <a:pt x="182" y="886"/>
                  </a:cubicBezTo>
                  <a:cubicBezTo>
                    <a:pt x="175" y="913"/>
                    <a:pt x="168" y="938"/>
                    <a:pt x="163" y="960"/>
                  </a:cubicBezTo>
                  <a:cubicBezTo>
                    <a:pt x="161" y="968"/>
                    <a:pt x="159" y="976"/>
                    <a:pt x="157" y="984"/>
                  </a:cubicBezTo>
                  <a:cubicBezTo>
                    <a:pt x="131" y="999"/>
                    <a:pt x="108" y="1014"/>
                    <a:pt x="88" y="1029"/>
                  </a:cubicBezTo>
                  <a:moveTo>
                    <a:pt x="34" y="967"/>
                  </a:moveTo>
                  <a:cubicBezTo>
                    <a:pt x="42" y="936"/>
                    <a:pt x="50" y="905"/>
                    <a:pt x="59" y="875"/>
                  </a:cubicBezTo>
                  <a:cubicBezTo>
                    <a:pt x="66" y="870"/>
                    <a:pt x="76" y="862"/>
                    <a:pt x="89" y="853"/>
                  </a:cubicBezTo>
                  <a:cubicBezTo>
                    <a:pt x="80" y="883"/>
                    <a:pt x="71" y="914"/>
                    <a:pt x="62" y="946"/>
                  </a:cubicBezTo>
                  <a:cubicBezTo>
                    <a:pt x="50" y="954"/>
                    <a:pt x="41" y="961"/>
                    <a:pt x="34" y="967"/>
                  </a:cubicBezTo>
                  <a:moveTo>
                    <a:pt x="170" y="976"/>
                  </a:moveTo>
                  <a:cubicBezTo>
                    <a:pt x="172" y="972"/>
                    <a:pt x="173" y="968"/>
                    <a:pt x="174" y="963"/>
                  </a:cubicBezTo>
                  <a:cubicBezTo>
                    <a:pt x="180" y="938"/>
                    <a:pt x="187" y="910"/>
                    <a:pt x="195" y="879"/>
                  </a:cubicBezTo>
                  <a:cubicBezTo>
                    <a:pt x="215" y="869"/>
                    <a:pt x="237" y="859"/>
                    <a:pt x="259" y="850"/>
                  </a:cubicBezTo>
                  <a:cubicBezTo>
                    <a:pt x="251" y="883"/>
                    <a:pt x="243" y="915"/>
                    <a:pt x="236" y="943"/>
                  </a:cubicBezTo>
                  <a:cubicBezTo>
                    <a:pt x="213" y="953"/>
                    <a:pt x="191" y="965"/>
                    <a:pt x="170" y="976"/>
                  </a:cubicBezTo>
                  <a:moveTo>
                    <a:pt x="76" y="936"/>
                  </a:moveTo>
                  <a:cubicBezTo>
                    <a:pt x="85" y="904"/>
                    <a:pt x="94" y="873"/>
                    <a:pt x="104" y="842"/>
                  </a:cubicBezTo>
                  <a:cubicBezTo>
                    <a:pt x="112" y="837"/>
                    <a:pt x="122" y="830"/>
                    <a:pt x="132" y="824"/>
                  </a:cubicBezTo>
                  <a:cubicBezTo>
                    <a:pt x="121" y="858"/>
                    <a:pt x="112" y="889"/>
                    <a:pt x="105" y="917"/>
                  </a:cubicBezTo>
                  <a:cubicBezTo>
                    <a:pt x="94" y="924"/>
                    <a:pt x="85" y="930"/>
                    <a:pt x="76" y="936"/>
                  </a:cubicBezTo>
                  <a:moveTo>
                    <a:pt x="249" y="937"/>
                  </a:moveTo>
                  <a:cubicBezTo>
                    <a:pt x="256" y="909"/>
                    <a:pt x="264" y="878"/>
                    <a:pt x="272" y="844"/>
                  </a:cubicBezTo>
                  <a:cubicBezTo>
                    <a:pt x="292" y="837"/>
                    <a:pt x="313" y="830"/>
                    <a:pt x="334" y="824"/>
                  </a:cubicBezTo>
                  <a:cubicBezTo>
                    <a:pt x="326" y="856"/>
                    <a:pt x="319" y="886"/>
                    <a:pt x="312" y="913"/>
                  </a:cubicBezTo>
                  <a:cubicBezTo>
                    <a:pt x="290" y="920"/>
                    <a:pt x="269" y="928"/>
                    <a:pt x="249" y="937"/>
                  </a:cubicBezTo>
                  <a:moveTo>
                    <a:pt x="324" y="909"/>
                  </a:moveTo>
                  <a:cubicBezTo>
                    <a:pt x="331" y="882"/>
                    <a:pt x="338" y="852"/>
                    <a:pt x="346" y="821"/>
                  </a:cubicBezTo>
                  <a:cubicBezTo>
                    <a:pt x="366" y="815"/>
                    <a:pt x="386" y="811"/>
                    <a:pt x="406" y="809"/>
                  </a:cubicBezTo>
                  <a:cubicBezTo>
                    <a:pt x="398" y="839"/>
                    <a:pt x="391" y="868"/>
                    <a:pt x="385" y="895"/>
                  </a:cubicBezTo>
                  <a:cubicBezTo>
                    <a:pt x="364" y="899"/>
                    <a:pt x="344" y="904"/>
                    <a:pt x="324" y="909"/>
                  </a:cubicBezTo>
                  <a:moveTo>
                    <a:pt x="522" y="894"/>
                  </a:moveTo>
                  <a:cubicBezTo>
                    <a:pt x="503" y="891"/>
                    <a:pt x="485" y="889"/>
                    <a:pt x="465" y="888"/>
                  </a:cubicBezTo>
                  <a:cubicBezTo>
                    <a:pt x="471" y="862"/>
                    <a:pt x="477" y="834"/>
                    <a:pt x="484" y="806"/>
                  </a:cubicBezTo>
                  <a:cubicBezTo>
                    <a:pt x="502" y="807"/>
                    <a:pt x="521" y="810"/>
                    <a:pt x="539" y="814"/>
                  </a:cubicBezTo>
                  <a:cubicBezTo>
                    <a:pt x="539" y="819"/>
                    <a:pt x="538" y="823"/>
                    <a:pt x="537" y="827"/>
                  </a:cubicBezTo>
                  <a:cubicBezTo>
                    <a:pt x="531" y="850"/>
                    <a:pt x="526" y="872"/>
                    <a:pt x="522" y="894"/>
                  </a:cubicBezTo>
                  <a:moveTo>
                    <a:pt x="397" y="893"/>
                  </a:moveTo>
                  <a:cubicBezTo>
                    <a:pt x="403" y="866"/>
                    <a:pt x="410" y="837"/>
                    <a:pt x="418" y="807"/>
                  </a:cubicBezTo>
                  <a:cubicBezTo>
                    <a:pt x="430" y="805"/>
                    <a:pt x="443" y="805"/>
                    <a:pt x="456" y="805"/>
                  </a:cubicBezTo>
                  <a:cubicBezTo>
                    <a:pt x="462" y="805"/>
                    <a:pt x="467" y="805"/>
                    <a:pt x="472" y="805"/>
                  </a:cubicBezTo>
                  <a:cubicBezTo>
                    <a:pt x="466" y="834"/>
                    <a:pt x="460" y="862"/>
                    <a:pt x="454" y="888"/>
                  </a:cubicBezTo>
                  <a:cubicBezTo>
                    <a:pt x="435" y="888"/>
                    <a:pt x="416" y="890"/>
                    <a:pt x="397" y="893"/>
                  </a:cubicBezTo>
                  <a:moveTo>
                    <a:pt x="119" y="908"/>
                  </a:moveTo>
                  <a:cubicBezTo>
                    <a:pt x="127" y="880"/>
                    <a:pt x="136" y="849"/>
                    <a:pt x="146" y="815"/>
                  </a:cubicBezTo>
                  <a:cubicBezTo>
                    <a:pt x="166" y="803"/>
                    <a:pt x="187" y="791"/>
                    <a:pt x="211" y="779"/>
                  </a:cubicBezTo>
                  <a:cubicBezTo>
                    <a:pt x="202" y="811"/>
                    <a:pt x="194" y="842"/>
                    <a:pt x="186" y="871"/>
                  </a:cubicBezTo>
                  <a:cubicBezTo>
                    <a:pt x="161" y="883"/>
                    <a:pt x="139" y="896"/>
                    <a:pt x="119" y="908"/>
                  </a:cubicBezTo>
                  <a:moveTo>
                    <a:pt x="199" y="864"/>
                  </a:moveTo>
                  <a:cubicBezTo>
                    <a:pt x="207" y="835"/>
                    <a:pt x="215" y="804"/>
                    <a:pt x="224" y="772"/>
                  </a:cubicBezTo>
                  <a:cubicBezTo>
                    <a:pt x="244" y="762"/>
                    <a:pt x="265" y="753"/>
                    <a:pt x="287" y="745"/>
                  </a:cubicBezTo>
                  <a:cubicBezTo>
                    <a:pt x="279" y="776"/>
                    <a:pt x="271" y="806"/>
                    <a:pt x="263" y="835"/>
                  </a:cubicBezTo>
                  <a:cubicBezTo>
                    <a:pt x="241" y="844"/>
                    <a:pt x="219" y="854"/>
                    <a:pt x="199" y="864"/>
                  </a:cubicBezTo>
                  <a:moveTo>
                    <a:pt x="65" y="856"/>
                  </a:moveTo>
                  <a:cubicBezTo>
                    <a:pt x="75" y="823"/>
                    <a:pt x="85" y="790"/>
                    <a:pt x="96" y="758"/>
                  </a:cubicBezTo>
                  <a:cubicBezTo>
                    <a:pt x="103" y="752"/>
                    <a:pt x="113" y="745"/>
                    <a:pt x="126" y="736"/>
                  </a:cubicBezTo>
                  <a:cubicBezTo>
                    <a:pt x="115" y="768"/>
                    <a:pt x="105" y="800"/>
                    <a:pt x="94" y="835"/>
                  </a:cubicBezTo>
                  <a:cubicBezTo>
                    <a:pt x="83" y="843"/>
                    <a:pt x="73" y="850"/>
                    <a:pt x="65" y="856"/>
                  </a:cubicBezTo>
                  <a:moveTo>
                    <a:pt x="276" y="830"/>
                  </a:moveTo>
                  <a:cubicBezTo>
                    <a:pt x="284" y="801"/>
                    <a:pt x="292" y="771"/>
                    <a:pt x="300" y="740"/>
                  </a:cubicBezTo>
                  <a:cubicBezTo>
                    <a:pt x="319" y="733"/>
                    <a:pt x="339" y="726"/>
                    <a:pt x="360" y="721"/>
                  </a:cubicBezTo>
                  <a:cubicBezTo>
                    <a:pt x="357" y="734"/>
                    <a:pt x="353" y="747"/>
                    <a:pt x="350" y="760"/>
                  </a:cubicBezTo>
                  <a:cubicBezTo>
                    <a:pt x="346" y="777"/>
                    <a:pt x="342" y="794"/>
                    <a:pt x="337" y="811"/>
                  </a:cubicBezTo>
                  <a:cubicBezTo>
                    <a:pt x="316" y="816"/>
                    <a:pt x="296" y="823"/>
                    <a:pt x="276" y="830"/>
                  </a:cubicBezTo>
                  <a:moveTo>
                    <a:pt x="542" y="803"/>
                  </a:moveTo>
                  <a:cubicBezTo>
                    <a:pt x="524" y="799"/>
                    <a:pt x="505" y="795"/>
                    <a:pt x="486" y="794"/>
                  </a:cubicBezTo>
                  <a:cubicBezTo>
                    <a:pt x="492" y="767"/>
                    <a:pt x="498" y="739"/>
                    <a:pt x="504" y="711"/>
                  </a:cubicBezTo>
                  <a:cubicBezTo>
                    <a:pt x="523" y="713"/>
                    <a:pt x="541" y="717"/>
                    <a:pt x="560" y="722"/>
                  </a:cubicBezTo>
                  <a:cubicBezTo>
                    <a:pt x="554" y="750"/>
                    <a:pt x="548" y="777"/>
                    <a:pt x="542" y="803"/>
                  </a:cubicBezTo>
                  <a:moveTo>
                    <a:pt x="350" y="807"/>
                  </a:moveTo>
                  <a:cubicBezTo>
                    <a:pt x="353" y="793"/>
                    <a:pt x="357" y="778"/>
                    <a:pt x="361" y="763"/>
                  </a:cubicBezTo>
                  <a:cubicBezTo>
                    <a:pt x="365" y="748"/>
                    <a:pt x="368" y="733"/>
                    <a:pt x="372" y="718"/>
                  </a:cubicBezTo>
                  <a:cubicBezTo>
                    <a:pt x="391" y="714"/>
                    <a:pt x="410" y="711"/>
                    <a:pt x="430" y="709"/>
                  </a:cubicBezTo>
                  <a:cubicBezTo>
                    <a:pt x="423" y="737"/>
                    <a:pt x="416" y="764"/>
                    <a:pt x="410" y="791"/>
                  </a:cubicBezTo>
                  <a:cubicBezTo>
                    <a:pt x="410" y="792"/>
                    <a:pt x="409" y="794"/>
                    <a:pt x="409" y="796"/>
                  </a:cubicBezTo>
                  <a:cubicBezTo>
                    <a:pt x="389" y="799"/>
                    <a:pt x="369" y="803"/>
                    <a:pt x="350" y="807"/>
                  </a:cubicBezTo>
                  <a:moveTo>
                    <a:pt x="109" y="825"/>
                  </a:moveTo>
                  <a:cubicBezTo>
                    <a:pt x="120" y="790"/>
                    <a:pt x="130" y="758"/>
                    <a:pt x="141" y="726"/>
                  </a:cubicBezTo>
                  <a:cubicBezTo>
                    <a:pt x="149" y="721"/>
                    <a:pt x="158" y="715"/>
                    <a:pt x="168" y="709"/>
                  </a:cubicBezTo>
                  <a:cubicBezTo>
                    <a:pt x="157" y="744"/>
                    <a:pt x="146" y="777"/>
                    <a:pt x="137" y="807"/>
                  </a:cubicBezTo>
                  <a:cubicBezTo>
                    <a:pt x="127" y="813"/>
                    <a:pt x="118" y="819"/>
                    <a:pt x="109" y="825"/>
                  </a:cubicBezTo>
                  <a:moveTo>
                    <a:pt x="421" y="795"/>
                  </a:moveTo>
                  <a:cubicBezTo>
                    <a:pt x="421" y="794"/>
                    <a:pt x="421" y="794"/>
                    <a:pt x="421" y="794"/>
                  </a:cubicBezTo>
                  <a:cubicBezTo>
                    <a:pt x="428" y="766"/>
                    <a:pt x="435" y="737"/>
                    <a:pt x="441" y="708"/>
                  </a:cubicBezTo>
                  <a:cubicBezTo>
                    <a:pt x="447" y="708"/>
                    <a:pt x="453" y="708"/>
                    <a:pt x="459" y="708"/>
                  </a:cubicBezTo>
                  <a:cubicBezTo>
                    <a:pt x="470" y="708"/>
                    <a:pt x="482" y="708"/>
                    <a:pt x="493" y="709"/>
                  </a:cubicBezTo>
                  <a:cubicBezTo>
                    <a:pt x="487" y="738"/>
                    <a:pt x="481" y="766"/>
                    <a:pt x="475" y="793"/>
                  </a:cubicBezTo>
                  <a:cubicBezTo>
                    <a:pt x="469" y="793"/>
                    <a:pt x="463" y="793"/>
                    <a:pt x="457" y="793"/>
                  </a:cubicBezTo>
                  <a:cubicBezTo>
                    <a:pt x="445" y="793"/>
                    <a:pt x="433" y="793"/>
                    <a:pt x="421" y="795"/>
                  </a:cubicBezTo>
                  <a:moveTo>
                    <a:pt x="152" y="798"/>
                  </a:moveTo>
                  <a:cubicBezTo>
                    <a:pt x="161" y="768"/>
                    <a:pt x="171" y="735"/>
                    <a:pt x="183" y="700"/>
                  </a:cubicBezTo>
                  <a:cubicBezTo>
                    <a:pt x="201" y="690"/>
                    <a:pt x="221" y="679"/>
                    <a:pt x="242" y="669"/>
                  </a:cubicBezTo>
                  <a:cubicBezTo>
                    <a:pt x="233" y="701"/>
                    <a:pt x="224" y="732"/>
                    <a:pt x="215" y="763"/>
                  </a:cubicBezTo>
                  <a:cubicBezTo>
                    <a:pt x="192" y="775"/>
                    <a:pt x="171" y="787"/>
                    <a:pt x="152" y="798"/>
                  </a:cubicBezTo>
                  <a:moveTo>
                    <a:pt x="229" y="757"/>
                  </a:moveTo>
                  <a:cubicBezTo>
                    <a:pt x="237" y="726"/>
                    <a:pt x="246" y="694"/>
                    <a:pt x="255" y="663"/>
                  </a:cubicBezTo>
                  <a:cubicBezTo>
                    <a:pt x="274" y="654"/>
                    <a:pt x="294" y="645"/>
                    <a:pt x="315" y="638"/>
                  </a:cubicBezTo>
                  <a:cubicBezTo>
                    <a:pt x="309" y="661"/>
                    <a:pt x="303" y="685"/>
                    <a:pt x="296" y="709"/>
                  </a:cubicBezTo>
                  <a:cubicBezTo>
                    <a:pt x="294" y="716"/>
                    <a:pt x="293" y="723"/>
                    <a:pt x="291" y="730"/>
                  </a:cubicBezTo>
                  <a:cubicBezTo>
                    <a:pt x="269" y="738"/>
                    <a:pt x="248" y="747"/>
                    <a:pt x="229" y="757"/>
                  </a:cubicBezTo>
                  <a:moveTo>
                    <a:pt x="562" y="710"/>
                  </a:moveTo>
                  <a:cubicBezTo>
                    <a:pt x="544" y="706"/>
                    <a:pt x="525" y="702"/>
                    <a:pt x="507" y="699"/>
                  </a:cubicBezTo>
                  <a:cubicBezTo>
                    <a:pt x="513" y="672"/>
                    <a:pt x="519" y="645"/>
                    <a:pt x="524" y="618"/>
                  </a:cubicBezTo>
                  <a:cubicBezTo>
                    <a:pt x="542" y="622"/>
                    <a:pt x="559" y="628"/>
                    <a:pt x="577" y="636"/>
                  </a:cubicBezTo>
                  <a:cubicBezTo>
                    <a:pt x="573" y="661"/>
                    <a:pt x="568" y="686"/>
                    <a:pt x="562" y="710"/>
                  </a:cubicBezTo>
                  <a:moveTo>
                    <a:pt x="303" y="726"/>
                  </a:moveTo>
                  <a:cubicBezTo>
                    <a:pt x="305" y="721"/>
                    <a:pt x="306" y="717"/>
                    <a:pt x="307" y="712"/>
                  </a:cubicBezTo>
                  <a:cubicBezTo>
                    <a:pt x="314" y="686"/>
                    <a:pt x="321" y="660"/>
                    <a:pt x="328" y="633"/>
                  </a:cubicBezTo>
                  <a:cubicBezTo>
                    <a:pt x="347" y="627"/>
                    <a:pt x="366" y="622"/>
                    <a:pt x="386" y="618"/>
                  </a:cubicBezTo>
                  <a:cubicBezTo>
                    <a:pt x="378" y="648"/>
                    <a:pt x="371" y="678"/>
                    <a:pt x="363" y="708"/>
                  </a:cubicBezTo>
                  <a:cubicBezTo>
                    <a:pt x="343" y="713"/>
                    <a:pt x="323" y="719"/>
                    <a:pt x="303" y="726"/>
                  </a:cubicBezTo>
                  <a:moveTo>
                    <a:pt x="375" y="705"/>
                  </a:moveTo>
                  <a:cubicBezTo>
                    <a:pt x="383" y="676"/>
                    <a:pt x="390" y="645"/>
                    <a:pt x="398" y="615"/>
                  </a:cubicBezTo>
                  <a:cubicBezTo>
                    <a:pt x="416" y="612"/>
                    <a:pt x="434" y="610"/>
                    <a:pt x="453" y="610"/>
                  </a:cubicBezTo>
                  <a:cubicBezTo>
                    <a:pt x="446" y="639"/>
                    <a:pt x="439" y="668"/>
                    <a:pt x="433" y="697"/>
                  </a:cubicBezTo>
                  <a:cubicBezTo>
                    <a:pt x="413" y="698"/>
                    <a:pt x="394" y="701"/>
                    <a:pt x="375" y="705"/>
                  </a:cubicBezTo>
                  <a:moveTo>
                    <a:pt x="444" y="696"/>
                  </a:moveTo>
                  <a:cubicBezTo>
                    <a:pt x="451" y="667"/>
                    <a:pt x="458" y="638"/>
                    <a:pt x="464" y="610"/>
                  </a:cubicBezTo>
                  <a:cubicBezTo>
                    <a:pt x="480" y="610"/>
                    <a:pt x="496" y="612"/>
                    <a:pt x="513" y="615"/>
                  </a:cubicBezTo>
                  <a:cubicBezTo>
                    <a:pt x="508" y="643"/>
                    <a:pt x="502" y="670"/>
                    <a:pt x="496" y="698"/>
                  </a:cubicBezTo>
                  <a:cubicBezTo>
                    <a:pt x="484" y="697"/>
                    <a:pt x="471" y="696"/>
                    <a:pt x="459" y="696"/>
                  </a:cubicBezTo>
                  <a:cubicBezTo>
                    <a:pt x="454" y="696"/>
                    <a:pt x="449" y="696"/>
                    <a:pt x="444" y="696"/>
                  </a:cubicBezTo>
                  <a:moveTo>
                    <a:pt x="102" y="739"/>
                  </a:moveTo>
                  <a:cubicBezTo>
                    <a:pt x="117" y="695"/>
                    <a:pt x="133" y="651"/>
                    <a:pt x="149" y="610"/>
                  </a:cubicBezTo>
                  <a:cubicBezTo>
                    <a:pt x="155" y="606"/>
                    <a:pt x="164" y="600"/>
                    <a:pt x="175" y="594"/>
                  </a:cubicBezTo>
                  <a:cubicBezTo>
                    <a:pt x="162" y="631"/>
                    <a:pt x="147" y="673"/>
                    <a:pt x="132" y="718"/>
                  </a:cubicBezTo>
                  <a:cubicBezTo>
                    <a:pt x="120" y="726"/>
                    <a:pt x="110" y="733"/>
                    <a:pt x="102" y="739"/>
                  </a:cubicBezTo>
                  <a:moveTo>
                    <a:pt x="147" y="709"/>
                  </a:moveTo>
                  <a:cubicBezTo>
                    <a:pt x="162" y="664"/>
                    <a:pt x="177" y="622"/>
                    <a:pt x="190" y="586"/>
                  </a:cubicBezTo>
                  <a:cubicBezTo>
                    <a:pt x="198" y="582"/>
                    <a:pt x="205" y="578"/>
                    <a:pt x="214" y="574"/>
                  </a:cubicBezTo>
                  <a:cubicBezTo>
                    <a:pt x="199" y="616"/>
                    <a:pt x="186" y="655"/>
                    <a:pt x="174" y="692"/>
                  </a:cubicBezTo>
                  <a:cubicBezTo>
                    <a:pt x="164" y="698"/>
                    <a:pt x="155" y="703"/>
                    <a:pt x="147" y="709"/>
                  </a:cubicBezTo>
                  <a:moveTo>
                    <a:pt x="188" y="684"/>
                  </a:moveTo>
                  <a:cubicBezTo>
                    <a:pt x="201" y="647"/>
                    <a:pt x="214" y="608"/>
                    <a:pt x="228" y="567"/>
                  </a:cubicBezTo>
                  <a:cubicBezTo>
                    <a:pt x="243" y="560"/>
                    <a:pt x="259" y="553"/>
                    <a:pt x="276" y="546"/>
                  </a:cubicBezTo>
                  <a:cubicBezTo>
                    <a:pt x="274" y="553"/>
                    <a:pt x="272" y="561"/>
                    <a:pt x="270" y="568"/>
                  </a:cubicBezTo>
                  <a:cubicBezTo>
                    <a:pt x="262" y="596"/>
                    <a:pt x="254" y="625"/>
                    <a:pt x="246" y="654"/>
                  </a:cubicBezTo>
                  <a:cubicBezTo>
                    <a:pt x="225" y="663"/>
                    <a:pt x="206" y="674"/>
                    <a:pt x="188" y="684"/>
                  </a:cubicBezTo>
                  <a:moveTo>
                    <a:pt x="259" y="648"/>
                  </a:moveTo>
                  <a:cubicBezTo>
                    <a:pt x="267" y="622"/>
                    <a:pt x="274" y="596"/>
                    <a:pt x="281" y="571"/>
                  </a:cubicBezTo>
                  <a:cubicBezTo>
                    <a:pt x="284" y="561"/>
                    <a:pt x="287" y="551"/>
                    <a:pt x="290" y="541"/>
                  </a:cubicBezTo>
                  <a:cubicBezTo>
                    <a:pt x="307" y="535"/>
                    <a:pt x="325" y="529"/>
                    <a:pt x="345" y="524"/>
                  </a:cubicBezTo>
                  <a:cubicBezTo>
                    <a:pt x="336" y="557"/>
                    <a:pt x="328" y="590"/>
                    <a:pt x="319" y="624"/>
                  </a:cubicBezTo>
                  <a:cubicBezTo>
                    <a:pt x="298" y="631"/>
                    <a:pt x="278" y="639"/>
                    <a:pt x="259" y="648"/>
                  </a:cubicBezTo>
                  <a:moveTo>
                    <a:pt x="579" y="624"/>
                  </a:moveTo>
                  <a:cubicBezTo>
                    <a:pt x="562" y="617"/>
                    <a:pt x="544" y="611"/>
                    <a:pt x="527" y="606"/>
                  </a:cubicBezTo>
                  <a:cubicBezTo>
                    <a:pt x="532" y="578"/>
                    <a:pt x="538" y="551"/>
                    <a:pt x="542" y="524"/>
                  </a:cubicBezTo>
                  <a:cubicBezTo>
                    <a:pt x="558" y="530"/>
                    <a:pt x="575" y="537"/>
                    <a:pt x="592" y="545"/>
                  </a:cubicBezTo>
                  <a:cubicBezTo>
                    <a:pt x="588" y="571"/>
                    <a:pt x="584" y="597"/>
                    <a:pt x="579" y="624"/>
                  </a:cubicBezTo>
                  <a:moveTo>
                    <a:pt x="331" y="620"/>
                  </a:moveTo>
                  <a:cubicBezTo>
                    <a:pt x="340" y="586"/>
                    <a:pt x="349" y="553"/>
                    <a:pt x="357" y="521"/>
                  </a:cubicBezTo>
                  <a:cubicBezTo>
                    <a:pt x="374" y="517"/>
                    <a:pt x="392" y="514"/>
                    <a:pt x="411" y="512"/>
                  </a:cubicBezTo>
                  <a:cubicBezTo>
                    <a:pt x="404" y="542"/>
                    <a:pt x="396" y="573"/>
                    <a:pt x="389" y="605"/>
                  </a:cubicBezTo>
                  <a:cubicBezTo>
                    <a:pt x="369" y="609"/>
                    <a:pt x="350" y="614"/>
                    <a:pt x="331" y="620"/>
                  </a:cubicBezTo>
                  <a:moveTo>
                    <a:pt x="516" y="604"/>
                  </a:moveTo>
                  <a:cubicBezTo>
                    <a:pt x="499" y="600"/>
                    <a:pt x="483" y="598"/>
                    <a:pt x="467" y="598"/>
                  </a:cubicBezTo>
                  <a:cubicBezTo>
                    <a:pt x="473" y="568"/>
                    <a:pt x="479" y="539"/>
                    <a:pt x="485" y="511"/>
                  </a:cubicBezTo>
                  <a:cubicBezTo>
                    <a:pt x="486" y="511"/>
                    <a:pt x="487" y="511"/>
                    <a:pt x="488" y="511"/>
                  </a:cubicBezTo>
                  <a:cubicBezTo>
                    <a:pt x="502" y="512"/>
                    <a:pt x="516" y="515"/>
                    <a:pt x="532" y="520"/>
                  </a:cubicBezTo>
                  <a:cubicBezTo>
                    <a:pt x="527" y="548"/>
                    <a:pt x="521" y="575"/>
                    <a:pt x="516" y="604"/>
                  </a:cubicBezTo>
                  <a:moveTo>
                    <a:pt x="401" y="603"/>
                  </a:moveTo>
                  <a:cubicBezTo>
                    <a:pt x="408" y="572"/>
                    <a:pt x="416" y="541"/>
                    <a:pt x="422" y="511"/>
                  </a:cubicBezTo>
                  <a:cubicBezTo>
                    <a:pt x="433" y="510"/>
                    <a:pt x="444" y="509"/>
                    <a:pt x="455" y="509"/>
                  </a:cubicBezTo>
                  <a:cubicBezTo>
                    <a:pt x="461" y="509"/>
                    <a:pt x="467" y="509"/>
                    <a:pt x="474" y="510"/>
                  </a:cubicBezTo>
                  <a:cubicBezTo>
                    <a:pt x="468" y="538"/>
                    <a:pt x="462" y="568"/>
                    <a:pt x="455" y="598"/>
                  </a:cubicBezTo>
                  <a:cubicBezTo>
                    <a:pt x="437" y="598"/>
                    <a:pt x="419" y="600"/>
                    <a:pt x="401" y="603"/>
                  </a:cubicBezTo>
                  <a:moveTo>
                    <a:pt x="220" y="462"/>
                  </a:moveTo>
                  <a:cubicBezTo>
                    <a:pt x="220" y="462"/>
                    <a:pt x="223" y="461"/>
                    <a:pt x="227" y="459"/>
                  </a:cubicBezTo>
                  <a:cubicBezTo>
                    <a:pt x="215" y="489"/>
                    <a:pt x="199" y="529"/>
                    <a:pt x="181" y="577"/>
                  </a:cubicBezTo>
                  <a:cubicBezTo>
                    <a:pt x="172" y="582"/>
                    <a:pt x="163" y="587"/>
                    <a:pt x="156" y="592"/>
                  </a:cubicBezTo>
                  <a:cubicBezTo>
                    <a:pt x="170" y="558"/>
                    <a:pt x="184" y="526"/>
                    <a:pt x="198" y="494"/>
                  </a:cubicBezTo>
                  <a:cubicBezTo>
                    <a:pt x="205" y="483"/>
                    <a:pt x="212" y="472"/>
                    <a:pt x="220" y="461"/>
                  </a:cubicBezTo>
                  <a:cubicBezTo>
                    <a:pt x="220" y="462"/>
                    <a:pt x="220" y="462"/>
                    <a:pt x="220" y="462"/>
                  </a:cubicBezTo>
                  <a:moveTo>
                    <a:pt x="594" y="533"/>
                  </a:moveTo>
                  <a:cubicBezTo>
                    <a:pt x="577" y="525"/>
                    <a:pt x="560" y="518"/>
                    <a:pt x="545" y="512"/>
                  </a:cubicBezTo>
                  <a:cubicBezTo>
                    <a:pt x="548" y="493"/>
                    <a:pt x="551" y="474"/>
                    <a:pt x="554" y="456"/>
                  </a:cubicBezTo>
                  <a:cubicBezTo>
                    <a:pt x="569" y="460"/>
                    <a:pt x="584" y="466"/>
                    <a:pt x="600" y="472"/>
                  </a:cubicBezTo>
                  <a:cubicBezTo>
                    <a:pt x="598" y="492"/>
                    <a:pt x="596" y="512"/>
                    <a:pt x="594" y="533"/>
                  </a:cubicBezTo>
                  <a:moveTo>
                    <a:pt x="196" y="569"/>
                  </a:moveTo>
                  <a:cubicBezTo>
                    <a:pt x="214" y="522"/>
                    <a:pt x="230" y="483"/>
                    <a:pt x="241" y="455"/>
                  </a:cubicBezTo>
                  <a:cubicBezTo>
                    <a:pt x="246" y="453"/>
                    <a:pt x="251" y="452"/>
                    <a:pt x="257" y="450"/>
                  </a:cubicBezTo>
                  <a:cubicBezTo>
                    <a:pt x="244" y="488"/>
                    <a:pt x="231" y="524"/>
                    <a:pt x="219" y="558"/>
                  </a:cubicBezTo>
                  <a:cubicBezTo>
                    <a:pt x="211" y="562"/>
                    <a:pt x="204" y="566"/>
                    <a:pt x="196" y="569"/>
                  </a:cubicBezTo>
                  <a:moveTo>
                    <a:pt x="231" y="446"/>
                  </a:moveTo>
                  <a:cubicBezTo>
                    <a:pt x="231" y="445"/>
                    <a:pt x="232" y="444"/>
                    <a:pt x="233" y="444"/>
                  </a:cubicBezTo>
                  <a:cubicBezTo>
                    <a:pt x="233" y="444"/>
                    <a:pt x="233" y="444"/>
                    <a:pt x="233" y="445"/>
                  </a:cubicBezTo>
                  <a:cubicBezTo>
                    <a:pt x="232" y="445"/>
                    <a:pt x="231" y="445"/>
                    <a:pt x="231" y="446"/>
                  </a:cubicBezTo>
                  <a:moveTo>
                    <a:pt x="534" y="508"/>
                  </a:moveTo>
                  <a:cubicBezTo>
                    <a:pt x="518" y="503"/>
                    <a:pt x="503" y="500"/>
                    <a:pt x="489" y="499"/>
                  </a:cubicBezTo>
                  <a:cubicBezTo>
                    <a:pt x="488" y="499"/>
                    <a:pt x="488" y="499"/>
                    <a:pt x="487" y="499"/>
                  </a:cubicBezTo>
                  <a:cubicBezTo>
                    <a:pt x="491" y="479"/>
                    <a:pt x="494" y="460"/>
                    <a:pt x="497" y="441"/>
                  </a:cubicBezTo>
                  <a:cubicBezTo>
                    <a:pt x="512" y="444"/>
                    <a:pt x="527" y="448"/>
                    <a:pt x="543" y="452"/>
                  </a:cubicBezTo>
                  <a:cubicBezTo>
                    <a:pt x="540" y="470"/>
                    <a:pt x="537" y="489"/>
                    <a:pt x="534" y="508"/>
                  </a:cubicBezTo>
                  <a:moveTo>
                    <a:pt x="233" y="551"/>
                  </a:moveTo>
                  <a:cubicBezTo>
                    <a:pt x="245" y="518"/>
                    <a:pt x="257" y="483"/>
                    <a:pt x="270" y="447"/>
                  </a:cubicBezTo>
                  <a:cubicBezTo>
                    <a:pt x="281" y="444"/>
                    <a:pt x="293" y="442"/>
                    <a:pt x="307" y="440"/>
                  </a:cubicBezTo>
                  <a:cubicBezTo>
                    <a:pt x="298" y="469"/>
                    <a:pt x="290" y="500"/>
                    <a:pt x="281" y="532"/>
                  </a:cubicBezTo>
                  <a:cubicBezTo>
                    <a:pt x="264" y="538"/>
                    <a:pt x="248" y="545"/>
                    <a:pt x="233" y="551"/>
                  </a:cubicBezTo>
                  <a:moveTo>
                    <a:pt x="425" y="498"/>
                  </a:moveTo>
                  <a:cubicBezTo>
                    <a:pt x="430" y="476"/>
                    <a:pt x="435" y="454"/>
                    <a:pt x="439" y="434"/>
                  </a:cubicBezTo>
                  <a:cubicBezTo>
                    <a:pt x="454" y="435"/>
                    <a:pt x="470" y="437"/>
                    <a:pt x="486" y="439"/>
                  </a:cubicBezTo>
                  <a:cubicBezTo>
                    <a:pt x="483" y="458"/>
                    <a:pt x="479" y="478"/>
                    <a:pt x="476" y="498"/>
                  </a:cubicBezTo>
                  <a:cubicBezTo>
                    <a:pt x="469" y="497"/>
                    <a:pt x="462" y="497"/>
                    <a:pt x="455" y="497"/>
                  </a:cubicBezTo>
                  <a:cubicBezTo>
                    <a:pt x="445" y="497"/>
                    <a:pt x="435" y="498"/>
                    <a:pt x="425" y="498"/>
                  </a:cubicBezTo>
                  <a:moveTo>
                    <a:pt x="294" y="527"/>
                  </a:moveTo>
                  <a:cubicBezTo>
                    <a:pt x="302" y="496"/>
                    <a:pt x="311" y="466"/>
                    <a:pt x="319" y="438"/>
                  </a:cubicBezTo>
                  <a:cubicBezTo>
                    <a:pt x="334" y="436"/>
                    <a:pt x="350" y="434"/>
                    <a:pt x="367" y="433"/>
                  </a:cubicBezTo>
                  <a:cubicBezTo>
                    <a:pt x="361" y="458"/>
                    <a:pt x="355" y="484"/>
                    <a:pt x="348" y="511"/>
                  </a:cubicBezTo>
                  <a:cubicBezTo>
                    <a:pt x="329" y="516"/>
                    <a:pt x="311" y="521"/>
                    <a:pt x="294" y="527"/>
                  </a:cubicBezTo>
                  <a:moveTo>
                    <a:pt x="360" y="508"/>
                  </a:moveTo>
                  <a:cubicBezTo>
                    <a:pt x="367" y="482"/>
                    <a:pt x="373" y="457"/>
                    <a:pt x="379" y="433"/>
                  </a:cubicBezTo>
                  <a:cubicBezTo>
                    <a:pt x="385" y="432"/>
                    <a:pt x="392" y="432"/>
                    <a:pt x="398" y="432"/>
                  </a:cubicBezTo>
                  <a:cubicBezTo>
                    <a:pt x="408" y="432"/>
                    <a:pt x="418" y="432"/>
                    <a:pt x="427" y="433"/>
                  </a:cubicBezTo>
                  <a:cubicBezTo>
                    <a:pt x="423" y="454"/>
                    <a:pt x="418" y="477"/>
                    <a:pt x="413" y="500"/>
                  </a:cubicBezTo>
                  <a:cubicBezTo>
                    <a:pt x="395" y="501"/>
                    <a:pt x="378" y="504"/>
                    <a:pt x="360" y="508"/>
                  </a:cubicBezTo>
                  <a:moveTo>
                    <a:pt x="247" y="441"/>
                  </a:moveTo>
                  <a:cubicBezTo>
                    <a:pt x="248" y="438"/>
                    <a:pt x="249" y="435"/>
                    <a:pt x="250" y="433"/>
                  </a:cubicBezTo>
                  <a:cubicBezTo>
                    <a:pt x="255" y="430"/>
                    <a:pt x="260" y="427"/>
                    <a:pt x="267" y="424"/>
                  </a:cubicBezTo>
                  <a:cubicBezTo>
                    <a:pt x="265" y="428"/>
                    <a:pt x="263" y="432"/>
                    <a:pt x="262" y="437"/>
                  </a:cubicBezTo>
                  <a:cubicBezTo>
                    <a:pt x="256" y="438"/>
                    <a:pt x="251" y="439"/>
                    <a:pt x="247" y="441"/>
                  </a:cubicBezTo>
                  <a:moveTo>
                    <a:pt x="260" y="414"/>
                  </a:moveTo>
                  <a:cubicBezTo>
                    <a:pt x="264" y="410"/>
                    <a:pt x="269" y="406"/>
                    <a:pt x="274" y="402"/>
                  </a:cubicBezTo>
                  <a:cubicBezTo>
                    <a:pt x="274" y="404"/>
                    <a:pt x="273" y="406"/>
                    <a:pt x="272" y="408"/>
                  </a:cubicBezTo>
                  <a:cubicBezTo>
                    <a:pt x="268" y="410"/>
                    <a:pt x="264" y="412"/>
                    <a:pt x="260" y="414"/>
                  </a:cubicBezTo>
                  <a:moveTo>
                    <a:pt x="275" y="434"/>
                  </a:moveTo>
                  <a:cubicBezTo>
                    <a:pt x="277" y="428"/>
                    <a:pt x="279" y="422"/>
                    <a:pt x="281" y="416"/>
                  </a:cubicBezTo>
                  <a:cubicBezTo>
                    <a:pt x="292" y="411"/>
                    <a:pt x="304" y="406"/>
                    <a:pt x="317" y="402"/>
                  </a:cubicBezTo>
                  <a:cubicBezTo>
                    <a:pt x="315" y="410"/>
                    <a:pt x="313" y="418"/>
                    <a:pt x="310" y="427"/>
                  </a:cubicBezTo>
                  <a:cubicBezTo>
                    <a:pt x="297" y="429"/>
                    <a:pt x="285" y="431"/>
                    <a:pt x="275" y="434"/>
                  </a:cubicBezTo>
                  <a:moveTo>
                    <a:pt x="322" y="425"/>
                  </a:moveTo>
                  <a:cubicBezTo>
                    <a:pt x="325" y="416"/>
                    <a:pt x="328" y="406"/>
                    <a:pt x="330" y="397"/>
                  </a:cubicBezTo>
                  <a:cubicBezTo>
                    <a:pt x="345" y="393"/>
                    <a:pt x="361" y="388"/>
                    <a:pt x="378" y="385"/>
                  </a:cubicBezTo>
                  <a:cubicBezTo>
                    <a:pt x="375" y="397"/>
                    <a:pt x="373" y="409"/>
                    <a:pt x="370" y="421"/>
                  </a:cubicBezTo>
                  <a:cubicBezTo>
                    <a:pt x="353" y="422"/>
                    <a:pt x="337" y="423"/>
                    <a:pt x="322" y="425"/>
                  </a:cubicBezTo>
                  <a:moveTo>
                    <a:pt x="545" y="440"/>
                  </a:moveTo>
                  <a:cubicBezTo>
                    <a:pt x="529" y="436"/>
                    <a:pt x="514" y="432"/>
                    <a:pt x="499" y="429"/>
                  </a:cubicBezTo>
                  <a:cubicBezTo>
                    <a:pt x="501" y="413"/>
                    <a:pt x="503" y="398"/>
                    <a:pt x="504" y="383"/>
                  </a:cubicBezTo>
                  <a:cubicBezTo>
                    <a:pt x="520" y="386"/>
                    <a:pt x="536" y="389"/>
                    <a:pt x="551" y="393"/>
                  </a:cubicBezTo>
                  <a:cubicBezTo>
                    <a:pt x="549" y="408"/>
                    <a:pt x="547" y="424"/>
                    <a:pt x="545" y="440"/>
                  </a:cubicBezTo>
                  <a:moveTo>
                    <a:pt x="381" y="420"/>
                  </a:moveTo>
                  <a:cubicBezTo>
                    <a:pt x="384" y="408"/>
                    <a:pt x="387" y="395"/>
                    <a:pt x="390" y="383"/>
                  </a:cubicBezTo>
                  <a:cubicBezTo>
                    <a:pt x="390" y="383"/>
                    <a:pt x="391" y="383"/>
                    <a:pt x="391" y="383"/>
                  </a:cubicBezTo>
                  <a:cubicBezTo>
                    <a:pt x="407" y="381"/>
                    <a:pt x="422" y="380"/>
                    <a:pt x="437" y="379"/>
                  </a:cubicBezTo>
                  <a:cubicBezTo>
                    <a:pt x="435" y="393"/>
                    <a:pt x="432" y="407"/>
                    <a:pt x="430" y="421"/>
                  </a:cubicBezTo>
                  <a:cubicBezTo>
                    <a:pt x="419" y="421"/>
                    <a:pt x="408" y="420"/>
                    <a:pt x="397" y="420"/>
                  </a:cubicBezTo>
                  <a:cubicBezTo>
                    <a:pt x="392" y="420"/>
                    <a:pt x="387" y="420"/>
                    <a:pt x="381" y="420"/>
                  </a:cubicBezTo>
                  <a:moveTo>
                    <a:pt x="488" y="428"/>
                  </a:moveTo>
                  <a:cubicBezTo>
                    <a:pt x="472" y="425"/>
                    <a:pt x="456" y="423"/>
                    <a:pt x="441" y="422"/>
                  </a:cubicBezTo>
                  <a:cubicBezTo>
                    <a:pt x="444" y="407"/>
                    <a:pt x="446" y="393"/>
                    <a:pt x="449" y="379"/>
                  </a:cubicBezTo>
                  <a:cubicBezTo>
                    <a:pt x="464" y="379"/>
                    <a:pt x="479" y="380"/>
                    <a:pt x="493" y="382"/>
                  </a:cubicBezTo>
                  <a:cubicBezTo>
                    <a:pt x="492" y="396"/>
                    <a:pt x="490" y="412"/>
                    <a:pt x="488" y="428"/>
                  </a:cubicBezTo>
                  <a:moveTo>
                    <a:pt x="287" y="401"/>
                  </a:moveTo>
                  <a:cubicBezTo>
                    <a:pt x="288" y="398"/>
                    <a:pt x="289" y="394"/>
                    <a:pt x="290" y="391"/>
                  </a:cubicBezTo>
                  <a:cubicBezTo>
                    <a:pt x="301" y="384"/>
                    <a:pt x="312" y="378"/>
                    <a:pt x="326" y="372"/>
                  </a:cubicBezTo>
                  <a:cubicBezTo>
                    <a:pt x="324" y="377"/>
                    <a:pt x="323" y="382"/>
                    <a:pt x="321" y="388"/>
                  </a:cubicBezTo>
                  <a:cubicBezTo>
                    <a:pt x="308" y="392"/>
                    <a:pt x="297" y="397"/>
                    <a:pt x="287" y="401"/>
                  </a:cubicBezTo>
                  <a:moveTo>
                    <a:pt x="552" y="381"/>
                  </a:moveTo>
                  <a:cubicBezTo>
                    <a:pt x="536" y="377"/>
                    <a:pt x="521" y="374"/>
                    <a:pt x="506" y="372"/>
                  </a:cubicBezTo>
                  <a:cubicBezTo>
                    <a:pt x="506" y="365"/>
                    <a:pt x="507" y="359"/>
                    <a:pt x="507" y="353"/>
                  </a:cubicBezTo>
                  <a:cubicBezTo>
                    <a:pt x="522" y="355"/>
                    <a:pt x="538" y="359"/>
                    <a:pt x="554" y="364"/>
                  </a:cubicBezTo>
                  <a:cubicBezTo>
                    <a:pt x="553" y="370"/>
                    <a:pt x="553" y="375"/>
                    <a:pt x="552" y="381"/>
                  </a:cubicBezTo>
                  <a:moveTo>
                    <a:pt x="334" y="384"/>
                  </a:moveTo>
                  <a:cubicBezTo>
                    <a:pt x="335" y="378"/>
                    <a:pt x="337" y="372"/>
                    <a:pt x="339" y="366"/>
                  </a:cubicBezTo>
                  <a:cubicBezTo>
                    <a:pt x="353" y="361"/>
                    <a:pt x="368" y="356"/>
                    <a:pt x="385" y="353"/>
                  </a:cubicBezTo>
                  <a:cubicBezTo>
                    <a:pt x="383" y="359"/>
                    <a:pt x="382" y="366"/>
                    <a:pt x="381" y="373"/>
                  </a:cubicBezTo>
                  <a:cubicBezTo>
                    <a:pt x="364" y="376"/>
                    <a:pt x="348" y="380"/>
                    <a:pt x="334" y="384"/>
                  </a:cubicBezTo>
                  <a:moveTo>
                    <a:pt x="494" y="370"/>
                  </a:moveTo>
                  <a:cubicBezTo>
                    <a:pt x="479" y="369"/>
                    <a:pt x="465" y="368"/>
                    <a:pt x="450" y="368"/>
                  </a:cubicBezTo>
                  <a:cubicBezTo>
                    <a:pt x="452" y="361"/>
                    <a:pt x="453" y="354"/>
                    <a:pt x="454" y="347"/>
                  </a:cubicBezTo>
                  <a:cubicBezTo>
                    <a:pt x="467" y="347"/>
                    <a:pt x="481" y="349"/>
                    <a:pt x="496" y="351"/>
                  </a:cubicBezTo>
                  <a:cubicBezTo>
                    <a:pt x="496" y="357"/>
                    <a:pt x="495" y="364"/>
                    <a:pt x="494" y="370"/>
                  </a:cubicBezTo>
                  <a:moveTo>
                    <a:pt x="392" y="372"/>
                  </a:moveTo>
                  <a:cubicBezTo>
                    <a:pt x="394" y="364"/>
                    <a:pt x="395" y="357"/>
                    <a:pt x="397" y="351"/>
                  </a:cubicBezTo>
                  <a:cubicBezTo>
                    <a:pt x="411" y="348"/>
                    <a:pt x="426" y="347"/>
                    <a:pt x="442" y="347"/>
                  </a:cubicBezTo>
                  <a:cubicBezTo>
                    <a:pt x="441" y="354"/>
                    <a:pt x="440" y="361"/>
                    <a:pt x="439" y="368"/>
                  </a:cubicBezTo>
                  <a:cubicBezTo>
                    <a:pt x="423" y="368"/>
                    <a:pt x="407" y="370"/>
                    <a:pt x="392" y="372"/>
                  </a:cubicBezTo>
                  <a:moveTo>
                    <a:pt x="296" y="373"/>
                  </a:moveTo>
                  <a:cubicBezTo>
                    <a:pt x="295" y="373"/>
                    <a:pt x="295" y="373"/>
                    <a:pt x="295" y="373"/>
                  </a:cubicBezTo>
                  <a:cubicBezTo>
                    <a:pt x="300" y="368"/>
                    <a:pt x="306" y="364"/>
                    <a:pt x="311" y="360"/>
                  </a:cubicBezTo>
                  <a:cubicBezTo>
                    <a:pt x="318" y="354"/>
                    <a:pt x="325" y="349"/>
                    <a:pt x="333" y="345"/>
                  </a:cubicBezTo>
                  <a:cubicBezTo>
                    <a:pt x="332" y="349"/>
                    <a:pt x="331" y="353"/>
                    <a:pt x="330" y="357"/>
                  </a:cubicBezTo>
                  <a:cubicBezTo>
                    <a:pt x="317" y="362"/>
                    <a:pt x="306" y="368"/>
                    <a:pt x="296" y="373"/>
                  </a:cubicBezTo>
                  <a:moveTo>
                    <a:pt x="600" y="367"/>
                  </a:moveTo>
                  <a:cubicBezTo>
                    <a:pt x="589" y="363"/>
                    <a:pt x="577" y="359"/>
                    <a:pt x="566" y="355"/>
                  </a:cubicBezTo>
                  <a:cubicBezTo>
                    <a:pt x="566" y="350"/>
                    <a:pt x="566" y="346"/>
                    <a:pt x="567" y="341"/>
                  </a:cubicBezTo>
                  <a:cubicBezTo>
                    <a:pt x="578" y="345"/>
                    <a:pt x="589" y="350"/>
                    <a:pt x="599" y="355"/>
                  </a:cubicBezTo>
                  <a:cubicBezTo>
                    <a:pt x="600" y="359"/>
                    <a:pt x="600" y="363"/>
                    <a:pt x="600" y="367"/>
                  </a:cubicBezTo>
                  <a:moveTo>
                    <a:pt x="555" y="352"/>
                  </a:moveTo>
                  <a:cubicBezTo>
                    <a:pt x="538" y="347"/>
                    <a:pt x="523" y="343"/>
                    <a:pt x="508" y="341"/>
                  </a:cubicBezTo>
                  <a:cubicBezTo>
                    <a:pt x="508" y="335"/>
                    <a:pt x="508" y="329"/>
                    <a:pt x="508" y="323"/>
                  </a:cubicBezTo>
                  <a:cubicBezTo>
                    <a:pt x="524" y="327"/>
                    <a:pt x="540" y="332"/>
                    <a:pt x="556" y="337"/>
                  </a:cubicBezTo>
                  <a:cubicBezTo>
                    <a:pt x="556" y="342"/>
                    <a:pt x="555" y="347"/>
                    <a:pt x="555" y="352"/>
                  </a:cubicBezTo>
                  <a:moveTo>
                    <a:pt x="342" y="352"/>
                  </a:moveTo>
                  <a:cubicBezTo>
                    <a:pt x="344" y="347"/>
                    <a:pt x="345" y="342"/>
                    <a:pt x="347" y="337"/>
                  </a:cubicBezTo>
                  <a:cubicBezTo>
                    <a:pt x="361" y="330"/>
                    <a:pt x="376" y="325"/>
                    <a:pt x="391" y="321"/>
                  </a:cubicBezTo>
                  <a:cubicBezTo>
                    <a:pt x="390" y="327"/>
                    <a:pt x="389" y="334"/>
                    <a:pt x="387" y="340"/>
                  </a:cubicBezTo>
                  <a:cubicBezTo>
                    <a:pt x="371" y="343"/>
                    <a:pt x="356" y="347"/>
                    <a:pt x="342" y="352"/>
                  </a:cubicBezTo>
                  <a:moveTo>
                    <a:pt x="497" y="339"/>
                  </a:moveTo>
                  <a:cubicBezTo>
                    <a:pt x="482" y="337"/>
                    <a:pt x="468" y="336"/>
                    <a:pt x="455" y="335"/>
                  </a:cubicBezTo>
                  <a:cubicBezTo>
                    <a:pt x="456" y="329"/>
                    <a:pt x="457" y="322"/>
                    <a:pt x="457" y="316"/>
                  </a:cubicBezTo>
                  <a:cubicBezTo>
                    <a:pt x="473" y="317"/>
                    <a:pt x="488" y="319"/>
                    <a:pt x="503" y="322"/>
                  </a:cubicBezTo>
                  <a:cubicBezTo>
                    <a:pt x="497" y="322"/>
                    <a:pt x="497" y="322"/>
                    <a:pt x="497" y="322"/>
                  </a:cubicBezTo>
                  <a:cubicBezTo>
                    <a:pt x="497" y="327"/>
                    <a:pt x="497" y="333"/>
                    <a:pt x="497" y="339"/>
                  </a:cubicBezTo>
                  <a:moveTo>
                    <a:pt x="399" y="338"/>
                  </a:moveTo>
                  <a:cubicBezTo>
                    <a:pt x="400" y="332"/>
                    <a:pt x="401" y="325"/>
                    <a:pt x="403" y="320"/>
                  </a:cubicBezTo>
                  <a:cubicBezTo>
                    <a:pt x="401" y="319"/>
                    <a:pt x="401" y="319"/>
                    <a:pt x="401" y="319"/>
                  </a:cubicBezTo>
                  <a:cubicBezTo>
                    <a:pt x="415" y="317"/>
                    <a:pt x="428" y="316"/>
                    <a:pt x="442" y="316"/>
                  </a:cubicBezTo>
                  <a:cubicBezTo>
                    <a:pt x="444" y="316"/>
                    <a:pt x="445" y="316"/>
                    <a:pt x="446" y="316"/>
                  </a:cubicBezTo>
                  <a:cubicBezTo>
                    <a:pt x="445" y="322"/>
                    <a:pt x="445" y="328"/>
                    <a:pt x="444" y="335"/>
                  </a:cubicBezTo>
                  <a:cubicBezTo>
                    <a:pt x="428" y="335"/>
                    <a:pt x="413" y="336"/>
                    <a:pt x="399" y="338"/>
                  </a:cubicBezTo>
                  <a:moveTo>
                    <a:pt x="442" y="304"/>
                  </a:moveTo>
                  <a:cubicBezTo>
                    <a:pt x="394" y="304"/>
                    <a:pt x="347" y="317"/>
                    <a:pt x="304" y="350"/>
                  </a:cubicBezTo>
                  <a:cubicBezTo>
                    <a:pt x="286" y="364"/>
                    <a:pt x="269" y="380"/>
                    <a:pt x="253" y="398"/>
                  </a:cubicBezTo>
                  <a:cubicBezTo>
                    <a:pt x="253" y="398"/>
                    <a:pt x="253" y="398"/>
                    <a:pt x="253" y="398"/>
                  </a:cubicBezTo>
                  <a:cubicBezTo>
                    <a:pt x="253" y="398"/>
                    <a:pt x="252" y="399"/>
                    <a:pt x="252" y="400"/>
                  </a:cubicBezTo>
                  <a:cubicBezTo>
                    <a:pt x="243" y="410"/>
                    <a:pt x="235" y="421"/>
                    <a:pt x="226" y="432"/>
                  </a:cubicBezTo>
                  <a:cubicBezTo>
                    <a:pt x="223" y="436"/>
                    <a:pt x="221" y="438"/>
                    <a:pt x="221" y="439"/>
                  </a:cubicBezTo>
                  <a:cubicBezTo>
                    <a:pt x="220" y="440"/>
                    <a:pt x="220" y="440"/>
                    <a:pt x="220" y="440"/>
                  </a:cubicBezTo>
                  <a:cubicBezTo>
                    <a:pt x="212" y="451"/>
                    <a:pt x="204" y="463"/>
                    <a:pt x="196" y="476"/>
                  </a:cubicBezTo>
                  <a:cubicBezTo>
                    <a:pt x="195" y="475"/>
                    <a:pt x="195" y="475"/>
                    <a:pt x="195" y="475"/>
                  </a:cubicBezTo>
                  <a:cubicBezTo>
                    <a:pt x="192" y="480"/>
                    <a:pt x="190" y="485"/>
                    <a:pt x="188" y="489"/>
                  </a:cubicBezTo>
                  <a:cubicBezTo>
                    <a:pt x="97" y="643"/>
                    <a:pt x="43" y="855"/>
                    <a:pt x="10" y="1014"/>
                  </a:cubicBezTo>
                  <a:cubicBezTo>
                    <a:pt x="7" y="1028"/>
                    <a:pt x="3" y="1042"/>
                    <a:pt x="0" y="1057"/>
                  </a:cubicBezTo>
                  <a:cubicBezTo>
                    <a:pt x="13" y="1057"/>
                    <a:pt x="13" y="1057"/>
                    <a:pt x="13" y="1057"/>
                  </a:cubicBezTo>
                  <a:cubicBezTo>
                    <a:pt x="16" y="1043"/>
                    <a:pt x="19" y="1029"/>
                    <a:pt x="22" y="1014"/>
                  </a:cubicBezTo>
                  <a:cubicBezTo>
                    <a:pt x="24" y="1005"/>
                    <a:pt x="26" y="995"/>
                    <a:pt x="29" y="986"/>
                  </a:cubicBezTo>
                  <a:cubicBezTo>
                    <a:pt x="33" y="982"/>
                    <a:pt x="43" y="974"/>
                    <a:pt x="57" y="964"/>
                  </a:cubicBezTo>
                  <a:cubicBezTo>
                    <a:pt x="49" y="994"/>
                    <a:pt x="41" y="1025"/>
                    <a:pt x="33" y="1057"/>
                  </a:cubicBezTo>
                  <a:cubicBezTo>
                    <a:pt x="44" y="1057"/>
                    <a:pt x="44" y="1057"/>
                    <a:pt x="44" y="1057"/>
                  </a:cubicBezTo>
                  <a:cubicBezTo>
                    <a:pt x="53" y="1022"/>
                    <a:pt x="62" y="987"/>
                    <a:pt x="71" y="954"/>
                  </a:cubicBezTo>
                  <a:cubicBezTo>
                    <a:pt x="80" y="948"/>
                    <a:pt x="90" y="941"/>
                    <a:pt x="100" y="934"/>
                  </a:cubicBezTo>
                  <a:cubicBezTo>
                    <a:pt x="98" y="941"/>
                    <a:pt x="97" y="948"/>
                    <a:pt x="95" y="954"/>
                  </a:cubicBezTo>
                  <a:cubicBezTo>
                    <a:pt x="95" y="956"/>
                    <a:pt x="95" y="956"/>
                    <a:pt x="95" y="956"/>
                  </a:cubicBezTo>
                  <a:cubicBezTo>
                    <a:pt x="87" y="984"/>
                    <a:pt x="81" y="1012"/>
                    <a:pt x="74" y="1039"/>
                  </a:cubicBezTo>
                  <a:cubicBezTo>
                    <a:pt x="65" y="1045"/>
                    <a:pt x="58" y="1051"/>
                    <a:pt x="50" y="1057"/>
                  </a:cubicBezTo>
                  <a:cubicBezTo>
                    <a:pt x="81" y="1057"/>
                    <a:pt x="81" y="1057"/>
                    <a:pt x="81" y="1057"/>
                  </a:cubicBezTo>
                  <a:cubicBezTo>
                    <a:pt x="82" y="1053"/>
                    <a:pt x="83" y="1050"/>
                    <a:pt x="83" y="1046"/>
                  </a:cubicBezTo>
                  <a:cubicBezTo>
                    <a:pt x="104" y="1032"/>
                    <a:pt x="127" y="1016"/>
                    <a:pt x="153" y="1000"/>
                  </a:cubicBezTo>
                  <a:cubicBezTo>
                    <a:pt x="148" y="1019"/>
                    <a:pt x="143" y="1038"/>
                    <a:pt x="138" y="1057"/>
                  </a:cubicBezTo>
                  <a:cubicBezTo>
                    <a:pt x="150" y="1057"/>
                    <a:pt x="150" y="1057"/>
                    <a:pt x="150" y="1057"/>
                  </a:cubicBezTo>
                  <a:cubicBezTo>
                    <a:pt x="155" y="1036"/>
                    <a:pt x="161" y="1014"/>
                    <a:pt x="167" y="992"/>
                  </a:cubicBezTo>
                  <a:cubicBezTo>
                    <a:pt x="187" y="980"/>
                    <a:pt x="209" y="968"/>
                    <a:pt x="233" y="957"/>
                  </a:cubicBezTo>
                  <a:cubicBezTo>
                    <a:pt x="232" y="960"/>
                    <a:pt x="231" y="963"/>
                    <a:pt x="231" y="966"/>
                  </a:cubicBezTo>
                  <a:cubicBezTo>
                    <a:pt x="224" y="995"/>
                    <a:pt x="217" y="1023"/>
                    <a:pt x="210" y="1050"/>
                  </a:cubicBezTo>
                  <a:cubicBezTo>
                    <a:pt x="205" y="1052"/>
                    <a:pt x="201" y="1054"/>
                    <a:pt x="197" y="1057"/>
                  </a:cubicBezTo>
                  <a:cubicBezTo>
                    <a:pt x="222" y="1057"/>
                    <a:pt x="222" y="1057"/>
                    <a:pt x="222" y="1057"/>
                  </a:cubicBezTo>
                  <a:cubicBezTo>
                    <a:pt x="242" y="1047"/>
                    <a:pt x="263" y="1037"/>
                    <a:pt x="285" y="1029"/>
                  </a:cubicBezTo>
                  <a:cubicBezTo>
                    <a:pt x="282" y="1038"/>
                    <a:pt x="280" y="1048"/>
                    <a:pt x="277" y="1057"/>
                  </a:cubicBezTo>
                  <a:cubicBezTo>
                    <a:pt x="289" y="1057"/>
                    <a:pt x="289" y="1057"/>
                    <a:pt x="289" y="1057"/>
                  </a:cubicBezTo>
                  <a:cubicBezTo>
                    <a:pt x="292" y="1046"/>
                    <a:pt x="295" y="1035"/>
                    <a:pt x="298" y="1025"/>
                  </a:cubicBezTo>
                  <a:cubicBezTo>
                    <a:pt x="318" y="1017"/>
                    <a:pt x="339" y="1011"/>
                    <a:pt x="360" y="1006"/>
                  </a:cubicBezTo>
                  <a:cubicBezTo>
                    <a:pt x="356" y="1024"/>
                    <a:pt x="352" y="1040"/>
                    <a:pt x="347" y="1057"/>
                  </a:cubicBezTo>
                  <a:cubicBezTo>
                    <a:pt x="359" y="1057"/>
                    <a:pt x="359" y="1057"/>
                    <a:pt x="359" y="1057"/>
                  </a:cubicBezTo>
                  <a:cubicBezTo>
                    <a:pt x="364" y="1039"/>
                    <a:pt x="368" y="1022"/>
                    <a:pt x="373" y="1004"/>
                  </a:cubicBezTo>
                  <a:cubicBezTo>
                    <a:pt x="393" y="999"/>
                    <a:pt x="413" y="997"/>
                    <a:pt x="432" y="995"/>
                  </a:cubicBezTo>
                  <a:cubicBezTo>
                    <a:pt x="428" y="1017"/>
                    <a:pt x="422" y="1037"/>
                    <a:pt x="416" y="1057"/>
                  </a:cubicBezTo>
                  <a:cubicBezTo>
                    <a:pt x="428" y="1057"/>
                    <a:pt x="428" y="1057"/>
                    <a:pt x="428" y="1057"/>
                  </a:cubicBezTo>
                  <a:cubicBezTo>
                    <a:pt x="434" y="1037"/>
                    <a:pt x="439" y="1017"/>
                    <a:pt x="444" y="995"/>
                  </a:cubicBezTo>
                  <a:cubicBezTo>
                    <a:pt x="448" y="995"/>
                    <a:pt x="453" y="995"/>
                    <a:pt x="458" y="995"/>
                  </a:cubicBezTo>
                  <a:cubicBezTo>
                    <a:pt x="473" y="995"/>
                    <a:pt x="487" y="996"/>
                    <a:pt x="501" y="997"/>
                  </a:cubicBezTo>
                  <a:cubicBezTo>
                    <a:pt x="497" y="1018"/>
                    <a:pt x="492" y="1038"/>
                    <a:pt x="486" y="1057"/>
                  </a:cubicBezTo>
                  <a:cubicBezTo>
                    <a:pt x="498" y="1057"/>
                    <a:pt x="498" y="1057"/>
                    <a:pt x="498" y="1057"/>
                  </a:cubicBezTo>
                  <a:cubicBezTo>
                    <a:pt x="503" y="1038"/>
                    <a:pt x="508" y="1019"/>
                    <a:pt x="512" y="999"/>
                  </a:cubicBezTo>
                  <a:cubicBezTo>
                    <a:pt x="532" y="1001"/>
                    <a:pt x="550" y="1006"/>
                    <a:pt x="568" y="1011"/>
                  </a:cubicBezTo>
                  <a:cubicBezTo>
                    <a:pt x="564" y="1027"/>
                    <a:pt x="560" y="1042"/>
                    <a:pt x="556" y="1057"/>
                  </a:cubicBezTo>
                  <a:cubicBezTo>
                    <a:pt x="567" y="1057"/>
                    <a:pt x="567" y="1057"/>
                    <a:pt x="567" y="1057"/>
                  </a:cubicBezTo>
                  <a:cubicBezTo>
                    <a:pt x="572" y="1043"/>
                    <a:pt x="575" y="1029"/>
                    <a:pt x="578" y="1014"/>
                  </a:cubicBezTo>
                  <a:cubicBezTo>
                    <a:pt x="586" y="1017"/>
                    <a:pt x="594" y="1020"/>
                    <a:pt x="602" y="1023"/>
                  </a:cubicBezTo>
                  <a:cubicBezTo>
                    <a:pt x="602" y="1010"/>
                    <a:pt x="602" y="1010"/>
                    <a:pt x="602" y="1010"/>
                  </a:cubicBezTo>
                  <a:cubicBezTo>
                    <a:pt x="595" y="1008"/>
                    <a:pt x="588" y="1005"/>
                    <a:pt x="581" y="1003"/>
                  </a:cubicBezTo>
                  <a:cubicBezTo>
                    <a:pt x="581" y="1001"/>
                    <a:pt x="581" y="1000"/>
                    <a:pt x="581" y="998"/>
                  </a:cubicBezTo>
                  <a:cubicBezTo>
                    <a:pt x="585" y="976"/>
                    <a:pt x="589" y="951"/>
                    <a:pt x="594" y="925"/>
                  </a:cubicBezTo>
                  <a:cubicBezTo>
                    <a:pt x="597" y="926"/>
                    <a:pt x="599" y="927"/>
                    <a:pt x="602" y="928"/>
                  </a:cubicBezTo>
                  <a:cubicBezTo>
                    <a:pt x="602" y="915"/>
                    <a:pt x="602" y="915"/>
                    <a:pt x="602" y="915"/>
                  </a:cubicBezTo>
                  <a:cubicBezTo>
                    <a:pt x="600" y="915"/>
                    <a:pt x="599" y="914"/>
                    <a:pt x="597" y="913"/>
                  </a:cubicBezTo>
                  <a:cubicBezTo>
                    <a:pt x="598" y="906"/>
                    <a:pt x="600" y="898"/>
                    <a:pt x="602" y="890"/>
                  </a:cubicBezTo>
                  <a:cubicBezTo>
                    <a:pt x="602" y="836"/>
                    <a:pt x="602" y="836"/>
                    <a:pt x="602" y="836"/>
                  </a:cubicBezTo>
                  <a:cubicBezTo>
                    <a:pt x="601" y="840"/>
                    <a:pt x="600" y="843"/>
                    <a:pt x="599" y="847"/>
                  </a:cubicBezTo>
                  <a:cubicBezTo>
                    <a:pt x="595" y="868"/>
                    <a:pt x="590" y="889"/>
                    <a:pt x="586" y="910"/>
                  </a:cubicBezTo>
                  <a:cubicBezTo>
                    <a:pt x="569" y="904"/>
                    <a:pt x="551" y="899"/>
                    <a:pt x="533" y="896"/>
                  </a:cubicBezTo>
                  <a:cubicBezTo>
                    <a:pt x="537" y="874"/>
                    <a:pt x="542" y="852"/>
                    <a:pt x="548" y="830"/>
                  </a:cubicBezTo>
                  <a:cubicBezTo>
                    <a:pt x="548" y="826"/>
                    <a:pt x="549" y="821"/>
                    <a:pt x="550" y="817"/>
                  </a:cubicBezTo>
                  <a:cubicBezTo>
                    <a:pt x="568" y="822"/>
                    <a:pt x="585" y="827"/>
                    <a:pt x="602" y="834"/>
                  </a:cubicBezTo>
                  <a:cubicBezTo>
                    <a:pt x="602" y="821"/>
                    <a:pt x="602" y="821"/>
                    <a:pt x="602" y="821"/>
                  </a:cubicBezTo>
                  <a:cubicBezTo>
                    <a:pt x="586" y="815"/>
                    <a:pt x="570" y="810"/>
                    <a:pt x="553" y="805"/>
                  </a:cubicBezTo>
                  <a:cubicBezTo>
                    <a:pt x="559" y="779"/>
                    <a:pt x="565" y="752"/>
                    <a:pt x="571" y="725"/>
                  </a:cubicBezTo>
                  <a:cubicBezTo>
                    <a:pt x="581" y="728"/>
                    <a:pt x="592" y="731"/>
                    <a:pt x="602" y="735"/>
                  </a:cubicBezTo>
                  <a:cubicBezTo>
                    <a:pt x="602" y="723"/>
                    <a:pt x="602" y="723"/>
                    <a:pt x="602" y="723"/>
                  </a:cubicBezTo>
                  <a:cubicBezTo>
                    <a:pt x="592" y="719"/>
                    <a:pt x="583" y="716"/>
                    <a:pt x="573" y="713"/>
                  </a:cubicBezTo>
                  <a:cubicBezTo>
                    <a:pt x="578" y="689"/>
                    <a:pt x="583" y="665"/>
                    <a:pt x="588" y="640"/>
                  </a:cubicBezTo>
                  <a:cubicBezTo>
                    <a:pt x="592" y="642"/>
                    <a:pt x="597" y="644"/>
                    <a:pt x="602" y="647"/>
                  </a:cubicBezTo>
                  <a:cubicBezTo>
                    <a:pt x="602" y="634"/>
                    <a:pt x="602" y="634"/>
                    <a:pt x="602" y="634"/>
                  </a:cubicBezTo>
                  <a:cubicBezTo>
                    <a:pt x="598" y="632"/>
                    <a:pt x="594" y="630"/>
                    <a:pt x="590" y="628"/>
                  </a:cubicBezTo>
                  <a:cubicBezTo>
                    <a:pt x="594" y="604"/>
                    <a:pt x="598" y="580"/>
                    <a:pt x="602" y="556"/>
                  </a:cubicBezTo>
                  <a:cubicBezTo>
                    <a:pt x="602" y="439"/>
                    <a:pt x="602" y="439"/>
                    <a:pt x="602" y="439"/>
                  </a:cubicBezTo>
                  <a:cubicBezTo>
                    <a:pt x="602" y="446"/>
                    <a:pt x="601" y="453"/>
                    <a:pt x="601" y="460"/>
                  </a:cubicBezTo>
                  <a:cubicBezTo>
                    <a:pt x="586" y="454"/>
                    <a:pt x="571" y="448"/>
                    <a:pt x="556" y="444"/>
                  </a:cubicBezTo>
                  <a:cubicBezTo>
                    <a:pt x="558" y="427"/>
                    <a:pt x="560" y="411"/>
                    <a:pt x="562" y="396"/>
                  </a:cubicBezTo>
                  <a:cubicBezTo>
                    <a:pt x="575" y="399"/>
                    <a:pt x="589" y="404"/>
                    <a:pt x="602" y="409"/>
                  </a:cubicBezTo>
                  <a:cubicBezTo>
                    <a:pt x="602" y="396"/>
                    <a:pt x="602" y="396"/>
                    <a:pt x="602" y="396"/>
                  </a:cubicBezTo>
                  <a:cubicBezTo>
                    <a:pt x="589" y="391"/>
                    <a:pt x="576" y="387"/>
                    <a:pt x="563" y="384"/>
                  </a:cubicBezTo>
                  <a:cubicBezTo>
                    <a:pt x="564" y="378"/>
                    <a:pt x="564" y="373"/>
                    <a:pt x="565" y="367"/>
                  </a:cubicBezTo>
                  <a:cubicBezTo>
                    <a:pt x="577" y="371"/>
                    <a:pt x="589" y="376"/>
                    <a:pt x="601" y="381"/>
                  </a:cubicBezTo>
                  <a:cubicBezTo>
                    <a:pt x="602" y="383"/>
                    <a:pt x="602" y="386"/>
                    <a:pt x="602" y="388"/>
                  </a:cubicBezTo>
                  <a:cubicBezTo>
                    <a:pt x="602" y="343"/>
                    <a:pt x="602" y="343"/>
                    <a:pt x="602" y="343"/>
                  </a:cubicBezTo>
                  <a:cubicBezTo>
                    <a:pt x="551" y="320"/>
                    <a:pt x="496" y="304"/>
                    <a:pt x="442" y="304"/>
                  </a:cubicBezTo>
                  <a:moveTo>
                    <a:pt x="3415" y="1045"/>
                  </a:moveTo>
                  <a:cubicBezTo>
                    <a:pt x="3413" y="1044"/>
                    <a:pt x="3410" y="1044"/>
                    <a:pt x="3407" y="1043"/>
                  </a:cubicBezTo>
                  <a:cubicBezTo>
                    <a:pt x="3408" y="1034"/>
                    <a:pt x="3408" y="1025"/>
                    <a:pt x="3408" y="1016"/>
                  </a:cubicBezTo>
                  <a:cubicBezTo>
                    <a:pt x="3408" y="1012"/>
                    <a:pt x="3408" y="1007"/>
                    <a:pt x="3408" y="1003"/>
                  </a:cubicBezTo>
                  <a:cubicBezTo>
                    <a:pt x="3411" y="1016"/>
                    <a:pt x="3413" y="1030"/>
                    <a:pt x="3415" y="1045"/>
                  </a:cubicBezTo>
                  <a:moveTo>
                    <a:pt x="3376" y="1036"/>
                  </a:moveTo>
                  <a:cubicBezTo>
                    <a:pt x="3356" y="1032"/>
                    <a:pt x="3335" y="1028"/>
                    <a:pt x="3314" y="1025"/>
                  </a:cubicBezTo>
                  <a:cubicBezTo>
                    <a:pt x="3311" y="1001"/>
                    <a:pt x="3305" y="977"/>
                    <a:pt x="3299" y="955"/>
                  </a:cubicBezTo>
                  <a:cubicBezTo>
                    <a:pt x="3323" y="960"/>
                    <a:pt x="3348" y="966"/>
                    <a:pt x="3373" y="974"/>
                  </a:cubicBezTo>
                  <a:cubicBezTo>
                    <a:pt x="3374" y="972"/>
                    <a:pt x="3374" y="972"/>
                    <a:pt x="3374" y="972"/>
                  </a:cubicBezTo>
                  <a:cubicBezTo>
                    <a:pt x="3376" y="989"/>
                    <a:pt x="3377" y="1006"/>
                    <a:pt x="3377" y="1024"/>
                  </a:cubicBezTo>
                  <a:cubicBezTo>
                    <a:pt x="3377" y="1028"/>
                    <a:pt x="3377" y="1032"/>
                    <a:pt x="3376" y="1036"/>
                  </a:cubicBezTo>
                  <a:moveTo>
                    <a:pt x="2969" y="1036"/>
                  </a:moveTo>
                  <a:cubicBezTo>
                    <a:pt x="2957" y="1016"/>
                    <a:pt x="2946" y="995"/>
                    <a:pt x="2936" y="975"/>
                  </a:cubicBezTo>
                  <a:cubicBezTo>
                    <a:pt x="2934" y="970"/>
                    <a:pt x="2934" y="970"/>
                    <a:pt x="2934" y="970"/>
                  </a:cubicBezTo>
                  <a:cubicBezTo>
                    <a:pt x="2934" y="969"/>
                    <a:pt x="2933" y="968"/>
                    <a:pt x="2933" y="967"/>
                  </a:cubicBezTo>
                  <a:cubicBezTo>
                    <a:pt x="2955" y="960"/>
                    <a:pt x="2980" y="953"/>
                    <a:pt x="3008" y="947"/>
                  </a:cubicBezTo>
                  <a:cubicBezTo>
                    <a:pt x="3009" y="949"/>
                    <a:pt x="3010" y="951"/>
                    <a:pt x="3011" y="953"/>
                  </a:cubicBezTo>
                  <a:cubicBezTo>
                    <a:pt x="3021" y="975"/>
                    <a:pt x="3032" y="998"/>
                    <a:pt x="3043" y="1020"/>
                  </a:cubicBezTo>
                  <a:cubicBezTo>
                    <a:pt x="3017" y="1024"/>
                    <a:pt x="2992" y="1030"/>
                    <a:pt x="2969" y="1036"/>
                  </a:cubicBezTo>
                  <a:moveTo>
                    <a:pt x="3303" y="1023"/>
                  </a:moveTo>
                  <a:cubicBezTo>
                    <a:pt x="3279" y="1020"/>
                    <a:pt x="3255" y="1017"/>
                    <a:pt x="3231" y="1015"/>
                  </a:cubicBezTo>
                  <a:cubicBezTo>
                    <a:pt x="3223" y="989"/>
                    <a:pt x="3214" y="964"/>
                    <a:pt x="3206" y="940"/>
                  </a:cubicBezTo>
                  <a:cubicBezTo>
                    <a:pt x="3232" y="942"/>
                    <a:pt x="3259" y="946"/>
                    <a:pt x="3287" y="952"/>
                  </a:cubicBezTo>
                  <a:cubicBezTo>
                    <a:pt x="3293" y="975"/>
                    <a:pt x="3299" y="999"/>
                    <a:pt x="3303" y="1023"/>
                  </a:cubicBezTo>
                  <a:moveTo>
                    <a:pt x="3054" y="1019"/>
                  </a:moveTo>
                  <a:cubicBezTo>
                    <a:pt x="3043" y="995"/>
                    <a:pt x="3031" y="971"/>
                    <a:pt x="3021" y="948"/>
                  </a:cubicBezTo>
                  <a:cubicBezTo>
                    <a:pt x="3020" y="947"/>
                    <a:pt x="3020" y="946"/>
                    <a:pt x="3020" y="945"/>
                  </a:cubicBezTo>
                  <a:cubicBezTo>
                    <a:pt x="3044" y="941"/>
                    <a:pt x="3071" y="938"/>
                    <a:pt x="3099" y="936"/>
                  </a:cubicBezTo>
                  <a:cubicBezTo>
                    <a:pt x="3106" y="952"/>
                    <a:pt x="3112" y="968"/>
                    <a:pt x="3119" y="984"/>
                  </a:cubicBezTo>
                  <a:cubicBezTo>
                    <a:pt x="3123" y="994"/>
                    <a:pt x="3127" y="1003"/>
                    <a:pt x="3131" y="1013"/>
                  </a:cubicBezTo>
                  <a:cubicBezTo>
                    <a:pt x="3105" y="1014"/>
                    <a:pt x="3079" y="1015"/>
                    <a:pt x="3054" y="1019"/>
                  </a:cubicBezTo>
                  <a:moveTo>
                    <a:pt x="3143" y="1012"/>
                  </a:moveTo>
                  <a:cubicBezTo>
                    <a:pt x="3139" y="1001"/>
                    <a:pt x="3134" y="990"/>
                    <a:pt x="3129" y="979"/>
                  </a:cubicBezTo>
                  <a:cubicBezTo>
                    <a:pt x="3123" y="964"/>
                    <a:pt x="3117" y="950"/>
                    <a:pt x="3111" y="936"/>
                  </a:cubicBezTo>
                  <a:cubicBezTo>
                    <a:pt x="3118" y="936"/>
                    <a:pt x="3124" y="936"/>
                    <a:pt x="3131" y="936"/>
                  </a:cubicBezTo>
                  <a:cubicBezTo>
                    <a:pt x="3151" y="936"/>
                    <a:pt x="3172" y="936"/>
                    <a:pt x="3193" y="938"/>
                  </a:cubicBezTo>
                  <a:cubicBezTo>
                    <a:pt x="3202" y="962"/>
                    <a:pt x="3211" y="988"/>
                    <a:pt x="3219" y="1014"/>
                  </a:cubicBezTo>
                  <a:cubicBezTo>
                    <a:pt x="3198" y="1013"/>
                    <a:pt x="3177" y="1012"/>
                    <a:pt x="3157" y="1012"/>
                  </a:cubicBezTo>
                  <a:cubicBezTo>
                    <a:pt x="3152" y="1012"/>
                    <a:pt x="3148" y="1012"/>
                    <a:pt x="3143" y="1012"/>
                  </a:cubicBezTo>
                  <a:moveTo>
                    <a:pt x="2780" y="1048"/>
                  </a:moveTo>
                  <a:cubicBezTo>
                    <a:pt x="2776" y="1042"/>
                    <a:pt x="2771" y="1035"/>
                    <a:pt x="2767" y="1028"/>
                  </a:cubicBezTo>
                  <a:cubicBezTo>
                    <a:pt x="2759" y="1015"/>
                    <a:pt x="2751" y="1000"/>
                    <a:pt x="2743" y="986"/>
                  </a:cubicBezTo>
                  <a:cubicBezTo>
                    <a:pt x="2759" y="967"/>
                    <a:pt x="2778" y="949"/>
                    <a:pt x="2803" y="932"/>
                  </a:cubicBezTo>
                  <a:cubicBezTo>
                    <a:pt x="2814" y="954"/>
                    <a:pt x="2826" y="977"/>
                    <a:pt x="2838" y="999"/>
                  </a:cubicBezTo>
                  <a:cubicBezTo>
                    <a:pt x="2815" y="1014"/>
                    <a:pt x="2796" y="1031"/>
                    <a:pt x="2780" y="1048"/>
                  </a:cubicBezTo>
                  <a:moveTo>
                    <a:pt x="2848" y="993"/>
                  </a:moveTo>
                  <a:cubicBezTo>
                    <a:pt x="2835" y="970"/>
                    <a:pt x="2824" y="948"/>
                    <a:pt x="2812" y="925"/>
                  </a:cubicBezTo>
                  <a:cubicBezTo>
                    <a:pt x="2820" y="921"/>
                    <a:pt x="2828" y="916"/>
                    <a:pt x="2837" y="911"/>
                  </a:cubicBezTo>
                  <a:cubicBezTo>
                    <a:pt x="2851" y="904"/>
                    <a:pt x="2866" y="897"/>
                    <a:pt x="2882" y="890"/>
                  </a:cubicBezTo>
                  <a:cubicBezTo>
                    <a:pt x="2894" y="914"/>
                    <a:pt x="2905" y="937"/>
                    <a:pt x="2917" y="960"/>
                  </a:cubicBezTo>
                  <a:cubicBezTo>
                    <a:pt x="2901" y="966"/>
                    <a:pt x="2887" y="973"/>
                    <a:pt x="2875" y="978"/>
                  </a:cubicBezTo>
                  <a:cubicBezTo>
                    <a:pt x="2865" y="983"/>
                    <a:pt x="2856" y="988"/>
                    <a:pt x="2848" y="993"/>
                  </a:cubicBezTo>
                  <a:moveTo>
                    <a:pt x="3396" y="1040"/>
                  </a:moveTo>
                  <a:cubicBezTo>
                    <a:pt x="3394" y="1040"/>
                    <a:pt x="3391" y="1039"/>
                    <a:pt x="3388" y="1038"/>
                  </a:cubicBezTo>
                  <a:cubicBezTo>
                    <a:pt x="3388" y="1034"/>
                    <a:pt x="3388" y="1030"/>
                    <a:pt x="3388" y="1026"/>
                  </a:cubicBezTo>
                  <a:cubicBezTo>
                    <a:pt x="3388" y="977"/>
                    <a:pt x="3379" y="930"/>
                    <a:pt x="3370" y="889"/>
                  </a:cubicBezTo>
                  <a:cubicBezTo>
                    <a:pt x="3377" y="905"/>
                    <a:pt x="3385" y="926"/>
                    <a:pt x="3393" y="949"/>
                  </a:cubicBezTo>
                  <a:cubicBezTo>
                    <a:pt x="3395" y="971"/>
                    <a:pt x="3397" y="993"/>
                    <a:pt x="3397" y="1015"/>
                  </a:cubicBezTo>
                  <a:cubicBezTo>
                    <a:pt x="3397" y="1024"/>
                    <a:pt x="3397" y="1032"/>
                    <a:pt x="3396" y="1040"/>
                  </a:cubicBezTo>
                  <a:moveTo>
                    <a:pt x="3372" y="961"/>
                  </a:moveTo>
                  <a:cubicBezTo>
                    <a:pt x="3346" y="953"/>
                    <a:pt x="3320" y="947"/>
                    <a:pt x="3296" y="942"/>
                  </a:cubicBezTo>
                  <a:cubicBezTo>
                    <a:pt x="3291" y="925"/>
                    <a:pt x="3286" y="909"/>
                    <a:pt x="3282" y="893"/>
                  </a:cubicBezTo>
                  <a:cubicBezTo>
                    <a:pt x="3280" y="886"/>
                    <a:pt x="3278" y="879"/>
                    <a:pt x="3276" y="872"/>
                  </a:cubicBezTo>
                  <a:cubicBezTo>
                    <a:pt x="3303" y="879"/>
                    <a:pt x="3332" y="887"/>
                    <a:pt x="3360" y="897"/>
                  </a:cubicBezTo>
                  <a:cubicBezTo>
                    <a:pt x="3365" y="917"/>
                    <a:pt x="3369" y="939"/>
                    <a:pt x="3372" y="961"/>
                  </a:cubicBezTo>
                  <a:moveTo>
                    <a:pt x="2927" y="957"/>
                  </a:moveTo>
                  <a:cubicBezTo>
                    <a:pt x="2916" y="934"/>
                    <a:pt x="2904" y="910"/>
                    <a:pt x="2893" y="887"/>
                  </a:cubicBezTo>
                  <a:cubicBezTo>
                    <a:pt x="2917" y="878"/>
                    <a:pt x="2942" y="871"/>
                    <a:pt x="2970" y="865"/>
                  </a:cubicBezTo>
                  <a:cubicBezTo>
                    <a:pt x="2971" y="868"/>
                    <a:pt x="2972" y="870"/>
                    <a:pt x="2974" y="873"/>
                  </a:cubicBezTo>
                  <a:cubicBezTo>
                    <a:pt x="2984" y="895"/>
                    <a:pt x="2994" y="915"/>
                    <a:pt x="3003" y="936"/>
                  </a:cubicBezTo>
                  <a:cubicBezTo>
                    <a:pt x="2974" y="942"/>
                    <a:pt x="2949" y="949"/>
                    <a:pt x="2927" y="957"/>
                  </a:cubicBezTo>
                  <a:moveTo>
                    <a:pt x="3284" y="939"/>
                  </a:moveTo>
                  <a:cubicBezTo>
                    <a:pt x="3255" y="933"/>
                    <a:pt x="3227" y="930"/>
                    <a:pt x="3201" y="927"/>
                  </a:cubicBezTo>
                  <a:cubicBezTo>
                    <a:pt x="3197" y="916"/>
                    <a:pt x="3193" y="905"/>
                    <a:pt x="3190" y="894"/>
                  </a:cubicBezTo>
                  <a:cubicBezTo>
                    <a:pt x="3185" y="881"/>
                    <a:pt x="3180" y="868"/>
                    <a:pt x="3175" y="855"/>
                  </a:cubicBezTo>
                  <a:cubicBezTo>
                    <a:pt x="3204" y="858"/>
                    <a:pt x="3233" y="862"/>
                    <a:pt x="3263" y="869"/>
                  </a:cubicBezTo>
                  <a:cubicBezTo>
                    <a:pt x="3263" y="870"/>
                    <a:pt x="3263" y="870"/>
                    <a:pt x="3263" y="871"/>
                  </a:cubicBezTo>
                  <a:cubicBezTo>
                    <a:pt x="3266" y="879"/>
                    <a:pt x="3268" y="888"/>
                    <a:pt x="3271" y="897"/>
                  </a:cubicBezTo>
                  <a:cubicBezTo>
                    <a:pt x="3275" y="910"/>
                    <a:pt x="3279" y="924"/>
                    <a:pt x="3284" y="939"/>
                  </a:cubicBezTo>
                  <a:moveTo>
                    <a:pt x="2738" y="975"/>
                  </a:moveTo>
                  <a:cubicBezTo>
                    <a:pt x="2727" y="955"/>
                    <a:pt x="2716" y="934"/>
                    <a:pt x="2706" y="912"/>
                  </a:cubicBezTo>
                  <a:cubicBezTo>
                    <a:pt x="2722" y="891"/>
                    <a:pt x="2743" y="872"/>
                    <a:pt x="2766" y="855"/>
                  </a:cubicBezTo>
                  <a:cubicBezTo>
                    <a:pt x="2776" y="877"/>
                    <a:pt x="2787" y="899"/>
                    <a:pt x="2798" y="921"/>
                  </a:cubicBezTo>
                  <a:cubicBezTo>
                    <a:pt x="2773" y="938"/>
                    <a:pt x="2753" y="956"/>
                    <a:pt x="2738" y="975"/>
                  </a:cubicBezTo>
                  <a:moveTo>
                    <a:pt x="3014" y="934"/>
                  </a:moveTo>
                  <a:cubicBezTo>
                    <a:pt x="3004" y="912"/>
                    <a:pt x="2994" y="890"/>
                    <a:pt x="2984" y="868"/>
                  </a:cubicBezTo>
                  <a:cubicBezTo>
                    <a:pt x="2983" y="866"/>
                    <a:pt x="2982" y="864"/>
                    <a:pt x="2981" y="863"/>
                  </a:cubicBezTo>
                  <a:cubicBezTo>
                    <a:pt x="3007" y="858"/>
                    <a:pt x="3035" y="854"/>
                    <a:pt x="3063" y="853"/>
                  </a:cubicBezTo>
                  <a:cubicBezTo>
                    <a:pt x="3074" y="877"/>
                    <a:pt x="3085" y="900"/>
                    <a:pt x="3095" y="925"/>
                  </a:cubicBezTo>
                  <a:cubicBezTo>
                    <a:pt x="3066" y="926"/>
                    <a:pt x="3039" y="929"/>
                    <a:pt x="3014" y="934"/>
                  </a:cubicBezTo>
                  <a:moveTo>
                    <a:pt x="3107" y="924"/>
                  </a:moveTo>
                  <a:cubicBezTo>
                    <a:pt x="3106" y="923"/>
                    <a:pt x="3106" y="922"/>
                    <a:pt x="3105" y="921"/>
                  </a:cubicBezTo>
                  <a:cubicBezTo>
                    <a:pt x="3096" y="898"/>
                    <a:pt x="3086" y="875"/>
                    <a:pt x="3076" y="852"/>
                  </a:cubicBezTo>
                  <a:cubicBezTo>
                    <a:pt x="3086" y="852"/>
                    <a:pt x="3095" y="851"/>
                    <a:pt x="3106" y="851"/>
                  </a:cubicBezTo>
                  <a:cubicBezTo>
                    <a:pt x="3124" y="851"/>
                    <a:pt x="3143" y="852"/>
                    <a:pt x="3162" y="854"/>
                  </a:cubicBezTo>
                  <a:cubicBezTo>
                    <a:pt x="3168" y="868"/>
                    <a:pt x="3174" y="883"/>
                    <a:pt x="3179" y="898"/>
                  </a:cubicBezTo>
                  <a:cubicBezTo>
                    <a:pt x="3182" y="907"/>
                    <a:pt x="3186" y="916"/>
                    <a:pt x="3189" y="926"/>
                  </a:cubicBezTo>
                  <a:cubicBezTo>
                    <a:pt x="3169" y="924"/>
                    <a:pt x="3150" y="924"/>
                    <a:pt x="3131" y="924"/>
                  </a:cubicBezTo>
                  <a:cubicBezTo>
                    <a:pt x="3123" y="924"/>
                    <a:pt x="3115" y="924"/>
                    <a:pt x="3107" y="924"/>
                  </a:cubicBezTo>
                  <a:moveTo>
                    <a:pt x="3410" y="967"/>
                  </a:moveTo>
                  <a:cubicBezTo>
                    <a:pt x="3408" y="960"/>
                    <a:pt x="3406" y="953"/>
                    <a:pt x="3404" y="946"/>
                  </a:cubicBezTo>
                  <a:cubicBezTo>
                    <a:pt x="3399" y="910"/>
                    <a:pt x="3392" y="875"/>
                    <a:pt x="3384" y="842"/>
                  </a:cubicBezTo>
                  <a:cubicBezTo>
                    <a:pt x="3388" y="853"/>
                    <a:pt x="3392" y="864"/>
                    <a:pt x="3395" y="876"/>
                  </a:cubicBezTo>
                  <a:cubicBezTo>
                    <a:pt x="3400" y="903"/>
                    <a:pt x="3406" y="934"/>
                    <a:pt x="3410" y="967"/>
                  </a:cubicBezTo>
                  <a:moveTo>
                    <a:pt x="2807" y="915"/>
                  </a:moveTo>
                  <a:cubicBezTo>
                    <a:pt x="2796" y="893"/>
                    <a:pt x="2786" y="870"/>
                    <a:pt x="2776" y="848"/>
                  </a:cubicBezTo>
                  <a:cubicBezTo>
                    <a:pt x="2782" y="844"/>
                    <a:pt x="2788" y="840"/>
                    <a:pt x="2795" y="836"/>
                  </a:cubicBezTo>
                  <a:cubicBezTo>
                    <a:pt x="2810" y="827"/>
                    <a:pt x="2827" y="819"/>
                    <a:pt x="2846" y="812"/>
                  </a:cubicBezTo>
                  <a:cubicBezTo>
                    <a:pt x="2856" y="835"/>
                    <a:pt x="2867" y="858"/>
                    <a:pt x="2877" y="880"/>
                  </a:cubicBezTo>
                  <a:cubicBezTo>
                    <a:pt x="2861" y="886"/>
                    <a:pt x="2846" y="893"/>
                    <a:pt x="2832" y="901"/>
                  </a:cubicBezTo>
                  <a:cubicBezTo>
                    <a:pt x="2823" y="905"/>
                    <a:pt x="2815" y="910"/>
                    <a:pt x="2807" y="915"/>
                  </a:cubicBezTo>
                  <a:moveTo>
                    <a:pt x="3357" y="883"/>
                  </a:moveTo>
                  <a:cubicBezTo>
                    <a:pt x="3328" y="873"/>
                    <a:pt x="3300" y="865"/>
                    <a:pt x="3271" y="858"/>
                  </a:cubicBezTo>
                  <a:cubicBezTo>
                    <a:pt x="3264" y="835"/>
                    <a:pt x="3256" y="813"/>
                    <a:pt x="3246" y="790"/>
                  </a:cubicBezTo>
                  <a:cubicBezTo>
                    <a:pt x="3278" y="799"/>
                    <a:pt x="3309" y="809"/>
                    <a:pt x="3341" y="823"/>
                  </a:cubicBezTo>
                  <a:cubicBezTo>
                    <a:pt x="3342" y="821"/>
                    <a:pt x="3342" y="821"/>
                    <a:pt x="3342" y="821"/>
                  </a:cubicBezTo>
                  <a:cubicBezTo>
                    <a:pt x="3344" y="829"/>
                    <a:pt x="3346" y="836"/>
                    <a:pt x="3348" y="843"/>
                  </a:cubicBezTo>
                  <a:cubicBezTo>
                    <a:pt x="3349" y="850"/>
                    <a:pt x="3351" y="857"/>
                    <a:pt x="3353" y="864"/>
                  </a:cubicBezTo>
                  <a:cubicBezTo>
                    <a:pt x="3354" y="870"/>
                    <a:pt x="3356" y="877"/>
                    <a:pt x="3357" y="883"/>
                  </a:cubicBezTo>
                  <a:moveTo>
                    <a:pt x="2888" y="876"/>
                  </a:moveTo>
                  <a:cubicBezTo>
                    <a:pt x="2877" y="854"/>
                    <a:pt x="2867" y="831"/>
                    <a:pt x="2856" y="807"/>
                  </a:cubicBezTo>
                  <a:cubicBezTo>
                    <a:pt x="2880" y="798"/>
                    <a:pt x="2905" y="791"/>
                    <a:pt x="2933" y="784"/>
                  </a:cubicBezTo>
                  <a:cubicBezTo>
                    <a:pt x="2943" y="808"/>
                    <a:pt x="2954" y="831"/>
                    <a:pt x="2965" y="854"/>
                  </a:cubicBezTo>
                  <a:cubicBezTo>
                    <a:pt x="2937" y="860"/>
                    <a:pt x="2911" y="867"/>
                    <a:pt x="2888" y="876"/>
                  </a:cubicBezTo>
                  <a:moveTo>
                    <a:pt x="3259" y="855"/>
                  </a:moveTo>
                  <a:cubicBezTo>
                    <a:pt x="3228" y="849"/>
                    <a:pt x="3199" y="845"/>
                    <a:pt x="3170" y="842"/>
                  </a:cubicBezTo>
                  <a:cubicBezTo>
                    <a:pt x="3160" y="819"/>
                    <a:pt x="3149" y="795"/>
                    <a:pt x="3138" y="771"/>
                  </a:cubicBezTo>
                  <a:cubicBezTo>
                    <a:pt x="3169" y="774"/>
                    <a:pt x="3200" y="779"/>
                    <a:pt x="3232" y="787"/>
                  </a:cubicBezTo>
                  <a:cubicBezTo>
                    <a:pt x="3242" y="810"/>
                    <a:pt x="3251" y="832"/>
                    <a:pt x="3259" y="855"/>
                  </a:cubicBezTo>
                  <a:moveTo>
                    <a:pt x="2976" y="851"/>
                  </a:moveTo>
                  <a:cubicBezTo>
                    <a:pt x="2965" y="829"/>
                    <a:pt x="2955" y="805"/>
                    <a:pt x="2944" y="782"/>
                  </a:cubicBezTo>
                  <a:cubicBezTo>
                    <a:pt x="2970" y="776"/>
                    <a:pt x="2997" y="772"/>
                    <a:pt x="3026" y="770"/>
                  </a:cubicBezTo>
                  <a:cubicBezTo>
                    <a:pt x="3032" y="784"/>
                    <a:pt x="3038" y="797"/>
                    <a:pt x="3044" y="811"/>
                  </a:cubicBezTo>
                  <a:cubicBezTo>
                    <a:pt x="3049" y="821"/>
                    <a:pt x="3054" y="831"/>
                    <a:pt x="3058" y="841"/>
                  </a:cubicBezTo>
                  <a:cubicBezTo>
                    <a:pt x="3029" y="843"/>
                    <a:pt x="3002" y="846"/>
                    <a:pt x="2976" y="851"/>
                  </a:cubicBezTo>
                  <a:moveTo>
                    <a:pt x="3070" y="840"/>
                  </a:moveTo>
                  <a:cubicBezTo>
                    <a:pt x="3065" y="829"/>
                    <a:pt x="3060" y="817"/>
                    <a:pt x="3054" y="805"/>
                  </a:cubicBezTo>
                  <a:cubicBezTo>
                    <a:pt x="3049" y="794"/>
                    <a:pt x="3043" y="782"/>
                    <a:pt x="3038" y="769"/>
                  </a:cubicBezTo>
                  <a:cubicBezTo>
                    <a:pt x="3050" y="769"/>
                    <a:pt x="3063" y="768"/>
                    <a:pt x="3076" y="768"/>
                  </a:cubicBezTo>
                  <a:cubicBezTo>
                    <a:pt x="3092" y="768"/>
                    <a:pt x="3109" y="769"/>
                    <a:pt x="3125" y="770"/>
                  </a:cubicBezTo>
                  <a:cubicBezTo>
                    <a:pt x="3136" y="794"/>
                    <a:pt x="3147" y="818"/>
                    <a:pt x="3157" y="841"/>
                  </a:cubicBezTo>
                  <a:cubicBezTo>
                    <a:pt x="3139" y="840"/>
                    <a:pt x="3122" y="839"/>
                    <a:pt x="3105" y="839"/>
                  </a:cubicBezTo>
                  <a:cubicBezTo>
                    <a:pt x="3093" y="839"/>
                    <a:pt x="3082" y="839"/>
                    <a:pt x="3070" y="840"/>
                  </a:cubicBezTo>
                  <a:moveTo>
                    <a:pt x="3384" y="893"/>
                  </a:moveTo>
                  <a:cubicBezTo>
                    <a:pt x="3371" y="863"/>
                    <a:pt x="3361" y="843"/>
                    <a:pt x="3358" y="840"/>
                  </a:cubicBezTo>
                  <a:cubicBezTo>
                    <a:pt x="3350" y="802"/>
                    <a:pt x="3336" y="768"/>
                    <a:pt x="3320" y="732"/>
                  </a:cubicBezTo>
                  <a:cubicBezTo>
                    <a:pt x="3329" y="743"/>
                    <a:pt x="3342" y="759"/>
                    <a:pt x="3354" y="779"/>
                  </a:cubicBezTo>
                  <a:cubicBezTo>
                    <a:pt x="3365" y="815"/>
                    <a:pt x="3376" y="853"/>
                    <a:pt x="3384" y="893"/>
                  </a:cubicBezTo>
                  <a:moveTo>
                    <a:pt x="2771" y="837"/>
                  </a:moveTo>
                  <a:cubicBezTo>
                    <a:pt x="2760" y="814"/>
                    <a:pt x="2750" y="791"/>
                    <a:pt x="2741" y="767"/>
                  </a:cubicBezTo>
                  <a:cubicBezTo>
                    <a:pt x="2745" y="765"/>
                    <a:pt x="2749" y="762"/>
                    <a:pt x="2753" y="760"/>
                  </a:cubicBezTo>
                  <a:cubicBezTo>
                    <a:pt x="2771" y="749"/>
                    <a:pt x="2790" y="739"/>
                    <a:pt x="2811" y="730"/>
                  </a:cubicBezTo>
                  <a:cubicBezTo>
                    <a:pt x="2821" y="754"/>
                    <a:pt x="2831" y="778"/>
                    <a:pt x="2841" y="801"/>
                  </a:cubicBezTo>
                  <a:cubicBezTo>
                    <a:pt x="2822" y="809"/>
                    <a:pt x="2805" y="817"/>
                    <a:pt x="2790" y="826"/>
                  </a:cubicBezTo>
                  <a:cubicBezTo>
                    <a:pt x="2783" y="829"/>
                    <a:pt x="2777" y="833"/>
                    <a:pt x="2771" y="837"/>
                  </a:cubicBezTo>
                  <a:moveTo>
                    <a:pt x="3338" y="809"/>
                  </a:moveTo>
                  <a:cubicBezTo>
                    <a:pt x="3305" y="795"/>
                    <a:pt x="3273" y="785"/>
                    <a:pt x="3240" y="777"/>
                  </a:cubicBezTo>
                  <a:cubicBezTo>
                    <a:pt x="3232" y="758"/>
                    <a:pt x="3224" y="740"/>
                    <a:pt x="3215" y="721"/>
                  </a:cubicBezTo>
                  <a:cubicBezTo>
                    <a:pt x="3213" y="716"/>
                    <a:pt x="3210" y="712"/>
                    <a:pt x="3208" y="707"/>
                  </a:cubicBezTo>
                  <a:cubicBezTo>
                    <a:pt x="3244" y="717"/>
                    <a:pt x="3279" y="730"/>
                    <a:pt x="3314" y="747"/>
                  </a:cubicBezTo>
                  <a:cubicBezTo>
                    <a:pt x="3323" y="768"/>
                    <a:pt x="3332" y="788"/>
                    <a:pt x="3338" y="809"/>
                  </a:cubicBezTo>
                  <a:moveTo>
                    <a:pt x="2851" y="797"/>
                  </a:moveTo>
                  <a:cubicBezTo>
                    <a:pt x="2841" y="774"/>
                    <a:pt x="2831" y="750"/>
                    <a:pt x="2822" y="726"/>
                  </a:cubicBezTo>
                  <a:cubicBezTo>
                    <a:pt x="2845" y="716"/>
                    <a:pt x="2871" y="708"/>
                    <a:pt x="2898" y="702"/>
                  </a:cubicBezTo>
                  <a:cubicBezTo>
                    <a:pt x="2907" y="726"/>
                    <a:pt x="2918" y="750"/>
                    <a:pt x="2928" y="773"/>
                  </a:cubicBezTo>
                  <a:cubicBezTo>
                    <a:pt x="2900" y="780"/>
                    <a:pt x="2875" y="788"/>
                    <a:pt x="2851" y="797"/>
                  </a:cubicBezTo>
                  <a:moveTo>
                    <a:pt x="3226" y="773"/>
                  </a:moveTo>
                  <a:cubicBezTo>
                    <a:pt x="3194" y="766"/>
                    <a:pt x="3163" y="761"/>
                    <a:pt x="3132" y="759"/>
                  </a:cubicBezTo>
                  <a:cubicBezTo>
                    <a:pt x="3122" y="736"/>
                    <a:pt x="3111" y="712"/>
                    <a:pt x="3100" y="687"/>
                  </a:cubicBezTo>
                  <a:cubicBezTo>
                    <a:pt x="3131" y="690"/>
                    <a:pt x="3163" y="695"/>
                    <a:pt x="3194" y="703"/>
                  </a:cubicBezTo>
                  <a:cubicBezTo>
                    <a:pt x="3198" y="711"/>
                    <a:pt x="3201" y="719"/>
                    <a:pt x="3205" y="726"/>
                  </a:cubicBezTo>
                  <a:cubicBezTo>
                    <a:pt x="3212" y="742"/>
                    <a:pt x="3220" y="758"/>
                    <a:pt x="3226" y="773"/>
                  </a:cubicBezTo>
                  <a:moveTo>
                    <a:pt x="2939" y="771"/>
                  </a:moveTo>
                  <a:cubicBezTo>
                    <a:pt x="2929" y="748"/>
                    <a:pt x="2919" y="724"/>
                    <a:pt x="2909" y="699"/>
                  </a:cubicBezTo>
                  <a:cubicBezTo>
                    <a:pt x="2935" y="693"/>
                    <a:pt x="2962" y="689"/>
                    <a:pt x="2989" y="687"/>
                  </a:cubicBezTo>
                  <a:cubicBezTo>
                    <a:pt x="3000" y="712"/>
                    <a:pt x="3010" y="736"/>
                    <a:pt x="3020" y="759"/>
                  </a:cubicBezTo>
                  <a:cubicBezTo>
                    <a:pt x="2992" y="761"/>
                    <a:pt x="2965" y="765"/>
                    <a:pt x="2939" y="771"/>
                  </a:cubicBezTo>
                  <a:moveTo>
                    <a:pt x="3032" y="758"/>
                  </a:moveTo>
                  <a:cubicBezTo>
                    <a:pt x="3022" y="735"/>
                    <a:pt x="3012" y="711"/>
                    <a:pt x="3001" y="686"/>
                  </a:cubicBezTo>
                  <a:cubicBezTo>
                    <a:pt x="3015" y="685"/>
                    <a:pt x="3028" y="685"/>
                    <a:pt x="3042" y="685"/>
                  </a:cubicBezTo>
                  <a:cubicBezTo>
                    <a:pt x="3057" y="685"/>
                    <a:pt x="3072" y="685"/>
                    <a:pt x="3087" y="686"/>
                  </a:cubicBezTo>
                  <a:cubicBezTo>
                    <a:pt x="3098" y="711"/>
                    <a:pt x="3109" y="735"/>
                    <a:pt x="3120" y="758"/>
                  </a:cubicBezTo>
                  <a:cubicBezTo>
                    <a:pt x="3105" y="757"/>
                    <a:pt x="3091" y="756"/>
                    <a:pt x="3076" y="756"/>
                  </a:cubicBezTo>
                  <a:cubicBezTo>
                    <a:pt x="3061" y="756"/>
                    <a:pt x="3047" y="757"/>
                    <a:pt x="3032" y="758"/>
                  </a:cubicBezTo>
                  <a:moveTo>
                    <a:pt x="3376" y="795"/>
                  </a:moveTo>
                  <a:cubicBezTo>
                    <a:pt x="3372" y="788"/>
                    <a:pt x="3368" y="780"/>
                    <a:pt x="3364" y="774"/>
                  </a:cubicBezTo>
                  <a:cubicBezTo>
                    <a:pt x="3363" y="771"/>
                    <a:pt x="3363" y="769"/>
                    <a:pt x="3362" y="767"/>
                  </a:cubicBezTo>
                  <a:cubicBezTo>
                    <a:pt x="3351" y="734"/>
                    <a:pt x="3339" y="703"/>
                    <a:pt x="3327" y="676"/>
                  </a:cubicBezTo>
                  <a:cubicBezTo>
                    <a:pt x="3331" y="680"/>
                    <a:pt x="3335" y="684"/>
                    <a:pt x="3339" y="689"/>
                  </a:cubicBezTo>
                  <a:cubicBezTo>
                    <a:pt x="3351" y="717"/>
                    <a:pt x="3364" y="751"/>
                    <a:pt x="3376" y="795"/>
                  </a:cubicBezTo>
                  <a:moveTo>
                    <a:pt x="3306" y="702"/>
                  </a:moveTo>
                  <a:cubicBezTo>
                    <a:pt x="3304" y="697"/>
                    <a:pt x="3301" y="692"/>
                    <a:pt x="3299" y="686"/>
                  </a:cubicBezTo>
                  <a:cubicBezTo>
                    <a:pt x="3293" y="675"/>
                    <a:pt x="3288" y="663"/>
                    <a:pt x="3282" y="651"/>
                  </a:cubicBezTo>
                  <a:cubicBezTo>
                    <a:pt x="3283" y="651"/>
                    <a:pt x="3283" y="651"/>
                    <a:pt x="3283" y="651"/>
                  </a:cubicBezTo>
                  <a:cubicBezTo>
                    <a:pt x="3288" y="651"/>
                    <a:pt x="3297" y="653"/>
                    <a:pt x="3308" y="660"/>
                  </a:cubicBezTo>
                  <a:cubicBezTo>
                    <a:pt x="3318" y="682"/>
                    <a:pt x="3328" y="708"/>
                    <a:pt x="3339" y="736"/>
                  </a:cubicBezTo>
                  <a:cubicBezTo>
                    <a:pt x="3321" y="714"/>
                    <a:pt x="3308" y="702"/>
                    <a:pt x="3306" y="701"/>
                  </a:cubicBezTo>
                  <a:cubicBezTo>
                    <a:pt x="3306" y="702"/>
                    <a:pt x="3306" y="702"/>
                    <a:pt x="3306" y="702"/>
                  </a:cubicBezTo>
                  <a:moveTo>
                    <a:pt x="2737" y="756"/>
                  </a:moveTo>
                  <a:cubicBezTo>
                    <a:pt x="2727" y="732"/>
                    <a:pt x="2718" y="708"/>
                    <a:pt x="2710" y="684"/>
                  </a:cubicBezTo>
                  <a:cubicBezTo>
                    <a:pt x="2710" y="684"/>
                    <a:pt x="2710" y="683"/>
                    <a:pt x="2711" y="683"/>
                  </a:cubicBezTo>
                  <a:cubicBezTo>
                    <a:pt x="2732" y="669"/>
                    <a:pt x="2755" y="657"/>
                    <a:pt x="2780" y="645"/>
                  </a:cubicBezTo>
                  <a:cubicBezTo>
                    <a:pt x="2789" y="671"/>
                    <a:pt x="2798" y="695"/>
                    <a:pt x="2807" y="719"/>
                  </a:cubicBezTo>
                  <a:cubicBezTo>
                    <a:pt x="2786" y="728"/>
                    <a:pt x="2766" y="738"/>
                    <a:pt x="2747" y="749"/>
                  </a:cubicBezTo>
                  <a:cubicBezTo>
                    <a:pt x="2744" y="751"/>
                    <a:pt x="2740" y="754"/>
                    <a:pt x="2737" y="756"/>
                  </a:cubicBezTo>
                  <a:moveTo>
                    <a:pt x="3323" y="656"/>
                  </a:moveTo>
                  <a:cubicBezTo>
                    <a:pt x="3321" y="655"/>
                    <a:pt x="3319" y="653"/>
                    <a:pt x="3317" y="652"/>
                  </a:cubicBezTo>
                  <a:cubicBezTo>
                    <a:pt x="3312" y="640"/>
                    <a:pt x="3307" y="629"/>
                    <a:pt x="3302" y="620"/>
                  </a:cubicBezTo>
                  <a:cubicBezTo>
                    <a:pt x="3309" y="631"/>
                    <a:pt x="3316" y="643"/>
                    <a:pt x="3323" y="656"/>
                  </a:cubicBezTo>
                  <a:moveTo>
                    <a:pt x="3307" y="730"/>
                  </a:moveTo>
                  <a:cubicBezTo>
                    <a:pt x="3272" y="714"/>
                    <a:pt x="3237" y="702"/>
                    <a:pt x="3202" y="693"/>
                  </a:cubicBezTo>
                  <a:cubicBezTo>
                    <a:pt x="3191" y="670"/>
                    <a:pt x="3180" y="645"/>
                    <a:pt x="3169" y="618"/>
                  </a:cubicBezTo>
                  <a:cubicBezTo>
                    <a:pt x="3204" y="629"/>
                    <a:pt x="3240" y="644"/>
                    <a:pt x="3276" y="663"/>
                  </a:cubicBezTo>
                  <a:cubicBezTo>
                    <a:pt x="3280" y="673"/>
                    <a:pt x="3285" y="683"/>
                    <a:pt x="3289" y="692"/>
                  </a:cubicBezTo>
                  <a:cubicBezTo>
                    <a:pt x="3295" y="705"/>
                    <a:pt x="3301" y="718"/>
                    <a:pt x="3307" y="730"/>
                  </a:cubicBezTo>
                  <a:moveTo>
                    <a:pt x="2817" y="715"/>
                  </a:moveTo>
                  <a:cubicBezTo>
                    <a:pt x="2808" y="691"/>
                    <a:pt x="2799" y="666"/>
                    <a:pt x="2791" y="641"/>
                  </a:cubicBezTo>
                  <a:cubicBezTo>
                    <a:pt x="2814" y="631"/>
                    <a:pt x="2840" y="622"/>
                    <a:pt x="2866" y="615"/>
                  </a:cubicBezTo>
                  <a:cubicBezTo>
                    <a:pt x="2875" y="641"/>
                    <a:pt x="2884" y="666"/>
                    <a:pt x="2893" y="691"/>
                  </a:cubicBezTo>
                  <a:cubicBezTo>
                    <a:pt x="2867" y="697"/>
                    <a:pt x="2841" y="705"/>
                    <a:pt x="2817" y="715"/>
                  </a:cubicBezTo>
                  <a:moveTo>
                    <a:pt x="2904" y="688"/>
                  </a:moveTo>
                  <a:cubicBezTo>
                    <a:pt x="2895" y="664"/>
                    <a:pt x="2886" y="638"/>
                    <a:pt x="2877" y="612"/>
                  </a:cubicBezTo>
                  <a:cubicBezTo>
                    <a:pt x="2902" y="605"/>
                    <a:pt x="2929" y="601"/>
                    <a:pt x="2956" y="598"/>
                  </a:cubicBezTo>
                  <a:cubicBezTo>
                    <a:pt x="2965" y="625"/>
                    <a:pt x="2975" y="651"/>
                    <a:pt x="2985" y="675"/>
                  </a:cubicBezTo>
                  <a:cubicBezTo>
                    <a:pt x="2957" y="678"/>
                    <a:pt x="2930" y="682"/>
                    <a:pt x="2904" y="688"/>
                  </a:cubicBezTo>
                  <a:moveTo>
                    <a:pt x="3188" y="690"/>
                  </a:moveTo>
                  <a:cubicBezTo>
                    <a:pt x="3157" y="682"/>
                    <a:pt x="3125" y="677"/>
                    <a:pt x="3095" y="675"/>
                  </a:cubicBezTo>
                  <a:cubicBezTo>
                    <a:pt x="3084" y="651"/>
                    <a:pt x="3074" y="625"/>
                    <a:pt x="3064" y="597"/>
                  </a:cubicBezTo>
                  <a:cubicBezTo>
                    <a:pt x="3094" y="600"/>
                    <a:pt x="3124" y="606"/>
                    <a:pt x="3155" y="614"/>
                  </a:cubicBezTo>
                  <a:cubicBezTo>
                    <a:pt x="3166" y="641"/>
                    <a:pt x="3177" y="666"/>
                    <a:pt x="3188" y="690"/>
                  </a:cubicBezTo>
                  <a:moveTo>
                    <a:pt x="2997" y="674"/>
                  </a:moveTo>
                  <a:cubicBezTo>
                    <a:pt x="2987" y="650"/>
                    <a:pt x="2977" y="624"/>
                    <a:pt x="2968" y="597"/>
                  </a:cubicBezTo>
                  <a:cubicBezTo>
                    <a:pt x="2982" y="595"/>
                    <a:pt x="2997" y="595"/>
                    <a:pt x="3012" y="595"/>
                  </a:cubicBezTo>
                  <a:cubicBezTo>
                    <a:pt x="3025" y="595"/>
                    <a:pt x="3038" y="595"/>
                    <a:pt x="3052" y="596"/>
                  </a:cubicBezTo>
                  <a:cubicBezTo>
                    <a:pt x="3062" y="624"/>
                    <a:pt x="3072" y="650"/>
                    <a:pt x="3082" y="674"/>
                  </a:cubicBezTo>
                  <a:cubicBezTo>
                    <a:pt x="3069" y="673"/>
                    <a:pt x="3056" y="673"/>
                    <a:pt x="3043" y="673"/>
                  </a:cubicBezTo>
                  <a:cubicBezTo>
                    <a:pt x="3027" y="673"/>
                    <a:pt x="3012" y="673"/>
                    <a:pt x="2997" y="674"/>
                  </a:cubicBezTo>
                  <a:moveTo>
                    <a:pt x="3277" y="640"/>
                  </a:moveTo>
                  <a:cubicBezTo>
                    <a:pt x="3268" y="619"/>
                    <a:pt x="3258" y="597"/>
                    <a:pt x="3249" y="573"/>
                  </a:cubicBezTo>
                  <a:cubicBezTo>
                    <a:pt x="3257" y="577"/>
                    <a:pt x="3265" y="582"/>
                    <a:pt x="3273" y="586"/>
                  </a:cubicBezTo>
                  <a:cubicBezTo>
                    <a:pt x="3278" y="596"/>
                    <a:pt x="3288" y="616"/>
                    <a:pt x="3300" y="643"/>
                  </a:cubicBezTo>
                  <a:cubicBezTo>
                    <a:pt x="3293" y="640"/>
                    <a:pt x="3288" y="639"/>
                    <a:pt x="3283" y="639"/>
                  </a:cubicBezTo>
                  <a:cubicBezTo>
                    <a:pt x="3281" y="639"/>
                    <a:pt x="3279" y="640"/>
                    <a:pt x="3277" y="640"/>
                  </a:cubicBezTo>
                  <a:moveTo>
                    <a:pt x="2787" y="629"/>
                  </a:moveTo>
                  <a:cubicBezTo>
                    <a:pt x="2779" y="606"/>
                    <a:pt x="2772" y="582"/>
                    <a:pt x="2765" y="557"/>
                  </a:cubicBezTo>
                  <a:cubicBezTo>
                    <a:pt x="2789" y="547"/>
                    <a:pt x="2815" y="539"/>
                    <a:pt x="2841" y="533"/>
                  </a:cubicBezTo>
                  <a:cubicBezTo>
                    <a:pt x="2848" y="557"/>
                    <a:pt x="2855" y="581"/>
                    <a:pt x="2862" y="603"/>
                  </a:cubicBezTo>
                  <a:cubicBezTo>
                    <a:pt x="2836" y="610"/>
                    <a:pt x="2811" y="619"/>
                    <a:pt x="2787" y="629"/>
                  </a:cubicBezTo>
                  <a:moveTo>
                    <a:pt x="3267" y="646"/>
                  </a:moveTo>
                  <a:cubicBezTo>
                    <a:pt x="3233" y="628"/>
                    <a:pt x="3198" y="614"/>
                    <a:pt x="3163" y="604"/>
                  </a:cubicBezTo>
                  <a:cubicBezTo>
                    <a:pt x="3154" y="582"/>
                    <a:pt x="3146" y="558"/>
                    <a:pt x="3137" y="532"/>
                  </a:cubicBezTo>
                  <a:cubicBezTo>
                    <a:pt x="3170" y="541"/>
                    <a:pt x="3202" y="552"/>
                    <a:pt x="3234" y="566"/>
                  </a:cubicBezTo>
                  <a:cubicBezTo>
                    <a:pt x="3245" y="595"/>
                    <a:pt x="3256" y="621"/>
                    <a:pt x="3267" y="646"/>
                  </a:cubicBezTo>
                  <a:moveTo>
                    <a:pt x="2873" y="600"/>
                  </a:moveTo>
                  <a:cubicBezTo>
                    <a:pt x="2866" y="578"/>
                    <a:pt x="2859" y="555"/>
                    <a:pt x="2852" y="530"/>
                  </a:cubicBezTo>
                  <a:cubicBezTo>
                    <a:pt x="2878" y="524"/>
                    <a:pt x="2904" y="520"/>
                    <a:pt x="2932" y="518"/>
                  </a:cubicBezTo>
                  <a:cubicBezTo>
                    <a:pt x="2938" y="542"/>
                    <a:pt x="2945" y="564"/>
                    <a:pt x="2952" y="586"/>
                  </a:cubicBezTo>
                  <a:cubicBezTo>
                    <a:pt x="2925" y="589"/>
                    <a:pt x="2898" y="594"/>
                    <a:pt x="2873" y="600"/>
                  </a:cubicBezTo>
                  <a:moveTo>
                    <a:pt x="3150" y="600"/>
                  </a:moveTo>
                  <a:cubicBezTo>
                    <a:pt x="3119" y="592"/>
                    <a:pt x="3089" y="587"/>
                    <a:pt x="3059" y="585"/>
                  </a:cubicBezTo>
                  <a:cubicBezTo>
                    <a:pt x="3052" y="563"/>
                    <a:pt x="3044" y="541"/>
                    <a:pt x="3037" y="516"/>
                  </a:cubicBezTo>
                  <a:cubicBezTo>
                    <a:pt x="3066" y="519"/>
                    <a:pt x="3096" y="523"/>
                    <a:pt x="3124" y="529"/>
                  </a:cubicBezTo>
                  <a:cubicBezTo>
                    <a:pt x="3133" y="555"/>
                    <a:pt x="3141" y="578"/>
                    <a:pt x="3150" y="600"/>
                  </a:cubicBezTo>
                  <a:moveTo>
                    <a:pt x="2964" y="585"/>
                  </a:moveTo>
                  <a:cubicBezTo>
                    <a:pt x="2956" y="563"/>
                    <a:pt x="2949" y="541"/>
                    <a:pt x="2943" y="517"/>
                  </a:cubicBezTo>
                  <a:cubicBezTo>
                    <a:pt x="2959" y="516"/>
                    <a:pt x="2975" y="515"/>
                    <a:pt x="2992" y="515"/>
                  </a:cubicBezTo>
                  <a:cubicBezTo>
                    <a:pt x="3003" y="515"/>
                    <a:pt x="3014" y="515"/>
                    <a:pt x="3025" y="516"/>
                  </a:cubicBezTo>
                  <a:cubicBezTo>
                    <a:pt x="3032" y="540"/>
                    <a:pt x="3040" y="562"/>
                    <a:pt x="3047" y="584"/>
                  </a:cubicBezTo>
                  <a:cubicBezTo>
                    <a:pt x="3035" y="583"/>
                    <a:pt x="3024" y="583"/>
                    <a:pt x="3012" y="583"/>
                  </a:cubicBezTo>
                  <a:cubicBezTo>
                    <a:pt x="2996" y="583"/>
                    <a:pt x="2979" y="584"/>
                    <a:pt x="2964" y="585"/>
                  </a:cubicBezTo>
                  <a:moveTo>
                    <a:pt x="3275" y="574"/>
                  </a:moveTo>
                  <a:cubicBezTo>
                    <a:pt x="3264" y="568"/>
                    <a:pt x="3253" y="563"/>
                    <a:pt x="3242" y="557"/>
                  </a:cubicBezTo>
                  <a:cubicBezTo>
                    <a:pt x="3236" y="539"/>
                    <a:pt x="3229" y="520"/>
                    <a:pt x="3222" y="500"/>
                  </a:cubicBezTo>
                  <a:cubicBezTo>
                    <a:pt x="3235" y="507"/>
                    <a:pt x="3247" y="514"/>
                    <a:pt x="3260" y="523"/>
                  </a:cubicBezTo>
                  <a:cubicBezTo>
                    <a:pt x="3260" y="527"/>
                    <a:pt x="3262" y="532"/>
                    <a:pt x="3262" y="536"/>
                  </a:cubicBezTo>
                  <a:cubicBezTo>
                    <a:pt x="3265" y="546"/>
                    <a:pt x="3265" y="546"/>
                    <a:pt x="3265" y="546"/>
                  </a:cubicBezTo>
                  <a:cubicBezTo>
                    <a:pt x="3267" y="556"/>
                    <a:pt x="3270" y="565"/>
                    <a:pt x="3275" y="574"/>
                  </a:cubicBezTo>
                  <a:moveTo>
                    <a:pt x="3228" y="551"/>
                  </a:moveTo>
                  <a:cubicBezTo>
                    <a:pt x="3197" y="537"/>
                    <a:pt x="3165" y="527"/>
                    <a:pt x="3133" y="519"/>
                  </a:cubicBezTo>
                  <a:cubicBezTo>
                    <a:pt x="3127" y="499"/>
                    <a:pt x="3121" y="478"/>
                    <a:pt x="3115" y="456"/>
                  </a:cubicBezTo>
                  <a:cubicBezTo>
                    <a:pt x="3147" y="465"/>
                    <a:pt x="3178" y="477"/>
                    <a:pt x="3208" y="492"/>
                  </a:cubicBezTo>
                  <a:cubicBezTo>
                    <a:pt x="3215" y="513"/>
                    <a:pt x="3221" y="532"/>
                    <a:pt x="3228" y="551"/>
                  </a:cubicBezTo>
                  <a:moveTo>
                    <a:pt x="2762" y="545"/>
                  </a:moveTo>
                  <a:cubicBezTo>
                    <a:pt x="2755" y="521"/>
                    <a:pt x="2748" y="496"/>
                    <a:pt x="2740" y="471"/>
                  </a:cubicBezTo>
                  <a:cubicBezTo>
                    <a:pt x="2764" y="462"/>
                    <a:pt x="2790" y="454"/>
                    <a:pt x="2816" y="449"/>
                  </a:cubicBezTo>
                  <a:cubicBezTo>
                    <a:pt x="2824" y="473"/>
                    <a:pt x="2832" y="497"/>
                    <a:pt x="2838" y="521"/>
                  </a:cubicBezTo>
                  <a:cubicBezTo>
                    <a:pt x="2812" y="528"/>
                    <a:pt x="2786" y="536"/>
                    <a:pt x="2762" y="545"/>
                  </a:cubicBezTo>
                  <a:moveTo>
                    <a:pt x="3120" y="516"/>
                  </a:moveTo>
                  <a:cubicBezTo>
                    <a:pt x="3092" y="510"/>
                    <a:pt x="3063" y="506"/>
                    <a:pt x="3034" y="504"/>
                  </a:cubicBezTo>
                  <a:cubicBezTo>
                    <a:pt x="3030" y="492"/>
                    <a:pt x="3027" y="479"/>
                    <a:pt x="3024" y="466"/>
                  </a:cubicBezTo>
                  <a:cubicBezTo>
                    <a:pt x="3021" y="456"/>
                    <a:pt x="3018" y="446"/>
                    <a:pt x="3015" y="437"/>
                  </a:cubicBezTo>
                  <a:cubicBezTo>
                    <a:pt x="3045" y="440"/>
                    <a:pt x="3074" y="445"/>
                    <a:pt x="3102" y="452"/>
                  </a:cubicBezTo>
                  <a:cubicBezTo>
                    <a:pt x="3108" y="475"/>
                    <a:pt x="3114" y="496"/>
                    <a:pt x="3120" y="516"/>
                  </a:cubicBezTo>
                  <a:moveTo>
                    <a:pt x="2849" y="519"/>
                  </a:moveTo>
                  <a:cubicBezTo>
                    <a:pt x="2843" y="495"/>
                    <a:pt x="2835" y="471"/>
                    <a:pt x="2827" y="446"/>
                  </a:cubicBezTo>
                  <a:cubicBezTo>
                    <a:pt x="2853" y="441"/>
                    <a:pt x="2880" y="437"/>
                    <a:pt x="2908" y="435"/>
                  </a:cubicBezTo>
                  <a:cubicBezTo>
                    <a:pt x="2914" y="456"/>
                    <a:pt x="2921" y="477"/>
                    <a:pt x="2926" y="497"/>
                  </a:cubicBezTo>
                  <a:cubicBezTo>
                    <a:pt x="2927" y="500"/>
                    <a:pt x="2928" y="503"/>
                    <a:pt x="2928" y="506"/>
                  </a:cubicBezTo>
                  <a:cubicBezTo>
                    <a:pt x="2901" y="509"/>
                    <a:pt x="2875" y="513"/>
                    <a:pt x="2849" y="519"/>
                  </a:cubicBezTo>
                  <a:moveTo>
                    <a:pt x="2940" y="505"/>
                  </a:moveTo>
                  <a:cubicBezTo>
                    <a:pt x="2939" y="501"/>
                    <a:pt x="2938" y="498"/>
                    <a:pt x="2937" y="494"/>
                  </a:cubicBezTo>
                  <a:cubicBezTo>
                    <a:pt x="2932" y="474"/>
                    <a:pt x="2926" y="454"/>
                    <a:pt x="2919" y="434"/>
                  </a:cubicBezTo>
                  <a:cubicBezTo>
                    <a:pt x="2930" y="434"/>
                    <a:pt x="2942" y="434"/>
                    <a:pt x="2953" y="434"/>
                  </a:cubicBezTo>
                  <a:cubicBezTo>
                    <a:pt x="2970" y="434"/>
                    <a:pt x="2987" y="434"/>
                    <a:pt x="3003" y="436"/>
                  </a:cubicBezTo>
                  <a:cubicBezTo>
                    <a:pt x="3007" y="447"/>
                    <a:pt x="3010" y="458"/>
                    <a:pt x="3013" y="469"/>
                  </a:cubicBezTo>
                  <a:cubicBezTo>
                    <a:pt x="3016" y="481"/>
                    <a:pt x="3019" y="492"/>
                    <a:pt x="3022" y="504"/>
                  </a:cubicBezTo>
                  <a:cubicBezTo>
                    <a:pt x="3012" y="503"/>
                    <a:pt x="3002" y="503"/>
                    <a:pt x="2992" y="503"/>
                  </a:cubicBezTo>
                  <a:cubicBezTo>
                    <a:pt x="2975" y="503"/>
                    <a:pt x="2957" y="504"/>
                    <a:pt x="2940" y="505"/>
                  </a:cubicBezTo>
                  <a:moveTo>
                    <a:pt x="3256" y="506"/>
                  </a:moveTo>
                  <a:cubicBezTo>
                    <a:pt x="3243" y="498"/>
                    <a:pt x="3230" y="491"/>
                    <a:pt x="3217" y="484"/>
                  </a:cubicBezTo>
                  <a:cubicBezTo>
                    <a:pt x="3210" y="461"/>
                    <a:pt x="3204" y="437"/>
                    <a:pt x="3197" y="410"/>
                  </a:cubicBezTo>
                  <a:cubicBezTo>
                    <a:pt x="3197" y="409"/>
                    <a:pt x="3197" y="409"/>
                    <a:pt x="3197" y="409"/>
                  </a:cubicBezTo>
                  <a:cubicBezTo>
                    <a:pt x="3211" y="417"/>
                    <a:pt x="3224" y="426"/>
                    <a:pt x="3237" y="436"/>
                  </a:cubicBezTo>
                  <a:cubicBezTo>
                    <a:pt x="3238" y="435"/>
                    <a:pt x="3238" y="435"/>
                    <a:pt x="3238" y="435"/>
                  </a:cubicBezTo>
                  <a:cubicBezTo>
                    <a:pt x="3244" y="458"/>
                    <a:pt x="3250" y="482"/>
                    <a:pt x="3256" y="506"/>
                  </a:cubicBezTo>
                  <a:moveTo>
                    <a:pt x="3203" y="477"/>
                  </a:moveTo>
                  <a:cubicBezTo>
                    <a:pt x="3174" y="462"/>
                    <a:pt x="3143" y="451"/>
                    <a:pt x="3112" y="442"/>
                  </a:cubicBezTo>
                  <a:cubicBezTo>
                    <a:pt x="3111" y="441"/>
                    <a:pt x="3111" y="440"/>
                    <a:pt x="3110" y="438"/>
                  </a:cubicBezTo>
                  <a:cubicBezTo>
                    <a:pt x="3104" y="413"/>
                    <a:pt x="3096" y="388"/>
                    <a:pt x="3086" y="363"/>
                  </a:cubicBezTo>
                  <a:cubicBezTo>
                    <a:pt x="3120" y="372"/>
                    <a:pt x="3152" y="385"/>
                    <a:pt x="3183" y="402"/>
                  </a:cubicBezTo>
                  <a:cubicBezTo>
                    <a:pt x="3184" y="406"/>
                    <a:pt x="3186" y="409"/>
                    <a:pt x="3186" y="413"/>
                  </a:cubicBezTo>
                  <a:cubicBezTo>
                    <a:pt x="3192" y="436"/>
                    <a:pt x="3198" y="457"/>
                    <a:pt x="3203" y="477"/>
                  </a:cubicBezTo>
                  <a:moveTo>
                    <a:pt x="2736" y="460"/>
                  </a:moveTo>
                  <a:cubicBezTo>
                    <a:pt x="2728" y="435"/>
                    <a:pt x="2720" y="410"/>
                    <a:pt x="2711" y="385"/>
                  </a:cubicBezTo>
                  <a:cubicBezTo>
                    <a:pt x="2735" y="376"/>
                    <a:pt x="2760" y="368"/>
                    <a:pt x="2785" y="362"/>
                  </a:cubicBezTo>
                  <a:cubicBezTo>
                    <a:pt x="2795" y="387"/>
                    <a:pt x="2804" y="412"/>
                    <a:pt x="2813" y="437"/>
                  </a:cubicBezTo>
                  <a:cubicBezTo>
                    <a:pt x="2786" y="443"/>
                    <a:pt x="2761" y="451"/>
                    <a:pt x="2736" y="460"/>
                  </a:cubicBezTo>
                  <a:moveTo>
                    <a:pt x="2824" y="435"/>
                  </a:moveTo>
                  <a:cubicBezTo>
                    <a:pt x="2815" y="410"/>
                    <a:pt x="2806" y="384"/>
                    <a:pt x="2797" y="359"/>
                  </a:cubicBezTo>
                  <a:cubicBezTo>
                    <a:pt x="2822" y="354"/>
                    <a:pt x="2848" y="349"/>
                    <a:pt x="2874" y="347"/>
                  </a:cubicBezTo>
                  <a:cubicBezTo>
                    <a:pt x="2885" y="372"/>
                    <a:pt x="2895" y="398"/>
                    <a:pt x="2904" y="424"/>
                  </a:cubicBezTo>
                  <a:cubicBezTo>
                    <a:pt x="2876" y="426"/>
                    <a:pt x="2850" y="430"/>
                    <a:pt x="2824" y="435"/>
                  </a:cubicBezTo>
                  <a:moveTo>
                    <a:pt x="3099" y="439"/>
                  </a:moveTo>
                  <a:cubicBezTo>
                    <a:pt x="3070" y="432"/>
                    <a:pt x="3041" y="427"/>
                    <a:pt x="3012" y="424"/>
                  </a:cubicBezTo>
                  <a:cubicBezTo>
                    <a:pt x="3003" y="398"/>
                    <a:pt x="2992" y="371"/>
                    <a:pt x="2981" y="345"/>
                  </a:cubicBezTo>
                  <a:cubicBezTo>
                    <a:pt x="3012" y="347"/>
                    <a:pt x="3043" y="352"/>
                    <a:pt x="3073" y="359"/>
                  </a:cubicBezTo>
                  <a:cubicBezTo>
                    <a:pt x="3083" y="386"/>
                    <a:pt x="3092" y="412"/>
                    <a:pt x="3099" y="439"/>
                  </a:cubicBezTo>
                  <a:moveTo>
                    <a:pt x="2915" y="423"/>
                  </a:moveTo>
                  <a:cubicBezTo>
                    <a:pt x="2906" y="397"/>
                    <a:pt x="2896" y="371"/>
                    <a:pt x="2886" y="346"/>
                  </a:cubicBezTo>
                  <a:cubicBezTo>
                    <a:pt x="2903" y="344"/>
                    <a:pt x="2920" y="343"/>
                    <a:pt x="2938" y="343"/>
                  </a:cubicBezTo>
                  <a:cubicBezTo>
                    <a:pt x="2948" y="343"/>
                    <a:pt x="2958" y="344"/>
                    <a:pt x="2968" y="344"/>
                  </a:cubicBezTo>
                  <a:cubicBezTo>
                    <a:pt x="2980" y="370"/>
                    <a:pt x="2990" y="397"/>
                    <a:pt x="2999" y="423"/>
                  </a:cubicBezTo>
                  <a:cubicBezTo>
                    <a:pt x="2984" y="422"/>
                    <a:pt x="2969" y="422"/>
                    <a:pt x="2954" y="422"/>
                  </a:cubicBezTo>
                  <a:cubicBezTo>
                    <a:pt x="2941" y="422"/>
                    <a:pt x="2928" y="422"/>
                    <a:pt x="2915" y="423"/>
                  </a:cubicBezTo>
                  <a:moveTo>
                    <a:pt x="3232" y="418"/>
                  </a:moveTo>
                  <a:cubicBezTo>
                    <a:pt x="3219" y="409"/>
                    <a:pt x="3206" y="401"/>
                    <a:pt x="3193" y="393"/>
                  </a:cubicBezTo>
                  <a:cubicBezTo>
                    <a:pt x="3186" y="371"/>
                    <a:pt x="3179" y="349"/>
                    <a:pt x="3169" y="328"/>
                  </a:cubicBezTo>
                  <a:cubicBezTo>
                    <a:pt x="3184" y="337"/>
                    <a:pt x="3199" y="347"/>
                    <a:pt x="3212" y="357"/>
                  </a:cubicBezTo>
                  <a:cubicBezTo>
                    <a:pt x="3219" y="377"/>
                    <a:pt x="3226" y="397"/>
                    <a:pt x="3232" y="418"/>
                  </a:cubicBezTo>
                  <a:moveTo>
                    <a:pt x="3179" y="386"/>
                  </a:moveTo>
                  <a:cubicBezTo>
                    <a:pt x="3147" y="370"/>
                    <a:pt x="3114" y="357"/>
                    <a:pt x="3080" y="348"/>
                  </a:cubicBezTo>
                  <a:cubicBezTo>
                    <a:pt x="3070" y="324"/>
                    <a:pt x="3058" y="299"/>
                    <a:pt x="3046" y="276"/>
                  </a:cubicBezTo>
                  <a:cubicBezTo>
                    <a:pt x="3084" y="287"/>
                    <a:pt x="3120" y="301"/>
                    <a:pt x="3153" y="318"/>
                  </a:cubicBezTo>
                  <a:cubicBezTo>
                    <a:pt x="3163" y="340"/>
                    <a:pt x="3172" y="363"/>
                    <a:pt x="3179" y="386"/>
                  </a:cubicBezTo>
                  <a:moveTo>
                    <a:pt x="2792" y="347"/>
                  </a:moveTo>
                  <a:cubicBezTo>
                    <a:pt x="2782" y="321"/>
                    <a:pt x="2772" y="296"/>
                    <a:pt x="2762" y="273"/>
                  </a:cubicBezTo>
                  <a:cubicBezTo>
                    <a:pt x="2786" y="267"/>
                    <a:pt x="2810" y="263"/>
                    <a:pt x="2834" y="260"/>
                  </a:cubicBezTo>
                  <a:cubicBezTo>
                    <a:pt x="2846" y="284"/>
                    <a:pt x="2857" y="308"/>
                    <a:pt x="2868" y="334"/>
                  </a:cubicBezTo>
                  <a:cubicBezTo>
                    <a:pt x="2842" y="337"/>
                    <a:pt x="2817" y="341"/>
                    <a:pt x="2792" y="347"/>
                  </a:cubicBezTo>
                  <a:moveTo>
                    <a:pt x="3067" y="345"/>
                  </a:moveTo>
                  <a:cubicBezTo>
                    <a:pt x="3036" y="338"/>
                    <a:pt x="3006" y="333"/>
                    <a:pt x="2975" y="331"/>
                  </a:cubicBezTo>
                  <a:cubicBezTo>
                    <a:pt x="2963" y="306"/>
                    <a:pt x="2951" y="282"/>
                    <a:pt x="2938" y="258"/>
                  </a:cubicBezTo>
                  <a:cubicBezTo>
                    <a:pt x="2970" y="261"/>
                    <a:pt x="3001" y="265"/>
                    <a:pt x="3031" y="272"/>
                  </a:cubicBezTo>
                  <a:cubicBezTo>
                    <a:pt x="3044" y="296"/>
                    <a:pt x="3056" y="320"/>
                    <a:pt x="3067" y="345"/>
                  </a:cubicBezTo>
                  <a:moveTo>
                    <a:pt x="2880" y="332"/>
                  </a:moveTo>
                  <a:cubicBezTo>
                    <a:pt x="2869" y="307"/>
                    <a:pt x="2858" y="283"/>
                    <a:pt x="2846" y="259"/>
                  </a:cubicBezTo>
                  <a:cubicBezTo>
                    <a:pt x="2864" y="258"/>
                    <a:pt x="2881" y="257"/>
                    <a:pt x="2898" y="257"/>
                  </a:cubicBezTo>
                  <a:cubicBezTo>
                    <a:pt x="2907" y="257"/>
                    <a:pt x="2916" y="257"/>
                    <a:pt x="2925" y="258"/>
                  </a:cubicBezTo>
                  <a:cubicBezTo>
                    <a:pt x="2938" y="281"/>
                    <a:pt x="2950" y="305"/>
                    <a:pt x="2962" y="330"/>
                  </a:cubicBezTo>
                  <a:cubicBezTo>
                    <a:pt x="2953" y="330"/>
                    <a:pt x="2945" y="330"/>
                    <a:pt x="2936" y="330"/>
                  </a:cubicBezTo>
                  <a:cubicBezTo>
                    <a:pt x="2917" y="330"/>
                    <a:pt x="2899" y="331"/>
                    <a:pt x="2880" y="332"/>
                  </a:cubicBezTo>
                  <a:moveTo>
                    <a:pt x="3203" y="336"/>
                  </a:moveTo>
                  <a:cubicBezTo>
                    <a:pt x="3190" y="326"/>
                    <a:pt x="3175" y="316"/>
                    <a:pt x="3160" y="308"/>
                  </a:cubicBezTo>
                  <a:cubicBezTo>
                    <a:pt x="3148" y="282"/>
                    <a:pt x="3133" y="257"/>
                    <a:pt x="3118" y="233"/>
                  </a:cubicBezTo>
                  <a:cubicBezTo>
                    <a:pt x="3138" y="245"/>
                    <a:pt x="3158" y="259"/>
                    <a:pt x="3176" y="275"/>
                  </a:cubicBezTo>
                  <a:cubicBezTo>
                    <a:pt x="3176" y="275"/>
                    <a:pt x="3176" y="275"/>
                    <a:pt x="3176" y="275"/>
                  </a:cubicBezTo>
                  <a:cubicBezTo>
                    <a:pt x="3186" y="294"/>
                    <a:pt x="3195" y="315"/>
                    <a:pt x="3203" y="336"/>
                  </a:cubicBezTo>
                  <a:moveTo>
                    <a:pt x="3143" y="299"/>
                  </a:moveTo>
                  <a:cubicBezTo>
                    <a:pt x="3109" y="281"/>
                    <a:pt x="3074" y="269"/>
                    <a:pt x="3037" y="260"/>
                  </a:cubicBezTo>
                  <a:cubicBezTo>
                    <a:pt x="3022" y="232"/>
                    <a:pt x="3005" y="206"/>
                    <a:pt x="2989" y="182"/>
                  </a:cubicBezTo>
                  <a:cubicBezTo>
                    <a:pt x="3026" y="190"/>
                    <a:pt x="3062" y="203"/>
                    <a:pt x="3096" y="221"/>
                  </a:cubicBezTo>
                  <a:cubicBezTo>
                    <a:pt x="3113" y="245"/>
                    <a:pt x="3129" y="271"/>
                    <a:pt x="3143" y="299"/>
                  </a:cubicBezTo>
                  <a:moveTo>
                    <a:pt x="2758" y="263"/>
                  </a:moveTo>
                  <a:cubicBezTo>
                    <a:pt x="2746" y="237"/>
                    <a:pt x="2735" y="212"/>
                    <a:pt x="2725" y="189"/>
                  </a:cubicBezTo>
                  <a:cubicBezTo>
                    <a:pt x="2746" y="184"/>
                    <a:pt x="2768" y="179"/>
                    <a:pt x="2791" y="176"/>
                  </a:cubicBezTo>
                  <a:cubicBezTo>
                    <a:pt x="2803" y="199"/>
                    <a:pt x="2816" y="224"/>
                    <a:pt x="2829" y="250"/>
                  </a:cubicBezTo>
                  <a:cubicBezTo>
                    <a:pt x="2805" y="253"/>
                    <a:pt x="2781" y="257"/>
                    <a:pt x="2758" y="263"/>
                  </a:cubicBezTo>
                  <a:moveTo>
                    <a:pt x="3022" y="257"/>
                  </a:moveTo>
                  <a:cubicBezTo>
                    <a:pt x="2992" y="250"/>
                    <a:pt x="2962" y="247"/>
                    <a:pt x="2931" y="245"/>
                  </a:cubicBezTo>
                  <a:cubicBezTo>
                    <a:pt x="2916" y="219"/>
                    <a:pt x="2900" y="193"/>
                    <a:pt x="2885" y="170"/>
                  </a:cubicBezTo>
                  <a:cubicBezTo>
                    <a:pt x="2915" y="170"/>
                    <a:pt x="2944" y="173"/>
                    <a:pt x="2973" y="179"/>
                  </a:cubicBezTo>
                  <a:cubicBezTo>
                    <a:pt x="2990" y="203"/>
                    <a:pt x="3006" y="229"/>
                    <a:pt x="3022" y="257"/>
                  </a:cubicBezTo>
                  <a:moveTo>
                    <a:pt x="2841" y="248"/>
                  </a:moveTo>
                  <a:cubicBezTo>
                    <a:pt x="2828" y="222"/>
                    <a:pt x="2815" y="197"/>
                    <a:pt x="2803" y="174"/>
                  </a:cubicBezTo>
                  <a:cubicBezTo>
                    <a:pt x="2826" y="171"/>
                    <a:pt x="2849" y="170"/>
                    <a:pt x="2872" y="170"/>
                  </a:cubicBezTo>
                  <a:cubicBezTo>
                    <a:pt x="2887" y="193"/>
                    <a:pt x="2902" y="218"/>
                    <a:pt x="2918" y="245"/>
                  </a:cubicBezTo>
                  <a:cubicBezTo>
                    <a:pt x="2914" y="245"/>
                    <a:pt x="2911" y="245"/>
                    <a:pt x="2907" y="245"/>
                  </a:cubicBezTo>
                  <a:cubicBezTo>
                    <a:pt x="2885" y="245"/>
                    <a:pt x="2863" y="246"/>
                    <a:pt x="2841" y="248"/>
                  </a:cubicBezTo>
                  <a:moveTo>
                    <a:pt x="3163" y="250"/>
                  </a:moveTo>
                  <a:cubicBezTo>
                    <a:pt x="3144" y="235"/>
                    <a:pt x="3123" y="222"/>
                    <a:pt x="3103" y="211"/>
                  </a:cubicBezTo>
                  <a:cubicBezTo>
                    <a:pt x="3084" y="184"/>
                    <a:pt x="3065" y="159"/>
                    <a:pt x="3046" y="137"/>
                  </a:cubicBezTo>
                  <a:cubicBezTo>
                    <a:pt x="3077" y="154"/>
                    <a:pt x="3105" y="174"/>
                    <a:pt x="3130" y="198"/>
                  </a:cubicBezTo>
                  <a:cubicBezTo>
                    <a:pt x="3131" y="196"/>
                    <a:pt x="3131" y="196"/>
                    <a:pt x="3131" y="196"/>
                  </a:cubicBezTo>
                  <a:cubicBezTo>
                    <a:pt x="3142" y="213"/>
                    <a:pt x="3153" y="231"/>
                    <a:pt x="3163" y="250"/>
                  </a:cubicBezTo>
                  <a:moveTo>
                    <a:pt x="3081" y="200"/>
                  </a:moveTo>
                  <a:cubicBezTo>
                    <a:pt x="3047" y="184"/>
                    <a:pt x="3012" y="173"/>
                    <a:pt x="2978" y="166"/>
                  </a:cubicBezTo>
                  <a:cubicBezTo>
                    <a:pt x="2960" y="139"/>
                    <a:pt x="2941" y="114"/>
                    <a:pt x="2924" y="93"/>
                  </a:cubicBezTo>
                  <a:cubicBezTo>
                    <a:pt x="2957" y="100"/>
                    <a:pt x="2989" y="110"/>
                    <a:pt x="3018" y="123"/>
                  </a:cubicBezTo>
                  <a:cubicBezTo>
                    <a:pt x="3038" y="146"/>
                    <a:pt x="3060" y="171"/>
                    <a:pt x="3081" y="200"/>
                  </a:cubicBezTo>
                  <a:moveTo>
                    <a:pt x="2796" y="162"/>
                  </a:moveTo>
                  <a:cubicBezTo>
                    <a:pt x="2780" y="134"/>
                    <a:pt x="2766" y="109"/>
                    <a:pt x="2753" y="88"/>
                  </a:cubicBezTo>
                  <a:cubicBezTo>
                    <a:pt x="2773" y="85"/>
                    <a:pt x="2792" y="83"/>
                    <a:pt x="2812" y="83"/>
                  </a:cubicBezTo>
                  <a:cubicBezTo>
                    <a:pt x="2827" y="104"/>
                    <a:pt x="2845" y="129"/>
                    <a:pt x="2863" y="157"/>
                  </a:cubicBezTo>
                  <a:cubicBezTo>
                    <a:pt x="2850" y="157"/>
                    <a:pt x="2837" y="158"/>
                    <a:pt x="2825" y="159"/>
                  </a:cubicBezTo>
                  <a:cubicBezTo>
                    <a:pt x="2816" y="160"/>
                    <a:pt x="2806" y="161"/>
                    <a:pt x="2796" y="162"/>
                  </a:cubicBezTo>
                  <a:moveTo>
                    <a:pt x="2877" y="157"/>
                  </a:moveTo>
                  <a:cubicBezTo>
                    <a:pt x="2859" y="129"/>
                    <a:pt x="2841" y="104"/>
                    <a:pt x="2826" y="83"/>
                  </a:cubicBezTo>
                  <a:cubicBezTo>
                    <a:pt x="2853" y="83"/>
                    <a:pt x="2880" y="85"/>
                    <a:pt x="2907" y="90"/>
                  </a:cubicBezTo>
                  <a:cubicBezTo>
                    <a:pt x="2924" y="111"/>
                    <a:pt x="2943" y="136"/>
                    <a:pt x="2963" y="163"/>
                  </a:cubicBezTo>
                  <a:cubicBezTo>
                    <a:pt x="2933" y="159"/>
                    <a:pt x="2904" y="157"/>
                    <a:pt x="2878" y="157"/>
                  </a:cubicBezTo>
                  <a:cubicBezTo>
                    <a:pt x="2877" y="157"/>
                    <a:pt x="2877" y="157"/>
                    <a:pt x="2877" y="157"/>
                  </a:cubicBezTo>
                  <a:moveTo>
                    <a:pt x="3104" y="160"/>
                  </a:moveTo>
                  <a:cubicBezTo>
                    <a:pt x="3077" y="139"/>
                    <a:pt x="3049" y="123"/>
                    <a:pt x="3021" y="110"/>
                  </a:cubicBezTo>
                  <a:cubicBezTo>
                    <a:pt x="3007" y="95"/>
                    <a:pt x="2994" y="82"/>
                    <a:pt x="2982" y="70"/>
                  </a:cubicBezTo>
                  <a:cubicBezTo>
                    <a:pt x="3018" y="86"/>
                    <a:pt x="3045" y="108"/>
                    <a:pt x="3075" y="132"/>
                  </a:cubicBezTo>
                  <a:cubicBezTo>
                    <a:pt x="3080" y="136"/>
                    <a:pt x="3085" y="140"/>
                    <a:pt x="3091" y="144"/>
                  </a:cubicBezTo>
                  <a:cubicBezTo>
                    <a:pt x="3095" y="150"/>
                    <a:pt x="3100" y="155"/>
                    <a:pt x="3104" y="160"/>
                  </a:cubicBezTo>
                  <a:moveTo>
                    <a:pt x="2747" y="78"/>
                  </a:moveTo>
                  <a:cubicBezTo>
                    <a:pt x="2743" y="71"/>
                    <a:pt x="2739" y="65"/>
                    <a:pt x="2735" y="59"/>
                  </a:cubicBezTo>
                  <a:cubicBezTo>
                    <a:pt x="2754" y="56"/>
                    <a:pt x="2772" y="53"/>
                    <a:pt x="2788" y="52"/>
                  </a:cubicBezTo>
                  <a:cubicBezTo>
                    <a:pt x="2793" y="58"/>
                    <a:pt x="2798" y="64"/>
                    <a:pt x="2803" y="72"/>
                  </a:cubicBezTo>
                  <a:cubicBezTo>
                    <a:pt x="2797" y="72"/>
                    <a:pt x="2790" y="73"/>
                    <a:pt x="2784" y="73"/>
                  </a:cubicBezTo>
                  <a:cubicBezTo>
                    <a:pt x="2772" y="75"/>
                    <a:pt x="2760" y="76"/>
                    <a:pt x="2747" y="78"/>
                  </a:cubicBezTo>
                  <a:moveTo>
                    <a:pt x="2995" y="99"/>
                  </a:moveTo>
                  <a:cubicBezTo>
                    <a:pt x="2966" y="88"/>
                    <a:pt x="2938" y="81"/>
                    <a:pt x="2911" y="77"/>
                  </a:cubicBezTo>
                  <a:cubicBezTo>
                    <a:pt x="2902" y="66"/>
                    <a:pt x="2894" y="57"/>
                    <a:pt x="2887" y="48"/>
                  </a:cubicBezTo>
                  <a:cubicBezTo>
                    <a:pt x="2913" y="50"/>
                    <a:pt x="2935" y="54"/>
                    <a:pt x="2954" y="60"/>
                  </a:cubicBezTo>
                  <a:cubicBezTo>
                    <a:pt x="2966" y="71"/>
                    <a:pt x="2979" y="84"/>
                    <a:pt x="2995" y="99"/>
                  </a:cubicBezTo>
                  <a:moveTo>
                    <a:pt x="2817" y="71"/>
                  </a:moveTo>
                  <a:cubicBezTo>
                    <a:pt x="2812" y="64"/>
                    <a:pt x="2806" y="57"/>
                    <a:pt x="2801" y="50"/>
                  </a:cubicBezTo>
                  <a:cubicBezTo>
                    <a:pt x="2821" y="48"/>
                    <a:pt x="2840" y="47"/>
                    <a:pt x="2857" y="47"/>
                  </a:cubicBezTo>
                  <a:cubicBezTo>
                    <a:pt x="2862" y="47"/>
                    <a:pt x="2866" y="47"/>
                    <a:pt x="2871" y="48"/>
                  </a:cubicBezTo>
                  <a:cubicBezTo>
                    <a:pt x="2878" y="55"/>
                    <a:pt x="2886" y="64"/>
                    <a:pt x="2894" y="75"/>
                  </a:cubicBezTo>
                  <a:cubicBezTo>
                    <a:pt x="2873" y="72"/>
                    <a:pt x="2853" y="71"/>
                    <a:pt x="2834" y="71"/>
                  </a:cubicBezTo>
                  <a:cubicBezTo>
                    <a:pt x="2828" y="71"/>
                    <a:pt x="2823" y="71"/>
                    <a:pt x="2817" y="71"/>
                  </a:cubicBezTo>
                  <a:moveTo>
                    <a:pt x="2997" y="64"/>
                  </a:moveTo>
                  <a:cubicBezTo>
                    <a:pt x="2985" y="58"/>
                    <a:pt x="2973" y="53"/>
                    <a:pt x="2959" y="49"/>
                  </a:cubicBezTo>
                  <a:cubicBezTo>
                    <a:pt x="2955" y="45"/>
                    <a:pt x="2951" y="42"/>
                    <a:pt x="2948" y="39"/>
                  </a:cubicBezTo>
                  <a:cubicBezTo>
                    <a:pt x="2965" y="46"/>
                    <a:pt x="2981" y="54"/>
                    <a:pt x="2997" y="64"/>
                  </a:cubicBezTo>
                  <a:moveTo>
                    <a:pt x="2934" y="42"/>
                  </a:moveTo>
                  <a:cubicBezTo>
                    <a:pt x="2917" y="39"/>
                    <a:pt x="2897" y="36"/>
                    <a:pt x="2876" y="36"/>
                  </a:cubicBezTo>
                  <a:cubicBezTo>
                    <a:pt x="2868" y="27"/>
                    <a:pt x="2861" y="20"/>
                    <a:pt x="2857" y="15"/>
                  </a:cubicBezTo>
                  <a:cubicBezTo>
                    <a:pt x="2879" y="18"/>
                    <a:pt x="2900" y="22"/>
                    <a:pt x="2921" y="29"/>
                  </a:cubicBezTo>
                  <a:cubicBezTo>
                    <a:pt x="2920" y="31"/>
                    <a:pt x="2920" y="31"/>
                    <a:pt x="2920" y="31"/>
                  </a:cubicBezTo>
                  <a:cubicBezTo>
                    <a:pt x="2920" y="31"/>
                    <a:pt x="2925" y="35"/>
                    <a:pt x="2934" y="42"/>
                  </a:cubicBezTo>
                  <a:moveTo>
                    <a:pt x="2728" y="48"/>
                  </a:moveTo>
                  <a:cubicBezTo>
                    <a:pt x="2720" y="35"/>
                    <a:pt x="2714" y="26"/>
                    <a:pt x="2712" y="22"/>
                  </a:cubicBezTo>
                  <a:cubicBezTo>
                    <a:pt x="2717" y="21"/>
                    <a:pt x="2723" y="20"/>
                    <a:pt x="2729" y="19"/>
                  </a:cubicBezTo>
                  <a:cubicBezTo>
                    <a:pt x="2733" y="18"/>
                    <a:pt x="2737" y="18"/>
                    <a:pt x="2740" y="17"/>
                  </a:cubicBezTo>
                  <a:cubicBezTo>
                    <a:pt x="2747" y="16"/>
                    <a:pt x="2754" y="15"/>
                    <a:pt x="2760" y="15"/>
                  </a:cubicBezTo>
                  <a:cubicBezTo>
                    <a:pt x="2759" y="16"/>
                    <a:pt x="2759" y="16"/>
                    <a:pt x="2759" y="16"/>
                  </a:cubicBezTo>
                  <a:cubicBezTo>
                    <a:pt x="2760" y="16"/>
                    <a:pt x="2767" y="25"/>
                    <a:pt x="2779" y="40"/>
                  </a:cubicBezTo>
                  <a:cubicBezTo>
                    <a:pt x="2763" y="42"/>
                    <a:pt x="2746" y="45"/>
                    <a:pt x="2728" y="48"/>
                  </a:cubicBezTo>
                  <a:moveTo>
                    <a:pt x="2793" y="39"/>
                  </a:moveTo>
                  <a:cubicBezTo>
                    <a:pt x="2784" y="27"/>
                    <a:pt x="2777" y="19"/>
                    <a:pt x="2772" y="13"/>
                  </a:cubicBezTo>
                  <a:cubicBezTo>
                    <a:pt x="2785" y="12"/>
                    <a:pt x="2797" y="12"/>
                    <a:pt x="2808" y="12"/>
                  </a:cubicBezTo>
                  <a:cubicBezTo>
                    <a:pt x="2820" y="12"/>
                    <a:pt x="2832" y="12"/>
                    <a:pt x="2843" y="13"/>
                  </a:cubicBezTo>
                  <a:cubicBezTo>
                    <a:pt x="2841" y="15"/>
                    <a:pt x="2841" y="15"/>
                    <a:pt x="2841" y="15"/>
                  </a:cubicBezTo>
                  <a:cubicBezTo>
                    <a:pt x="2842" y="16"/>
                    <a:pt x="2848" y="23"/>
                    <a:pt x="2860" y="35"/>
                  </a:cubicBezTo>
                  <a:cubicBezTo>
                    <a:pt x="2859" y="35"/>
                    <a:pt x="2858" y="35"/>
                    <a:pt x="2858" y="35"/>
                  </a:cubicBezTo>
                  <a:cubicBezTo>
                    <a:pt x="2838" y="35"/>
                    <a:pt x="2817" y="36"/>
                    <a:pt x="2793" y="39"/>
                  </a:cubicBezTo>
                  <a:moveTo>
                    <a:pt x="2809" y="0"/>
                  </a:moveTo>
                  <a:cubicBezTo>
                    <a:pt x="2786" y="0"/>
                    <a:pt x="2763" y="2"/>
                    <a:pt x="2739" y="5"/>
                  </a:cubicBezTo>
                  <a:cubicBezTo>
                    <a:pt x="2735" y="6"/>
                    <a:pt x="2731" y="7"/>
                    <a:pt x="2727" y="7"/>
                  </a:cubicBezTo>
                  <a:cubicBezTo>
                    <a:pt x="2718" y="9"/>
                    <a:pt x="2709" y="11"/>
                    <a:pt x="2699" y="13"/>
                  </a:cubicBezTo>
                  <a:cubicBezTo>
                    <a:pt x="2699" y="25"/>
                    <a:pt x="2699" y="25"/>
                    <a:pt x="2699" y="25"/>
                  </a:cubicBezTo>
                  <a:cubicBezTo>
                    <a:pt x="2701" y="25"/>
                    <a:pt x="2704" y="24"/>
                    <a:pt x="2706" y="24"/>
                  </a:cubicBezTo>
                  <a:cubicBezTo>
                    <a:pt x="2701" y="27"/>
                    <a:pt x="2701" y="27"/>
                    <a:pt x="2701" y="27"/>
                  </a:cubicBezTo>
                  <a:cubicBezTo>
                    <a:pt x="2701" y="28"/>
                    <a:pt x="2707" y="36"/>
                    <a:pt x="2716" y="50"/>
                  </a:cubicBezTo>
                  <a:cubicBezTo>
                    <a:pt x="2711" y="51"/>
                    <a:pt x="2705" y="52"/>
                    <a:pt x="2699" y="53"/>
                  </a:cubicBezTo>
                  <a:cubicBezTo>
                    <a:pt x="2699" y="66"/>
                    <a:pt x="2699" y="66"/>
                    <a:pt x="2699" y="66"/>
                  </a:cubicBezTo>
                  <a:cubicBezTo>
                    <a:pt x="2708" y="64"/>
                    <a:pt x="2715" y="62"/>
                    <a:pt x="2723" y="61"/>
                  </a:cubicBezTo>
                  <a:cubicBezTo>
                    <a:pt x="2727" y="67"/>
                    <a:pt x="2731" y="73"/>
                    <a:pt x="2735" y="80"/>
                  </a:cubicBezTo>
                  <a:cubicBezTo>
                    <a:pt x="2723" y="83"/>
                    <a:pt x="2711" y="85"/>
                    <a:pt x="2699" y="88"/>
                  </a:cubicBezTo>
                  <a:cubicBezTo>
                    <a:pt x="2699" y="98"/>
                    <a:pt x="2699" y="98"/>
                    <a:pt x="2699" y="98"/>
                  </a:cubicBezTo>
                  <a:cubicBezTo>
                    <a:pt x="2713" y="95"/>
                    <a:pt x="2727" y="92"/>
                    <a:pt x="2741" y="89"/>
                  </a:cubicBezTo>
                  <a:cubicBezTo>
                    <a:pt x="2753" y="110"/>
                    <a:pt x="2768" y="136"/>
                    <a:pt x="2784" y="164"/>
                  </a:cubicBezTo>
                  <a:cubicBezTo>
                    <a:pt x="2762" y="168"/>
                    <a:pt x="2741" y="172"/>
                    <a:pt x="2719" y="178"/>
                  </a:cubicBezTo>
                  <a:cubicBezTo>
                    <a:pt x="2712" y="163"/>
                    <a:pt x="2706" y="149"/>
                    <a:pt x="2699" y="136"/>
                  </a:cubicBezTo>
                  <a:cubicBezTo>
                    <a:pt x="2699" y="162"/>
                    <a:pt x="2699" y="162"/>
                    <a:pt x="2699" y="162"/>
                  </a:cubicBezTo>
                  <a:cubicBezTo>
                    <a:pt x="2702" y="168"/>
                    <a:pt x="2705" y="175"/>
                    <a:pt x="2708" y="181"/>
                  </a:cubicBezTo>
                  <a:cubicBezTo>
                    <a:pt x="2705" y="182"/>
                    <a:pt x="2702" y="183"/>
                    <a:pt x="2699" y="184"/>
                  </a:cubicBezTo>
                  <a:cubicBezTo>
                    <a:pt x="2699" y="196"/>
                    <a:pt x="2699" y="196"/>
                    <a:pt x="2699" y="196"/>
                  </a:cubicBezTo>
                  <a:cubicBezTo>
                    <a:pt x="2704" y="195"/>
                    <a:pt x="2709" y="194"/>
                    <a:pt x="2714" y="192"/>
                  </a:cubicBezTo>
                  <a:cubicBezTo>
                    <a:pt x="2724" y="215"/>
                    <a:pt x="2735" y="240"/>
                    <a:pt x="2746" y="266"/>
                  </a:cubicBezTo>
                  <a:cubicBezTo>
                    <a:pt x="2730" y="270"/>
                    <a:pt x="2715" y="275"/>
                    <a:pt x="2699" y="280"/>
                  </a:cubicBezTo>
                  <a:cubicBezTo>
                    <a:pt x="2699" y="291"/>
                    <a:pt x="2699" y="291"/>
                    <a:pt x="2699" y="291"/>
                  </a:cubicBezTo>
                  <a:cubicBezTo>
                    <a:pt x="2716" y="285"/>
                    <a:pt x="2733" y="280"/>
                    <a:pt x="2750" y="275"/>
                  </a:cubicBezTo>
                  <a:cubicBezTo>
                    <a:pt x="2761" y="299"/>
                    <a:pt x="2771" y="324"/>
                    <a:pt x="2781" y="350"/>
                  </a:cubicBezTo>
                  <a:cubicBezTo>
                    <a:pt x="2755" y="356"/>
                    <a:pt x="2731" y="364"/>
                    <a:pt x="2707" y="373"/>
                  </a:cubicBezTo>
                  <a:cubicBezTo>
                    <a:pt x="2705" y="366"/>
                    <a:pt x="2702" y="358"/>
                    <a:pt x="2699" y="351"/>
                  </a:cubicBezTo>
                  <a:cubicBezTo>
                    <a:pt x="2699" y="390"/>
                    <a:pt x="2699" y="390"/>
                    <a:pt x="2699" y="390"/>
                  </a:cubicBezTo>
                  <a:cubicBezTo>
                    <a:pt x="2700" y="389"/>
                    <a:pt x="2700" y="389"/>
                    <a:pt x="2701" y="389"/>
                  </a:cubicBezTo>
                  <a:cubicBezTo>
                    <a:pt x="2709" y="414"/>
                    <a:pt x="2718" y="439"/>
                    <a:pt x="2726" y="464"/>
                  </a:cubicBezTo>
                  <a:cubicBezTo>
                    <a:pt x="2717" y="467"/>
                    <a:pt x="2708" y="471"/>
                    <a:pt x="2699" y="475"/>
                  </a:cubicBezTo>
                  <a:cubicBezTo>
                    <a:pt x="2699" y="488"/>
                    <a:pt x="2699" y="488"/>
                    <a:pt x="2699" y="488"/>
                  </a:cubicBezTo>
                  <a:cubicBezTo>
                    <a:pt x="2709" y="483"/>
                    <a:pt x="2719" y="479"/>
                    <a:pt x="2729" y="475"/>
                  </a:cubicBezTo>
                  <a:cubicBezTo>
                    <a:pt x="2737" y="500"/>
                    <a:pt x="2745" y="525"/>
                    <a:pt x="2751" y="549"/>
                  </a:cubicBezTo>
                  <a:cubicBezTo>
                    <a:pt x="2733" y="557"/>
                    <a:pt x="2716" y="565"/>
                    <a:pt x="2699" y="574"/>
                  </a:cubicBezTo>
                  <a:cubicBezTo>
                    <a:pt x="2699" y="587"/>
                    <a:pt x="2699" y="587"/>
                    <a:pt x="2699" y="587"/>
                  </a:cubicBezTo>
                  <a:cubicBezTo>
                    <a:pt x="2717" y="578"/>
                    <a:pt x="2735" y="569"/>
                    <a:pt x="2755" y="561"/>
                  </a:cubicBezTo>
                  <a:cubicBezTo>
                    <a:pt x="2762" y="586"/>
                    <a:pt x="2769" y="610"/>
                    <a:pt x="2777" y="634"/>
                  </a:cubicBezTo>
                  <a:cubicBezTo>
                    <a:pt x="2751" y="645"/>
                    <a:pt x="2727" y="658"/>
                    <a:pt x="2706" y="672"/>
                  </a:cubicBezTo>
                  <a:cubicBezTo>
                    <a:pt x="2704" y="666"/>
                    <a:pt x="2701" y="660"/>
                    <a:pt x="2699" y="653"/>
                  </a:cubicBezTo>
                  <a:cubicBezTo>
                    <a:pt x="2699" y="691"/>
                    <a:pt x="2699" y="691"/>
                    <a:pt x="2699" y="691"/>
                  </a:cubicBezTo>
                  <a:cubicBezTo>
                    <a:pt x="2700" y="691"/>
                    <a:pt x="2700" y="691"/>
                    <a:pt x="2700" y="691"/>
                  </a:cubicBezTo>
                  <a:cubicBezTo>
                    <a:pt x="2708" y="715"/>
                    <a:pt x="2718" y="739"/>
                    <a:pt x="2727" y="763"/>
                  </a:cubicBezTo>
                  <a:cubicBezTo>
                    <a:pt x="2717" y="770"/>
                    <a:pt x="2708" y="777"/>
                    <a:pt x="2699" y="785"/>
                  </a:cubicBezTo>
                  <a:cubicBezTo>
                    <a:pt x="2699" y="801"/>
                    <a:pt x="2699" y="801"/>
                    <a:pt x="2699" y="801"/>
                  </a:cubicBezTo>
                  <a:cubicBezTo>
                    <a:pt x="2709" y="792"/>
                    <a:pt x="2720" y="783"/>
                    <a:pt x="2731" y="774"/>
                  </a:cubicBezTo>
                  <a:cubicBezTo>
                    <a:pt x="2741" y="797"/>
                    <a:pt x="2751" y="821"/>
                    <a:pt x="2761" y="844"/>
                  </a:cubicBezTo>
                  <a:cubicBezTo>
                    <a:pt x="2736" y="862"/>
                    <a:pt x="2716" y="881"/>
                    <a:pt x="2700" y="901"/>
                  </a:cubicBezTo>
                  <a:cubicBezTo>
                    <a:pt x="2700" y="900"/>
                    <a:pt x="2700" y="900"/>
                    <a:pt x="2699" y="899"/>
                  </a:cubicBezTo>
                  <a:cubicBezTo>
                    <a:pt x="2699" y="925"/>
                    <a:pt x="2699" y="925"/>
                    <a:pt x="2699" y="925"/>
                  </a:cubicBezTo>
                  <a:cubicBezTo>
                    <a:pt x="2709" y="945"/>
                    <a:pt x="2719" y="965"/>
                    <a:pt x="2730" y="985"/>
                  </a:cubicBezTo>
                  <a:cubicBezTo>
                    <a:pt x="2717" y="1001"/>
                    <a:pt x="2707" y="1018"/>
                    <a:pt x="2699" y="1035"/>
                  </a:cubicBezTo>
                  <a:cubicBezTo>
                    <a:pt x="2699" y="1057"/>
                    <a:pt x="2699" y="1057"/>
                    <a:pt x="2699" y="1057"/>
                  </a:cubicBezTo>
                  <a:cubicBezTo>
                    <a:pt x="2702" y="1057"/>
                    <a:pt x="2702" y="1057"/>
                    <a:pt x="2702" y="1057"/>
                  </a:cubicBezTo>
                  <a:cubicBezTo>
                    <a:pt x="2710" y="1037"/>
                    <a:pt x="2721" y="1016"/>
                    <a:pt x="2736" y="996"/>
                  </a:cubicBezTo>
                  <a:cubicBezTo>
                    <a:pt x="2743" y="1009"/>
                    <a:pt x="2750" y="1022"/>
                    <a:pt x="2758" y="1035"/>
                  </a:cubicBezTo>
                  <a:cubicBezTo>
                    <a:pt x="2762" y="1042"/>
                    <a:pt x="2767" y="1049"/>
                    <a:pt x="2771" y="1057"/>
                  </a:cubicBezTo>
                  <a:cubicBezTo>
                    <a:pt x="2788" y="1057"/>
                    <a:pt x="2788" y="1057"/>
                    <a:pt x="2788" y="1057"/>
                  </a:cubicBezTo>
                  <a:cubicBezTo>
                    <a:pt x="2804" y="1040"/>
                    <a:pt x="2822" y="1024"/>
                    <a:pt x="2843" y="1010"/>
                  </a:cubicBezTo>
                  <a:cubicBezTo>
                    <a:pt x="2852" y="1026"/>
                    <a:pt x="2861" y="1041"/>
                    <a:pt x="2870" y="1057"/>
                  </a:cubicBezTo>
                  <a:cubicBezTo>
                    <a:pt x="2884" y="1057"/>
                    <a:pt x="2884" y="1057"/>
                    <a:pt x="2884" y="1057"/>
                  </a:cubicBezTo>
                  <a:cubicBezTo>
                    <a:pt x="2873" y="1039"/>
                    <a:pt x="2863" y="1022"/>
                    <a:pt x="2853" y="1004"/>
                  </a:cubicBezTo>
                  <a:cubicBezTo>
                    <a:pt x="2861" y="999"/>
                    <a:pt x="2870" y="994"/>
                    <a:pt x="2879" y="989"/>
                  </a:cubicBezTo>
                  <a:cubicBezTo>
                    <a:pt x="2891" y="983"/>
                    <a:pt x="2906" y="977"/>
                    <a:pt x="2922" y="971"/>
                  </a:cubicBezTo>
                  <a:cubicBezTo>
                    <a:pt x="2923" y="973"/>
                    <a:pt x="2923" y="974"/>
                    <a:pt x="2924" y="975"/>
                  </a:cubicBezTo>
                  <a:cubicBezTo>
                    <a:pt x="2926" y="980"/>
                    <a:pt x="2926" y="980"/>
                    <a:pt x="2926" y="980"/>
                  </a:cubicBezTo>
                  <a:cubicBezTo>
                    <a:pt x="2936" y="1000"/>
                    <a:pt x="2947" y="1020"/>
                    <a:pt x="2958" y="1040"/>
                  </a:cubicBezTo>
                  <a:cubicBezTo>
                    <a:pt x="2944" y="1044"/>
                    <a:pt x="2930" y="1049"/>
                    <a:pt x="2917" y="1055"/>
                  </a:cubicBezTo>
                  <a:cubicBezTo>
                    <a:pt x="2916" y="1055"/>
                    <a:pt x="2914" y="1056"/>
                    <a:pt x="2913" y="1057"/>
                  </a:cubicBezTo>
                  <a:cubicBezTo>
                    <a:pt x="2944" y="1057"/>
                    <a:pt x="2944" y="1057"/>
                    <a:pt x="2944" y="1057"/>
                  </a:cubicBezTo>
                  <a:cubicBezTo>
                    <a:pt x="2951" y="1054"/>
                    <a:pt x="2957" y="1052"/>
                    <a:pt x="2964" y="1050"/>
                  </a:cubicBezTo>
                  <a:cubicBezTo>
                    <a:pt x="2965" y="1052"/>
                    <a:pt x="2966" y="1055"/>
                    <a:pt x="2967" y="1057"/>
                  </a:cubicBezTo>
                  <a:cubicBezTo>
                    <a:pt x="2980" y="1057"/>
                    <a:pt x="2980" y="1057"/>
                    <a:pt x="2980" y="1057"/>
                  </a:cubicBezTo>
                  <a:cubicBezTo>
                    <a:pt x="2979" y="1053"/>
                    <a:pt x="2977" y="1050"/>
                    <a:pt x="2975" y="1047"/>
                  </a:cubicBezTo>
                  <a:cubicBezTo>
                    <a:pt x="2998" y="1040"/>
                    <a:pt x="3022" y="1035"/>
                    <a:pt x="3048" y="1032"/>
                  </a:cubicBezTo>
                  <a:cubicBezTo>
                    <a:pt x="3052" y="1040"/>
                    <a:pt x="3056" y="1048"/>
                    <a:pt x="3061" y="1057"/>
                  </a:cubicBezTo>
                  <a:cubicBezTo>
                    <a:pt x="3073" y="1057"/>
                    <a:pt x="3073" y="1057"/>
                    <a:pt x="3073" y="1057"/>
                  </a:cubicBezTo>
                  <a:cubicBezTo>
                    <a:pt x="3073" y="1055"/>
                    <a:pt x="3072" y="1054"/>
                    <a:pt x="3071" y="1052"/>
                  </a:cubicBezTo>
                  <a:cubicBezTo>
                    <a:pt x="3067" y="1045"/>
                    <a:pt x="3064" y="1037"/>
                    <a:pt x="3060" y="1030"/>
                  </a:cubicBezTo>
                  <a:cubicBezTo>
                    <a:pt x="3084" y="1027"/>
                    <a:pt x="3110" y="1025"/>
                    <a:pt x="3136" y="1024"/>
                  </a:cubicBezTo>
                  <a:cubicBezTo>
                    <a:pt x="3141" y="1035"/>
                    <a:pt x="3145" y="1046"/>
                    <a:pt x="3149" y="1057"/>
                  </a:cubicBezTo>
                  <a:cubicBezTo>
                    <a:pt x="3161" y="1057"/>
                    <a:pt x="3161" y="1057"/>
                    <a:pt x="3161" y="1057"/>
                  </a:cubicBezTo>
                  <a:cubicBezTo>
                    <a:pt x="3157" y="1046"/>
                    <a:pt x="3153" y="1035"/>
                    <a:pt x="3148" y="1024"/>
                  </a:cubicBezTo>
                  <a:cubicBezTo>
                    <a:pt x="3151" y="1024"/>
                    <a:pt x="3154" y="1024"/>
                    <a:pt x="3157" y="1024"/>
                  </a:cubicBezTo>
                  <a:cubicBezTo>
                    <a:pt x="3179" y="1024"/>
                    <a:pt x="3201" y="1025"/>
                    <a:pt x="3223" y="1027"/>
                  </a:cubicBezTo>
                  <a:cubicBezTo>
                    <a:pt x="3226" y="1037"/>
                    <a:pt x="3229" y="1047"/>
                    <a:pt x="3231" y="1057"/>
                  </a:cubicBezTo>
                  <a:cubicBezTo>
                    <a:pt x="3243" y="1057"/>
                    <a:pt x="3243" y="1057"/>
                    <a:pt x="3243" y="1057"/>
                  </a:cubicBezTo>
                  <a:cubicBezTo>
                    <a:pt x="3241" y="1047"/>
                    <a:pt x="3238" y="1037"/>
                    <a:pt x="3235" y="1027"/>
                  </a:cubicBezTo>
                  <a:cubicBezTo>
                    <a:pt x="3258" y="1029"/>
                    <a:pt x="3281" y="1032"/>
                    <a:pt x="3304" y="1035"/>
                  </a:cubicBezTo>
                  <a:cubicBezTo>
                    <a:pt x="3305" y="1042"/>
                    <a:pt x="3306" y="1050"/>
                    <a:pt x="3307" y="1057"/>
                  </a:cubicBezTo>
                  <a:cubicBezTo>
                    <a:pt x="3318" y="1057"/>
                    <a:pt x="3318" y="1057"/>
                    <a:pt x="3318" y="1057"/>
                  </a:cubicBezTo>
                  <a:cubicBezTo>
                    <a:pt x="3318" y="1050"/>
                    <a:pt x="3317" y="1044"/>
                    <a:pt x="3316" y="1037"/>
                  </a:cubicBezTo>
                  <a:cubicBezTo>
                    <a:pt x="3336" y="1040"/>
                    <a:pt x="3356" y="1044"/>
                    <a:pt x="3376" y="1048"/>
                  </a:cubicBezTo>
                  <a:cubicBezTo>
                    <a:pt x="3376" y="1051"/>
                    <a:pt x="3376" y="1054"/>
                    <a:pt x="3375" y="1057"/>
                  </a:cubicBezTo>
                  <a:cubicBezTo>
                    <a:pt x="3387" y="1057"/>
                    <a:pt x="3387" y="1057"/>
                    <a:pt x="3387" y="1057"/>
                  </a:cubicBezTo>
                  <a:cubicBezTo>
                    <a:pt x="3387" y="1055"/>
                    <a:pt x="3387" y="1053"/>
                    <a:pt x="3387" y="1051"/>
                  </a:cubicBezTo>
                  <a:cubicBezTo>
                    <a:pt x="3390" y="1051"/>
                    <a:pt x="3393" y="1052"/>
                    <a:pt x="3395" y="1052"/>
                  </a:cubicBezTo>
                  <a:cubicBezTo>
                    <a:pt x="3395" y="1054"/>
                    <a:pt x="3395" y="1055"/>
                    <a:pt x="3395" y="1057"/>
                  </a:cubicBezTo>
                  <a:cubicBezTo>
                    <a:pt x="3406" y="1057"/>
                    <a:pt x="3406" y="1057"/>
                    <a:pt x="3406" y="1057"/>
                  </a:cubicBezTo>
                  <a:cubicBezTo>
                    <a:pt x="3406" y="1056"/>
                    <a:pt x="3406" y="1056"/>
                    <a:pt x="3406" y="1055"/>
                  </a:cubicBezTo>
                  <a:cubicBezTo>
                    <a:pt x="3409" y="1056"/>
                    <a:pt x="3411" y="1056"/>
                    <a:pt x="3414" y="1057"/>
                  </a:cubicBezTo>
                  <a:cubicBezTo>
                    <a:pt x="3430" y="1057"/>
                    <a:pt x="3430" y="1057"/>
                    <a:pt x="3430" y="1057"/>
                  </a:cubicBezTo>
                  <a:cubicBezTo>
                    <a:pt x="3429" y="1032"/>
                    <a:pt x="3427" y="1006"/>
                    <a:pt x="3423" y="979"/>
                  </a:cubicBezTo>
                  <a:cubicBezTo>
                    <a:pt x="3421" y="966"/>
                    <a:pt x="3420" y="954"/>
                    <a:pt x="3418" y="942"/>
                  </a:cubicBezTo>
                  <a:cubicBezTo>
                    <a:pt x="3420" y="942"/>
                    <a:pt x="3420" y="942"/>
                    <a:pt x="3420" y="942"/>
                  </a:cubicBezTo>
                  <a:cubicBezTo>
                    <a:pt x="3416" y="916"/>
                    <a:pt x="3412" y="893"/>
                    <a:pt x="3405" y="872"/>
                  </a:cubicBezTo>
                  <a:cubicBezTo>
                    <a:pt x="3389" y="790"/>
                    <a:pt x="3370" y="733"/>
                    <a:pt x="3352" y="690"/>
                  </a:cubicBezTo>
                  <a:cubicBezTo>
                    <a:pt x="3353" y="689"/>
                    <a:pt x="3353" y="689"/>
                    <a:pt x="3353" y="689"/>
                  </a:cubicBezTo>
                  <a:cubicBezTo>
                    <a:pt x="3352" y="687"/>
                    <a:pt x="3350" y="685"/>
                    <a:pt x="3349" y="683"/>
                  </a:cubicBezTo>
                  <a:cubicBezTo>
                    <a:pt x="3332" y="646"/>
                    <a:pt x="3317" y="621"/>
                    <a:pt x="3303" y="600"/>
                  </a:cubicBezTo>
                  <a:cubicBezTo>
                    <a:pt x="3289" y="578"/>
                    <a:pt x="3280" y="562"/>
                    <a:pt x="3275" y="543"/>
                  </a:cubicBezTo>
                  <a:cubicBezTo>
                    <a:pt x="3273" y="533"/>
                    <a:pt x="3273" y="533"/>
                    <a:pt x="3273" y="533"/>
                  </a:cubicBezTo>
                  <a:cubicBezTo>
                    <a:pt x="3239" y="370"/>
                    <a:pt x="3185" y="243"/>
                    <a:pt x="3113" y="153"/>
                  </a:cubicBezTo>
                  <a:cubicBezTo>
                    <a:pt x="3116" y="149"/>
                    <a:pt x="3116" y="149"/>
                    <a:pt x="3116" y="149"/>
                  </a:cubicBezTo>
                  <a:cubicBezTo>
                    <a:pt x="3110" y="145"/>
                    <a:pt x="3105" y="141"/>
                    <a:pt x="3099" y="136"/>
                  </a:cubicBezTo>
                  <a:cubicBezTo>
                    <a:pt x="3021" y="46"/>
                    <a:pt x="2923" y="0"/>
                    <a:pt x="28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679"/>
            <p:cNvSpPr>
              <a:spLocks noEditPoints="1"/>
            </p:cNvSpPr>
            <p:nvPr/>
          </p:nvSpPr>
          <p:spPr bwMode="auto">
            <a:xfrm>
              <a:off x="2943" y="2090"/>
              <a:ext cx="2397" cy="938"/>
            </a:xfrm>
            <a:custGeom>
              <a:avLst/>
              <a:gdLst>
                <a:gd name="T0" fmla="*/ 1 w 3887"/>
                <a:gd name="T1" fmla="*/ 1489 h 1522"/>
                <a:gd name="T2" fmla="*/ 1717 w 3887"/>
                <a:gd name="T3" fmla="*/ 1363 h 1522"/>
                <a:gd name="T4" fmla="*/ 69 w 3887"/>
                <a:gd name="T5" fmla="*/ 1413 h 1522"/>
                <a:gd name="T6" fmla="*/ 852 w 3887"/>
                <a:gd name="T7" fmla="*/ 1286 h 1522"/>
                <a:gd name="T8" fmla="*/ 1169 w 3887"/>
                <a:gd name="T9" fmla="*/ 1354 h 1522"/>
                <a:gd name="T10" fmla="*/ 89 w 3887"/>
                <a:gd name="T11" fmla="*/ 1288 h 1522"/>
                <a:gd name="T12" fmla="*/ 747 w 3887"/>
                <a:gd name="T13" fmla="*/ 1340 h 1522"/>
                <a:gd name="T14" fmla="*/ 1406 w 3887"/>
                <a:gd name="T15" fmla="*/ 1242 h 1522"/>
                <a:gd name="T16" fmla="*/ 1762 w 3887"/>
                <a:gd name="T17" fmla="*/ 1135 h 1522"/>
                <a:gd name="T18" fmla="*/ 754 w 3887"/>
                <a:gd name="T19" fmla="*/ 1096 h 1522"/>
                <a:gd name="T20" fmla="*/ 1499 w 3887"/>
                <a:gd name="T21" fmla="*/ 1146 h 1522"/>
                <a:gd name="T22" fmla="*/ 1792 w 3887"/>
                <a:gd name="T23" fmla="*/ 1122 h 1522"/>
                <a:gd name="T24" fmla="*/ 587 w 3887"/>
                <a:gd name="T25" fmla="*/ 1080 h 1522"/>
                <a:gd name="T26" fmla="*/ 2005 w 3887"/>
                <a:gd name="T27" fmla="*/ 1038 h 1522"/>
                <a:gd name="T28" fmla="*/ 1137 w 3887"/>
                <a:gd name="T29" fmla="*/ 901 h 1522"/>
                <a:gd name="T30" fmla="*/ 879 w 3887"/>
                <a:gd name="T31" fmla="*/ 1006 h 1522"/>
                <a:gd name="T32" fmla="*/ 1579 w 3887"/>
                <a:gd name="T33" fmla="*/ 908 h 1522"/>
                <a:gd name="T34" fmla="*/ 59 w 3887"/>
                <a:gd name="T35" fmla="*/ 940 h 1522"/>
                <a:gd name="T36" fmla="*/ 23 w 3887"/>
                <a:gd name="T37" fmla="*/ 837 h 1522"/>
                <a:gd name="T38" fmla="*/ 1699 w 3887"/>
                <a:gd name="T39" fmla="*/ 767 h 1522"/>
                <a:gd name="T40" fmla="*/ 1140 w 3887"/>
                <a:gd name="T41" fmla="*/ 769 h 1522"/>
                <a:gd name="T42" fmla="*/ 146 w 3887"/>
                <a:gd name="T43" fmla="*/ 705 h 1522"/>
                <a:gd name="T44" fmla="*/ 303 w 3887"/>
                <a:gd name="T45" fmla="*/ 728 h 1522"/>
                <a:gd name="T46" fmla="*/ 157 w 3887"/>
                <a:gd name="T47" fmla="*/ 710 h 1522"/>
                <a:gd name="T48" fmla="*/ 729 w 3887"/>
                <a:gd name="T49" fmla="*/ 477 h 1522"/>
                <a:gd name="T50" fmla="*/ 264 w 3887"/>
                <a:gd name="T51" fmla="*/ 617 h 1522"/>
                <a:gd name="T52" fmla="*/ 1973 w 3887"/>
                <a:gd name="T53" fmla="*/ 567 h 1522"/>
                <a:gd name="T54" fmla="*/ 1209 w 3887"/>
                <a:gd name="T55" fmla="*/ 408 h 1522"/>
                <a:gd name="T56" fmla="*/ 1680 w 3887"/>
                <a:gd name="T57" fmla="*/ 464 h 1522"/>
                <a:gd name="T58" fmla="*/ 975 w 3887"/>
                <a:gd name="T59" fmla="*/ 363 h 1522"/>
                <a:gd name="T60" fmla="*/ 307 w 3887"/>
                <a:gd name="T61" fmla="*/ 375 h 1522"/>
                <a:gd name="T62" fmla="*/ 112 w 3887"/>
                <a:gd name="T63" fmla="*/ 293 h 1522"/>
                <a:gd name="T64" fmla="*/ 285 w 3887"/>
                <a:gd name="T65" fmla="*/ 332 h 1522"/>
                <a:gd name="T66" fmla="*/ 1519 w 3887"/>
                <a:gd name="T67" fmla="*/ 251 h 1522"/>
                <a:gd name="T68" fmla="*/ 1983 w 3887"/>
                <a:gd name="T69" fmla="*/ 425 h 1522"/>
                <a:gd name="T70" fmla="*/ 1974 w 3887"/>
                <a:gd name="T71" fmla="*/ 212 h 1522"/>
                <a:gd name="T72" fmla="*/ 1044 w 3887"/>
                <a:gd name="T73" fmla="*/ 326 h 1522"/>
                <a:gd name="T74" fmla="*/ 557 w 3887"/>
                <a:gd name="T75" fmla="*/ 182 h 1522"/>
                <a:gd name="T76" fmla="*/ 1189 w 3887"/>
                <a:gd name="T77" fmla="*/ 284 h 1522"/>
                <a:gd name="T78" fmla="*/ 114 w 3887"/>
                <a:gd name="T79" fmla="*/ 228 h 1522"/>
                <a:gd name="T80" fmla="*/ 1997 w 3887"/>
                <a:gd name="T81" fmla="*/ 140 h 1522"/>
                <a:gd name="T82" fmla="*/ 171 w 3887"/>
                <a:gd name="T83" fmla="*/ 154 h 1522"/>
                <a:gd name="T84" fmla="*/ 123 w 3887"/>
                <a:gd name="T85" fmla="*/ 248 h 1522"/>
                <a:gd name="T86" fmla="*/ 292 w 3887"/>
                <a:gd name="T87" fmla="*/ 155 h 1522"/>
                <a:gd name="T88" fmla="*/ 1996 w 3887"/>
                <a:gd name="T89" fmla="*/ 91 h 1522"/>
                <a:gd name="T90" fmla="*/ 277 w 3887"/>
                <a:gd name="T91" fmla="*/ 127 h 1522"/>
                <a:gd name="T92" fmla="*/ 293 w 3887"/>
                <a:gd name="T93" fmla="*/ 14 h 1522"/>
                <a:gd name="T94" fmla="*/ 2047 w 3887"/>
                <a:gd name="T95" fmla="*/ 50 h 1522"/>
                <a:gd name="T96" fmla="*/ 2037 w 3887"/>
                <a:gd name="T97" fmla="*/ 0 h 1522"/>
                <a:gd name="T98" fmla="*/ 1928 w 3887"/>
                <a:gd name="T99" fmla="*/ 29 h 1522"/>
                <a:gd name="T100" fmla="*/ 1657 w 3887"/>
                <a:gd name="T101" fmla="*/ 0 h 1522"/>
                <a:gd name="T102" fmla="*/ 790 w 3887"/>
                <a:gd name="T103" fmla="*/ 3 h 1522"/>
                <a:gd name="T104" fmla="*/ 326 w 3887"/>
                <a:gd name="T105" fmla="*/ 0 h 1522"/>
                <a:gd name="T106" fmla="*/ 139 w 3887"/>
                <a:gd name="T107" fmla="*/ 50 h 1522"/>
                <a:gd name="T108" fmla="*/ 0 w 3887"/>
                <a:gd name="T109" fmla="*/ 435 h 1522"/>
                <a:gd name="T110" fmla="*/ 0 w 3887"/>
                <a:gd name="T111" fmla="*/ 1092 h 1522"/>
                <a:gd name="T112" fmla="*/ 3 w 3887"/>
                <a:gd name="T113" fmla="*/ 1489 h 1522"/>
                <a:gd name="T114" fmla="*/ 667 w 3887"/>
                <a:gd name="T115" fmla="*/ 1444 h 1522"/>
                <a:gd name="T116" fmla="*/ 1235 w 3887"/>
                <a:gd name="T117" fmla="*/ 1459 h 1522"/>
                <a:gd name="T118" fmla="*/ 2007 w 3887"/>
                <a:gd name="T119" fmla="*/ 1471 h 1522"/>
                <a:gd name="T120" fmla="*/ 2053 w 3887"/>
                <a:gd name="T121" fmla="*/ 869 h 1522"/>
                <a:gd name="T122" fmla="*/ 1999 w 3887"/>
                <a:gd name="T123" fmla="*/ 319 h 1522"/>
                <a:gd name="T124" fmla="*/ 2097 w 3887"/>
                <a:gd name="T125" fmla="*/ 192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87" h="1522">
                  <a:moveTo>
                    <a:pt x="3887" y="1489"/>
                  </a:moveTo>
                  <a:cubicBezTo>
                    <a:pt x="3849" y="1489"/>
                    <a:pt x="3849" y="1489"/>
                    <a:pt x="3849" y="1489"/>
                  </a:cubicBezTo>
                  <a:cubicBezTo>
                    <a:pt x="3837" y="1492"/>
                    <a:pt x="3824" y="1496"/>
                    <a:pt x="3811" y="1498"/>
                  </a:cubicBezTo>
                  <a:cubicBezTo>
                    <a:pt x="3808" y="1495"/>
                    <a:pt x="3804" y="1492"/>
                    <a:pt x="3801" y="1489"/>
                  </a:cubicBezTo>
                  <a:cubicBezTo>
                    <a:pt x="3784" y="1489"/>
                    <a:pt x="3784" y="1489"/>
                    <a:pt x="3784" y="1489"/>
                  </a:cubicBezTo>
                  <a:cubicBezTo>
                    <a:pt x="3788" y="1493"/>
                    <a:pt x="3793" y="1497"/>
                    <a:pt x="3797" y="1501"/>
                  </a:cubicBezTo>
                  <a:cubicBezTo>
                    <a:pt x="3792" y="1502"/>
                    <a:pt x="3788" y="1503"/>
                    <a:pt x="3783" y="1503"/>
                  </a:cubicBezTo>
                  <a:cubicBezTo>
                    <a:pt x="3761" y="1507"/>
                    <a:pt x="3738" y="1509"/>
                    <a:pt x="3716" y="1510"/>
                  </a:cubicBezTo>
                  <a:cubicBezTo>
                    <a:pt x="3708" y="1503"/>
                    <a:pt x="3702" y="1496"/>
                    <a:pt x="3695" y="1489"/>
                  </a:cubicBezTo>
                  <a:cubicBezTo>
                    <a:pt x="3679" y="1489"/>
                    <a:pt x="3679" y="1489"/>
                    <a:pt x="3679" y="1489"/>
                  </a:cubicBezTo>
                  <a:cubicBezTo>
                    <a:pt x="3685" y="1496"/>
                    <a:pt x="3692" y="1503"/>
                    <a:pt x="3699" y="1509"/>
                  </a:cubicBezTo>
                  <a:cubicBezTo>
                    <a:pt x="3672" y="1509"/>
                    <a:pt x="3646" y="1507"/>
                    <a:pt x="3619" y="1503"/>
                  </a:cubicBezTo>
                  <a:cubicBezTo>
                    <a:pt x="3615" y="1498"/>
                    <a:pt x="3610" y="1494"/>
                    <a:pt x="3606" y="1489"/>
                  </a:cubicBezTo>
                  <a:cubicBezTo>
                    <a:pt x="3590" y="1489"/>
                    <a:pt x="3590" y="1489"/>
                    <a:pt x="3590" y="1489"/>
                  </a:cubicBezTo>
                  <a:cubicBezTo>
                    <a:pt x="3593" y="1493"/>
                    <a:pt x="3597" y="1496"/>
                    <a:pt x="3600" y="1500"/>
                  </a:cubicBezTo>
                  <a:cubicBezTo>
                    <a:pt x="3585" y="1497"/>
                    <a:pt x="3569" y="1493"/>
                    <a:pt x="3554" y="1489"/>
                  </a:cubicBezTo>
                  <a:cubicBezTo>
                    <a:pt x="3513" y="1489"/>
                    <a:pt x="3513" y="1489"/>
                    <a:pt x="3513" y="1489"/>
                  </a:cubicBezTo>
                  <a:cubicBezTo>
                    <a:pt x="3515" y="1490"/>
                    <a:pt x="3517" y="1490"/>
                    <a:pt x="3519" y="1491"/>
                  </a:cubicBezTo>
                  <a:cubicBezTo>
                    <a:pt x="3520" y="1491"/>
                    <a:pt x="3521" y="1492"/>
                    <a:pt x="3521" y="1493"/>
                  </a:cubicBezTo>
                  <a:cubicBezTo>
                    <a:pt x="3522" y="1492"/>
                    <a:pt x="3522" y="1492"/>
                    <a:pt x="3522" y="1492"/>
                  </a:cubicBezTo>
                  <a:cubicBezTo>
                    <a:pt x="3553" y="1502"/>
                    <a:pt x="3584" y="1510"/>
                    <a:pt x="3614" y="1515"/>
                  </a:cubicBezTo>
                  <a:cubicBezTo>
                    <a:pt x="3615" y="1515"/>
                    <a:pt x="3615" y="1515"/>
                    <a:pt x="3615" y="1515"/>
                  </a:cubicBezTo>
                  <a:cubicBezTo>
                    <a:pt x="3615" y="1515"/>
                    <a:pt x="3615" y="1515"/>
                    <a:pt x="3615" y="1515"/>
                  </a:cubicBezTo>
                  <a:cubicBezTo>
                    <a:pt x="3644" y="1519"/>
                    <a:pt x="3673" y="1522"/>
                    <a:pt x="3702" y="1522"/>
                  </a:cubicBezTo>
                  <a:cubicBezTo>
                    <a:pt x="3729" y="1522"/>
                    <a:pt x="3757" y="1520"/>
                    <a:pt x="3785" y="1515"/>
                  </a:cubicBezTo>
                  <a:cubicBezTo>
                    <a:pt x="3793" y="1514"/>
                    <a:pt x="3800" y="1513"/>
                    <a:pt x="3808" y="1511"/>
                  </a:cubicBezTo>
                  <a:cubicBezTo>
                    <a:pt x="3808" y="1511"/>
                    <a:pt x="3809" y="1512"/>
                    <a:pt x="3809" y="1512"/>
                  </a:cubicBezTo>
                  <a:cubicBezTo>
                    <a:pt x="3810" y="1511"/>
                    <a:pt x="3810" y="1511"/>
                    <a:pt x="3810" y="1511"/>
                  </a:cubicBezTo>
                  <a:cubicBezTo>
                    <a:pt x="3838" y="1505"/>
                    <a:pt x="3864" y="1497"/>
                    <a:pt x="3887" y="1489"/>
                  </a:cubicBezTo>
                  <a:moveTo>
                    <a:pt x="0" y="1488"/>
                  </a:moveTo>
                  <a:cubicBezTo>
                    <a:pt x="0" y="1489"/>
                    <a:pt x="0" y="1489"/>
                    <a:pt x="0" y="1489"/>
                  </a:cubicBezTo>
                  <a:cubicBezTo>
                    <a:pt x="1" y="1489"/>
                    <a:pt x="1" y="1489"/>
                    <a:pt x="1" y="1489"/>
                  </a:cubicBezTo>
                  <a:cubicBezTo>
                    <a:pt x="0" y="1488"/>
                    <a:pt x="0" y="1488"/>
                    <a:pt x="0" y="1488"/>
                  </a:cubicBezTo>
                  <a:moveTo>
                    <a:pt x="44" y="1481"/>
                  </a:moveTo>
                  <a:cubicBezTo>
                    <a:pt x="41" y="1478"/>
                    <a:pt x="38" y="1474"/>
                    <a:pt x="35" y="1471"/>
                  </a:cubicBezTo>
                  <a:cubicBezTo>
                    <a:pt x="26" y="1460"/>
                    <a:pt x="17" y="1450"/>
                    <a:pt x="9" y="1441"/>
                  </a:cubicBezTo>
                  <a:cubicBezTo>
                    <a:pt x="16" y="1440"/>
                    <a:pt x="22" y="1438"/>
                    <a:pt x="29" y="1436"/>
                  </a:cubicBezTo>
                  <a:cubicBezTo>
                    <a:pt x="41" y="1450"/>
                    <a:pt x="52" y="1464"/>
                    <a:pt x="63" y="1477"/>
                  </a:cubicBezTo>
                  <a:cubicBezTo>
                    <a:pt x="56" y="1479"/>
                    <a:pt x="50" y="1480"/>
                    <a:pt x="44" y="1481"/>
                  </a:cubicBezTo>
                  <a:moveTo>
                    <a:pt x="75" y="1474"/>
                  </a:moveTo>
                  <a:cubicBezTo>
                    <a:pt x="64" y="1461"/>
                    <a:pt x="53" y="1447"/>
                    <a:pt x="42" y="1433"/>
                  </a:cubicBezTo>
                  <a:cubicBezTo>
                    <a:pt x="49" y="1431"/>
                    <a:pt x="57" y="1429"/>
                    <a:pt x="65" y="1427"/>
                  </a:cubicBezTo>
                  <a:cubicBezTo>
                    <a:pt x="71" y="1433"/>
                    <a:pt x="77" y="1439"/>
                    <a:pt x="82" y="1445"/>
                  </a:cubicBezTo>
                  <a:cubicBezTo>
                    <a:pt x="89" y="1453"/>
                    <a:pt x="96" y="1460"/>
                    <a:pt x="103" y="1468"/>
                  </a:cubicBezTo>
                  <a:cubicBezTo>
                    <a:pt x="94" y="1470"/>
                    <a:pt x="84" y="1472"/>
                    <a:pt x="75" y="1474"/>
                  </a:cubicBezTo>
                  <a:moveTo>
                    <a:pt x="116" y="1465"/>
                  </a:moveTo>
                  <a:cubicBezTo>
                    <a:pt x="107" y="1455"/>
                    <a:pt x="99" y="1446"/>
                    <a:pt x="90" y="1437"/>
                  </a:cubicBezTo>
                  <a:cubicBezTo>
                    <a:pt x="86" y="1432"/>
                    <a:pt x="82" y="1428"/>
                    <a:pt x="78" y="1423"/>
                  </a:cubicBezTo>
                  <a:cubicBezTo>
                    <a:pt x="103" y="1416"/>
                    <a:pt x="130" y="1407"/>
                    <a:pt x="159" y="1397"/>
                  </a:cubicBezTo>
                  <a:cubicBezTo>
                    <a:pt x="171" y="1413"/>
                    <a:pt x="183" y="1429"/>
                    <a:pt x="195" y="1444"/>
                  </a:cubicBezTo>
                  <a:cubicBezTo>
                    <a:pt x="167" y="1452"/>
                    <a:pt x="141" y="1459"/>
                    <a:pt x="116" y="1465"/>
                  </a:cubicBezTo>
                  <a:moveTo>
                    <a:pt x="33" y="1423"/>
                  </a:moveTo>
                  <a:cubicBezTo>
                    <a:pt x="23" y="1410"/>
                    <a:pt x="13" y="1397"/>
                    <a:pt x="2" y="1384"/>
                  </a:cubicBezTo>
                  <a:cubicBezTo>
                    <a:pt x="9" y="1382"/>
                    <a:pt x="16" y="1380"/>
                    <a:pt x="24" y="1378"/>
                  </a:cubicBezTo>
                  <a:cubicBezTo>
                    <a:pt x="35" y="1391"/>
                    <a:pt x="46" y="1404"/>
                    <a:pt x="57" y="1417"/>
                  </a:cubicBezTo>
                  <a:cubicBezTo>
                    <a:pt x="49" y="1419"/>
                    <a:pt x="41" y="1421"/>
                    <a:pt x="33" y="1423"/>
                  </a:cubicBezTo>
                  <a:moveTo>
                    <a:pt x="1529" y="1484"/>
                  </a:moveTo>
                  <a:cubicBezTo>
                    <a:pt x="1513" y="1452"/>
                    <a:pt x="1496" y="1420"/>
                    <a:pt x="1478" y="1391"/>
                  </a:cubicBezTo>
                  <a:cubicBezTo>
                    <a:pt x="1512" y="1385"/>
                    <a:pt x="1550" y="1380"/>
                    <a:pt x="1590" y="1375"/>
                  </a:cubicBezTo>
                  <a:cubicBezTo>
                    <a:pt x="1607" y="1405"/>
                    <a:pt x="1623" y="1438"/>
                    <a:pt x="1637" y="1472"/>
                  </a:cubicBezTo>
                  <a:cubicBezTo>
                    <a:pt x="1598" y="1476"/>
                    <a:pt x="1561" y="1480"/>
                    <a:pt x="1529" y="1484"/>
                  </a:cubicBezTo>
                  <a:moveTo>
                    <a:pt x="1649" y="1471"/>
                  </a:moveTo>
                  <a:cubicBezTo>
                    <a:pt x="1635" y="1437"/>
                    <a:pt x="1619" y="1404"/>
                    <a:pt x="1603" y="1374"/>
                  </a:cubicBezTo>
                  <a:cubicBezTo>
                    <a:pt x="1639" y="1370"/>
                    <a:pt x="1677" y="1366"/>
                    <a:pt x="1717" y="1363"/>
                  </a:cubicBezTo>
                  <a:cubicBezTo>
                    <a:pt x="1731" y="1395"/>
                    <a:pt x="1745" y="1428"/>
                    <a:pt x="1758" y="1463"/>
                  </a:cubicBezTo>
                  <a:cubicBezTo>
                    <a:pt x="1720" y="1465"/>
                    <a:pt x="1683" y="1468"/>
                    <a:pt x="1649" y="1471"/>
                  </a:cubicBezTo>
                  <a:moveTo>
                    <a:pt x="1770" y="1462"/>
                  </a:moveTo>
                  <a:cubicBezTo>
                    <a:pt x="1757" y="1428"/>
                    <a:pt x="1743" y="1394"/>
                    <a:pt x="1729" y="1363"/>
                  </a:cubicBezTo>
                  <a:cubicBezTo>
                    <a:pt x="1766" y="1361"/>
                    <a:pt x="1804" y="1359"/>
                    <a:pt x="1843" y="1358"/>
                  </a:cubicBezTo>
                  <a:cubicBezTo>
                    <a:pt x="1856" y="1391"/>
                    <a:pt x="1867" y="1425"/>
                    <a:pt x="1877" y="1459"/>
                  </a:cubicBezTo>
                  <a:cubicBezTo>
                    <a:pt x="1840" y="1459"/>
                    <a:pt x="1804" y="1461"/>
                    <a:pt x="1770" y="1462"/>
                  </a:cubicBezTo>
                  <a:moveTo>
                    <a:pt x="1889" y="1459"/>
                  </a:moveTo>
                  <a:cubicBezTo>
                    <a:pt x="1879" y="1424"/>
                    <a:pt x="1868" y="1391"/>
                    <a:pt x="1855" y="1358"/>
                  </a:cubicBezTo>
                  <a:cubicBezTo>
                    <a:pt x="1862" y="1358"/>
                    <a:pt x="1869" y="1358"/>
                    <a:pt x="1876" y="1358"/>
                  </a:cubicBezTo>
                  <a:cubicBezTo>
                    <a:pt x="1906" y="1358"/>
                    <a:pt x="1937" y="1359"/>
                    <a:pt x="1968" y="1360"/>
                  </a:cubicBezTo>
                  <a:cubicBezTo>
                    <a:pt x="1978" y="1392"/>
                    <a:pt x="1986" y="1425"/>
                    <a:pt x="1993" y="1459"/>
                  </a:cubicBezTo>
                  <a:cubicBezTo>
                    <a:pt x="1973" y="1458"/>
                    <a:pt x="1954" y="1458"/>
                    <a:pt x="1935" y="1458"/>
                  </a:cubicBezTo>
                  <a:cubicBezTo>
                    <a:pt x="1919" y="1458"/>
                    <a:pt x="1904" y="1458"/>
                    <a:pt x="1889" y="1459"/>
                  </a:cubicBezTo>
                  <a:moveTo>
                    <a:pt x="544" y="1478"/>
                  </a:moveTo>
                  <a:cubicBezTo>
                    <a:pt x="544" y="1478"/>
                    <a:pt x="544" y="1478"/>
                    <a:pt x="544" y="1478"/>
                  </a:cubicBezTo>
                  <a:cubicBezTo>
                    <a:pt x="530" y="1461"/>
                    <a:pt x="514" y="1440"/>
                    <a:pt x="499" y="1418"/>
                  </a:cubicBezTo>
                  <a:cubicBezTo>
                    <a:pt x="534" y="1401"/>
                    <a:pt x="567" y="1380"/>
                    <a:pt x="596" y="1357"/>
                  </a:cubicBezTo>
                  <a:cubicBezTo>
                    <a:pt x="611" y="1381"/>
                    <a:pt x="625" y="1404"/>
                    <a:pt x="640" y="1425"/>
                  </a:cubicBezTo>
                  <a:cubicBezTo>
                    <a:pt x="611" y="1445"/>
                    <a:pt x="579" y="1463"/>
                    <a:pt x="544" y="1478"/>
                  </a:cubicBezTo>
                  <a:moveTo>
                    <a:pt x="374" y="1456"/>
                  </a:moveTo>
                  <a:cubicBezTo>
                    <a:pt x="362" y="1440"/>
                    <a:pt x="350" y="1424"/>
                    <a:pt x="337" y="1407"/>
                  </a:cubicBezTo>
                  <a:cubicBezTo>
                    <a:pt x="373" y="1392"/>
                    <a:pt x="408" y="1375"/>
                    <a:pt x="442" y="1355"/>
                  </a:cubicBezTo>
                  <a:cubicBezTo>
                    <a:pt x="456" y="1375"/>
                    <a:pt x="469" y="1395"/>
                    <a:pt x="481" y="1413"/>
                  </a:cubicBezTo>
                  <a:cubicBezTo>
                    <a:pt x="447" y="1430"/>
                    <a:pt x="411" y="1444"/>
                    <a:pt x="374" y="1456"/>
                  </a:cubicBezTo>
                  <a:moveTo>
                    <a:pt x="206" y="1440"/>
                  </a:moveTo>
                  <a:cubicBezTo>
                    <a:pt x="195" y="1425"/>
                    <a:pt x="183" y="1409"/>
                    <a:pt x="170" y="1393"/>
                  </a:cubicBezTo>
                  <a:cubicBezTo>
                    <a:pt x="207" y="1381"/>
                    <a:pt x="244" y="1366"/>
                    <a:pt x="282" y="1348"/>
                  </a:cubicBezTo>
                  <a:cubicBezTo>
                    <a:pt x="284" y="1352"/>
                    <a:pt x="286" y="1355"/>
                    <a:pt x="289" y="1358"/>
                  </a:cubicBezTo>
                  <a:cubicBezTo>
                    <a:pt x="299" y="1373"/>
                    <a:pt x="309" y="1387"/>
                    <a:pt x="319" y="1401"/>
                  </a:cubicBezTo>
                  <a:cubicBezTo>
                    <a:pt x="281" y="1416"/>
                    <a:pt x="243" y="1429"/>
                    <a:pt x="206" y="1440"/>
                  </a:cubicBezTo>
                  <a:moveTo>
                    <a:pt x="69" y="1413"/>
                  </a:moveTo>
                  <a:cubicBezTo>
                    <a:pt x="58" y="1401"/>
                    <a:pt x="47" y="1388"/>
                    <a:pt x="35" y="1374"/>
                  </a:cubicBezTo>
                  <a:cubicBezTo>
                    <a:pt x="61" y="1365"/>
                    <a:pt x="89" y="1355"/>
                    <a:pt x="118" y="1343"/>
                  </a:cubicBezTo>
                  <a:cubicBezTo>
                    <a:pt x="129" y="1358"/>
                    <a:pt x="140" y="1373"/>
                    <a:pt x="152" y="1387"/>
                  </a:cubicBezTo>
                  <a:cubicBezTo>
                    <a:pt x="122" y="1397"/>
                    <a:pt x="94" y="1406"/>
                    <a:pt x="69" y="1413"/>
                  </a:cubicBezTo>
                  <a:moveTo>
                    <a:pt x="1239" y="1445"/>
                  </a:moveTo>
                  <a:cubicBezTo>
                    <a:pt x="1218" y="1415"/>
                    <a:pt x="1200" y="1386"/>
                    <a:pt x="1185" y="1360"/>
                  </a:cubicBezTo>
                  <a:cubicBezTo>
                    <a:pt x="1220" y="1346"/>
                    <a:pt x="1255" y="1333"/>
                    <a:pt x="1290" y="1321"/>
                  </a:cubicBezTo>
                  <a:cubicBezTo>
                    <a:pt x="1303" y="1348"/>
                    <a:pt x="1320" y="1378"/>
                    <a:pt x="1340" y="1410"/>
                  </a:cubicBezTo>
                  <a:cubicBezTo>
                    <a:pt x="1306" y="1420"/>
                    <a:pt x="1273" y="1432"/>
                    <a:pt x="1239" y="1445"/>
                  </a:cubicBezTo>
                  <a:moveTo>
                    <a:pt x="965" y="1454"/>
                  </a:moveTo>
                  <a:cubicBezTo>
                    <a:pt x="943" y="1424"/>
                    <a:pt x="925" y="1398"/>
                    <a:pt x="913" y="1377"/>
                  </a:cubicBezTo>
                  <a:cubicBezTo>
                    <a:pt x="913" y="1376"/>
                    <a:pt x="912" y="1375"/>
                    <a:pt x="912" y="1375"/>
                  </a:cubicBezTo>
                  <a:cubicBezTo>
                    <a:pt x="944" y="1357"/>
                    <a:pt x="977" y="1338"/>
                    <a:pt x="1012" y="1320"/>
                  </a:cubicBezTo>
                  <a:cubicBezTo>
                    <a:pt x="1017" y="1330"/>
                    <a:pt x="1022" y="1340"/>
                    <a:pt x="1027" y="1349"/>
                  </a:cubicBezTo>
                  <a:cubicBezTo>
                    <a:pt x="1035" y="1365"/>
                    <a:pt x="1046" y="1384"/>
                    <a:pt x="1059" y="1405"/>
                  </a:cubicBezTo>
                  <a:cubicBezTo>
                    <a:pt x="1027" y="1421"/>
                    <a:pt x="995" y="1438"/>
                    <a:pt x="965" y="1454"/>
                  </a:cubicBezTo>
                  <a:moveTo>
                    <a:pt x="1352" y="1406"/>
                  </a:moveTo>
                  <a:cubicBezTo>
                    <a:pt x="1331" y="1375"/>
                    <a:pt x="1314" y="1345"/>
                    <a:pt x="1301" y="1318"/>
                  </a:cubicBezTo>
                  <a:cubicBezTo>
                    <a:pt x="1319" y="1312"/>
                    <a:pt x="1337" y="1307"/>
                    <a:pt x="1354" y="1302"/>
                  </a:cubicBezTo>
                  <a:cubicBezTo>
                    <a:pt x="1371" y="1298"/>
                    <a:pt x="1391" y="1294"/>
                    <a:pt x="1412" y="1289"/>
                  </a:cubicBezTo>
                  <a:cubicBezTo>
                    <a:pt x="1424" y="1318"/>
                    <a:pt x="1440" y="1349"/>
                    <a:pt x="1460" y="1382"/>
                  </a:cubicBezTo>
                  <a:cubicBezTo>
                    <a:pt x="1436" y="1386"/>
                    <a:pt x="1414" y="1391"/>
                    <a:pt x="1394" y="1395"/>
                  </a:cubicBezTo>
                  <a:cubicBezTo>
                    <a:pt x="1380" y="1398"/>
                    <a:pt x="1366" y="1402"/>
                    <a:pt x="1352" y="1406"/>
                  </a:cubicBezTo>
                  <a:moveTo>
                    <a:pt x="163" y="1383"/>
                  </a:moveTo>
                  <a:cubicBezTo>
                    <a:pt x="152" y="1369"/>
                    <a:pt x="140" y="1354"/>
                    <a:pt x="129" y="1339"/>
                  </a:cubicBezTo>
                  <a:cubicBezTo>
                    <a:pt x="164" y="1324"/>
                    <a:pt x="202" y="1307"/>
                    <a:pt x="238" y="1288"/>
                  </a:cubicBezTo>
                  <a:cubicBezTo>
                    <a:pt x="251" y="1305"/>
                    <a:pt x="263" y="1322"/>
                    <a:pt x="275" y="1339"/>
                  </a:cubicBezTo>
                  <a:cubicBezTo>
                    <a:pt x="237" y="1356"/>
                    <a:pt x="199" y="1371"/>
                    <a:pt x="163" y="1383"/>
                  </a:cubicBezTo>
                  <a:moveTo>
                    <a:pt x="802" y="1427"/>
                  </a:moveTo>
                  <a:cubicBezTo>
                    <a:pt x="797" y="1421"/>
                    <a:pt x="793" y="1416"/>
                    <a:pt x="790" y="1410"/>
                  </a:cubicBezTo>
                  <a:cubicBezTo>
                    <a:pt x="779" y="1393"/>
                    <a:pt x="766" y="1372"/>
                    <a:pt x="753" y="1350"/>
                  </a:cubicBezTo>
                  <a:cubicBezTo>
                    <a:pt x="780" y="1332"/>
                    <a:pt x="813" y="1310"/>
                    <a:pt x="852" y="1286"/>
                  </a:cubicBezTo>
                  <a:cubicBezTo>
                    <a:pt x="867" y="1317"/>
                    <a:pt x="882" y="1345"/>
                    <a:pt x="896" y="1370"/>
                  </a:cubicBezTo>
                  <a:cubicBezTo>
                    <a:pt x="862" y="1390"/>
                    <a:pt x="830" y="1409"/>
                    <a:pt x="802" y="1427"/>
                  </a:cubicBezTo>
                  <a:moveTo>
                    <a:pt x="330" y="1397"/>
                  </a:moveTo>
                  <a:cubicBezTo>
                    <a:pt x="319" y="1382"/>
                    <a:pt x="309" y="1366"/>
                    <a:pt x="298" y="1351"/>
                  </a:cubicBezTo>
                  <a:cubicBezTo>
                    <a:pt x="296" y="1348"/>
                    <a:pt x="294" y="1346"/>
                    <a:pt x="292" y="1343"/>
                  </a:cubicBezTo>
                  <a:cubicBezTo>
                    <a:pt x="328" y="1326"/>
                    <a:pt x="363" y="1307"/>
                    <a:pt x="397" y="1286"/>
                  </a:cubicBezTo>
                  <a:cubicBezTo>
                    <a:pt x="404" y="1297"/>
                    <a:pt x="411" y="1308"/>
                    <a:pt x="419" y="1319"/>
                  </a:cubicBezTo>
                  <a:cubicBezTo>
                    <a:pt x="424" y="1328"/>
                    <a:pt x="430" y="1337"/>
                    <a:pt x="436" y="1345"/>
                  </a:cubicBezTo>
                  <a:cubicBezTo>
                    <a:pt x="402" y="1365"/>
                    <a:pt x="366" y="1382"/>
                    <a:pt x="330" y="1397"/>
                  </a:cubicBezTo>
                  <a:moveTo>
                    <a:pt x="492" y="1408"/>
                  </a:moveTo>
                  <a:cubicBezTo>
                    <a:pt x="479" y="1390"/>
                    <a:pt x="465" y="1370"/>
                    <a:pt x="452" y="1349"/>
                  </a:cubicBezTo>
                  <a:cubicBezTo>
                    <a:pt x="487" y="1329"/>
                    <a:pt x="520" y="1305"/>
                    <a:pt x="548" y="1279"/>
                  </a:cubicBezTo>
                  <a:cubicBezTo>
                    <a:pt x="562" y="1302"/>
                    <a:pt x="576" y="1325"/>
                    <a:pt x="589" y="1347"/>
                  </a:cubicBezTo>
                  <a:cubicBezTo>
                    <a:pt x="561" y="1370"/>
                    <a:pt x="528" y="1391"/>
                    <a:pt x="492" y="1408"/>
                  </a:cubicBezTo>
                  <a:moveTo>
                    <a:pt x="649" y="1418"/>
                  </a:moveTo>
                  <a:cubicBezTo>
                    <a:pt x="635" y="1397"/>
                    <a:pt x="620" y="1374"/>
                    <a:pt x="604" y="1350"/>
                  </a:cubicBezTo>
                  <a:cubicBezTo>
                    <a:pt x="614" y="1342"/>
                    <a:pt x="623" y="1333"/>
                    <a:pt x="631" y="1324"/>
                  </a:cubicBezTo>
                  <a:cubicBezTo>
                    <a:pt x="650" y="1304"/>
                    <a:pt x="671" y="1285"/>
                    <a:pt x="693" y="1268"/>
                  </a:cubicBezTo>
                  <a:cubicBezTo>
                    <a:pt x="708" y="1295"/>
                    <a:pt x="723" y="1321"/>
                    <a:pt x="738" y="1346"/>
                  </a:cubicBezTo>
                  <a:cubicBezTo>
                    <a:pt x="716" y="1362"/>
                    <a:pt x="694" y="1380"/>
                    <a:pt x="671" y="1400"/>
                  </a:cubicBezTo>
                  <a:cubicBezTo>
                    <a:pt x="664" y="1407"/>
                    <a:pt x="656" y="1412"/>
                    <a:pt x="649" y="1418"/>
                  </a:cubicBezTo>
                  <a:moveTo>
                    <a:pt x="1472" y="1380"/>
                  </a:moveTo>
                  <a:cubicBezTo>
                    <a:pt x="1452" y="1347"/>
                    <a:pt x="1436" y="1316"/>
                    <a:pt x="1423" y="1287"/>
                  </a:cubicBezTo>
                  <a:cubicBezTo>
                    <a:pt x="1457" y="1280"/>
                    <a:pt x="1496" y="1273"/>
                    <a:pt x="1537" y="1267"/>
                  </a:cubicBezTo>
                  <a:cubicBezTo>
                    <a:pt x="1549" y="1298"/>
                    <a:pt x="1565" y="1330"/>
                    <a:pt x="1584" y="1364"/>
                  </a:cubicBezTo>
                  <a:cubicBezTo>
                    <a:pt x="1544" y="1368"/>
                    <a:pt x="1506" y="1374"/>
                    <a:pt x="1472" y="1380"/>
                  </a:cubicBezTo>
                  <a:moveTo>
                    <a:pt x="1070" y="1400"/>
                  </a:moveTo>
                  <a:cubicBezTo>
                    <a:pt x="1056" y="1379"/>
                    <a:pt x="1044" y="1359"/>
                    <a:pt x="1036" y="1343"/>
                  </a:cubicBezTo>
                  <a:cubicBezTo>
                    <a:pt x="1032" y="1334"/>
                    <a:pt x="1027" y="1325"/>
                    <a:pt x="1022" y="1315"/>
                  </a:cubicBezTo>
                  <a:cubicBezTo>
                    <a:pt x="1056" y="1297"/>
                    <a:pt x="1092" y="1280"/>
                    <a:pt x="1128" y="1265"/>
                  </a:cubicBezTo>
                  <a:cubicBezTo>
                    <a:pt x="1135" y="1282"/>
                    <a:pt x="1142" y="1299"/>
                    <a:pt x="1149" y="1315"/>
                  </a:cubicBezTo>
                  <a:cubicBezTo>
                    <a:pt x="1155" y="1327"/>
                    <a:pt x="1161" y="1340"/>
                    <a:pt x="1169" y="1354"/>
                  </a:cubicBezTo>
                  <a:cubicBezTo>
                    <a:pt x="1135" y="1369"/>
                    <a:pt x="1102" y="1384"/>
                    <a:pt x="1070" y="1400"/>
                  </a:cubicBezTo>
                  <a:moveTo>
                    <a:pt x="1596" y="1362"/>
                  </a:moveTo>
                  <a:cubicBezTo>
                    <a:pt x="1596" y="1361"/>
                    <a:pt x="1595" y="1360"/>
                    <a:pt x="1595" y="1359"/>
                  </a:cubicBezTo>
                  <a:cubicBezTo>
                    <a:pt x="1576" y="1327"/>
                    <a:pt x="1561" y="1295"/>
                    <a:pt x="1549" y="1266"/>
                  </a:cubicBezTo>
                  <a:cubicBezTo>
                    <a:pt x="1585" y="1261"/>
                    <a:pt x="1624" y="1256"/>
                    <a:pt x="1665" y="1253"/>
                  </a:cubicBezTo>
                  <a:cubicBezTo>
                    <a:pt x="1675" y="1280"/>
                    <a:pt x="1688" y="1307"/>
                    <a:pt x="1702" y="1335"/>
                  </a:cubicBezTo>
                  <a:cubicBezTo>
                    <a:pt x="1705" y="1340"/>
                    <a:pt x="1708" y="1346"/>
                    <a:pt x="1711" y="1352"/>
                  </a:cubicBezTo>
                  <a:cubicBezTo>
                    <a:pt x="1671" y="1355"/>
                    <a:pt x="1633" y="1358"/>
                    <a:pt x="1596" y="1362"/>
                  </a:cubicBezTo>
                  <a:moveTo>
                    <a:pt x="2089" y="1357"/>
                  </a:moveTo>
                  <a:cubicBezTo>
                    <a:pt x="2051" y="1353"/>
                    <a:pt x="2014" y="1350"/>
                    <a:pt x="1976" y="1349"/>
                  </a:cubicBezTo>
                  <a:cubicBezTo>
                    <a:pt x="1967" y="1320"/>
                    <a:pt x="1957" y="1293"/>
                    <a:pt x="1946" y="1268"/>
                  </a:cubicBezTo>
                  <a:cubicBezTo>
                    <a:pt x="1943" y="1262"/>
                    <a:pt x="1941" y="1256"/>
                    <a:pt x="1938" y="1249"/>
                  </a:cubicBezTo>
                  <a:cubicBezTo>
                    <a:pt x="1979" y="1252"/>
                    <a:pt x="2020" y="1256"/>
                    <a:pt x="2061" y="1263"/>
                  </a:cubicBezTo>
                  <a:cubicBezTo>
                    <a:pt x="2072" y="1292"/>
                    <a:pt x="2081" y="1324"/>
                    <a:pt x="2089" y="1357"/>
                  </a:cubicBezTo>
                  <a:moveTo>
                    <a:pt x="1723" y="1351"/>
                  </a:moveTo>
                  <a:cubicBezTo>
                    <a:pt x="1719" y="1344"/>
                    <a:pt x="1716" y="1336"/>
                    <a:pt x="1712" y="1329"/>
                  </a:cubicBezTo>
                  <a:cubicBezTo>
                    <a:pt x="1698" y="1303"/>
                    <a:pt x="1686" y="1277"/>
                    <a:pt x="1676" y="1252"/>
                  </a:cubicBezTo>
                  <a:cubicBezTo>
                    <a:pt x="1714" y="1249"/>
                    <a:pt x="1754" y="1247"/>
                    <a:pt x="1794" y="1246"/>
                  </a:cubicBezTo>
                  <a:cubicBezTo>
                    <a:pt x="1801" y="1265"/>
                    <a:pt x="1810" y="1285"/>
                    <a:pt x="1819" y="1304"/>
                  </a:cubicBezTo>
                  <a:cubicBezTo>
                    <a:pt x="1826" y="1318"/>
                    <a:pt x="1832" y="1332"/>
                    <a:pt x="1838" y="1347"/>
                  </a:cubicBezTo>
                  <a:cubicBezTo>
                    <a:pt x="1799" y="1347"/>
                    <a:pt x="1761" y="1349"/>
                    <a:pt x="1723" y="1351"/>
                  </a:cubicBezTo>
                  <a:moveTo>
                    <a:pt x="1850" y="1346"/>
                  </a:moveTo>
                  <a:cubicBezTo>
                    <a:pt x="1844" y="1330"/>
                    <a:pt x="1837" y="1314"/>
                    <a:pt x="1829" y="1298"/>
                  </a:cubicBezTo>
                  <a:cubicBezTo>
                    <a:pt x="1821" y="1281"/>
                    <a:pt x="1813" y="1263"/>
                    <a:pt x="1806" y="1246"/>
                  </a:cubicBezTo>
                  <a:cubicBezTo>
                    <a:pt x="1814" y="1246"/>
                    <a:pt x="1822" y="1246"/>
                    <a:pt x="1830" y="1246"/>
                  </a:cubicBezTo>
                  <a:cubicBezTo>
                    <a:pt x="1861" y="1246"/>
                    <a:pt x="1894" y="1247"/>
                    <a:pt x="1926" y="1248"/>
                  </a:cubicBezTo>
                  <a:cubicBezTo>
                    <a:pt x="1929" y="1257"/>
                    <a:pt x="1932" y="1265"/>
                    <a:pt x="1936" y="1273"/>
                  </a:cubicBezTo>
                  <a:cubicBezTo>
                    <a:pt x="1947" y="1297"/>
                    <a:pt x="1956" y="1322"/>
                    <a:pt x="1964" y="1348"/>
                  </a:cubicBezTo>
                  <a:cubicBezTo>
                    <a:pt x="1935" y="1347"/>
                    <a:pt x="1905" y="1346"/>
                    <a:pt x="1876" y="1346"/>
                  </a:cubicBezTo>
                  <a:cubicBezTo>
                    <a:pt x="1868" y="1346"/>
                    <a:pt x="1859" y="1346"/>
                    <a:pt x="1850" y="1346"/>
                  </a:cubicBezTo>
                  <a:moveTo>
                    <a:pt x="122" y="1329"/>
                  </a:moveTo>
                  <a:cubicBezTo>
                    <a:pt x="111" y="1315"/>
                    <a:pt x="100" y="1301"/>
                    <a:pt x="89" y="1288"/>
                  </a:cubicBezTo>
                  <a:cubicBezTo>
                    <a:pt x="123" y="1272"/>
                    <a:pt x="159" y="1253"/>
                    <a:pt x="195" y="1231"/>
                  </a:cubicBezTo>
                  <a:cubicBezTo>
                    <a:pt x="207" y="1246"/>
                    <a:pt x="219" y="1262"/>
                    <a:pt x="232" y="1278"/>
                  </a:cubicBezTo>
                  <a:cubicBezTo>
                    <a:pt x="194" y="1298"/>
                    <a:pt x="157" y="1315"/>
                    <a:pt x="122" y="1329"/>
                  </a:cubicBezTo>
                  <a:moveTo>
                    <a:pt x="906" y="1364"/>
                  </a:moveTo>
                  <a:cubicBezTo>
                    <a:pt x="892" y="1339"/>
                    <a:pt x="877" y="1311"/>
                    <a:pt x="861" y="1281"/>
                  </a:cubicBezTo>
                  <a:cubicBezTo>
                    <a:pt x="893" y="1261"/>
                    <a:pt x="928" y="1241"/>
                    <a:pt x="966" y="1221"/>
                  </a:cubicBezTo>
                  <a:cubicBezTo>
                    <a:pt x="980" y="1252"/>
                    <a:pt x="994" y="1282"/>
                    <a:pt x="1007" y="1309"/>
                  </a:cubicBezTo>
                  <a:cubicBezTo>
                    <a:pt x="972" y="1328"/>
                    <a:pt x="938" y="1346"/>
                    <a:pt x="906" y="1364"/>
                  </a:cubicBezTo>
                  <a:moveTo>
                    <a:pt x="285" y="1334"/>
                  </a:moveTo>
                  <a:cubicBezTo>
                    <a:pt x="273" y="1316"/>
                    <a:pt x="261" y="1299"/>
                    <a:pt x="249" y="1282"/>
                  </a:cubicBezTo>
                  <a:cubicBezTo>
                    <a:pt x="284" y="1263"/>
                    <a:pt x="319" y="1242"/>
                    <a:pt x="351" y="1218"/>
                  </a:cubicBezTo>
                  <a:cubicBezTo>
                    <a:pt x="364" y="1237"/>
                    <a:pt x="377" y="1256"/>
                    <a:pt x="390" y="1276"/>
                  </a:cubicBezTo>
                  <a:cubicBezTo>
                    <a:pt x="357" y="1298"/>
                    <a:pt x="321" y="1317"/>
                    <a:pt x="285" y="1334"/>
                  </a:cubicBezTo>
                  <a:moveTo>
                    <a:pt x="1180" y="1350"/>
                  </a:moveTo>
                  <a:cubicBezTo>
                    <a:pt x="1172" y="1335"/>
                    <a:pt x="1165" y="1322"/>
                    <a:pt x="1159" y="1310"/>
                  </a:cubicBezTo>
                  <a:cubicBezTo>
                    <a:pt x="1153" y="1294"/>
                    <a:pt x="1145" y="1277"/>
                    <a:pt x="1138" y="1260"/>
                  </a:cubicBezTo>
                  <a:cubicBezTo>
                    <a:pt x="1174" y="1245"/>
                    <a:pt x="1211" y="1230"/>
                    <a:pt x="1248" y="1218"/>
                  </a:cubicBezTo>
                  <a:cubicBezTo>
                    <a:pt x="1259" y="1245"/>
                    <a:pt x="1267" y="1267"/>
                    <a:pt x="1272" y="1281"/>
                  </a:cubicBezTo>
                  <a:cubicBezTo>
                    <a:pt x="1276" y="1290"/>
                    <a:pt x="1280" y="1300"/>
                    <a:pt x="1285" y="1310"/>
                  </a:cubicBezTo>
                  <a:cubicBezTo>
                    <a:pt x="1249" y="1322"/>
                    <a:pt x="1214" y="1335"/>
                    <a:pt x="1180" y="1350"/>
                  </a:cubicBezTo>
                  <a:moveTo>
                    <a:pt x="446" y="1340"/>
                  </a:moveTo>
                  <a:cubicBezTo>
                    <a:pt x="440" y="1331"/>
                    <a:pt x="434" y="1322"/>
                    <a:pt x="428" y="1313"/>
                  </a:cubicBezTo>
                  <a:cubicBezTo>
                    <a:pt x="421" y="1302"/>
                    <a:pt x="413" y="1291"/>
                    <a:pt x="406" y="1280"/>
                  </a:cubicBezTo>
                  <a:cubicBezTo>
                    <a:pt x="441" y="1256"/>
                    <a:pt x="473" y="1230"/>
                    <a:pt x="500" y="1201"/>
                  </a:cubicBezTo>
                  <a:cubicBezTo>
                    <a:pt x="514" y="1223"/>
                    <a:pt x="528" y="1246"/>
                    <a:pt x="542" y="1269"/>
                  </a:cubicBezTo>
                  <a:cubicBezTo>
                    <a:pt x="514" y="1295"/>
                    <a:pt x="481" y="1319"/>
                    <a:pt x="446" y="1340"/>
                  </a:cubicBezTo>
                  <a:moveTo>
                    <a:pt x="747" y="1340"/>
                  </a:moveTo>
                  <a:cubicBezTo>
                    <a:pt x="733" y="1315"/>
                    <a:pt x="717" y="1288"/>
                    <a:pt x="702" y="1261"/>
                  </a:cubicBezTo>
                  <a:cubicBezTo>
                    <a:pt x="703" y="1260"/>
                    <a:pt x="703" y="1260"/>
                    <a:pt x="703" y="1260"/>
                  </a:cubicBezTo>
                  <a:cubicBezTo>
                    <a:pt x="722" y="1246"/>
                    <a:pt x="756" y="1221"/>
                    <a:pt x="803" y="1192"/>
                  </a:cubicBezTo>
                  <a:cubicBezTo>
                    <a:pt x="817" y="1220"/>
                    <a:pt x="832" y="1249"/>
                    <a:pt x="846" y="1276"/>
                  </a:cubicBezTo>
                  <a:cubicBezTo>
                    <a:pt x="808" y="1300"/>
                    <a:pt x="774" y="1322"/>
                    <a:pt x="747" y="1340"/>
                  </a:cubicBezTo>
                  <a:moveTo>
                    <a:pt x="1296" y="1307"/>
                  </a:moveTo>
                  <a:cubicBezTo>
                    <a:pt x="1291" y="1296"/>
                    <a:pt x="1286" y="1286"/>
                    <a:pt x="1282" y="1276"/>
                  </a:cubicBezTo>
                  <a:cubicBezTo>
                    <a:pt x="1277" y="1263"/>
                    <a:pt x="1269" y="1241"/>
                    <a:pt x="1259" y="1214"/>
                  </a:cubicBezTo>
                  <a:cubicBezTo>
                    <a:pt x="1277" y="1208"/>
                    <a:pt x="1295" y="1203"/>
                    <a:pt x="1312" y="1198"/>
                  </a:cubicBezTo>
                  <a:cubicBezTo>
                    <a:pt x="1333" y="1192"/>
                    <a:pt x="1354" y="1187"/>
                    <a:pt x="1374" y="1182"/>
                  </a:cubicBezTo>
                  <a:cubicBezTo>
                    <a:pt x="1381" y="1204"/>
                    <a:pt x="1388" y="1225"/>
                    <a:pt x="1395" y="1246"/>
                  </a:cubicBezTo>
                  <a:cubicBezTo>
                    <a:pt x="1398" y="1256"/>
                    <a:pt x="1402" y="1267"/>
                    <a:pt x="1407" y="1278"/>
                  </a:cubicBezTo>
                  <a:cubicBezTo>
                    <a:pt x="1387" y="1282"/>
                    <a:pt x="1368" y="1287"/>
                    <a:pt x="1352" y="1291"/>
                  </a:cubicBezTo>
                  <a:cubicBezTo>
                    <a:pt x="1333" y="1296"/>
                    <a:pt x="1314" y="1301"/>
                    <a:pt x="1296" y="1307"/>
                  </a:cubicBezTo>
                  <a:moveTo>
                    <a:pt x="598" y="1340"/>
                  </a:moveTo>
                  <a:cubicBezTo>
                    <a:pt x="585" y="1318"/>
                    <a:pt x="571" y="1295"/>
                    <a:pt x="557" y="1272"/>
                  </a:cubicBezTo>
                  <a:cubicBezTo>
                    <a:pt x="557" y="1272"/>
                    <a:pt x="556" y="1271"/>
                    <a:pt x="556" y="1271"/>
                  </a:cubicBezTo>
                  <a:cubicBezTo>
                    <a:pt x="566" y="1261"/>
                    <a:pt x="576" y="1250"/>
                    <a:pt x="585" y="1239"/>
                  </a:cubicBezTo>
                  <a:cubicBezTo>
                    <a:pt x="601" y="1218"/>
                    <a:pt x="621" y="1198"/>
                    <a:pt x="643" y="1179"/>
                  </a:cubicBezTo>
                  <a:cubicBezTo>
                    <a:pt x="654" y="1197"/>
                    <a:pt x="664" y="1216"/>
                    <a:pt x="675" y="1234"/>
                  </a:cubicBezTo>
                  <a:cubicBezTo>
                    <a:pt x="679" y="1242"/>
                    <a:pt x="683" y="1250"/>
                    <a:pt x="687" y="1258"/>
                  </a:cubicBezTo>
                  <a:cubicBezTo>
                    <a:pt x="665" y="1275"/>
                    <a:pt x="643" y="1295"/>
                    <a:pt x="623" y="1316"/>
                  </a:cubicBezTo>
                  <a:cubicBezTo>
                    <a:pt x="616" y="1324"/>
                    <a:pt x="607" y="1332"/>
                    <a:pt x="598" y="1340"/>
                  </a:cubicBezTo>
                  <a:moveTo>
                    <a:pt x="81" y="1279"/>
                  </a:moveTo>
                  <a:cubicBezTo>
                    <a:pt x="68" y="1264"/>
                    <a:pt x="56" y="1250"/>
                    <a:pt x="43" y="1237"/>
                  </a:cubicBezTo>
                  <a:cubicBezTo>
                    <a:pt x="42" y="1236"/>
                    <a:pt x="41" y="1235"/>
                    <a:pt x="40" y="1234"/>
                  </a:cubicBezTo>
                  <a:cubicBezTo>
                    <a:pt x="75" y="1216"/>
                    <a:pt x="112" y="1194"/>
                    <a:pt x="149" y="1170"/>
                  </a:cubicBezTo>
                  <a:cubicBezTo>
                    <a:pt x="158" y="1184"/>
                    <a:pt x="166" y="1197"/>
                    <a:pt x="174" y="1206"/>
                  </a:cubicBezTo>
                  <a:cubicBezTo>
                    <a:pt x="179" y="1211"/>
                    <a:pt x="183" y="1216"/>
                    <a:pt x="187" y="1222"/>
                  </a:cubicBezTo>
                  <a:cubicBezTo>
                    <a:pt x="152" y="1243"/>
                    <a:pt x="115" y="1262"/>
                    <a:pt x="81" y="1279"/>
                  </a:cubicBezTo>
                  <a:moveTo>
                    <a:pt x="1017" y="1304"/>
                  </a:moveTo>
                  <a:cubicBezTo>
                    <a:pt x="1004" y="1277"/>
                    <a:pt x="990" y="1247"/>
                    <a:pt x="976" y="1216"/>
                  </a:cubicBezTo>
                  <a:cubicBezTo>
                    <a:pt x="1010" y="1198"/>
                    <a:pt x="1047" y="1180"/>
                    <a:pt x="1085" y="1163"/>
                  </a:cubicBezTo>
                  <a:cubicBezTo>
                    <a:pt x="1098" y="1194"/>
                    <a:pt x="1111" y="1224"/>
                    <a:pt x="1123" y="1254"/>
                  </a:cubicBezTo>
                  <a:cubicBezTo>
                    <a:pt x="1087" y="1270"/>
                    <a:pt x="1051" y="1287"/>
                    <a:pt x="1017" y="1304"/>
                  </a:cubicBezTo>
                  <a:moveTo>
                    <a:pt x="1418" y="1276"/>
                  </a:moveTo>
                  <a:cubicBezTo>
                    <a:pt x="1413" y="1264"/>
                    <a:pt x="1409" y="1253"/>
                    <a:pt x="1406" y="1242"/>
                  </a:cubicBezTo>
                  <a:cubicBezTo>
                    <a:pt x="1399" y="1222"/>
                    <a:pt x="1392" y="1201"/>
                    <a:pt x="1385" y="1180"/>
                  </a:cubicBezTo>
                  <a:cubicBezTo>
                    <a:pt x="1425" y="1171"/>
                    <a:pt x="1464" y="1163"/>
                    <a:pt x="1502" y="1157"/>
                  </a:cubicBezTo>
                  <a:cubicBezTo>
                    <a:pt x="1506" y="1172"/>
                    <a:pt x="1510" y="1186"/>
                    <a:pt x="1514" y="1199"/>
                  </a:cubicBezTo>
                  <a:cubicBezTo>
                    <a:pt x="1518" y="1212"/>
                    <a:pt x="1518" y="1212"/>
                    <a:pt x="1518" y="1212"/>
                  </a:cubicBezTo>
                  <a:cubicBezTo>
                    <a:pt x="1522" y="1226"/>
                    <a:pt x="1527" y="1241"/>
                    <a:pt x="1533" y="1256"/>
                  </a:cubicBezTo>
                  <a:cubicBezTo>
                    <a:pt x="1491" y="1262"/>
                    <a:pt x="1452" y="1269"/>
                    <a:pt x="1418" y="1276"/>
                  </a:cubicBezTo>
                  <a:moveTo>
                    <a:pt x="242" y="1273"/>
                  </a:moveTo>
                  <a:cubicBezTo>
                    <a:pt x="229" y="1256"/>
                    <a:pt x="217" y="1240"/>
                    <a:pt x="205" y="1225"/>
                  </a:cubicBezTo>
                  <a:cubicBezTo>
                    <a:pt x="239" y="1204"/>
                    <a:pt x="273" y="1180"/>
                    <a:pt x="304" y="1154"/>
                  </a:cubicBezTo>
                  <a:cubicBezTo>
                    <a:pt x="307" y="1158"/>
                    <a:pt x="310" y="1163"/>
                    <a:pt x="313" y="1166"/>
                  </a:cubicBezTo>
                  <a:cubicBezTo>
                    <a:pt x="323" y="1179"/>
                    <a:pt x="334" y="1194"/>
                    <a:pt x="344" y="1209"/>
                  </a:cubicBezTo>
                  <a:cubicBezTo>
                    <a:pt x="312" y="1233"/>
                    <a:pt x="277" y="1254"/>
                    <a:pt x="242" y="1273"/>
                  </a:cubicBezTo>
                  <a:moveTo>
                    <a:pt x="1544" y="1254"/>
                  </a:moveTo>
                  <a:cubicBezTo>
                    <a:pt x="1538" y="1238"/>
                    <a:pt x="1533" y="1223"/>
                    <a:pt x="1529" y="1209"/>
                  </a:cubicBezTo>
                  <a:cubicBezTo>
                    <a:pt x="1525" y="1196"/>
                    <a:pt x="1525" y="1196"/>
                    <a:pt x="1525" y="1196"/>
                  </a:cubicBezTo>
                  <a:cubicBezTo>
                    <a:pt x="1521" y="1183"/>
                    <a:pt x="1517" y="1169"/>
                    <a:pt x="1513" y="1155"/>
                  </a:cubicBezTo>
                  <a:cubicBezTo>
                    <a:pt x="1554" y="1149"/>
                    <a:pt x="1594" y="1144"/>
                    <a:pt x="1632" y="1141"/>
                  </a:cubicBezTo>
                  <a:cubicBezTo>
                    <a:pt x="1634" y="1152"/>
                    <a:pt x="1637" y="1162"/>
                    <a:pt x="1639" y="1172"/>
                  </a:cubicBezTo>
                  <a:cubicBezTo>
                    <a:pt x="1641" y="1178"/>
                    <a:pt x="1641" y="1178"/>
                    <a:pt x="1641" y="1178"/>
                  </a:cubicBezTo>
                  <a:cubicBezTo>
                    <a:pt x="1646" y="1198"/>
                    <a:pt x="1652" y="1219"/>
                    <a:pt x="1660" y="1241"/>
                  </a:cubicBezTo>
                  <a:cubicBezTo>
                    <a:pt x="1620" y="1245"/>
                    <a:pt x="1581" y="1249"/>
                    <a:pt x="1544" y="1254"/>
                  </a:cubicBezTo>
                  <a:moveTo>
                    <a:pt x="2056" y="1250"/>
                  </a:moveTo>
                  <a:cubicBezTo>
                    <a:pt x="2015" y="1244"/>
                    <a:pt x="1974" y="1239"/>
                    <a:pt x="1933" y="1237"/>
                  </a:cubicBezTo>
                  <a:cubicBezTo>
                    <a:pt x="1921" y="1205"/>
                    <a:pt x="1911" y="1173"/>
                    <a:pt x="1904" y="1141"/>
                  </a:cubicBezTo>
                  <a:cubicBezTo>
                    <a:pt x="1949" y="1144"/>
                    <a:pt x="1989" y="1150"/>
                    <a:pt x="2025" y="1156"/>
                  </a:cubicBezTo>
                  <a:cubicBezTo>
                    <a:pt x="2032" y="1186"/>
                    <a:pt x="2042" y="1215"/>
                    <a:pt x="2053" y="1243"/>
                  </a:cubicBezTo>
                  <a:cubicBezTo>
                    <a:pt x="2054" y="1245"/>
                    <a:pt x="2055" y="1247"/>
                    <a:pt x="2056" y="1250"/>
                  </a:cubicBezTo>
                  <a:moveTo>
                    <a:pt x="1672" y="1240"/>
                  </a:moveTo>
                  <a:cubicBezTo>
                    <a:pt x="1663" y="1218"/>
                    <a:pt x="1657" y="1196"/>
                    <a:pt x="1652" y="1175"/>
                  </a:cubicBezTo>
                  <a:cubicBezTo>
                    <a:pt x="1650" y="1169"/>
                    <a:pt x="1650" y="1169"/>
                    <a:pt x="1650" y="1169"/>
                  </a:cubicBezTo>
                  <a:cubicBezTo>
                    <a:pt x="1648" y="1160"/>
                    <a:pt x="1646" y="1150"/>
                    <a:pt x="1643" y="1140"/>
                  </a:cubicBezTo>
                  <a:cubicBezTo>
                    <a:pt x="1685" y="1137"/>
                    <a:pt x="1724" y="1135"/>
                    <a:pt x="1762" y="1135"/>
                  </a:cubicBezTo>
                  <a:cubicBezTo>
                    <a:pt x="1763" y="1138"/>
                    <a:pt x="1763" y="1141"/>
                    <a:pt x="1764" y="1144"/>
                  </a:cubicBezTo>
                  <a:cubicBezTo>
                    <a:pt x="1769" y="1173"/>
                    <a:pt x="1778" y="1203"/>
                    <a:pt x="1790" y="1234"/>
                  </a:cubicBezTo>
                  <a:cubicBezTo>
                    <a:pt x="1749" y="1235"/>
                    <a:pt x="1710" y="1237"/>
                    <a:pt x="1672" y="1240"/>
                  </a:cubicBezTo>
                  <a:moveTo>
                    <a:pt x="1801" y="1234"/>
                  </a:moveTo>
                  <a:cubicBezTo>
                    <a:pt x="1790" y="1202"/>
                    <a:pt x="1780" y="1171"/>
                    <a:pt x="1775" y="1141"/>
                  </a:cubicBezTo>
                  <a:cubicBezTo>
                    <a:pt x="1774" y="1139"/>
                    <a:pt x="1774" y="1137"/>
                    <a:pt x="1773" y="1135"/>
                  </a:cubicBezTo>
                  <a:cubicBezTo>
                    <a:pt x="1773" y="1135"/>
                    <a:pt x="1774" y="1135"/>
                    <a:pt x="1774" y="1135"/>
                  </a:cubicBezTo>
                  <a:cubicBezTo>
                    <a:pt x="1816" y="1135"/>
                    <a:pt x="1855" y="1137"/>
                    <a:pt x="1892" y="1140"/>
                  </a:cubicBezTo>
                  <a:cubicBezTo>
                    <a:pt x="1899" y="1172"/>
                    <a:pt x="1909" y="1204"/>
                    <a:pt x="1921" y="1236"/>
                  </a:cubicBezTo>
                  <a:cubicBezTo>
                    <a:pt x="1890" y="1235"/>
                    <a:pt x="1860" y="1234"/>
                    <a:pt x="1829" y="1234"/>
                  </a:cubicBezTo>
                  <a:cubicBezTo>
                    <a:pt x="1820" y="1234"/>
                    <a:pt x="1811" y="1234"/>
                    <a:pt x="1801" y="1234"/>
                  </a:cubicBezTo>
                  <a:moveTo>
                    <a:pt x="400" y="1270"/>
                  </a:moveTo>
                  <a:cubicBezTo>
                    <a:pt x="386" y="1250"/>
                    <a:pt x="373" y="1230"/>
                    <a:pt x="360" y="1211"/>
                  </a:cubicBezTo>
                  <a:cubicBezTo>
                    <a:pt x="394" y="1186"/>
                    <a:pt x="425" y="1157"/>
                    <a:pt x="451" y="1126"/>
                  </a:cubicBezTo>
                  <a:cubicBezTo>
                    <a:pt x="451" y="1126"/>
                    <a:pt x="451" y="1126"/>
                    <a:pt x="451" y="1126"/>
                  </a:cubicBezTo>
                  <a:cubicBezTo>
                    <a:pt x="465" y="1146"/>
                    <a:pt x="479" y="1168"/>
                    <a:pt x="494" y="1191"/>
                  </a:cubicBezTo>
                  <a:cubicBezTo>
                    <a:pt x="467" y="1220"/>
                    <a:pt x="435" y="1246"/>
                    <a:pt x="400" y="1270"/>
                  </a:cubicBezTo>
                  <a:moveTo>
                    <a:pt x="856" y="1270"/>
                  </a:moveTo>
                  <a:cubicBezTo>
                    <a:pt x="842" y="1243"/>
                    <a:pt x="827" y="1214"/>
                    <a:pt x="813" y="1185"/>
                  </a:cubicBezTo>
                  <a:cubicBezTo>
                    <a:pt x="844" y="1166"/>
                    <a:pt x="880" y="1144"/>
                    <a:pt x="920" y="1122"/>
                  </a:cubicBezTo>
                  <a:cubicBezTo>
                    <a:pt x="933" y="1152"/>
                    <a:pt x="947" y="1181"/>
                    <a:pt x="961" y="1211"/>
                  </a:cubicBezTo>
                  <a:cubicBezTo>
                    <a:pt x="923" y="1231"/>
                    <a:pt x="888" y="1251"/>
                    <a:pt x="856" y="1270"/>
                  </a:cubicBezTo>
                  <a:moveTo>
                    <a:pt x="1133" y="1249"/>
                  </a:moveTo>
                  <a:cubicBezTo>
                    <a:pt x="1121" y="1220"/>
                    <a:pt x="1108" y="1189"/>
                    <a:pt x="1095" y="1158"/>
                  </a:cubicBezTo>
                  <a:cubicBezTo>
                    <a:pt x="1132" y="1142"/>
                    <a:pt x="1171" y="1127"/>
                    <a:pt x="1210" y="1113"/>
                  </a:cubicBezTo>
                  <a:cubicBezTo>
                    <a:pt x="1222" y="1147"/>
                    <a:pt x="1234" y="1179"/>
                    <a:pt x="1244" y="1207"/>
                  </a:cubicBezTo>
                  <a:cubicBezTo>
                    <a:pt x="1207" y="1219"/>
                    <a:pt x="1170" y="1234"/>
                    <a:pt x="1133" y="1249"/>
                  </a:cubicBezTo>
                  <a:moveTo>
                    <a:pt x="697" y="1250"/>
                  </a:moveTo>
                  <a:cubicBezTo>
                    <a:pt x="692" y="1243"/>
                    <a:pt x="688" y="1236"/>
                    <a:pt x="684" y="1228"/>
                  </a:cubicBezTo>
                  <a:cubicBezTo>
                    <a:pt x="674" y="1209"/>
                    <a:pt x="663" y="1190"/>
                    <a:pt x="652" y="1171"/>
                  </a:cubicBezTo>
                  <a:cubicBezTo>
                    <a:pt x="653" y="1171"/>
                    <a:pt x="653" y="1170"/>
                    <a:pt x="654" y="1170"/>
                  </a:cubicBezTo>
                  <a:cubicBezTo>
                    <a:pt x="682" y="1147"/>
                    <a:pt x="716" y="1122"/>
                    <a:pt x="754" y="1096"/>
                  </a:cubicBezTo>
                  <a:cubicBezTo>
                    <a:pt x="768" y="1123"/>
                    <a:pt x="782" y="1150"/>
                    <a:pt x="797" y="1179"/>
                  </a:cubicBezTo>
                  <a:cubicBezTo>
                    <a:pt x="797" y="1180"/>
                    <a:pt x="797" y="1180"/>
                    <a:pt x="798" y="1181"/>
                  </a:cubicBezTo>
                  <a:cubicBezTo>
                    <a:pt x="751" y="1211"/>
                    <a:pt x="716" y="1236"/>
                    <a:pt x="697" y="1250"/>
                  </a:cubicBezTo>
                  <a:moveTo>
                    <a:pt x="550" y="1261"/>
                  </a:moveTo>
                  <a:cubicBezTo>
                    <a:pt x="536" y="1238"/>
                    <a:pt x="522" y="1215"/>
                    <a:pt x="508" y="1192"/>
                  </a:cubicBezTo>
                  <a:cubicBezTo>
                    <a:pt x="519" y="1180"/>
                    <a:pt x="529" y="1167"/>
                    <a:pt x="538" y="1154"/>
                  </a:cubicBezTo>
                  <a:cubicBezTo>
                    <a:pt x="552" y="1133"/>
                    <a:pt x="571" y="1111"/>
                    <a:pt x="592" y="1091"/>
                  </a:cubicBezTo>
                  <a:cubicBezTo>
                    <a:pt x="607" y="1114"/>
                    <a:pt x="622" y="1141"/>
                    <a:pt x="638" y="1168"/>
                  </a:cubicBezTo>
                  <a:cubicBezTo>
                    <a:pt x="614" y="1188"/>
                    <a:pt x="593" y="1210"/>
                    <a:pt x="576" y="1231"/>
                  </a:cubicBezTo>
                  <a:cubicBezTo>
                    <a:pt x="568" y="1242"/>
                    <a:pt x="559" y="1251"/>
                    <a:pt x="550" y="1261"/>
                  </a:cubicBezTo>
                  <a:moveTo>
                    <a:pt x="197" y="1216"/>
                  </a:moveTo>
                  <a:cubicBezTo>
                    <a:pt x="192" y="1209"/>
                    <a:pt x="187" y="1203"/>
                    <a:pt x="182" y="1198"/>
                  </a:cubicBezTo>
                  <a:cubicBezTo>
                    <a:pt x="175" y="1189"/>
                    <a:pt x="167" y="1177"/>
                    <a:pt x="158" y="1164"/>
                  </a:cubicBezTo>
                  <a:cubicBezTo>
                    <a:pt x="195" y="1139"/>
                    <a:pt x="231" y="1112"/>
                    <a:pt x="264" y="1081"/>
                  </a:cubicBezTo>
                  <a:cubicBezTo>
                    <a:pt x="276" y="1106"/>
                    <a:pt x="288" y="1127"/>
                    <a:pt x="298" y="1144"/>
                  </a:cubicBezTo>
                  <a:cubicBezTo>
                    <a:pt x="266" y="1170"/>
                    <a:pt x="232" y="1194"/>
                    <a:pt x="197" y="1216"/>
                  </a:cubicBezTo>
                  <a:moveTo>
                    <a:pt x="1255" y="1203"/>
                  </a:moveTo>
                  <a:cubicBezTo>
                    <a:pt x="1245" y="1176"/>
                    <a:pt x="1233" y="1143"/>
                    <a:pt x="1220" y="1109"/>
                  </a:cubicBezTo>
                  <a:cubicBezTo>
                    <a:pt x="1237" y="1104"/>
                    <a:pt x="1253" y="1098"/>
                    <a:pt x="1270" y="1094"/>
                  </a:cubicBezTo>
                  <a:cubicBezTo>
                    <a:pt x="1292" y="1087"/>
                    <a:pt x="1315" y="1081"/>
                    <a:pt x="1339" y="1075"/>
                  </a:cubicBezTo>
                  <a:cubicBezTo>
                    <a:pt x="1350" y="1107"/>
                    <a:pt x="1360" y="1139"/>
                    <a:pt x="1370" y="1171"/>
                  </a:cubicBezTo>
                  <a:cubicBezTo>
                    <a:pt x="1350" y="1176"/>
                    <a:pt x="1329" y="1181"/>
                    <a:pt x="1309" y="1186"/>
                  </a:cubicBezTo>
                  <a:cubicBezTo>
                    <a:pt x="1291" y="1191"/>
                    <a:pt x="1273" y="1197"/>
                    <a:pt x="1255" y="1203"/>
                  </a:cubicBezTo>
                  <a:moveTo>
                    <a:pt x="971" y="1205"/>
                  </a:moveTo>
                  <a:cubicBezTo>
                    <a:pt x="957" y="1176"/>
                    <a:pt x="943" y="1146"/>
                    <a:pt x="930" y="1117"/>
                  </a:cubicBezTo>
                  <a:cubicBezTo>
                    <a:pt x="965" y="1098"/>
                    <a:pt x="1003" y="1079"/>
                    <a:pt x="1043" y="1060"/>
                  </a:cubicBezTo>
                  <a:cubicBezTo>
                    <a:pt x="1055" y="1090"/>
                    <a:pt x="1068" y="1121"/>
                    <a:pt x="1080" y="1152"/>
                  </a:cubicBezTo>
                  <a:cubicBezTo>
                    <a:pt x="1042" y="1169"/>
                    <a:pt x="1005" y="1187"/>
                    <a:pt x="971" y="1205"/>
                  </a:cubicBezTo>
                  <a:moveTo>
                    <a:pt x="1381" y="1169"/>
                  </a:moveTo>
                  <a:cubicBezTo>
                    <a:pt x="1371" y="1137"/>
                    <a:pt x="1361" y="1104"/>
                    <a:pt x="1350" y="1072"/>
                  </a:cubicBezTo>
                  <a:cubicBezTo>
                    <a:pt x="1389" y="1063"/>
                    <a:pt x="1430" y="1055"/>
                    <a:pt x="1472" y="1048"/>
                  </a:cubicBezTo>
                  <a:cubicBezTo>
                    <a:pt x="1481" y="1082"/>
                    <a:pt x="1491" y="1115"/>
                    <a:pt x="1499" y="1146"/>
                  </a:cubicBezTo>
                  <a:cubicBezTo>
                    <a:pt x="1459" y="1153"/>
                    <a:pt x="1419" y="1160"/>
                    <a:pt x="1381" y="1169"/>
                  </a:cubicBezTo>
                  <a:moveTo>
                    <a:pt x="353" y="1202"/>
                  </a:moveTo>
                  <a:cubicBezTo>
                    <a:pt x="342" y="1187"/>
                    <a:pt x="332" y="1172"/>
                    <a:pt x="321" y="1158"/>
                  </a:cubicBezTo>
                  <a:cubicBezTo>
                    <a:pt x="319" y="1155"/>
                    <a:pt x="316" y="1151"/>
                    <a:pt x="313" y="1147"/>
                  </a:cubicBezTo>
                  <a:cubicBezTo>
                    <a:pt x="350" y="1115"/>
                    <a:pt x="383" y="1081"/>
                    <a:pt x="410" y="1042"/>
                  </a:cubicBezTo>
                  <a:cubicBezTo>
                    <a:pt x="423" y="1074"/>
                    <a:pt x="435" y="1099"/>
                    <a:pt x="445" y="1116"/>
                  </a:cubicBezTo>
                  <a:cubicBezTo>
                    <a:pt x="419" y="1147"/>
                    <a:pt x="388" y="1176"/>
                    <a:pt x="353" y="1202"/>
                  </a:cubicBezTo>
                  <a:moveTo>
                    <a:pt x="1511" y="1145"/>
                  </a:moveTo>
                  <a:cubicBezTo>
                    <a:pt x="1502" y="1113"/>
                    <a:pt x="1492" y="1080"/>
                    <a:pt x="1483" y="1046"/>
                  </a:cubicBezTo>
                  <a:cubicBezTo>
                    <a:pt x="1523" y="1040"/>
                    <a:pt x="1564" y="1034"/>
                    <a:pt x="1606" y="1030"/>
                  </a:cubicBezTo>
                  <a:cubicBezTo>
                    <a:pt x="1614" y="1065"/>
                    <a:pt x="1622" y="1099"/>
                    <a:pt x="1629" y="1130"/>
                  </a:cubicBezTo>
                  <a:cubicBezTo>
                    <a:pt x="1590" y="1134"/>
                    <a:pt x="1550" y="1139"/>
                    <a:pt x="1511" y="1145"/>
                  </a:cubicBezTo>
                  <a:moveTo>
                    <a:pt x="2021" y="1142"/>
                  </a:moveTo>
                  <a:cubicBezTo>
                    <a:pt x="1983" y="1135"/>
                    <a:pt x="1943" y="1130"/>
                    <a:pt x="1901" y="1126"/>
                  </a:cubicBezTo>
                  <a:cubicBezTo>
                    <a:pt x="1900" y="1120"/>
                    <a:pt x="1899" y="1114"/>
                    <a:pt x="1898" y="1108"/>
                  </a:cubicBezTo>
                  <a:cubicBezTo>
                    <a:pt x="1893" y="1081"/>
                    <a:pt x="1889" y="1055"/>
                    <a:pt x="1885" y="1030"/>
                  </a:cubicBezTo>
                  <a:cubicBezTo>
                    <a:pt x="1927" y="1034"/>
                    <a:pt x="1968" y="1041"/>
                    <a:pt x="2006" y="1050"/>
                  </a:cubicBezTo>
                  <a:cubicBezTo>
                    <a:pt x="2007" y="1059"/>
                    <a:pt x="2009" y="1068"/>
                    <a:pt x="2009" y="1076"/>
                  </a:cubicBezTo>
                  <a:cubicBezTo>
                    <a:pt x="2012" y="1098"/>
                    <a:pt x="2016" y="1120"/>
                    <a:pt x="2021" y="1142"/>
                  </a:cubicBezTo>
                  <a:moveTo>
                    <a:pt x="1641" y="1129"/>
                  </a:moveTo>
                  <a:cubicBezTo>
                    <a:pt x="1633" y="1098"/>
                    <a:pt x="1625" y="1064"/>
                    <a:pt x="1617" y="1029"/>
                  </a:cubicBezTo>
                  <a:cubicBezTo>
                    <a:pt x="1658" y="1026"/>
                    <a:pt x="1699" y="1024"/>
                    <a:pt x="1740" y="1023"/>
                  </a:cubicBezTo>
                  <a:cubicBezTo>
                    <a:pt x="1746" y="1056"/>
                    <a:pt x="1753" y="1090"/>
                    <a:pt x="1759" y="1123"/>
                  </a:cubicBezTo>
                  <a:cubicBezTo>
                    <a:pt x="1739" y="1123"/>
                    <a:pt x="1718" y="1124"/>
                    <a:pt x="1696" y="1125"/>
                  </a:cubicBezTo>
                  <a:cubicBezTo>
                    <a:pt x="1678" y="1126"/>
                    <a:pt x="1659" y="1128"/>
                    <a:pt x="1641" y="1129"/>
                  </a:cubicBezTo>
                  <a:moveTo>
                    <a:pt x="1771" y="1123"/>
                  </a:moveTo>
                  <a:cubicBezTo>
                    <a:pt x="1764" y="1090"/>
                    <a:pt x="1758" y="1056"/>
                    <a:pt x="1752" y="1023"/>
                  </a:cubicBezTo>
                  <a:cubicBezTo>
                    <a:pt x="1752" y="1023"/>
                    <a:pt x="1753" y="1023"/>
                    <a:pt x="1753" y="1023"/>
                  </a:cubicBezTo>
                  <a:cubicBezTo>
                    <a:pt x="1794" y="1023"/>
                    <a:pt x="1834" y="1025"/>
                    <a:pt x="1874" y="1029"/>
                  </a:cubicBezTo>
                  <a:cubicBezTo>
                    <a:pt x="1878" y="1055"/>
                    <a:pt x="1882" y="1082"/>
                    <a:pt x="1887" y="1110"/>
                  </a:cubicBezTo>
                  <a:cubicBezTo>
                    <a:pt x="1887" y="1115"/>
                    <a:pt x="1888" y="1120"/>
                    <a:pt x="1889" y="1126"/>
                  </a:cubicBezTo>
                  <a:cubicBezTo>
                    <a:pt x="1858" y="1124"/>
                    <a:pt x="1825" y="1122"/>
                    <a:pt x="1792" y="1122"/>
                  </a:cubicBezTo>
                  <a:cubicBezTo>
                    <a:pt x="1785" y="1122"/>
                    <a:pt x="1778" y="1123"/>
                    <a:pt x="1771" y="1123"/>
                  </a:cubicBezTo>
                  <a:moveTo>
                    <a:pt x="807" y="1175"/>
                  </a:moveTo>
                  <a:cubicBezTo>
                    <a:pt x="807" y="1174"/>
                    <a:pt x="807" y="1174"/>
                    <a:pt x="807" y="1174"/>
                  </a:cubicBezTo>
                  <a:cubicBezTo>
                    <a:pt x="792" y="1144"/>
                    <a:pt x="778" y="1117"/>
                    <a:pt x="764" y="1090"/>
                  </a:cubicBezTo>
                  <a:cubicBezTo>
                    <a:pt x="798" y="1068"/>
                    <a:pt x="835" y="1045"/>
                    <a:pt x="874" y="1023"/>
                  </a:cubicBezTo>
                  <a:cubicBezTo>
                    <a:pt x="883" y="1042"/>
                    <a:pt x="892" y="1062"/>
                    <a:pt x="902" y="1083"/>
                  </a:cubicBezTo>
                  <a:cubicBezTo>
                    <a:pt x="906" y="1092"/>
                    <a:pt x="911" y="1102"/>
                    <a:pt x="915" y="1111"/>
                  </a:cubicBezTo>
                  <a:cubicBezTo>
                    <a:pt x="875" y="1133"/>
                    <a:pt x="839" y="1155"/>
                    <a:pt x="807" y="1175"/>
                  </a:cubicBezTo>
                  <a:moveTo>
                    <a:pt x="1091" y="1147"/>
                  </a:moveTo>
                  <a:cubicBezTo>
                    <a:pt x="1078" y="1116"/>
                    <a:pt x="1065" y="1085"/>
                    <a:pt x="1053" y="1056"/>
                  </a:cubicBezTo>
                  <a:cubicBezTo>
                    <a:pt x="1091" y="1039"/>
                    <a:pt x="1131" y="1022"/>
                    <a:pt x="1172" y="1008"/>
                  </a:cubicBezTo>
                  <a:cubicBezTo>
                    <a:pt x="1183" y="1039"/>
                    <a:pt x="1195" y="1071"/>
                    <a:pt x="1206" y="1102"/>
                  </a:cubicBezTo>
                  <a:cubicBezTo>
                    <a:pt x="1166" y="1116"/>
                    <a:pt x="1128" y="1131"/>
                    <a:pt x="1091" y="1147"/>
                  </a:cubicBezTo>
                  <a:moveTo>
                    <a:pt x="153" y="1154"/>
                  </a:moveTo>
                  <a:cubicBezTo>
                    <a:pt x="143" y="1137"/>
                    <a:pt x="133" y="1118"/>
                    <a:pt x="124" y="1097"/>
                  </a:cubicBezTo>
                  <a:cubicBezTo>
                    <a:pt x="160" y="1070"/>
                    <a:pt x="196" y="1039"/>
                    <a:pt x="229" y="1005"/>
                  </a:cubicBezTo>
                  <a:cubicBezTo>
                    <a:pt x="239" y="1028"/>
                    <a:pt x="249" y="1050"/>
                    <a:pt x="259" y="1070"/>
                  </a:cubicBezTo>
                  <a:cubicBezTo>
                    <a:pt x="226" y="1101"/>
                    <a:pt x="189" y="1129"/>
                    <a:pt x="153" y="1154"/>
                  </a:cubicBezTo>
                  <a:moveTo>
                    <a:pt x="646" y="1161"/>
                  </a:moveTo>
                  <a:cubicBezTo>
                    <a:pt x="631" y="1133"/>
                    <a:pt x="615" y="1107"/>
                    <a:pt x="601" y="1083"/>
                  </a:cubicBezTo>
                  <a:cubicBezTo>
                    <a:pt x="602" y="1082"/>
                    <a:pt x="604" y="1080"/>
                    <a:pt x="605" y="1079"/>
                  </a:cubicBezTo>
                  <a:cubicBezTo>
                    <a:pt x="636" y="1052"/>
                    <a:pt x="671" y="1025"/>
                    <a:pt x="709" y="999"/>
                  </a:cubicBezTo>
                  <a:cubicBezTo>
                    <a:pt x="717" y="1020"/>
                    <a:pt x="723" y="1037"/>
                    <a:pt x="728" y="1047"/>
                  </a:cubicBezTo>
                  <a:cubicBezTo>
                    <a:pt x="735" y="1059"/>
                    <a:pt x="742" y="1072"/>
                    <a:pt x="749" y="1086"/>
                  </a:cubicBezTo>
                  <a:cubicBezTo>
                    <a:pt x="710" y="1112"/>
                    <a:pt x="676" y="1137"/>
                    <a:pt x="647" y="1160"/>
                  </a:cubicBezTo>
                  <a:cubicBezTo>
                    <a:pt x="646" y="1161"/>
                    <a:pt x="646" y="1161"/>
                    <a:pt x="646" y="1161"/>
                  </a:cubicBezTo>
                  <a:moveTo>
                    <a:pt x="502" y="1182"/>
                  </a:moveTo>
                  <a:cubicBezTo>
                    <a:pt x="487" y="1160"/>
                    <a:pt x="473" y="1138"/>
                    <a:pt x="460" y="1119"/>
                  </a:cubicBezTo>
                  <a:cubicBezTo>
                    <a:pt x="460" y="1118"/>
                    <a:pt x="459" y="1118"/>
                    <a:pt x="459" y="1117"/>
                  </a:cubicBezTo>
                  <a:cubicBezTo>
                    <a:pt x="471" y="1101"/>
                    <a:pt x="482" y="1085"/>
                    <a:pt x="491" y="1069"/>
                  </a:cubicBezTo>
                  <a:cubicBezTo>
                    <a:pt x="505" y="1044"/>
                    <a:pt x="526" y="1018"/>
                    <a:pt x="551" y="993"/>
                  </a:cubicBezTo>
                  <a:cubicBezTo>
                    <a:pt x="565" y="1032"/>
                    <a:pt x="577" y="1063"/>
                    <a:pt x="587" y="1080"/>
                  </a:cubicBezTo>
                  <a:cubicBezTo>
                    <a:pt x="564" y="1102"/>
                    <a:pt x="544" y="1125"/>
                    <a:pt x="529" y="1147"/>
                  </a:cubicBezTo>
                  <a:cubicBezTo>
                    <a:pt x="521" y="1159"/>
                    <a:pt x="511" y="1171"/>
                    <a:pt x="502" y="1182"/>
                  </a:cubicBezTo>
                  <a:moveTo>
                    <a:pt x="1216" y="1098"/>
                  </a:moveTo>
                  <a:cubicBezTo>
                    <a:pt x="1205" y="1068"/>
                    <a:pt x="1194" y="1035"/>
                    <a:pt x="1183" y="1004"/>
                  </a:cubicBezTo>
                  <a:cubicBezTo>
                    <a:pt x="1198" y="999"/>
                    <a:pt x="1213" y="994"/>
                    <a:pt x="1228" y="989"/>
                  </a:cubicBezTo>
                  <a:cubicBezTo>
                    <a:pt x="1253" y="982"/>
                    <a:pt x="1279" y="974"/>
                    <a:pt x="1306" y="967"/>
                  </a:cubicBezTo>
                  <a:cubicBezTo>
                    <a:pt x="1315" y="998"/>
                    <a:pt x="1325" y="1031"/>
                    <a:pt x="1336" y="1064"/>
                  </a:cubicBezTo>
                  <a:cubicBezTo>
                    <a:pt x="1312" y="1070"/>
                    <a:pt x="1289" y="1076"/>
                    <a:pt x="1267" y="1082"/>
                  </a:cubicBezTo>
                  <a:cubicBezTo>
                    <a:pt x="1250" y="1087"/>
                    <a:pt x="1233" y="1093"/>
                    <a:pt x="1216" y="1098"/>
                  </a:cubicBezTo>
                  <a:moveTo>
                    <a:pt x="925" y="1106"/>
                  </a:moveTo>
                  <a:cubicBezTo>
                    <a:pt x="921" y="1096"/>
                    <a:pt x="916" y="1087"/>
                    <a:pt x="912" y="1078"/>
                  </a:cubicBezTo>
                  <a:cubicBezTo>
                    <a:pt x="902" y="1057"/>
                    <a:pt x="893" y="1036"/>
                    <a:pt x="884" y="1017"/>
                  </a:cubicBezTo>
                  <a:cubicBezTo>
                    <a:pt x="922" y="997"/>
                    <a:pt x="961" y="976"/>
                    <a:pt x="1002" y="957"/>
                  </a:cubicBezTo>
                  <a:cubicBezTo>
                    <a:pt x="1004" y="961"/>
                    <a:pt x="1005" y="964"/>
                    <a:pt x="1006" y="967"/>
                  </a:cubicBezTo>
                  <a:cubicBezTo>
                    <a:pt x="1015" y="991"/>
                    <a:pt x="1027" y="1019"/>
                    <a:pt x="1039" y="1049"/>
                  </a:cubicBezTo>
                  <a:cubicBezTo>
                    <a:pt x="998" y="1068"/>
                    <a:pt x="960" y="1087"/>
                    <a:pt x="925" y="1106"/>
                  </a:cubicBezTo>
                  <a:moveTo>
                    <a:pt x="307" y="1137"/>
                  </a:moveTo>
                  <a:cubicBezTo>
                    <a:pt x="296" y="1120"/>
                    <a:pt x="285" y="1098"/>
                    <a:pt x="273" y="1073"/>
                  </a:cubicBezTo>
                  <a:cubicBezTo>
                    <a:pt x="312" y="1036"/>
                    <a:pt x="346" y="995"/>
                    <a:pt x="372" y="950"/>
                  </a:cubicBezTo>
                  <a:cubicBezTo>
                    <a:pt x="383" y="979"/>
                    <a:pt x="394" y="1006"/>
                    <a:pt x="404" y="1030"/>
                  </a:cubicBezTo>
                  <a:cubicBezTo>
                    <a:pt x="378" y="1069"/>
                    <a:pt x="344" y="1105"/>
                    <a:pt x="307" y="1137"/>
                  </a:cubicBezTo>
                  <a:moveTo>
                    <a:pt x="1347" y="1061"/>
                  </a:moveTo>
                  <a:cubicBezTo>
                    <a:pt x="1336" y="1028"/>
                    <a:pt x="1326" y="996"/>
                    <a:pt x="1317" y="965"/>
                  </a:cubicBezTo>
                  <a:cubicBezTo>
                    <a:pt x="1357" y="955"/>
                    <a:pt x="1400" y="946"/>
                    <a:pt x="1443" y="938"/>
                  </a:cubicBezTo>
                  <a:cubicBezTo>
                    <a:pt x="1451" y="970"/>
                    <a:pt x="1460" y="1003"/>
                    <a:pt x="1469" y="1036"/>
                  </a:cubicBezTo>
                  <a:cubicBezTo>
                    <a:pt x="1426" y="1043"/>
                    <a:pt x="1385" y="1052"/>
                    <a:pt x="1347" y="1061"/>
                  </a:cubicBezTo>
                  <a:moveTo>
                    <a:pt x="119" y="1087"/>
                  </a:moveTo>
                  <a:cubicBezTo>
                    <a:pt x="109" y="1066"/>
                    <a:pt x="100" y="1045"/>
                    <a:pt x="92" y="1024"/>
                  </a:cubicBezTo>
                  <a:cubicBezTo>
                    <a:pt x="128" y="994"/>
                    <a:pt x="163" y="961"/>
                    <a:pt x="194" y="925"/>
                  </a:cubicBezTo>
                  <a:cubicBezTo>
                    <a:pt x="204" y="948"/>
                    <a:pt x="214" y="971"/>
                    <a:pt x="224" y="994"/>
                  </a:cubicBezTo>
                  <a:cubicBezTo>
                    <a:pt x="191" y="1028"/>
                    <a:pt x="156" y="1059"/>
                    <a:pt x="119" y="1087"/>
                  </a:cubicBezTo>
                  <a:moveTo>
                    <a:pt x="2005" y="1038"/>
                  </a:moveTo>
                  <a:cubicBezTo>
                    <a:pt x="1966" y="1029"/>
                    <a:pt x="1925" y="1022"/>
                    <a:pt x="1884" y="1018"/>
                  </a:cubicBezTo>
                  <a:cubicBezTo>
                    <a:pt x="1879" y="984"/>
                    <a:pt x="1874" y="952"/>
                    <a:pt x="1870" y="922"/>
                  </a:cubicBezTo>
                  <a:cubicBezTo>
                    <a:pt x="1913" y="928"/>
                    <a:pt x="1955" y="937"/>
                    <a:pt x="1995" y="949"/>
                  </a:cubicBezTo>
                  <a:cubicBezTo>
                    <a:pt x="1998" y="982"/>
                    <a:pt x="2002" y="1012"/>
                    <a:pt x="2005" y="1038"/>
                  </a:cubicBezTo>
                  <a:moveTo>
                    <a:pt x="1480" y="1034"/>
                  </a:moveTo>
                  <a:cubicBezTo>
                    <a:pt x="1471" y="1001"/>
                    <a:pt x="1462" y="968"/>
                    <a:pt x="1454" y="936"/>
                  </a:cubicBezTo>
                  <a:cubicBezTo>
                    <a:pt x="1496" y="929"/>
                    <a:pt x="1539" y="923"/>
                    <a:pt x="1582" y="919"/>
                  </a:cubicBezTo>
                  <a:cubicBezTo>
                    <a:pt x="1588" y="952"/>
                    <a:pt x="1596" y="985"/>
                    <a:pt x="1603" y="1019"/>
                  </a:cubicBezTo>
                  <a:cubicBezTo>
                    <a:pt x="1561" y="1022"/>
                    <a:pt x="1520" y="1028"/>
                    <a:pt x="1480" y="1034"/>
                  </a:cubicBezTo>
                  <a:moveTo>
                    <a:pt x="759" y="1080"/>
                  </a:moveTo>
                  <a:cubicBezTo>
                    <a:pt x="752" y="1066"/>
                    <a:pt x="745" y="1053"/>
                    <a:pt x="738" y="1041"/>
                  </a:cubicBezTo>
                  <a:cubicBezTo>
                    <a:pt x="733" y="1031"/>
                    <a:pt x="727" y="1014"/>
                    <a:pt x="719" y="992"/>
                  </a:cubicBezTo>
                  <a:cubicBezTo>
                    <a:pt x="756" y="967"/>
                    <a:pt x="797" y="942"/>
                    <a:pt x="838" y="918"/>
                  </a:cubicBezTo>
                  <a:cubicBezTo>
                    <a:pt x="850" y="960"/>
                    <a:pt x="860" y="991"/>
                    <a:pt x="867" y="1007"/>
                  </a:cubicBezTo>
                  <a:cubicBezTo>
                    <a:pt x="868" y="1008"/>
                    <a:pt x="869" y="1010"/>
                    <a:pt x="870" y="1012"/>
                  </a:cubicBezTo>
                  <a:cubicBezTo>
                    <a:pt x="830" y="1034"/>
                    <a:pt x="793" y="1057"/>
                    <a:pt x="759" y="1080"/>
                  </a:cubicBezTo>
                  <a:moveTo>
                    <a:pt x="1749" y="1011"/>
                  </a:moveTo>
                  <a:cubicBezTo>
                    <a:pt x="1743" y="978"/>
                    <a:pt x="1737" y="945"/>
                    <a:pt x="1732" y="913"/>
                  </a:cubicBezTo>
                  <a:cubicBezTo>
                    <a:pt x="1775" y="913"/>
                    <a:pt x="1817" y="916"/>
                    <a:pt x="1858" y="921"/>
                  </a:cubicBezTo>
                  <a:cubicBezTo>
                    <a:pt x="1862" y="951"/>
                    <a:pt x="1867" y="983"/>
                    <a:pt x="1872" y="1017"/>
                  </a:cubicBezTo>
                  <a:cubicBezTo>
                    <a:pt x="1833" y="1013"/>
                    <a:pt x="1793" y="1011"/>
                    <a:pt x="1753" y="1011"/>
                  </a:cubicBezTo>
                  <a:cubicBezTo>
                    <a:pt x="1752" y="1011"/>
                    <a:pt x="1751" y="1011"/>
                    <a:pt x="1749" y="1011"/>
                  </a:cubicBezTo>
                  <a:moveTo>
                    <a:pt x="1615" y="1018"/>
                  </a:moveTo>
                  <a:cubicBezTo>
                    <a:pt x="1607" y="984"/>
                    <a:pt x="1600" y="951"/>
                    <a:pt x="1593" y="918"/>
                  </a:cubicBezTo>
                  <a:cubicBezTo>
                    <a:pt x="1635" y="915"/>
                    <a:pt x="1677" y="913"/>
                    <a:pt x="1719" y="913"/>
                  </a:cubicBezTo>
                  <a:cubicBezTo>
                    <a:pt x="1719" y="913"/>
                    <a:pt x="1720" y="913"/>
                    <a:pt x="1720" y="913"/>
                  </a:cubicBezTo>
                  <a:cubicBezTo>
                    <a:pt x="1726" y="945"/>
                    <a:pt x="1732" y="978"/>
                    <a:pt x="1738" y="1011"/>
                  </a:cubicBezTo>
                  <a:cubicBezTo>
                    <a:pt x="1697" y="1012"/>
                    <a:pt x="1656" y="1014"/>
                    <a:pt x="1615" y="1018"/>
                  </a:cubicBezTo>
                  <a:moveTo>
                    <a:pt x="1049" y="1045"/>
                  </a:moveTo>
                  <a:cubicBezTo>
                    <a:pt x="1037" y="1015"/>
                    <a:pt x="1026" y="986"/>
                    <a:pt x="1016" y="962"/>
                  </a:cubicBezTo>
                  <a:cubicBezTo>
                    <a:pt x="1015" y="959"/>
                    <a:pt x="1014" y="956"/>
                    <a:pt x="1013" y="953"/>
                  </a:cubicBezTo>
                  <a:cubicBezTo>
                    <a:pt x="1053" y="934"/>
                    <a:pt x="1095" y="917"/>
                    <a:pt x="1137" y="901"/>
                  </a:cubicBezTo>
                  <a:cubicBezTo>
                    <a:pt x="1140" y="912"/>
                    <a:pt x="1142" y="921"/>
                    <a:pt x="1144" y="927"/>
                  </a:cubicBezTo>
                  <a:cubicBezTo>
                    <a:pt x="1152" y="949"/>
                    <a:pt x="1160" y="973"/>
                    <a:pt x="1168" y="997"/>
                  </a:cubicBezTo>
                  <a:cubicBezTo>
                    <a:pt x="1127" y="1011"/>
                    <a:pt x="1087" y="1028"/>
                    <a:pt x="1049" y="1045"/>
                  </a:cubicBezTo>
                  <a:moveTo>
                    <a:pt x="595" y="1073"/>
                  </a:moveTo>
                  <a:cubicBezTo>
                    <a:pt x="586" y="1055"/>
                    <a:pt x="574" y="1024"/>
                    <a:pt x="560" y="985"/>
                  </a:cubicBezTo>
                  <a:cubicBezTo>
                    <a:pt x="594" y="954"/>
                    <a:pt x="633" y="923"/>
                    <a:pt x="676" y="892"/>
                  </a:cubicBezTo>
                  <a:cubicBezTo>
                    <a:pt x="687" y="929"/>
                    <a:pt x="697" y="961"/>
                    <a:pt x="705" y="987"/>
                  </a:cubicBezTo>
                  <a:cubicBezTo>
                    <a:pt x="666" y="1014"/>
                    <a:pt x="630" y="1042"/>
                    <a:pt x="598" y="1070"/>
                  </a:cubicBezTo>
                  <a:cubicBezTo>
                    <a:pt x="597" y="1071"/>
                    <a:pt x="596" y="1072"/>
                    <a:pt x="595" y="1073"/>
                  </a:cubicBezTo>
                  <a:moveTo>
                    <a:pt x="452" y="1106"/>
                  </a:moveTo>
                  <a:cubicBezTo>
                    <a:pt x="443" y="1089"/>
                    <a:pt x="431" y="1063"/>
                    <a:pt x="417" y="1031"/>
                  </a:cubicBezTo>
                  <a:cubicBezTo>
                    <a:pt x="427" y="1016"/>
                    <a:pt x="436" y="1000"/>
                    <a:pt x="444" y="984"/>
                  </a:cubicBezTo>
                  <a:cubicBezTo>
                    <a:pt x="457" y="956"/>
                    <a:pt x="479" y="926"/>
                    <a:pt x="507" y="898"/>
                  </a:cubicBezTo>
                  <a:cubicBezTo>
                    <a:pt x="510" y="895"/>
                    <a:pt x="514" y="892"/>
                    <a:pt x="517" y="889"/>
                  </a:cubicBezTo>
                  <a:cubicBezTo>
                    <a:pt x="527" y="922"/>
                    <a:pt x="537" y="954"/>
                    <a:pt x="547" y="981"/>
                  </a:cubicBezTo>
                  <a:cubicBezTo>
                    <a:pt x="519" y="1007"/>
                    <a:pt x="497" y="1035"/>
                    <a:pt x="481" y="1063"/>
                  </a:cubicBezTo>
                  <a:cubicBezTo>
                    <a:pt x="473" y="1078"/>
                    <a:pt x="463" y="1092"/>
                    <a:pt x="452" y="1106"/>
                  </a:cubicBezTo>
                  <a:moveTo>
                    <a:pt x="1179" y="993"/>
                  </a:moveTo>
                  <a:cubicBezTo>
                    <a:pt x="1170" y="969"/>
                    <a:pt x="1162" y="945"/>
                    <a:pt x="1155" y="923"/>
                  </a:cubicBezTo>
                  <a:cubicBezTo>
                    <a:pt x="1153" y="917"/>
                    <a:pt x="1151" y="908"/>
                    <a:pt x="1148" y="898"/>
                  </a:cubicBezTo>
                  <a:cubicBezTo>
                    <a:pt x="1161" y="893"/>
                    <a:pt x="1173" y="889"/>
                    <a:pt x="1186" y="885"/>
                  </a:cubicBezTo>
                  <a:cubicBezTo>
                    <a:pt x="1215" y="876"/>
                    <a:pt x="1245" y="867"/>
                    <a:pt x="1276" y="858"/>
                  </a:cubicBezTo>
                  <a:cubicBezTo>
                    <a:pt x="1279" y="870"/>
                    <a:pt x="1281" y="880"/>
                    <a:pt x="1283" y="887"/>
                  </a:cubicBezTo>
                  <a:cubicBezTo>
                    <a:pt x="1289" y="909"/>
                    <a:pt x="1296" y="932"/>
                    <a:pt x="1303" y="956"/>
                  </a:cubicBezTo>
                  <a:cubicBezTo>
                    <a:pt x="1276" y="963"/>
                    <a:pt x="1250" y="970"/>
                    <a:pt x="1225" y="978"/>
                  </a:cubicBezTo>
                  <a:cubicBezTo>
                    <a:pt x="1209" y="982"/>
                    <a:pt x="1194" y="988"/>
                    <a:pt x="1179" y="993"/>
                  </a:cubicBezTo>
                  <a:moveTo>
                    <a:pt x="267" y="1062"/>
                  </a:moveTo>
                  <a:cubicBezTo>
                    <a:pt x="258" y="1042"/>
                    <a:pt x="247" y="1019"/>
                    <a:pt x="237" y="996"/>
                  </a:cubicBezTo>
                  <a:cubicBezTo>
                    <a:pt x="277" y="953"/>
                    <a:pt x="312" y="905"/>
                    <a:pt x="335" y="852"/>
                  </a:cubicBezTo>
                  <a:cubicBezTo>
                    <a:pt x="346" y="881"/>
                    <a:pt x="356" y="909"/>
                    <a:pt x="367" y="936"/>
                  </a:cubicBezTo>
                  <a:cubicBezTo>
                    <a:pt x="342" y="982"/>
                    <a:pt x="307" y="1024"/>
                    <a:pt x="267" y="1062"/>
                  </a:cubicBezTo>
                  <a:moveTo>
                    <a:pt x="879" y="1006"/>
                  </a:moveTo>
                  <a:cubicBezTo>
                    <a:pt x="879" y="1005"/>
                    <a:pt x="878" y="1003"/>
                    <a:pt x="877" y="1001"/>
                  </a:cubicBezTo>
                  <a:cubicBezTo>
                    <a:pt x="870" y="986"/>
                    <a:pt x="860" y="955"/>
                    <a:pt x="848" y="913"/>
                  </a:cubicBezTo>
                  <a:cubicBezTo>
                    <a:pt x="889" y="890"/>
                    <a:pt x="932" y="868"/>
                    <a:pt x="974" y="848"/>
                  </a:cubicBezTo>
                  <a:cubicBezTo>
                    <a:pt x="984" y="890"/>
                    <a:pt x="992" y="923"/>
                    <a:pt x="999" y="946"/>
                  </a:cubicBezTo>
                  <a:cubicBezTo>
                    <a:pt x="957" y="965"/>
                    <a:pt x="917" y="986"/>
                    <a:pt x="879" y="1006"/>
                  </a:cubicBezTo>
                  <a:moveTo>
                    <a:pt x="87" y="1013"/>
                  </a:moveTo>
                  <a:cubicBezTo>
                    <a:pt x="79" y="992"/>
                    <a:pt x="71" y="971"/>
                    <a:pt x="64" y="952"/>
                  </a:cubicBezTo>
                  <a:cubicBezTo>
                    <a:pt x="99" y="919"/>
                    <a:pt x="132" y="883"/>
                    <a:pt x="161" y="844"/>
                  </a:cubicBezTo>
                  <a:cubicBezTo>
                    <a:pt x="170" y="866"/>
                    <a:pt x="179" y="889"/>
                    <a:pt x="189" y="913"/>
                  </a:cubicBezTo>
                  <a:cubicBezTo>
                    <a:pt x="158" y="949"/>
                    <a:pt x="123" y="983"/>
                    <a:pt x="87" y="1013"/>
                  </a:cubicBezTo>
                  <a:moveTo>
                    <a:pt x="1314" y="953"/>
                  </a:moveTo>
                  <a:cubicBezTo>
                    <a:pt x="1306" y="929"/>
                    <a:pt x="1300" y="906"/>
                    <a:pt x="1294" y="884"/>
                  </a:cubicBezTo>
                  <a:cubicBezTo>
                    <a:pt x="1292" y="877"/>
                    <a:pt x="1290" y="867"/>
                    <a:pt x="1287" y="856"/>
                  </a:cubicBezTo>
                  <a:cubicBezTo>
                    <a:pt x="1329" y="845"/>
                    <a:pt x="1373" y="835"/>
                    <a:pt x="1418" y="827"/>
                  </a:cubicBezTo>
                  <a:cubicBezTo>
                    <a:pt x="1419" y="835"/>
                    <a:pt x="1421" y="842"/>
                    <a:pt x="1422" y="847"/>
                  </a:cubicBezTo>
                  <a:cubicBezTo>
                    <a:pt x="1427" y="872"/>
                    <a:pt x="1433" y="899"/>
                    <a:pt x="1440" y="926"/>
                  </a:cubicBezTo>
                  <a:cubicBezTo>
                    <a:pt x="1396" y="934"/>
                    <a:pt x="1354" y="943"/>
                    <a:pt x="1314" y="953"/>
                  </a:cubicBezTo>
                  <a:moveTo>
                    <a:pt x="1994" y="936"/>
                  </a:moveTo>
                  <a:cubicBezTo>
                    <a:pt x="1954" y="924"/>
                    <a:pt x="1912" y="916"/>
                    <a:pt x="1868" y="910"/>
                  </a:cubicBezTo>
                  <a:cubicBezTo>
                    <a:pt x="1864" y="876"/>
                    <a:pt x="1860" y="845"/>
                    <a:pt x="1857" y="816"/>
                  </a:cubicBezTo>
                  <a:cubicBezTo>
                    <a:pt x="1902" y="824"/>
                    <a:pt x="1946" y="835"/>
                    <a:pt x="1986" y="851"/>
                  </a:cubicBezTo>
                  <a:cubicBezTo>
                    <a:pt x="1988" y="880"/>
                    <a:pt x="1991" y="909"/>
                    <a:pt x="1994" y="936"/>
                  </a:cubicBezTo>
                  <a:moveTo>
                    <a:pt x="715" y="981"/>
                  </a:moveTo>
                  <a:cubicBezTo>
                    <a:pt x="706" y="954"/>
                    <a:pt x="697" y="922"/>
                    <a:pt x="686" y="886"/>
                  </a:cubicBezTo>
                  <a:cubicBezTo>
                    <a:pt x="725" y="859"/>
                    <a:pt x="766" y="834"/>
                    <a:pt x="809" y="809"/>
                  </a:cubicBezTo>
                  <a:cubicBezTo>
                    <a:pt x="818" y="845"/>
                    <a:pt x="827" y="878"/>
                    <a:pt x="835" y="907"/>
                  </a:cubicBezTo>
                  <a:cubicBezTo>
                    <a:pt x="793" y="930"/>
                    <a:pt x="753" y="955"/>
                    <a:pt x="715" y="981"/>
                  </a:cubicBezTo>
                  <a:moveTo>
                    <a:pt x="1451" y="924"/>
                  </a:moveTo>
                  <a:cubicBezTo>
                    <a:pt x="1444" y="896"/>
                    <a:pt x="1438" y="869"/>
                    <a:pt x="1433" y="844"/>
                  </a:cubicBezTo>
                  <a:cubicBezTo>
                    <a:pt x="1432" y="839"/>
                    <a:pt x="1430" y="833"/>
                    <a:pt x="1429" y="825"/>
                  </a:cubicBezTo>
                  <a:cubicBezTo>
                    <a:pt x="1472" y="818"/>
                    <a:pt x="1516" y="812"/>
                    <a:pt x="1561" y="808"/>
                  </a:cubicBezTo>
                  <a:cubicBezTo>
                    <a:pt x="1566" y="839"/>
                    <a:pt x="1572" y="873"/>
                    <a:pt x="1579" y="908"/>
                  </a:cubicBezTo>
                  <a:cubicBezTo>
                    <a:pt x="1536" y="912"/>
                    <a:pt x="1493" y="917"/>
                    <a:pt x="1451" y="924"/>
                  </a:cubicBezTo>
                  <a:moveTo>
                    <a:pt x="1857" y="909"/>
                  </a:moveTo>
                  <a:cubicBezTo>
                    <a:pt x="1815" y="904"/>
                    <a:pt x="1773" y="901"/>
                    <a:pt x="1730" y="901"/>
                  </a:cubicBezTo>
                  <a:cubicBezTo>
                    <a:pt x="1724" y="866"/>
                    <a:pt x="1719" y="833"/>
                    <a:pt x="1715" y="802"/>
                  </a:cubicBezTo>
                  <a:cubicBezTo>
                    <a:pt x="1760" y="804"/>
                    <a:pt x="1803" y="807"/>
                    <a:pt x="1846" y="814"/>
                  </a:cubicBezTo>
                  <a:cubicBezTo>
                    <a:pt x="1849" y="843"/>
                    <a:pt x="1852" y="875"/>
                    <a:pt x="1857" y="909"/>
                  </a:cubicBezTo>
                  <a:moveTo>
                    <a:pt x="1590" y="906"/>
                  </a:moveTo>
                  <a:cubicBezTo>
                    <a:pt x="1583" y="872"/>
                    <a:pt x="1577" y="838"/>
                    <a:pt x="1572" y="807"/>
                  </a:cubicBezTo>
                  <a:cubicBezTo>
                    <a:pt x="1610" y="804"/>
                    <a:pt x="1648" y="802"/>
                    <a:pt x="1685" y="802"/>
                  </a:cubicBezTo>
                  <a:cubicBezTo>
                    <a:pt x="1691" y="802"/>
                    <a:pt x="1698" y="802"/>
                    <a:pt x="1704" y="802"/>
                  </a:cubicBezTo>
                  <a:cubicBezTo>
                    <a:pt x="1708" y="833"/>
                    <a:pt x="1713" y="866"/>
                    <a:pt x="1718" y="901"/>
                  </a:cubicBezTo>
                  <a:cubicBezTo>
                    <a:pt x="1676" y="901"/>
                    <a:pt x="1633" y="903"/>
                    <a:pt x="1590" y="906"/>
                  </a:cubicBezTo>
                  <a:moveTo>
                    <a:pt x="1009" y="941"/>
                  </a:moveTo>
                  <a:cubicBezTo>
                    <a:pt x="1002" y="919"/>
                    <a:pt x="994" y="885"/>
                    <a:pt x="985" y="844"/>
                  </a:cubicBezTo>
                  <a:cubicBezTo>
                    <a:pt x="1028" y="824"/>
                    <a:pt x="1071" y="806"/>
                    <a:pt x="1114" y="791"/>
                  </a:cubicBezTo>
                  <a:cubicBezTo>
                    <a:pt x="1122" y="831"/>
                    <a:pt x="1129" y="865"/>
                    <a:pt x="1135" y="890"/>
                  </a:cubicBezTo>
                  <a:cubicBezTo>
                    <a:pt x="1092" y="905"/>
                    <a:pt x="1050" y="923"/>
                    <a:pt x="1009" y="941"/>
                  </a:cubicBezTo>
                  <a:moveTo>
                    <a:pt x="556" y="973"/>
                  </a:moveTo>
                  <a:cubicBezTo>
                    <a:pt x="547" y="945"/>
                    <a:pt x="536" y="914"/>
                    <a:pt x="526" y="880"/>
                  </a:cubicBezTo>
                  <a:cubicBezTo>
                    <a:pt x="560" y="848"/>
                    <a:pt x="601" y="816"/>
                    <a:pt x="646" y="784"/>
                  </a:cubicBezTo>
                  <a:cubicBezTo>
                    <a:pt x="655" y="818"/>
                    <a:pt x="664" y="851"/>
                    <a:pt x="673" y="881"/>
                  </a:cubicBezTo>
                  <a:cubicBezTo>
                    <a:pt x="629" y="911"/>
                    <a:pt x="590" y="942"/>
                    <a:pt x="556" y="973"/>
                  </a:cubicBezTo>
                  <a:moveTo>
                    <a:pt x="412" y="1018"/>
                  </a:moveTo>
                  <a:cubicBezTo>
                    <a:pt x="402" y="994"/>
                    <a:pt x="391" y="966"/>
                    <a:pt x="379" y="937"/>
                  </a:cubicBezTo>
                  <a:cubicBezTo>
                    <a:pt x="386" y="924"/>
                    <a:pt x="392" y="912"/>
                    <a:pt x="397" y="898"/>
                  </a:cubicBezTo>
                  <a:cubicBezTo>
                    <a:pt x="409" y="869"/>
                    <a:pt x="430" y="837"/>
                    <a:pt x="459" y="807"/>
                  </a:cubicBezTo>
                  <a:cubicBezTo>
                    <a:pt x="466" y="799"/>
                    <a:pt x="475" y="790"/>
                    <a:pt x="483" y="782"/>
                  </a:cubicBezTo>
                  <a:cubicBezTo>
                    <a:pt x="493" y="814"/>
                    <a:pt x="503" y="846"/>
                    <a:pt x="513" y="877"/>
                  </a:cubicBezTo>
                  <a:cubicBezTo>
                    <a:pt x="508" y="881"/>
                    <a:pt x="504" y="885"/>
                    <a:pt x="500" y="889"/>
                  </a:cubicBezTo>
                  <a:cubicBezTo>
                    <a:pt x="471" y="918"/>
                    <a:pt x="448" y="949"/>
                    <a:pt x="434" y="978"/>
                  </a:cubicBezTo>
                  <a:cubicBezTo>
                    <a:pt x="428" y="992"/>
                    <a:pt x="420" y="1005"/>
                    <a:pt x="412" y="1018"/>
                  </a:cubicBezTo>
                  <a:moveTo>
                    <a:pt x="59" y="940"/>
                  </a:moveTo>
                  <a:cubicBezTo>
                    <a:pt x="50" y="914"/>
                    <a:pt x="41" y="891"/>
                    <a:pt x="35" y="873"/>
                  </a:cubicBezTo>
                  <a:cubicBezTo>
                    <a:pt x="69" y="838"/>
                    <a:pt x="100" y="800"/>
                    <a:pt x="127" y="759"/>
                  </a:cubicBezTo>
                  <a:cubicBezTo>
                    <a:pt x="135" y="779"/>
                    <a:pt x="145" y="804"/>
                    <a:pt x="156" y="831"/>
                  </a:cubicBezTo>
                  <a:cubicBezTo>
                    <a:pt x="127" y="871"/>
                    <a:pt x="94" y="907"/>
                    <a:pt x="59" y="940"/>
                  </a:cubicBezTo>
                  <a:moveTo>
                    <a:pt x="232" y="985"/>
                  </a:moveTo>
                  <a:cubicBezTo>
                    <a:pt x="222" y="962"/>
                    <a:pt x="212" y="938"/>
                    <a:pt x="202" y="915"/>
                  </a:cubicBezTo>
                  <a:cubicBezTo>
                    <a:pt x="244" y="865"/>
                    <a:pt x="278" y="809"/>
                    <a:pt x="298" y="747"/>
                  </a:cubicBezTo>
                  <a:cubicBezTo>
                    <a:pt x="308" y="776"/>
                    <a:pt x="319" y="807"/>
                    <a:pt x="330" y="836"/>
                  </a:cubicBezTo>
                  <a:cubicBezTo>
                    <a:pt x="307" y="891"/>
                    <a:pt x="273" y="940"/>
                    <a:pt x="232" y="985"/>
                  </a:cubicBezTo>
                  <a:moveTo>
                    <a:pt x="1145" y="886"/>
                  </a:moveTo>
                  <a:cubicBezTo>
                    <a:pt x="1139" y="861"/>
                    <a:pt x="1132" y="827"/>
                    <a:pt x="1125" y="787"/>
                  </a:cubicBezTo>
                  <a:cubicBezTo>
                    <a:pt x="1131" y="785"/>
                    <a:pt x="1137" y="782"/>
                    <a:pt x="1144" y="780"/>
                  </a:cubicBezTo>
                  <a:cubicBezTo>
                    <a:pt x="1179" y="769"/>
                    <a:pt x="1216" y="757"/>
                    <a:pt x="1255" y="747"/>
                  </a:cubicBezTo>
                  <a:cubicBezTo>
                    <a:pt x="1262" y="787"/>
                    <a:pt x="1269" y="821"/>
                    <a:pt x="1274" y="847"/>
                  </a:cubicBezTo>
                  <a:cubicBezTo>
                    <a:pt x="1242" y="855"/>
                    <a:pt x="1212" y="864"/>
                    <a:pt x="1183" y="873"/>
                  </a:cubicBezTo>
                  <a:cubicBezTo>
                    <a:pt x="1170" y="877"/>
                    <a:pt x="1158" y="882"/>
                    <a:pt x="1145" y="886"/>
                  </a:cubicBezTo>
                  <a:moveTo>
                    <a:pt x="845" y="901"/>
                  </a:moveTo>
                  <a:cubicBezTo>
                    <a:pt x="837" y="872"/>
                    <a:pt x="828" y="839"/>
                    <a:pt x="819" y="804"/>
                  </a:cubicBezTo>
                  <a:cubicBezTo>
                    <a:pt x="862" y="780"/>
                    <a:pt x="906" y="758"/>
                    <a:pt x="950" y="737"/>
                  </a:cubicBezTo>
                  <a:cubicBezTo>
                    <a:pt x="958" y="773"/>
                    <a:pt x="965" y="807"/>
                    <a:pt x="972" y="837"/>
                  </a:cubicBezTo>
                  <a:cubicBezTo>
                    <a:pt x="929" y="856"/>
                    <a:pt x="886" y="878"/>
                    <a:pt x="845" y="901"/>
                  </a:cubicBezTo>
                  <a:moveTo>
                    <a:pt x="91" y="790"/>
                  </a:moveTo>
                  <a:cubicBezTo>
                    <a:pt x="101" y="769"/>
                    <a:pt x="108" y="746"/>
                    <a:pt x="114" y="724"/>
                  </a:cubicBezTo>
                  <a:cubicBezTo>
                    <a:pt x="117" y="730"/>
                    <a:pt x="119" y="737"/>
                    <a:pt x="122" y="746"/>
                  </a:cubicBezTo>
                  <a:cubicBezTo>
                    <a:pt x="113" y="761"/>
                    <a:pt x="102" y="776"/>
                    <a:pt x="91" y="790"/>
                  </a:cubicBezTo>
                  <a:moveTo>
                    <a:pt x="1285" y="844"/>
                  </a:moveTo>
                  <a:cubicBezTo>
                    <a:pt x="1279" y="818"/>
                    <a:pt x="1273" y="784"/>
                    <a:pt x="1266" y="744"/>
                  </a:cubicBezTo>
                  <a:cubicBezTo>
                    <a:pt x="1309" y="733"/>
                    <a:pt x="1354" y="723"/>
                    <a:pt x="1400" y="715"/>
                  </a:cubicBezTo>
                  <a:cubicBezTo>
                    <a:pt x="1406" y="756"/>
                    <a:pt x="1411" y="790"/>
                    <a:pt x="1416" y="816"/>
                  </a:cubicBezTo>
                  <a:cubicBezTo>
                    <a:pt x="1371" y="824"/>
                    <a:pt x="1327" y="833"/>
                    <a:pt x="1285" y="844"/>
                  </a:cubicBezTo>
                  <a:moveTo>
                    <a:pt x="31" y="861"/>
                  </a:moveTo>
                  <a:cubicBezTo>
                    <a:pt x="26" y="847"/>
                    <a:pt x="23" y="838"/>
                    <a:pt x="23" y="837"/>
                  </a:cubicBezTo>
                  <a:cubicBezTo>
                    <a:pt x="49" y="802"/>
                    <a:pt x="79" y="758"/>
                    <a:pt x="106" y="712"/>
                  </a:cubicBezTo>
                  <a:cubicBezTo>
                    <a:pt x="96" y="750"/>
                    <a:pt x="82" y="789"/>
                    <a:pt x="62" y="825"/>
                  </a:cubicBezTo>
                  <a:cubicBezTo>
                    <a:pt x="63" y="826"/>
                    <a:pt x="63" y="826"/>
                    <a:pt x="63" y="826"/>
                  </a:cubicBezTo>
                  <a:cubicBezTo>
                    <a:pt x="53" y="838"/>
                    <a:pt x="42" y="850"/>
                    <a:pt x="31" y="861"/>
                  </a:cubicBezTo>
                  <a:moveTo>
                    <a:pt x="1985" y="837"/>
                  </a:moveTo>
                  <a:cubicBezTo>
                    <a:pt x="1944" y="822"/>
                    <a:pt x="1901" y="811"/>
                    <a:pt x="1856" y="803"/>
                  </a:cubicBezTo>
                  <a:cubicBezTo>
                    <a:pt x="1853" y="776"/>
                    <a:pt x="1851" y="750"/>
                    <a:pt x="1849" y="727"/>
                  </a:cubicBezTo>
                  <a:cubicBezTo>
                    <a:pt x="1849" y="722"/>
                    <a:pt x="1849" y="717"/>
                    <a:pt x="1848" y="711"/>
                  </a:cubicBezTo>
                  <a:cubicBezTo>
                    <a:pt x="1895" y="721"/>
                    <a:pt x="1939" y="736"/>
                    <a:pt x="1979" y="756"/>
                  </a:cubicBezTo>
                  <a:cubicBezTo>
                    <a:pt x="1981" y="783"/>
                    <a:pt x="1983" y="810"/>
                    <a:pt x="1985" y="837"/>
                  </a:cubicBezTo>
                  <a:moveTo>
                    <a:pt x="683" y="874"/>
                  </a:moveTo>
                  <a:cubicBezTo>
                    <a:pt x="674" y="844"/>
                    <a:pt x="665" y="811"/>
                    <a:pt x="656" y="777"/>
                  </a:cubicBezTo>
                  <a:cubicBezTo>
                    <a:pt x="695" y="750"/>
                    <a:pt x="737" y="724"/>
                    <a:pt x="782" y="699"/>
                  </a:cubicBezTo>
                  <a:cubicBezTo>
                    <a:pt x="790" y="733"/>
                    <a:pt x="798" y="766"/>
                    <a:pt x="806" y="797"/>
                  </a:cubicBezTo>
                  <a:cubicBezTo>
                    <a:pt x="763" y="822"/>
                    <a:pt x="721" y="848"/>
                    <a:pt x="683" y="874"/>
                  </a:cubicBezTo>
                  <a:moveTo>
                    <a:pt x="1427" y="814"/>
                  </a:moveTo>
                  <a:cubicBezTo>
                    <a:pt x="1422" y="789"/>
                    <a:pt x="1417" y="754"/>
                    <a:pt x="1411" y="713"/>
                  </a:cubicBezTo>
                  <a:cubicBezTo>
                    <a:pt x="1456" y="706"/>
                    <a:pt x="1502" y="700"/>
                    <a:pt x="1548" y="696"/>
                  </a:cubicBezTo>
                  <a:cubicBezTo>
                    <a:pt x="1552" y="739"/>
                    <a:pt x="1556" y="774"/>
                    <a:pt x="1559" y="796"/>
                  </a:cubicBezTo>
                  <a:cubicBezTo>
                    <a:pt x="1514" y="800"/>
                    <a:pt x="1470" y="806"/>
                    <a:pt x="1427" y="814"/>
                  </a:cubicBezTo>
                  <a:moveTo>
                    <a:pt x="1844" y="802"/>
                  </a:moveTo>
                  <a:cubicBezTo>
                    <a:pt x="1802" y="795"/>
                    <a:pt x="1758" y="792"/>
                    <a:pt x="1713" y="791"/>
                  </a:cubicBezTo>
                  <a:cubicBezTo>
                    <a:pt x="1712" y="782"/>
                    <a:pt x="1711" y="774"/>
                    <a:pt x="1710" y="766"/>
                  </a:cubicBezTo>
                  <a:cubicBezTo>
                    <a:pt x="1709" y="750"/>
                    <a:pt x="1707" y="725"/>
                    <a:pt x="1704" y="693"/>
                  </a:cubicBezTo>
                  <a:cubicBezTo>
                    <a:pt x="1750" y="695"/>
                    <a:pt x="1795" y="700"/>
                    <a:pt x="1837" y="709"/>
                  </a:cubicBezTo>
                  <a:cubicBezTo>
                    <a:pt x="1837" y="716"/>
                    <a:pt x="1838" y="722"/>
                    <a:pt x="1838" y="728"/>
                  </a:cubicBezTo>
                  <a:cubicBezTo>
                    <a:pt x="1840" y="750"/>
                    <a:pt x="1842" y="775"/>
                    <a:pt x="1844" y="802"/>
                  </a:cubicBezTo>
                  <a:moveTo>
                    <a:pt x="1570" y="795"/>
                  </a:moveTo>
                  <a:cubicBezTo>
                    <a:pt x="1567" y="773"/>
                    <a:pt x="1563" y="739"/>
                    <a:pt x="1559" y="695"/>
                  </a:cubicBezTo>
                  <a:cubicBezTo>
                    <a:pt x="1590" y="693"/>
                    <a:pt x="1622" y="692"/>
                    <a:pt x="1653" y="692"/>
                  </a:cubicBezTo>
                  <a:cubicBezTo>
                    <a:pt x="1666" y="692"/>
                    <a:pt x="1680" y="692"/>
                    <a:pt x="1693" y="693"/>
                  </a:cubicBezTo>
                  <a:cubicBezTo>
                    <a:pt x="1695" y="725"/>
                    <a:pt x="1697" y="751"/>
                    <a:pt x="1699" y="767"/>
                  </a:cubicBezTo>
                  <a:cubicBezTo>
                    <a:pt x="1700" y="775"/>
                    <a:pt x="1701" y="783"/>
                    <a:pt x="1702" y="790"/>
                  </a:cubicBezTo>
                  <a:cubicBezTo>
                    <a:pt x="1696" y="790"/>
                    <a:pt x="1691" y="790"/>
                    <a:pt x="1685" y="790"/>
                  </a:cubicBezTo>
                  <a:cubicBezTo>
                    <a:pt x="1647" y="790"/>
                    <a:pt x="1608" y="792"/>
                    <a:pt x="1570" y="795"/>
                  </a:cubicBezTo>
                  <a:moveTo>
                    <a:pt x="982" y="832"/>
                  </a:moveTo>
                  <a:cubicBezTo>
                    <a:pt x="976" y="802"/>
                    <a:pt x="968" y="768"/>
                    <a:pt x="961" y="732"/>
                  </a:cubicBezTo>
                  <a:cubicBezTo>
                    <a:pt x="1005" y="713"/>
                    <a:pt x="1049" y="695"/>
                    <a:pt x="1093" y="679"/>
                  </a:cubicBezTo>
                  <a:cubicBezTo>
                    <a:pt x="1099" y="715"/>
                    <a:pt x="1106" y="748"/>
                    <a:pt x="1112" y="779"/>
                  </a:cubicBezTo>
                  <a:cubicBezTo>
                    <a:pt x="1069" y="794"/>
                    <a:pt x="1025" y="812"/>
                    <a:pt x="982" y="832"/>
                  </a:cubicBezTo>
                  <a:moveTo>
                    <a:pt x="522" y="868"/>
                  </a:moveTo>
                  <a:cubicBezTo>
                    <a:pt x="512" y="838"/>
                    <a:pt x="502" y="806"/>
                    <a:pt x="493" y="773"/>
                  </a:cubicBezTo>
                  <a:cubicBezTo>
                    <a:pt x="528" y="740"/>
                    <a:pt x="570" y="707"/>
                    <a:pt x="617" y="674"/>
                  </a:cubicBezTo>
                  <a:cubicBezTo>
                    <a:pt x="626" y="707"/>
                    <a:pt x="634" y="740"/>
                    <a:pt x="643" y="772"/>
                  </a:cubicBezTo>
                  <a:cubicBezTo>
                    <a:pt x="597" y="803"/>
                    <a:pt x="556" y="836"/>
                    <a:pt x="522" y="868"/>
                  </a:cubicBezTo>
                  <a:moveTo>
                    <a:pt x="374" y="923"/>
                  </a:moveTo>
                  <a:cubicBezTo>
                    <a:pt x="363" y="895"/>
                    <a:pt x="352" y="866"/>
                    <a:pt x="342" y="836"/>
                  </a:cubicBezTo>
                  <a:cubicBezTo>
                    <a:pt x="345" y="829"/>
                    <a:pt x="348" y="821"/>
                    <a:pt x="350" y="813"/>
                  </a:cubicBezTo>
                  <a:cubicBezTo>
                    <a:pt x="361" y="783"/>
                    <a:pt x="381" y="749"/>
                    <a:pt x="410" y="716"/>
                  </a:cubicBezTo>
                  <a:cubicBezTo>
                    <a:pt x="422" y="702"/>
                    <a:pt x="436" y="688"/>
                    <a:pt x="451" y="673"/>
                  </a:cubicBezTo>
                  <a:cubicBezTo>
                    <a:pt x="461" y="705"/>
                    <a:pt x="470" y="738"/>
                    <a:pt x="480" y="769"/>
                  </a:cubicBezTo>
                  <a:cubicBezTo>
                    <a:pt x="469" y="779"/>
                    <a:pt x="460" y="789"/>
                    <a:pt x="451" y="799"/>
                  </a:cubicBezTo>
                  <a:cubicBezTo>
                    <a:pt x="421" y="830"/>
                    <a:pt x="399" y="863"/>
                    <a:pt x="387" y="894"/>
                  </a:cubicBezTo>
                  <a:cubicBezTo>
                    <a:pt x="383" y="904"/>
                    <a:pt x="379" y="913"/>
                    <a:pt x="374" y="923"/>
                  </a:cubicBezTo>
                  <a:moveTo>
                    <a:pt x="28" y="760"/>
                  </a:moveTo>
                  <a:cubicBezTo>
                    <a:pt x="32" y="743"/>
                    <a:pt x="34" y="727"/>
                    <a:pt x="34" y="711"/>
                  </a:cubicBezTo>
                  <a:cubicBezTo>
                    <a:pt x="34" y="708"/>
                    <a:pt x="34" y="705"/>
                    <a:pt x="34" y="703"/>
                  </a:cubicBezTo>
                  <a:cubicBezTo>
                    <a:pt x="44" y="685"/>
                    <a:pt x="53" y="667"/>
                    <a:pt x="62" y="647"/>
                  </a:cubicBezTo>
                  <a:cubicBezTo>
                    <a:pt x="53" y="684"/>
                    <a:pt x="42" y="723"/>
                    <a:pt x="28" y="760"/>
                  </a:cubicBezTo>
                  <a:moveTo>
                    <a:pt x="1122" y="775"/>
                  </a:moveTo>
                  <a:cubicBezTo>
                    <a:pt x="1116" y="745"/>
                    <a:pt x="1110" y="711"/>
                    <a:pt x="1104" y="675"/>
                  </a:cubicBezTo>
                  <a:cubicBezTo>
                    <a:pt x="1145" y="661"/>
                    <a:pt x="1190" y="647"/>
                    <a:pt x="1236" y="635"/>
                  </a:cubicBezTo>
                  <a:cubicBezTo>
                    <a:pt x="1242" y="671"/>
                    <a:pt x="1247" y="705"/>
                    <a:pt x="1253" y="735"/>
                  </a:cubicBezTo>
                  <a:cubicBezTo>
                    <a:pt x="1214" y="746"/>
                    <a:pt x="1176" y="757"/>
                    <a:pt x="1140" y="769"/>
                  </a:cubicBezTo>
                  <a:cubicBezTo>
                    <a:pt x="1134" y="771"/>
                    <a:pt x="1128" y="773"/>
                    <a:pt x="1122" y="775"/>
                  </a:cubicBezTo>
                  <a:moveTo>
                    <a:pt x="197" y="903"/>
                  </a:moveTo>
                  <a:cubicBezTo>
                    <a:pt x="187" y="879"/>
                    <a:pt x="178" y="855"/>
                    <a:pt x="169" y="833"/>
                  </a:cubicBezTo>
                  <a:cubicBezTo>
                    <a:pt x="210" y="776"/>
                    <a:pt x="241" y="712"/>
                    <a:pt x="256" y="643"/>
                  </a:cubicBezTo>
                  <a:cubicBezTo>
                    <a:pt x="257" y="640"/>
                    <a:pt x="258" y="638"/>
                    <a:pt x="259" y="635"/>
                  </a:cubicBezTo>
                  <a:cubicBezTo>
                    <a:pt x="268" y="664"/>
                    <a:pt x="280" y="696"/>
                    <a:pt x="291" y="729"/>
                  </a:cubicBezTo>
                  <a:cubicBezTo>
                    <a:pt x="273" y="793"/>
                    <a:pt x="239" y="851"/>
                    <a:pt x="197" y="903"/>
                  </a:cubicBezTo>
                  <a:moveTo>
                    <a:pt x="816" y="792"/>
                  </a:moveTo>
                  <a:cubicBezTo>
                    <a:pt x="808" y="761"/>
                    <a:pt x="800" y="728"/>
                    <a:pt x="792" y="693"/>
                  </a:cubicBezTo>
                  <a:cubicBezTo>
                    <a:pt x="835" y="669"/>
                    <a:pt x="881" y="646"/>
                    <a:pt x="928" y="625"/>
                  </a:cubicBezTo>
                  <a:cubicBezTo>
                    <a:pt x="934" y="660"/>
                    <a:pt x="941" y="693"/>
                    <a:pt x="948" y="725"/>
                  </a:cubicBezTo>
                  <a:cubicBezTo>
                    <a:pt x="903" y="746"/>
                    <a:pt x="859" y="768"/>
                    <a:pt x="816" y="792"/>
                  </a:cubicBezTo>
                  <a:moveTo>
                    <a:pt x="61" y="696"/>
                  </a:moveTo>
                  <a:cubicBezTo>
                    <a:pt x="69" y="670"/>
                    <a:pt x="75" y="644"/>
                    <a:pt x="80" y="620"/>
                  </a:cubicBezTo>
                  <a:cubicBezTo>
                    <a:pt x="82" y="621"/>
                    <a:pt x="82" y="621"/>
                    <a:pt x="82" y="621"/>
                  </a:cubicBezTo>
                  <a:cubicBezTo>
                    <a:pt x="76" y="647"/>
                    <a:pt x="69" y="672"/>
                    <a:pt x="61" y="696"/>
                  </a:cubicBezTo>
                  <a:moveTo>
                    <a:pt x="1979" y="742"/>
                  </a:moveTo>
                  <a:cubicBezTo>
                    <a:pt x="1938" y="723"/>
                    <a:pt x="1894" y="709"/>
                    <a:pt x="1848" y="699"/>
                  </a:cubicBezTo>
                  <a:cubicBezTo>
                    <a:pt x="1847" y="675"/>
                    <a:pt x="1845" y="644"/>
                    <a:pt x="1844" y="609"/>
                  </a:cubicBezTo>
                  <a:cubicBezTo>
                    <a:pt x="1893" y="623"/>
                    <a:pt x="1937" y="641"/>
                    <a:pt x="1977" y="666"/>
                  </a:cubicBezTo>
                  <a:cubicBezTo>
                    <a:pt x="1977" y="674"/>
                    <a:pt x="1977" y="681"/>
                    <a:pt x="1977" y="688"/>
                  </a:cubicBezTo>
                  <a:cubicBezTo>
                    <a:pt x="1977" y="705"/>
                    <a:pt x="1978" y="724"/>
                    <a:pt x="1979" y="742"/>
                  </a:cubicBezTo>
                  <a:moveTo>
                    <a:pt x="1264" y="733"/>
                  </a:moveTo>
                  <a:cubicBezTo>
                    <a:pt x="1258" y="702"/>
                    <a:pt x="1252" y="668"/>
                    <a:pt x="1246" y="632"/>
                  </a:cubicBezTo>
                  <a:cubicBezTo>
                    <a:pt x="1291" y="621"/>
                    <a:pt x="1336" y="611"/>
                    <a:pt x="1383" y="603"/>
                  </a:cubicBezTo>
                  <a:cubicBezTo>
                    <a:pt x="1388" y="639"/>
                    <a:pt x="1393" y="673"/>
                    <a:pt x="1398" y="704"/>
                  </a:cubicBezTo>
                  <a:cubicBezTo>
                    <a:pt x="1352" y="712"/>
                    <a:pt x="1307" y="721"/>
                    <a:pt x="1264" y="733"/>
                  </a:cubicBezTo>
                  <a:moveTo>
                    <a:pt x="130" y="734"/>
                  </a:moveTo>
                  <a:cubicBezTo>
                    <a:pt x="125" y="721"/>
                    <a:pt x="121" y="711"/>
                    <a:pt x="119" y="706"/>
                  </a:cubicBezTo>
                  <a:cubicBezTo>
                    <a:pt x="122" y="696"/>
                    <a:pt x="124" y="687"/>
                    <a:pt x="126" y="678"/>
                  </a:cubicBezTo>
                  <a:cubicBezTo>
                    <a:pt x="141" y="650"/>
                    <a:pt x="155" y="621"/>
                    <a:pt x="166" y="593"/>
                  </a:cubicBezTo>
                  <a:cubicBezTo>
                    <a:pt x="163" y="628"/>
                    <a:pt x="157" y="666"/>
                    <a:pt x="146" y="705"/>
                  </a:cubicBezTo>
                  <a:cubicBezTo>
                    <a:pt x="141" y="715"/>
                    <a:pt x="136" y="724"/>
                    <a:pt x="130" y="734"/>
                  </a:cubicBezTo>
                  <a:moveTo>
                    <a:pt x="653" y="765"/>
                  </a:moveTo>
                  <a:cubicBezTo>
                    <a:pt x="644" y="733"/>
                    <a:pt x="636" y="700"/>
                    <a:pt x="627" y="667"/>
                  </a:cubicBezTo>
                  <a:cubicBezTo>
                    <a:pt x="667" y="640"/>
                    <a:pt x="710" y="614"/>
                    <a:pt x="755" y="588"/>
                  </a:cubicBezTo>
                  <a:cubicBezTo>
                    <a:pt x="763" y="622"/>
                    <a:pt x="771" y="655"/>
                    <a:pt x="779" y="687"/>
                  </a:cubicBezTo>
                  <a:cubicBezTo>
                    <a:pt x="734" y="712"/>
                    <a:pt x="692" y="738"/>
                    <a:pt x="653" y="765"/>
                  </a:cubicBezTo>
                  <a:moveTo>
                    <a:pt x="1409" y="702"/>
                  </a:moveTo>
                  <a:cubicBezTo>
                    <a:pt x="1404" y="671"/>
                    <a:pt x="1399" y="637"/>
                    <a:pt x="1394" y="601"/>
                  </a:cubicBezTo>
                  <a:cubicBezTo>
                    <a:pt x="1441" y="593"/>
                    <a:pt x="1489" y="588"/>
                    <a:pt x="1537" y="584"/>
                  </a:cubicBezTo>
                  <a:cubicBezTo>
                    <a:pt x="1540" y="621"/>
                    <a:pt x="1543" y="654"/>
                    <a:pt x="1546" y="684"/>
                  </a:cubicBezTo>
                  <a:cubicBezTo>
                    <a:pt x="1500" y="688"/>
                    <a:pt x="1454" y="694"/>
                    <a:pt x="1409" y="702"/>
                  </a:cubicBezTo>
                  <a:moveTo>
                    <a:pt x="1836" y="697"/>
                  </a:moveTo>
                  <a:cubicBezTo>
                    <a:pt x="1794" y="688"/>
                    <a:pt x="1749" y="683"/>
                    <a:pt x="1703" y="681"/>
                  </a:cubicBezTo>
                  <a:cubicBezTo>
                    <a:pt x="1702" y="653"/>
                    <a:pt x="1700" y="620"/>
                    <a:pt x="1697" y="584"/>
                  </a:cubicBezTo>
                  <a:cubicBezTo>
                    <a:pt x="1745" y="588"/>
                    <a:pt x="1790" y="595"/>
                    <a:pt x="1833" y="606"/>
                  </a:cubicBezTo>
                  <a:cubicBezTo>
                    <a:pt x="1834" y="641"/>
                    <a:pt x="1835" y="672"/>
                    <a:pt x="1836" y="697"/>
                  </a:cubicBezTo>
                  <a:moveTo>
                    <a:pt x="1557" y="684"/>
                  </a:moveTo>
                  <a:cubicBezTo>
                    <a:pt x="1555" y="654"/>
                    <a:pt x="1551" y="620"/>
                    <a:pt x="1548" y="584"/>
                  </a:cubicBezTo>
                  <a:cubicBezTo>
                    <a:pt x="1572" y="582"/>
                    <a:pt x="1597" y="582"/>
                    <a:pt x="1621" y="582"/>
                  </a:cubicBezTo>
                  <a:cubicBezTo>
                    <a:pt x="1643" y="582"/>
                    <a:pt x="1665" y="582"/>
                    <a:pt x="1686" y="584"/>
                  </a:cubicBezTo>
                  <a:cubicBezTo>
                    <a:pt x="1688" y="619"/>
                    <a:pt x="1690" y="652"/>
                    <a:pt x="1692" y="681"/>
                  </a:cubicBezTo>
                  <a:cubicBezTo>
                    <a:pt x="1679" y="680"/>
                    <a:pt x="1666" y="680"/>
                    <a:pt x="1653" y="680"/>
                  </a:cubicBezTo>
                  <a:cubicBezTo>
                    <a:pt x="1621" y="680"/>
                    <a:pt x="1589" y="681"/>
                    <a:pt x="1557" y="684"/>
                  </a:cubicBezTo>
                  <a:moveTo>
                    <a:pt x="958" y="721"/>
                  </a:moveTo>
                  <a:cubicBezTo>
                    <a:pt x="952" y="689"/>
                    <a:pt x="945" y="655"/>
                    <a:pt x="938" y="620"/>
                  </a:cubicBezTo>
                  <a:cubicBezTo>
                    <a:pt x="978" y="603"/>
                    <a:pt x="1019" y="586"/>
                    <a:pt x="1059" y="572"/>
                  </a:cubicBezTo>
                  <a:cubicBezTo>
                    <a:pt x="1064" y="570"/>
                    <a:pt x="1069" y="568"/>
                    <a:pt x="1073" y="567"/>
                  </a:cubicBezTo>
                  <a:cubicBezTo>
                    <a:pt x="1079" y="601"/>
                    <a:pt x="1085" y="635"/>
                    <a:pt x="1091" y="667"/>
                  </a:cubicBezTo>
                  <a:cubicBezTo>
                    <a:pt x="1047" y="683"/>
                    <a:pt x="1002" y="701"/>
                    <a:pt x="958" y="721"/>
                  </a:cubicBezTo>
                  <a:moveTo>
                    <a:pt x="336" y="820"/>
                  </a:moveTo>
                  <a:cubicBezTo>
                    <a:pt x="325" y="790"/>
                    <a:pt x="314" y="759"/>
                    <a:pt x="303" y="729"/>
                  </a:cubicBezTo>
                  <a:cubicBezTo>
                    <a:pt x="303" y="728"/>
                    <a:pt x="303" y="728"/>
                    <a:pt x="303" y="728"/>
                  </a:cubicBezTo>
                  <a:cubicBezTo>
                    <a:pt x="312" y="696"/>
                    <a:pt x="332" y="661"/>
                    <a:pt x="361" y="626"/>
                  </a:cubicBezTo>
                  <a:cubicBezTo>
                    <a:pt x="378" y="605"/>
                    <a:pt x="397" y="585"/>
                    <a:pt x="420" y="564"/>
                  </a:cubicBezTo>
                  <a:cubicBezTo>
                    <a:pt x="428" y="595"/>
                    <a:pt x="438" y="627"/>
                    <a:pt x="448" y="661"/>
                  </a:cubicBezTo>
                  <a:cubicBezTo>
                    <a:pt x="431" y="677"/>
                    <a:pt x="415" y="692"/>
                    <a:pt x="402" y="708"/>
                  </a:cubicBezTo>
                  <a:cubicBezTo>
                    <a:pt x="372" y="742"/>
                    <a:pt x="351" y="777"/>
                    <a:pt x="340" y="809"/>
                  </a:cubicBezTo>
                  <a:cubicBezTo>
                    <a:pt x="339" y="813"/>
                    <a:pt x="337" y="817"/>
                    <a:pt x="336" y="820"/>
                  </a:cubicBezTo>
                  <a:moveTo>
                    <a:pt x="489" y="761"/>
                  </a:moveTo>
                  <a:cubicBezTo>
                    <a:pt x="479" y="729"/>
                    <a:pt x="470" y="697"/>
                    <a:pt x="460" y="665"/>
                  </a:cubicBezTo>
                  <a:cubicBezTo>
                    <a:pt x="497" y="631"/>
                    <a:pt x="540" y="597"/>
                    <a:pt x="589" y="564"/>
                  </a:cubicBezTo>
                  <a:cubicBezTo>
                    <a:pt x="597" y="596"/>
                    <a:pt x="605" y="629"/>
                    <a:pt x="614" y="662"/>
                  </a:cubicBezTo>
                  <a:cubicBezTo>
                    <a:pt x="567" y="695"/>
                    <a:pt x="525" y="728"/>
                    <a:pt x="489" y="761"/>
                  </a:cubicBezTo>
                  <a:moveTo>
                    <a:pt x="32" y="681"/>
                  </a:moveTo>
                  <a:cubicBezTo>
                    <a:pt x="31" y="675"/>
                    <a:pt x="29" y="669"/>
                    <a:pt x="28" y="662"/>
                  </a:cubicBezTo>
                  <a:cubicBezTo>
                    <a:pt x="25" y="650"/>
                    <a:pt x="20" y="638"/>
                    <a:pt x="15" y="627"/>
                  </a:cubicBezTo>
                  <a:cubicBezTo>
                    <a:pt x="24" y="605"/>
                    <a:pt x="32" y="582"/>
                    <a:pt x="39" y="558"/>
                  </a:cubicBezTo>
                  <a:cubicBezTo>
                    <a:pt x="58" y="570"/>
                    <a:pt x="70" y="580"/>
                    <a:pt x="75" y="585"/>
                  </a:cubicBezTo>
                  <a:cubicBezTo>
                    <a:pt x="74" y="591"/>
                    <a:pt x="73" y="597"/>
                    <a:pt x="72" y="603"/>
                  </a:cubicBezTo>
                  <a:cubicBezTo>
                    <a:pt x="68" y="601"/>
                    <a:pt x="68" y="601"/>
                    <a:pt x="68" y="601"/>
                  </a:cubicBezTo>
                  <a:cubicBezTo>
                    <a:pt x="57" y="630"/>
                    <a:pt x="45" y="657"/>
                    <a:pt x="32" y="681"/>
                  </a:cubicBezTo>
                  <a:moveTo>
                    <a:pt x="9" y="836"/>
                  </a:moveTo>
                  <a:cubicBezTo>
                    <a:pt x="10" y="834"/>
                    <a:pt x="11" y="832"/>
                    <a:pt x="12" y="830"/>
                  </a:cubicBezTo>
                  <a:cubicBezTo>
                    <a:pt x="51" y="766"/>
                    <a:pt x="79" y="692"/>
                    <a:pt x="96" y="608"/>
                  </a:cubicBezTo>
                  <a:cubicBezTo>
                    <a:pt x="104" y="590"/>
                    <a:pt x="117" y="560"/>
                    <a:pt x="130" y="527"/>
                  </a:cubicBezTo>
                  <a:cubicBezTo>
                    <a:pt x="130" y="558"/>
                    <a:pt x="127" y="611"/>
                    <a:pt x="115" y="672"/>
                  </a:cubicBezTo>
                  <a:cubicBezTo>
                    <a:pt x="82" y="733"/>
                    <a:pt x="42" y="792"/>
                    <a:pt x="9" y="836"/>
                  </a:cubicBezTo>
                  <a:moveTo>
                    <a:pt x="1102" y="663"/>
                  </a:moveTo>
                  <a:cubicBezTo>
                    <a:pt x="1096" y="631"/>
                    <a:pt x="1090" y="597"/>
                    <a:pt x="1084" y="563"/>
                  </a:cubicBezTo>
                  <a:cubicBezTo>
                    <a:pt x="1126" y="548"/>
                    <a:pt x="1171" y="535"/>
                    <a:pt x="1217" y="523"/>
                  </a:cubicBezTo>
                  <a:cubicBezTo>
                    <a:pt x="1222" y="557"/>
                    <a:pt x="1228" y="591"/>
                    <a:pt x="1233" y="623"/>
                  </a:cubicBezTo>
                  <a:cubicBezTo>
                    <a:pt x="1187" y="635"/>
                    <a:pt x="1143" y="649"/>
                    <a:pt x="1102" y="663"/>
                  </a:cubicBezTo>
                  <a:moveTo>
                    <a:pt x="155" y="714"/>
                  </a:moveTo>
                  <a:cubicBezTo>
                    <a:pt x="156" y="712"/>
                    <a:pt x="156" y="711"/>
                    <a:pt x="157" y="710"/>
                  </a:cubicBezTo>
                  <a:cubicBezTo>
                    <a:pt x="181" y="663"/>
                    <a:pt x="200" y="612"/>
                    <a:pt x="209" y="558"/>
                  </a:cubicBezTo>
                  <a:cubicBezTo>
                    <a:pt x="212" y="546"/>
                    <a:pt x="215" y="534"/>
                    <a:pt x="220" y="521"/>
                  </a:cubicBezTo>
                  <a:cubicBezTo>
                    <a:pt x="226" y="538"/>
                    <a:pt x="237" y="573"/>
                    <a:pt x="252" y="617"/>
                  </a:cubicBezTo>
                  <a:cubicBezTo>
                    <a:pt x="250" y="625"/>
                    <a:pt x="247" y="633"/>
                    <a:pt x="246" y="640"/>
                  </a:cubicBezTo>
                  <a:cubicBezTo>
                    <a:pt x="231" y="706"/>
                    <a:pt x="202" y="766"/>
                    <a:pt x="164" y="820"/>
                  </a:cubicBezTo>
                  <a:cubicBezTo>
                    <a:pt x="153" y="792"/>
                    <a:pt x="143" y="767"/>
                    <a:pt x="135" y="747"/>
                  </a:cubicBezTo>
                  <a:cubicBezTo>
                    <a:pt x="142" y="736"/>
                    <a:pt x="148" y="725"/>
                    <a:pt x="154" y="714"/>
                  </a:cubicBezTo>
                  <a:cubicBezTo>
                    <a:pt x="155" y="714"/>
                    <a:pt x="155" y="714"/>
                    <a:pt x="155" y="714"/>
                  </a:cubicBezTo>
                  <a:moveTo>
                    <a:pt x="789" y="682"/>
                  </a:moveTo>
                  <a:cubicBezTo>
                    <a:pt x="781" y="649"/>
                    <a:pt x="773" y="616"/>
                    <a:pt x="765" y="583"/>
                  </a:cubicBezTo>
                  <a:cubicBezTo>
                    <a:pt x="810" y="558"/>
                    <a:pt x="857" y="535"/>
                    <a:pt x="906" y="513"/>
                  </a:cubicBezTo>
                  <a:cubicBezTo>
                    <a:pt x="912" y="547"/>
                    <a:pt x="919" y="580"/>
                    <a:pt x="925" y="613"/>
                  </a:cubicBezTo>
                  <a:cubicBezTo>
                    <a:pt x="879" y="634"/>
                    <a:pt x="833" y="657"/>
                    <a:pt x="789" y="682"/>
                  </a:cubicBezTo>
                  <a:moveTo>
                    <a:pt x="1977" y="652"/>
                  </a:moveTo>
                  <a:cubicBezTo>
                    <a:pt x="1937" y="628"/>
                    <a:pt x="1892" y="610"/>
                    <a:pt x="1844" y="597"/>
                  </a:cubicBezTo>
                  <a:cubicBezTo>
                    <a:pt x="1843" y="570"/>
                    <a:pt x="1842" y="540"/>
                    <a:pt x="1842" y="510"/>
                  </a:cubicBezTo>
                  <a:cubicBezTo>
                    <a:pt x="1888" y="526"/>
                    <a:pt x="1930" y="548"/>
                    <a:pt x="1966" y="577"/>
                  </a:cubicBezTo>
                  <a:cubicBezTo>
                    <a:pt x="1970" y="580"/>
                    <a:pt x="1974" y="583"/>
                    <a:pt x="1978" y="586"/>
                  </a:cubicBezTo>
                  <a:cubicBezTo>
                    <a:pt x="1977" y="610"/>
                    <a:pt x="1977" y="632"/>
                    <a:pt x="1977" y="652"/>
                  </a:cubicBezTo>
                  <a:moveTo>
                    <a:pt x="1244" y="621"/>
                  </a:moveTo>
                  <a:cubicBezTo>
                    <a:pt x="1239" y="588"/>
                    <a:pt x="1233" y="555"/>
                    <a:pt x="1227" y="520"/>
                  </a:cubicBezTo>
                  <a:cubicBezTo>
                    <a:pt x="1273" y="509"/>
                    <a:pt x="1320" y="499"/>
                    <a:pt x="1367" y="491"/>
                  </a:cubicBezTo>
                  <a:cubicBezTo>
                    <a:pt x="1372" y="525"/>
                    <a:pt x="1376" y="559"/>
                    <a:pt x="1381" y="591"/>
                  </a:cubicBezTo>
                  <a:cubicBezTo>
                    <a:pt x="1335" y="599"/>
                    <a:pt x="1289" y="609"/>
                    <a:pt x="1244" y="621"/>
                  </a:cubicBezTo>
                  <a:moveTo>
                    <a:pt x="78" y="572"/>
                  </a:moveTo>
                  <a:cubicBezTo>
                    <a:pt x="71" y="565"/>
                    <a:pt x="58" y="556"/>
                    <a:pt x="42" y="545"/>
                  </a:cubicBezTo>
                  <a:cubicBezTo>
                    <a:pt x="47" y="525"/>
                    <a:pt x="51" y="504"/>
                    <a:pt x="55" y="482"/>
                  </a:cubicBezTo>
                  <a:cubicBezTo>
                    <a:pt x="76" y="498"/>
                    <a:pt x="87" y="510"/>
                    <a:pt x="87" y="510"/>
                  </a:cubicBezTo>
                  <a:cubicBezTo>
                    <a:pt x="85" y="529"/>
                    <a:pt x="82" y="550"/>
                    <a:pt x="78" y="572"/>
                  </a:cubicBezTo>
                  <a:moveTo>
                    <a:pt x="624" y="655"/>
                  </a:moveTo>
                  <a:cubicBezTo>
                    <a:pt x="615" y="622"/>
                    <a:pt x="607" y="589"/>
                    <a:pt x="598" y="557"/>
                  </a:cubicBezTo>
                  <a:cubicBezTo>
                    <a:pt x="639" y="529"/>
                    <a:pt x="683" y="503"/>
                    <a:pt x="729" y="477"/>
                  </a:cubicBezTo>
                  <a:cubicBezTo>
                    <a:pt x="736" y="510"/>
                    <a:pt x="744" y="543"/>
                    <a:pt x="752" y="577"/>
                  </a:cubicBezTo>
                  <a:cubicBezTo>
                    <a:pt x="707" y="602"/>
                    <a:pt x="664" y="628"/>
                    <a:pt x="624" y="655"/>
                  </a:cubicBezTo>
                  <a:moveTo>
                    <a:pt x="1833" y="594"/>
                  </a:moveTo>
                  <a:cubicBezTo>
                    <a:pt x="1790" y="583"/>
                    <a:pt x="1744" y="576"/>
                    <a:pt x="1697" y="572"/>
                  </a:cubicBezTo>
                  <a:cubicBezTo>
                    <a:pt x="1695" y="542"/>
                    <a:pt x="1693" y="510"/>
                    <a:pt x="1691" y="477"/>
                  </a:cubicBezTo>
                  <a:cubicBezTo>
                    <a:pt x="1740" y="482"/>
                    <a:pt x="1787" y="491"/>
                    <a:pt x="1830" y="506"/>
                  </a:cubicBezTo>
                  <a:cubicBezTo>
                    <a:pt x="1831" y="536"/>
                    <a:pt x="1832" y="566"/>
                    <a:pt x="1833" y="594"/>
                  </a:cubicBezTo>
                  <a:moveTo>
                    <a:pt x="1392" y="590"/>
                  </a:moveTo>
                  <a:cubicBezTo>
                    <a:pt x="1387" y="557"/>
                    <a:pt x="1383" y="524"/>
                    <a:pt x="1378" y="489"/>
                  </a:cubicBezTo>
                  <a:cubicBezTo>
                    <a:pt x="1427" y="481"/>
                    <a:pt x="1478" y="476"/>
                    <a:pt x="1527" y="473"/>
                  </a:cubicBezTo>
                  <a:cubicBezTo>
                    <a:pt x="1530" y="507"/>
                    <a:pt x="1533" y="541"/>
                    <a:pt x="1536" y="573"/>
                  </a:cubicBezTo>
                  <a:cubicBezTo>
                    <a:pt x="1488" y="576"/>
                    <a:pt x="1440" y="582"/>
                    <a:pt x="1392" y="590"/>
                  </a:cubicBezTo>
                  <a:moveTo>
                    <a:pt x="1547" y="572"/>
                  </a:moveTo>
                  <a:cubicBezTo>
                    <a:pt x="1544" y="540"/>
                    <a:pt x="1541" y="507"/>
                    <a:pt x="1538" y="472"/>
                  </a:cubicBezTo>
                  <a:cubicBezTo>
                    <a:pt x="1555" y="472"/>
                    <a:pt x="1571" y="471"/>
                    <a:pt x="1587" y="471"/>
                  </a:cubicBezTo>
                  <a:cubicBezTo>
                    <a:pt x="1619" y="471"/>
                    <a:pt x="1650" y="473"/>
                    <a:pt x="1680" y="476"/>
                  </a:cubicBezTo>
                  <a:cubicBezTo>
                    <a:pt x="1682" y="509"/>
                    <a:pt x="1684" y="541"/>
                    <a:pt x="1686" y="572"/>
                  </a:cubicBezTo>
                  <a:cubicBezTo>
                    <a:pt x="1664" y="570"/>
                    <a:pt x="1642" y="570"/>
                    <a:pt x="1620" y="570"/>
                  </a:cubicBezTo>
                  <a:cubicBezTo>
                    <a:pt x="1596" y="570"/>
                    <a:pt x="1572" y="570"/>
                    <a:pt x="1547" y="572"/>
                  </a:cubicBezTo>
                  <a:moveTo>
                    <a:pt x="105" y="559"/>
                  </a:moveTo>
                  <a:cubicBezTo>
                    <a:pt x="109" y="530"/>
                    <a:pt x="112" y="501"/>
                    <a:pt x="114" y="471"/>
                  </a:cubicBezTo>
                  <a:cubicBezTo>
                    <a:pt x="119" y="480"/>
                    <a:pt x="125" y="492"/>
                    <a:pt x="128" y="503"/>
                  </a:cubicBezTo>
                  <a:cubicBezTo>
                    <a:pt x="120" y="522"/>
                    <a:pt x="112" y="542"/>
                    <a:pt x="105" y="559"/>
                  </a:cubicBezTo>
                  <a:moveTo>
                    <a:pt x="936" y="609"/>
                  </a:moveTo>
                  <a:cubicBezTo>
                    <a:pt x="929" y="576"/>
                    <a:pt x="923" y="542"/>
                    <a:pt x="916" y="508"/>
                  </a:cubicBezTo>
                  <a:cubicBezTo>
                    <a:pt x="950" y="494"/>
                    <a:pt x="983" y="480"/>
                    <a:pt x="1017" y="467"/>
                  </a:cubicBezTo>
                  <a:cubicBezTo>
                    <a:pt x="1029" y="463"/>
                    <a:pt x="1041" y="458"/>
                    <a:pt x="1054" y="454"/>
                  </a:cubicBezTo>
                  <a:cubicBezTo>
                    <a:pt x="1059" y="488"/>
                    <a:pt x="1065" y="522"/>
                    <a:pt x="1071" y="555"/>
                  </a:cubicBezTo>
                  <a:cubicBezTo>
                    <a:pt x="1066" y="557"/>
                    <a:pt x="1061" y="558"/>
                    <a:pt x="1056" y="560"/>
                  </a:cubicBezTo>
                  <a:cubicBezTo>
                    <a:pt x="1016" y="575"/>
                    <a:pt x="975" y="591"/>
                    <a:pt x="936" y="609"/>
                  </a:cubicBezTo>
                  <a:moveTo>
                    <a:pt x="297" y="711"/>
                  </a:moveTo>
                  <a:cubicBezTo>
                    <a:pt x="285" y="677"/>
                    <a:pt x="274" y="645"/>
                    <a:pt x="264" y="617"/>
                  </a:cubicBezTo>
                  <a:cubicBezTo>
                    <a:pt x="274" y="591"/>
                    <a:pt x="290" y="563"/>
                    <a:pt x="312" y="535"/>
                  </a:cubicBezTo>
                  <a:cubicBezTo>
                    <a:pt x="333" y="508"/>
                    <a:pt x="359" y="481"/>
                    <a:pt x="388" y="453"/>
                  </a:cubicBezTo>
                  <a:cubicBezTo>
                    <a:pt x="397" y="482"/>
                    <a:pt x="406" y="516"/>
                    <a:pt x="416" y="551"/>
                  </a:cubicBezTo>
                  <a:cubicBezTo>
                    <a:pt x="392" y="574"/>
                    <a:pt x="370" y="596"/>
                    <a:pt x="352" y="618"/>
                  </a:cubicBezTo>
                  <a:cubicBezTo>
                    <a:pt x="326" y="650"/>
                    <a:pt x="308" y="681"/>
                    <a:pt x="297" y="711"/>
                  </a:cubicBezTo>
                  <a:moveTo>
                    <a:pt x="457" y="652"/>
                  </a:moveTo>
                  <a:cubicBezTo>
                    <a:pt x="447" y="619"/>
                    <a:pt x="438" y="586"/>
                    <a:pt x="429" y="555"/>
                  </a:cubicBezTo>
                  <a:cubicBezTo>
                    <a:pt x="467" y="521"/>
                    <a:pt x="511" y="486"/>
                    <a:pt x="561" y="452"/>
                  </a:cubicBezTo>
                  <a:cubicBezTo>
                    <a:pt x="568" y="484"/>
                    <a:pt x="577" y="517"/>
                    <a:pt x="585" y="551"/>
                  </a:cubicBezTo>
                  <a:cubicBezTo>
                    <a:pt x="537" y="585"/>
                    <a:pt x="494" y="618"/>
                    <a:pt x="457" y="652"/>
                  </a:cubicBezTo>
                  <a:moveTo>
                    <a:pt x="160" y="448"/>
                  </a:moveTo>
                  <a:cubicBezTo>
                    <a:pt x="160" y="446"/>
                    <a:pt x="160" y="446"/>
                    <a:pt x="159" y="444"/>
                  </a:cubicBezTo>
                  <a:cubicBezTo>
                    <a:pt x="160" y="441"/>
                    <a:pt x="161" y="438"/>
                    <a:pt x="162" y="435"/>
                  </a:cubicBezTo>
                  <a:cubicBezTo>
                    <a:pt x="165" y="457"/>
                    <a:pt x="169" y="490"/>
                    <a:pt x="169" y="530"/>
                  </a:cubicBezTo>
                  <a:cubicBezTo>
                    <a:pt x="169" y="537"/>
                    <a:pt x="169" y="545"/>
                    <a:pt x="169" y="553"/>
                  </a:cubicBezTo>
                  <a:cubicBezTo>
                    <a:pt x="159" y="581"/>
                    <a:pt x="146" y="608"/>
                    <a:pt x="131" y="637"/>
                  </a:cubicBezTo>
                  <a:cubicBezTo>
                    <a:pt x="139" y="590"/>
                    <a:pt x="140" y="549"/>
                    <a:pt x="140" y="523"/>
                  </a:cubicBezTo>
                  <a:cubicBezTo>
                    <a:pt x="140" y="505"/>
                    <a:pt x="139" y="495"/>
                    <a:pt x="139" y="494"/>
                  </a:cubicBezTo>
                  <a:cubicBezTo>
                    <a:pt x="139" y="494"/>
                    <a:pt x="139" y="494"/>
                    <a:pt x="139" y="494"/>
                  </a:cubicBezTo>
                  <a:cubicBezTo>
                    <a:pt x="139" y="494"/>
                    <a:pt x="139" y="494"/>
                    <a:pt x="139" y="494"/>
                  </a:cubicBezTo>
                  <a:cubicBezTo>
                    <a:pt x="146" y="483"/>
                    <a:pt x="152" y="463"/>
                    <a:pt x="157" y="447"/>
                  </a:cubicBezTo>
                  <a:cubicBezTo>
                    <a:pt x="160" y="448"/>
                    <a:pt x="160" y="448"/>
                    <a:pt x="160" y="448"/>
                  </a:cubicBezTo>
                  <a:moveTo>
                    <a:pt x="168" y="656"/>
                  </a:moveTo>
                  <a:cubicBezTo>
                    <a:pt x="175" y="620"/>
                    <a:pt x="178" y="586"/>
                    <a:pt x="179" y="555"/>
                  </a:cubicBezTo>
                  <a:cubicBezTo>
                    <a:pt x="188" y="529"/>
                    <a:pt x="194" y="504"/>
                    <a:pt x="196" y="479"/>
                  </a:cubicBezTo>
                  <a:cubicBezTo>
                    <a:pt x="198" y="461"/>
                    <a:pt x="200" y="441"/>
                    <a:pt x="205" y="428"/>
                  </a:cubicBezTo>
                  <a:cubicBezTo>
                    <a:pt x="212" y="447"/>
                    <a:pt x="218" y="463"/>
                    <a:pt x="219" y="474"/>
                  </a:cubicBezTo>
                  <a:cubicBezTo>
                    <a:pt x="224" y="473"/>
                    <a:pt x="224" y="473"/>
                    <a:pt x="224" y="473"/>
                  </a:cubicBezTo>
                  <a:cubicBezTo>
                    <a:pt x="211" y="498"/>
                    <a:pt x="202" y="527"/>
                    <a:pt x="198" y="551"/>
                  </a:cubicBezTo>
                  <a:cubicBezTo>
                    <a:pt x="192" y="587"/>
                    <a:pt x="182" y="624"/>
                    <a:pt x="168" y="656"/>
                  </a:cubicBezTo>
                  <a:moveTo>
                    <a:pt x="1978" y="571"/>
                  </a:moveTo>
                  <a:cubicBezTo>
                    <a:pt x="1976" y="570"/>
                    <a:pt x="1975" y="569"/>
                    <a:pt x="1973" y="567"/>
                  </a:cubicBezTo>
                  <a:cubicBezTo>
                    <a:pt x="1935" y="537"/>
                    <a:pt x="1890" y="514"/>
                    <a:pt x="1841" y="497"/>
                  </a:cubicBezTo>
                  <a:cubicBezTo>
                    <a:pt x="1841" y="470"/>
                    <a:pt x="1840" y="441"/>
                    <a:pt x="1840" y="413"/>
                  </a:cubicBezTo>
                  <a:cubicBezTo>
                    <a:pt x="1876" y="430"/>
                    <a:pt x="1910" y="450"/>
                    <a:pt x="1939" y="476"/>
                  </a:cubicBezTo>
                  <a:cubicBezTo>
                    <a:pt x="1953" y="488"/>
                    <a:pt x="1966" y="500"/>
                    <a:pt x="1980" y="511"/>
                  </a:cubicBezTo>
                  <a:cubicBezTo>
                    <a:pt x="1979" y="531"/>
                    <a:pt x="1978" y="552"/>
                    <a:pt x="1978" y="571"/>
                  </a:cubicBezTo>
                  <a:moveTo>
                    <a:pt x="1082" y="551"/>
                  </a:moveTo>
                  <a:cubicBezTo>
                    <a:pt x="1076" y="518"/>
                    <a:pt x="1070" y="484"/>
                    <a:pt x="1065" y="450"/>
                  </a:cubicBezTo>
                  <a:cubicBezTo>
                    <a:pt x="1107" y="436"/>
                    <a:pt x="1152" y="422"/>
                    <a:pt x="1198" y="411"/>
                  </a:cubicBezTo>
                  <a:cubicBezTo>
                    <a:pt x="1204" y="444"/>
                    <a:pt x="1209" y="478"/>
                    <a:pt x="1215" y="511"/>
                  </a:cubicBezTo>
                  <a:cubicBezTo>
                    <a:pt x="1169" y="523"/>
                    <a:pt x="1124" y="537"/>
                    <a:pt x="1082" y="551"/>
                  </a:cubicBezTo>
                  <a:moveTo>
                    <a:pt x="762" y="571"/>
                  </a:moveTo>
                  <a:cubicBezTo>
                    <a:pt x="754" y="537"/>
                    <a:pt x="747" y="504"/>
                    <a:pt x="739" y="472"/>
                  </a:cubicBezTo>
                  <a:cubicBezTo>
                    <a:pt x="785" y="446"/>
                    <a:pt x="834" y="422"/>
                    <a:pt x="884" y="400"/>
                  </a:cubicBezTo>
                  <a:cubicBezTo>
                    <a:pt x="890" y="433"/>
                    <a:pt x="897" y="467"/>
                    <a:pt x="903" y="501"/>
                  </a:cubicBezTo>
                  <a:cubicBezTo>
                    <a:pt x="855" y="523"/>
                    <a:pt x="808" y="546"/>
                    <a:pt x="762" y="571"/>
                  </a:cubicBezTo>
                  <a:moveTo>
                    <a:pt x="134" y="486"/>
                  </a:moveTo>
                  <a:cubicBezTo>
                    <a:pt x="128" y="471"/>
                    <a:pt x="119" y="456"/>
                    <a:pt x="116" y="450"/>
                  </a:cubicBezTo>
                  <a:cubicBezTo>
                    <a:pt x="117" y="431"/>
                    <a:pt x="117" y="411"/>
                    <a:pt x="117" y="391"/>
                  </a:cubicBezTo>
                  <a:cubicBezTo>
                    <a:pt x="127" y="407"/>
                    <a:pt x="141" y="431"/>
                    <a:pt x="147" y="446"/>
                  </a:cubicBezTo>
                  <a:cubicBezTo>
                    <a:pt x="143" y="459"/>
                    <a:pt x="139" y="472"/>
                    <a:pt x="134" y="486"/>
                  </a:cubicBezTo>
                  <a:moveTo>
                    <a:pt x="89" y="496"/>
                  </a:moveTo>
                  <a:cubicBezTo>
                    <a:pt x="82" y="490"/>
                    <a:pt x="72" y="480"/>
                    <a:pt x="56" y="469"/>
                  </a:cubicBezTo>
                  <a:cubicBezTo>
                    <a:pt x="60" y="444"/>
                    <a:pt x="62" y="417"/>
                    <a:pt x="63" y="389"/>
                  </a:cubicBezTo>
                  <a:cubicBezTo>
                    <a:pt x="83" y="405"/>
                    <a:pt x="94" y="417"/>
                    <a:pt x="94" y="418"/>
                  </a:cubicBezTo>
                  <a:cubicBezTo>
                    <a:pt x="94" y="438"/>
                    <a:pt x="92" y="464"/>
                    <a:pt x="89" y="496"/>
                  </a:cubicBezTo>
                  <a:moveTo>
                    <a:pt x="230" y="474"/>
                  </a:moveTo>
                  <a:cubicBezTo>
                    <a:pt x="227" y="459"/>
                    <a:pt x="219" y="438"/>
                    <a:pt x="211" y="417"/>
                  </a:cubicBezTo>
                  <a:cubicBezTo>
                    <a:pt x="218" y="403"/>
                    <a:pt x="227" y="390"/>
                    <a:pt x="237" y="380"/>
                  </a:cubicBezTo>
                  <a:cubicBezTo>
                    <a:pt x="250" y="397"/>
                    <a:pt x="260" y="412"/>
                    <a:pt x="266" y="422"/>
                  </a:cubicBezTo>
                  <a:cubicBezTo>
                    <a:pt x="252" y="439"/>
                    <a:pt x="240" y="457"/>
                    <a:pt x="230" y="474"/>
                  </a:cubicBezTo>
                  <a:moveTo>
                    <a:pt x="1226" y="508"/>
                  </a:moveTo>
                  <a:cubicBezTo>
                    <a:pt x="1220" y="475"/>
                    <a:pt x="1214" y="441"/>
                    <a:pt x="1209" y="408"/>
                  </a:cubicBezTo>
                  <a:cubicBezTo>
                    <a:pt x="1255" y="396"/>
                    <a:pt x="1303" y="386"/>
                    <a:pt x="1351" y="379"/>
                  </a:cubicBezTo>
                  <a:cubicBezTo>
                    <a:pt x="1355" y="412"/>
                    <a:pt x="1360" y="446"/>
                    <a:pt x="1365" y="479"/>
                  </a:cubicBezTo>
                  <a:cubicBezTo>
                    <a:pt x="1318" y="487"/>
                    <a:pt x="1271" y="497"/>
                    <a:pt x="1226" y="508"/>
                  </a:cubicBezTo>
                  <a:moveTo>
                    <a:pt x="1830" y="493"/>
                  </a:moveTo>
                  <a:cubicBezTo>
                    <a:pt x="1787" y="479"/>
                    <a:pt x="1740" y="470"/>
                    <a:pt x="1691" y="465"/>
                  </a:cubicBezTo>
                  <a:cubicBezTo>
                    <a:pt x="1689" y="434"/>
                    <a:pt x="1688" y="402"/>
                    <a:pt x="1686" y="370"/>
                  </a:cubicBezTo>
                  <a:cubicBezTo>
                    <a:pt x="1737" y="378"/>
                    <a:pt x="1785" y="390"/>
                    <a:pt x="1828" y="408"/>
                  </a:cubicBezTo>
                  <a:cubicBezTo>
                    <a:pt x="1829" y="437"/>
                    <a:pt x="1829" y="465"/>
                    <a:pt x="1830" y="493"/>
                  </a:cubicBezTo>
                  <a:moveTo>
                    <a:pt x="180" y="513"/>
                  </a:moveTo>
                  <a:cubicBezTo>
                    <a:pt x="179" y="461"/>
                    <a:pt x="172" y="423"/>
                    <a:pt x="169" y="408"/>
                  </a:cubicBezTo>
                  <a:cubicBezTo>
                    <a:pt x="171" y="398"/>
                    <a:pt x="172" y="390"/>
                    <a:pt x="172" y="383"/>
                  </a:cubicBezTo>
                  <a:cubicBezTo>
                    <a:pt x="172" y="383"/>
                    <a:pt x="172" y="382"/>
                    <a:pt x="172" y="381"/>
                  </a:cubicBezTo>
                  <a:cubicBezTo>
                    <a:pt x="172" y="381"/>
                    <a:pt x="172" y="381"/>
                    <a:pt x="172" y="381"/>
                  </a:cubicBezTo>
                  <a:cubicBezTo>
                    <a:pt x="172" y="378"/>
                    <a:pt x="174" y="373"/>
                    <a:pt x="178" y="369"/>
                  </a:cubicBezTo>
                  <a:cubicBezTo>
                    <a:pt x="183" y="379"/>
                    <a:pt x="191" y="397"/>
                    <a:pt x="199" y="417"/>
                  </a:cubicBezTo>
                  <a:cubicBezTo>
                    <a:pt x="192" y="434"/>
                    <a:pt x="187" y="454"/>
                    <a:pt x="185" y="478"/>
                  </a:cubicBezTo>
                  <a:cubicBezTo>
                    <a:pt x="184" y="489"/>
                    <a:pt x="182" y="501"/>
                    <a:pt x="180" y="513"/>
                  </a:cubicBezTo>
                  <a:moveTo>
                    <a:pt x="595" y="545"/>
                  </a:moveTo>
                  <a:cubicBezTo>
                    <a:pt x="587" y="511"/>
                    <a:pt x="578" y="477"/>
                    <a:pt x="571" y="446"/>
                  </a:cubicBezTo>
                  <a:cubicBezTo>
                    <a:pt x="612" y="418"/>
                    <a:pt x="656" y="391"/>
                    <a:pt x="703" y="366"/>
                  </a:cubicBezTo>
                  <a:cubicBezTo>
                    <a:pt x="710" y="397"/>
                    <a:pt x="718" y="431"/>
                    <a:pt x="726" y="465"/>
                  </a:cubicBezTo>
                  <a:cubicBezTo>
                    <a:pt x="680" y="491"/>
                    <a:pt x="636" y="517"/>
                    <a:pt x="595" y="545"/>
                  </a:cubicBezTo>
                  <a:moveTo>
                    <a:pt x="1376" y="477"/>
                  </a:moveTo>
                  <a:cubicBezTo>
                    <a:pt x="1371" y="444"/>
                    <a:pt x="1366" y="411"/>
                    <a:pt x="1362" y="377"/>
                  </a:cubicBezTo>
                  <a:cubicBezTo>
                    <a:pt x="1414" y="369"/>
                    <a:pt x="1466" y="364"/>
                    <a:pt x="1517" y="362"/>
                  </a:cubicBezTo>
                  <a:cubicBezTo>
                    <a:pt x="1520" y="395"/>
                    <a:pt x="1523" y="429"/>
                    <a:pt x="1526" y="461"/>
                  </a:cubicBezTo>
                  <a:cubicBezTo>
                    <a:pt x="1476" y="464"/>
                    <a:pt x="1426" y="469"/>
                    <a:pt x="1376" y="477"/>
                  </a:cubicBezTo>
                  <a:moveTo>
                    <a:pt x="1537" y="461"/>
                  </a:moveTo>
                  <a:cubicBezTo>
                    <a:pt x="1534" y="428"/>
                    <a:pt x="1531" y="395"/>
                    <a:pt x="1529" y="362"/>
                  </a:cubicBezTo>
                  <a:cubicBezTo>
                    <a:pt x="1538" y="361"/>
                    <a:pt x="1547" y="361"/>
                    <a:pt x="1556" y="361"/>
                  </a:cubicBezTo>
                  <a:cubicBezTo>
                    <a:pt x="1597" y="361"/>
                    <a:pt x="1637" y="364"/>
                    <a:pt x="1675" y="369"/>
                  </a:cubicBezTo>
                  <a:cubicBezTo>
                    <a:pt x="1676" y="401"/>
                    <a:pt x="1678" y="432"/>
                    <a:pt x="1680" y="464"/>
                  </a:cubicBezTo>
                  <a:cubicBezTo>
                    <a:pt x="1649" y="461"/>
                    <a:pt x="1619" y="460"/>
                    <a:pt x="1587" y="460"/>
                  </a:cubicBezTo>
                  <a:cubicBezTo>
                    <a:pt x="1571" y="460"/>
                    <a:pt x="1554" y="460"/>
                    <a:pt x="1537" y="461"/>
                  </a:cubicBezTo>
                  <a:moveTo>
                    <a:pt x="81" y="613"/>
                  </a:moveTo>
                  <a:cubicBezTo>
                    <a:pt x="100" y="522"/>
                    <a:pt x="105" y="443"/>
                    <a:pt x="105" y="409"/>
                  </a:cubicBezTo>
                  <a:cubicBezTo>
                    <a:pt x="105" y="405"/>
                    <a:pt x="105" y="402"/>
                    <a:pt x="105" y="399"/>
                  </a:cubicBezTo>
                  <a:cubicBezTo>
                    <a:pt x="105" y="392"/>
                    <a:pt x="105" y="385"/>
                    <a:pt x="105" y="378"/>
                  </a:cubicBezTo>
                  <a:cubicBezTo>
                    <a:pt x="105" y="368"/>
                    <a:pt x="105" y="358"/>
                    <a:pt x="106" y="349"/>
                  </a:cubicBezTo>
                  <a:cubicBezTo>
                    <a:pt x="106" y="361"/>
                    <a:pt x="106" y="373"/>
                    <a:pt x="106" y="385"/>
                  </a:cubicBezTo>
                  <a:cubicBezTo>
                    <a:pt x="106" y="465"/>
                    <a:pt x="99" y="537"/>
                    <a:pt x="86" y="604"/>
                  </a:cubicBezTo>
                  <a:cubicBezTo>
                    <a:pt x="84" y="608"/>
                    <a:pt x="82" y="611"/>
                    <a:pt x="81" y="613"/>
                  </a:cubicBezTo>
                  <a:moveTo>
                    <a:pt x="274" y="413"/>
                  </a:moveTo>
                  <a:cubicBezTo>
                    <a:pt x="267" y="402"/>
                    <a:pt x="257" y="388"/>
                    <a:pt x="246" y="372"/>
                  </a:cubicBezTo>
                  <a:cubicBezTo>
                    <a:pt x="256" y="363"/>
                    <a:pt x="268" y="355"/>
                    <a:pt x="281" y="348"/>
                  </a:cubicBezTo>
                  <a:cubicBezTo>
                    <a:pt x="288" y="363"/>
                    <a:pt x="295" y="375"/>
                    <a:pt x="299" y="384"/>
                  </a:cubicBezTo>
                  <a:cubicBezTo>
                    <a:pt x="290" y="394"/>
                    <a:pt x="282" y="403"/>
                    <a:pt x="274" y="413"/>
                  </a:cubicBezTo>
                  <a:moveTo>
                    <a:pt x="259" y="601"/>
                  </a:moveTo>
                  <a:cubicBezTo>
                    <a:pt x="240" y="545"/>
                    <a:pt x="227" y="508"/>
                    <a:pt x="226" y="505"/>
                  </a:cubicBezTo>
                  <a:cubicBezTo>
                    <a:pt x="238" y="479"/>
                    <a:pt x="256" y="452"/>
                    <a:pt x="278" y="425"/>
                  </a:cubicBezTo>
                  <a:cubicBezTo>
                    <a:pt x="280" y="424"/>
                    <a:pt x="280" y="424"/>
                    <a:pt x="280" y="424"/>
                  </a:cubicBezTo>
                  <a:cubicBezTo>
                    <a:pt x="280" y="423"/>
                    <a:pt x="280" y="423"/>
                    <a:pt x="280" y="423"/>
                  </a:cubicBezTo>
                  <a:cubicBezTo>
                    <a:pt x="301" y="396"/>
                    <a:pt x="328" y="368"/>
                    <a:pt x="358" y="341"/>
                  </a:cubicBezTo>
                  <a:cubicBezTo>
                    <a:pt x="361" y="355"/>
                    <a:pt x="371" y="391"/>
                    <a:pt x="385" y="441"/>
                  </a:cubicBezTo>
                  <a:cubicBezTo>
                    <a:pt x="353" y="470"/>
                    <a:pt x="326" y="499"/>
                    <a:pt x="303" y="527"/>
                  </a:cubicBezTo>
                  <a:cubicBezTo>
                    <a:pt x="284" y="552"/>
                    <a:pt x="269" y="577"/>
                    <a:pt x="259" y="601"/>
                  </a:cubicBezTo>
                  <a:moveTo>
                    <a:pt x="206" y="403"/>
                  </a:moveTo>
                  <a:cubicBezTo>
                    <a:pt x="198" y="385"/>
                    <a:pt x="191" y="369"/>
                    <a:pt x="187" y="360"/>
                  </a:cubicBezTo>
                  <a:cubicBezTo>
                    <a:pt x="193" y="354"/>
                    <a:pt x="200" y="348"/>
                    <a:pt x="209" y="341"/>
                  </a:cubicBezTo>
                  <a:cubicBezTo>
                    <a:pt x="217" y="351"/>
                    <a:pt x="224" y="361"/>
                    <a:pt x="230" y="370"/>
                  </a:cubicBezTo>
                  <a:cubicBezTo>
                    <a:pt x="221" y="380"/>
                    <a:pt x="212" y="390"/>
                    <a:pt x="206" y="403"/>
                  </a:cubicBezTo>
                  <a:moveTo>
                    <a:pt x="914" y="496"/>
                  </a:moveTo>
                  <a:cubicBezTo>
                    <a:pt x="907" y="462"/>
                    <a:pt x="901" y="429"/>
                    <a:pt x="895" y="396"/>
                  </a:cubicBezTo>
                  <a:cubicBezTo>
                    <a:pt x="921" y="384"/>
                    <a:pt x="948" y="373"/>
                    <a:pt x="975" y="363"/>
                  </a:cubicBezTo>
                  <a:cubicBezTo>
                    <a:pt x="994" y="355"/>
                    <a:pt x="1014" y="348"/>
                    <a:pt x="1035" y="341"/>
                  </a:cubicBezTo>
                  <a:cubicBezTo>
                    <a:pt x="1040" y="374"/>
                    <a:pt x="1046" y="408"/>
                    <a:pt x="1052" y="442"/>
                  </a:cubicBezTo>
                  <a:cubicBezTo>
                    <a:pt x="1039" y="447"/>
                    <a:pt x="1026" y="451"/>
                    <a:pt x="1014" y="456"/>
                  </a:cubicBezTo>
                  <a:cubicBezTo>
                    <a:pt x="980" y="468"/>
                    <a:pt x="947" y="482"/>
                    <a:pt x="914" y="496"/>
                  </a:cubicBezTo>
                  <a:moveTo>
                    <a:pt x="425" y="543"/>
                  </a:moveTo>
                  <a:cubicBezTo>
                    <a:pt x="415" y="507"/>
                    <a:pt x="406" y="474"/>
                    <a:pt x="398" y="445"/>
                  </a:cubicBezTo>
                  <a:cubicBezTo>
                    <a:pt x="437" y="409"/>
                    <a:pt x="482" y="374"/>
                    <a:pt x="533" y="340"/>
                  </a:cubicBezTo>
                  <a:cubicBezTo>
                    <a:pt x="540" y="370"/>
                    <a:pt x="549" y="404"/>
                    <a:pt x="558" y="440"/>
                  </a:cubicBezTo>
                  <a:cubicBezTo>
                    <a:pt x="508" y="474"/>
                    <a:pt x="463" y="508"/>
                    <a:pt x="425" y="543"/>
                  </a:cubicBezTo>
                  <a:moveTo>
                    <a:pt x="117" y="371"/>
                  </a:moveTo>
                  <a:cubicBezTo>
                    <a:pt x="117" y="359"/>
                    <a:pt x="117" y="346"/>
                    <a:pt x="116" y="333"/>
                  </a:cubicBezTo>
                  <a:cubicBezTo>
                    <a:pt x="129" y="346"/>
                    <a:pt x="152" y="370"/>
                    <a:pt x="160" y="383"/>
                  </a:cubicBezTo>
                  <a:cubicBezTo>
                    <a:pt x="160" y="383"/>
                    <a:pt x="160" y="383"/>
                    <a:pt x="160" y="384"/>
                  </a:cubicBezTo>
                  <a:cubicBezTo>
                    <a:pt x="160" y="389"/>
                    <a:pt x="160" y="395"/>
                    <a:pt x="158" y="402"/>
                  </a:cubicBezTo>
                  <a:cubicBezTo>
                    <a:pt x="156" y="403"/>
                    <a:pt x="156" y="403"/>
                    <a:pt x="156" y="403"/>
                  </a:cubicBezTo>
                  <a:cubicBezTo>
                    <a:pt x="156" y="403"/>
                    <a:pt x="157" y="405"/>
                    <a:pt x="157" y="408"/>
                  </a:cubicBezTo>
                  <a:cubicBezTo>
                    <a:pt x="156" y="414"/>
                    <a:pt x="154" y="422"/>
                    <a:pt x="152" y="429"/>
                  </a:cubicBezTo>
                  <a:cubicBezTo>
                    <a:pt x="140" y="404"/>
                    <a:pt x="119" y="372"/>
                    <a:pt x="118" y="371"/>
                  </a:cubicBezTo>
                  <a:cubicBezTo>
                    <a:pt x="117" y="371"/>
                    <a:pt x="117" y="371"/>
                    <a:pt x="117" y="371"/>
                  </a:cubicBezTo>
                  <a:moveTo>
                    <a:pt x="1980" y="496"/>
                  </a:moveTo>
                  <a:cubicBezTo>
                    <a:pt x="1969" y="487"/>
                    <a:pt x="1958" y="477"/>
                    <a:pt x="1946" y="467"/>
                  </a:cubicBezTo>
                  <a:cubicBezTo>
                    <a:pt x="1916" y="440"/>
                    <a:pt x="1880" y="418"/>
                    <a:pt x="1839" y="400"/>
                  </a:cubicBezTo>
                  <a:cubicBezTo>
                    <a:pt x="1839" y="373"/>
                    <a:pt x="1838" y="346"/>
                    <a:pt x="1838" y="320"/>
                  </a:cubicBezTo>
                  <a:cubicBezTo>
                    <a:pt x="1865" y="336"/>
                    <a:pt x="1890" y="354"/>
                    <a:pt x="1912" y="375"/>
                  </a:cubicBezTo>
                  <a:cubicBezTo>
                    <a:pt x="1936" y="398"/>
                    <a:pt x="1959" y="420"/>
                    <a:pt x="1983" y="440"/>
                  </a:cubicBezTo>
                  <a:cubicBezTo>
                    <a:pt x="1982" y="459"/>
                    <a:pt x="1981" y="477"/>
                    <a:pt x="1980" y="496"/>
                  </a:cubicBezTo>
                  <a:moveTo>
                    <a:pt x="307" y="375"/>
                  </a:moveTo>
                  <a:cubicBezTo>
                    <a:pt x="303" y="367"/>
                    <a:pt x="297" y="355"/>
                    <a:pt x="290" y="342"/>
                  </a:cubicBezTo>
                  <a:cubicBezTo>
                    <a:pt x="295" y="340"/>
                    <a:pt x="300" y="337"/>
                    <a:pt x="305" y="335"/>
                  </a:cubicBezTo>
                  <a:cubicBezTo>
                    <a:pt x="313" y="330"/>
                    <a:pt x="327" y="322"/>
                    <a:pt x="345" y="311"/>
                  </a:cubicBezTo>
                  <a:cubicBezTo>
                    <a:pt x="348" y="318"/>
                    <a:pt x="352" y="325"/>
                    <a:pt x="354" y="330"/>
                  </a:cubicBezTo>
                  <a:cubicBezTo>
                    <a:pt x="337" y="345"/>
                    <a:pt x="321" y="360"/>
                    <a:pt x="307" y="375"/>
                  </a:cubicBezTo>
                  <a:moveTo>
                    <a:pt x="239" y="362"/>
                  </a:moveTo>
                  <a:cubicBezTo>
                    <a:pt x="232" y="353"/>
                    <a:pt x="225" y="344"/>
                    <a:pt x="218" y="334"/>
                  </a:cubicBezTo>
                  <a:cubicBezTo>
                    <a:pt x="230" y="326"/>
                    <a:pt x="244" y="316"/>
                    <a:pt x="258" y="307"/>
                  </a:cubicBezTo>
                  <a:cubicBezTo>
                    <a:pt x="264" y="317"/>
                    <a:pt x="270" y="328"/>
                    <a:pt x="275" y="337"/>
                  </a:cubicBezTo>
                  <a:cubicBezTo>
                    <a:pt x="262" y="345"/>
                    <a:pt x="250" y="353"/>
                    <a:pt x="239" y="362"/>
                  </a:cubicBezTo>
                  <a:moveTo>
                    <a:pt x="164" y="369"/>
                  </a:moveTo>
                  <a:cubicBezTo>
                    <a:pt x="153" y="353"/>
                    <a:pt x="133" y="333"/>
                    <a:pt x="122" y="322"/>
                  </a:cubicBezTo>
                  <a:cubicBezTo>
                    <a:pt x="134" y="319"/>
                    <a:pt x="155" y="313"/>
                    <a:pt x="181" y="304"/>
                  </a:cubicBezTo>
                  <a:cubicBezTo>
                    <a:pt x="188" y="313"/>
                    <a:pt x="195" y="322"/>
                    <a:pt x="202" y="332"/>
                  </a:cubicBezTo>
                  <a:cubicBezTo>
                    <a:pt x="183" y="347"/>
                    <a:pt x="170" y="359"/>
                    <a:pt x="164" y="369"/>
                  </a:cubicBezTo>
                  <a:moveTo>
                    <a:pt x="1063" y="438"/>
                  </a:moveTo>
                  <a:cubicBezTo>
                    <a:pt x="1057" y="404"/>
                    <a:pt x="1051" y="370"/>
                    <a:pt x="1046" y="337"/>
                  </a:cubicBezTo>
                  <a:cubicBezTo>
                    <a:pt x="1089" y="323"/>
                    <a:pt x="1134" y="310"/>
                    <a:pt x="1180" y="298"/>
                  </a:cubicBezTo>
                  <a:cubicBezTo>
                    <a:pt x="1185" y="331"/>
                    <a:pt x="1191" y="365"/>
                    <a:pt x="1196" y="399"/>
                  </a:cubicBezTo>
                  <a:cubicBezTo>
                    <a:pt x="1152" y="410"/>
                    <a:pt x="1107" y="423"/>
                    <a:pt x="1063" y="438"/>
                  </a:cubicBezTo>
                  <a:moveTo>
                    <a:pt x="109" y="313"/>
                  </a:moveTo>
                  <a:cubicBezTo>
                    <a:pt x="109" y="308"/>
                    <a:pt x="110" y="302"/>
                    <a:pt x="111" y="296"/>
                  </a:cubicBezTo>
                  <a:cubicBezTo>
                    <a:pt x="113" y="303"/>
                    <a:pt x="113" y="303"/>
                    <a:pt x="113" y="303"/>
                  </a:cubicBezTo>
                  <a:cubicBezTo>
                    <a:pt x="112" y="303"/>
                    <a:pt x="112" y="303"/>
                    <a:pt x="111" y="303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11" y="313"/>
                    <a:pt x="109" y="313"/>
                    <a:pt x="109" y="313"/>
                  </a:cubicBezTo>
                  <a:cubicBezTo>
                    <a:pt x="109" y="313"/>
                    <a:pt x="109" y="313"/>
                    <a:pt x="109" y="313"/>
                  </a:cubicBezTo>
                  <a:moveTo>
                    <a:pt x="94" y="401"/>
                  </a:moveTo>
                  <a:cubicBezTo>
                    <a:pt x="87" y="395"/>
                    <a:pt x="77" y="386"/>
                    <a:pt x="63" y="375"/>
                  </a:cubicBezTo>
                  <a:cubicBezTo>
                    <a:pt x="63" y="375"/>
                    <a:pt x="63" y="374"/>
                    <a:pt x="63" y="374"/>
                  </a:cubicBezTo>
                  <a:cubicBezTo>
                    <a:pt x="63" y="345"/>
                    <a:pt x="64" y="319"/>
                    <a:pt x="66" y="296"/>
                  </a:cubicBezTo>
                  <a:cubicBezTo>
                    <a:pt x="84" y="310"/>
                    <a:pt x="93" y="321"/>
                    <a:pt x="94" y="323"/>
                  </a:cubicBezTo>
                  <a:cubicBezTo>
                    <a:pt x="97" y="320"/>
                    <a:pt x="97" y="320"/>
                    <a:pt x="97" y="320"/>
                  </a:cubicBezTo>
                  <a:cubicBezTo>
                    <a:pt x="95" y="339"/>
                    <a:pt x="93" y="359"/>
                    <a:pt x="93" y="377"/>
                  </a:cubicBezTo>
                  <a:cubicBezTo>
                    <a:pt x="93" y="385"/>
                    <a:pt x="94" y="392"/>
                    <a:pt x="94" y="400"/>
                  </a:cubicBezTo>
                  <a:cubicBezTo>
                    <a:pt x="94" y="400"/>
                    <a:pt x="94" y="401"/>
                    <a:pt x="94" y="401"/>
                  </a:cubicBezTo>
                  <a:moveTo>
                    <a:pt x="112" y="293"/>
                  </a:moveTo>
                  <a:cubicBezTo>
                    <a:pt x="112" y="292"/>
                    <a:pt x="112" y="292"/>
                    <a:pt x="112" y="292"/>
                  </a:cubicBezTo>
                  <a:cubicBezTo>
                    <a:pt x="112" y="293"/>
                    <a:pt x="112" y="293"/>
                    <a:pt x="112" y="293"/>
                  </a:cubicBezTo>
                  <a:cubicBezTo>
                    <a:pt x="112" y="293"/>
                    <a:pt x="112" y="293"/>
                    <a:pt x="112" y="293"/>
                  </a:cubicBezTo>
                  <a:moveTo>
                    <a:pt x="149" y="302"/>
                  </a:moveTo>
                  <a:cubicBezTo>
                    <a:pt x="156" y="299"/>
                    <a:pt x="164" y="295"/>
                    <a:pt x="172" y="292"/>
                  </a:cubicBezTo>
                  <a:cubicBezTo>
                    <a:pt x="173" y="292"/>
                    <a:pt x="173" y="293"/>
                    <a:pt x="174" y="294"/>
                  </a:cubicBezTo>
                  <a:cubicBezTo>
                    <a:pt x="165" y="297"/>
                    <a:pt x="156" y="300"/>
                    <a:pt x="149" y="302"/>
                  </a:cubicBezTo>
                  <a:moveTo>
                    <a:pt x="736" y="460"/>
                  </a:moveTo>
                  <a:cubicBezTo>
                    <a:pt x="728" y="425"/>
                    <a:pt x="720" y="392"/>
                    <a:pt x="713" y="360"/>
                  </a:cubicBezTo>
                  <a:cubicBezTo>
                    <a:pt x="761" y="334"/>
                    <a:pt x="811" y="310"/>
                    <a:pt x="863" y="287"/>
                  </a:cubicBezTo>
                  <a:cubicBezTo>
                    <a:pt x="869" y="319"/>
                    <a:pt x="875" y="353"/>
                    <a:pt x="882" y="388"/>
                  </a:cubicBezTo>
                  <a:cubicBezTo>
                    <a:pt x="832" y="410"/>
                    <a:pt x="783" y="434"/>
                    <a:pt x="736" y="460"/>
                  </a:cubicBezTo>
                  <a:moveTo>
                    <a:pt x="145" y="291"/>
                  </a:moveTo>
                  <a:cubicBezTo>
                    <a:pt x="151" y="288"/>
                    <a:pt x="157" y="284"/>
                    <a:pt x="163" y="280"/>
                  </a:cubicBezTo>
                  <a:cubicBezTo>
                    <a:pt x="164" y="281"/>
                    <a:pt x="164" y="281"/>
                    <a:pt x="165" y="282"/>
                  </a:cubicBezTo>
                  <a:cubicBezTo>
                    <a:pt x="158" y="285"/>
                    <a:pt x="152" y="288"/>
                    <a:pt x="145" y="291"/>
                  </a:cubicBezTo>
                  <a:moveTo>
                    <a:pt x="363" y="322"/>
                  </a:moveTo>
                  <a:cubicBezTo>
                    <a:pt x="360" y="317"/>
                    <a:pt x="358" y="311"/>
                    <a:pt x="354" y="305"/>
                  </a:cubicBezTo>
                  <a:cubicBezTo>
                    <a:pt x="366" y="297"/>
                    <a:pt x="380" y="289"/>
                    <a:pt x="394" y="280"/>
                  </a:cubicBezTo>
                  <a:cubicBezTo>
                    <a:pt x="396" y="284"/>
                    <a:pt x="397" y="289"/>
                    <a:pt x="398" y="292"/>
                  </a:cubicBezTo>
                  <a:cubicBezTo>
                    <a:pt x="386" y="302"/>
                    <a:pt x="374" y="312"/>
                    <a:pt x="363" y="322"/>
                  </a:cubicBezTo>
                  <a:moveTo>
                    <a:pt x="211" y="325"/>
                  </a:moveTo>
                  <a:cubicBezTo>
                    <a:pt x="205" y="316"/>
                    <a:pt x="198" y="307"/>
                    <a:pt x="193" y="300"/>
                  </a:cubicBezTo>
                  <a:cubicBezTo>
                    <a:pt x="208" y="294"/>
                    <a:pt x="225" y="288"/>
                    <a:pt x="244" y="280"/>
                  </a:cubicBezTo>
                  <a:cubicBezTo>
                    <a:pt x="247" y="285"/>
                    <a:pt x="250" y="291"/>
                    <a:pt x="253" y="296"/>
                  </a:cubicBezTo>
                  <a:cubicBezTo>
                    <a:pt x="237" y="307"/>
                    <a:pt x="223" y="316"/>
                    <a:pt x="211" y="325"/>
                  </a:cubicBezTo>
                  <a:moveTo>
                    <a:pt x="285" y="332"/>
                  </a:moveTo>
                  <a:cubicBezTo>
                    <a:pt x="279" y="322"/>
                    <a:pt x="274" y="311"/>
                    <a:pt x="268" y="300"/>
                  </a:cubicBezTo>
                  <a:cubicBezTo>
                    <a:pt x="285" y="289"/>
                    <a:pt x="303" y="278"/>
                    <a:pt x="320" y="267"/>
                  </a:cubicBezTo>
                  <a:cubicBezTo>
                    <a:pt x="327" y="278"/>
                    <a:pt x="334" y="290"/>
                    <a:pt x="339" y="301"/>
                  </a:cubicBezTo>
                  <a:cubicBezTo>
                    <a:pt x="322" y="311"/>
                    <a:pt x="308" y="319"/>
                    <a:pt x="300" y="324"/>
                  </a:cubicBezTo>
                  <a:cubicBezTo>
                    <a:pt x="295" y="326"/>
                    <a:pt x="290" y="329"/>
                    <a:pt x="285" y="332"/>
                  </a:cubicBezTo>
                  <a:moveTo>
                    <a:pt x="1207" y="396"/>
                  </a:moveTo>
                  <a:cubicBezTo>
                    <a:pt x="1201" y="362"/>
                    <a:pt x="1196" y="328"/>
                    <a:pt x="1191" y="295"/>
                  </a:cubicBezTo>
                  <a:cubicBezTo>
                    <a:pt x="1238" y="284"/>
                    <a:pt x="1287" y="274"/>
                    <a:pt x="1335" y="266"/>
                  </a:cubicBezTo>
                  <a:cubicBezTo>
                    <a:pt x="1339" y="299"/>
                    <a:pt x="1344" y="333"/>
                    <a:pt x="1349" y="367"/>
                  </a:cubicBezTo>
                  <a:cubicBezTo>
                    <a:pt x="1302" y="374"/>
                    <a:pt x="1255" y="384"/>
                    <a:pt x="1207" y="396"/>
                  </a:cubicBezTo>
                  <a:moveTo>
                    <a:pt x="1828" y="396"/>
                  </a:moveTo>
                  <a:cubicBezTo>
                    <a:pt x="1785" y="378"/>
                    <a:pt x="1738" y="366"/>
                    <a:pt x="1685" y="358"/>
                  </a:cubicBezTo>
                  <a:cubicBezTo>
                    <a:pt x="1684" y="327"/>
                    <a:pt x="1682" y="295"/>
                    <a:pt x="1681" y="265"/>
                  </a:cubicBezTo>
                  <a:cubicBezTo>
                    <a:pt x="1733" y="275"/>
                    <a:pt x="1783" y="291"/>
                    <a:pt x="1826" y="314"/>
                  </a:cubicBezTo>
                  <a:cubicBezTo>
                    <a:pt x="1827" y="341"/>
                    <a:pt x="1827" y="368"/>
                    <a:pt x="1828" y="396"/>
                  </a:cubicBezTo>
                  <a:moveTo>
                    <a:pt x="2047" y="282"/>
                  </a:moveTo>
                  <a:cubicBezTo>
                    <a:pt x="2039" y="274"/>
                    <a:pt x="2030" y="267"/>
                    <a:pt x="2021" y="259"/>
                  </a:cubicBezTo>
                  <a:cubicBezTo>
                    <a:pt x="2024" y="258"/>
                    <a:pt x="2024" y="258"/>
                    <a:pt x="2024" y="258"/>
                  </a:cubicBezTo>
                  <a:cubicBezTo>
                    <a:pt x="2030" y="263"/>
                    <a:pt x="2037" y="268"/>
                    <a:pt x="2043" y="273"/>
                  </a:cubicBezTo>
                  <a:cubicBezTo>
                    <a:pt x="2044" y="276"/>
                    <a:pt x="2046" y="279"/>
                    <a:pt x="2047" y="282"/>
                  </a:cubicBezTo>
                  <a:moveTo>
                    <a:pt x="185" y="290"/>
                  </a:moveTo>
                  <a:cubicBezTo>
                    <a:pt x="184" y="289"/>
                    <a:pt x="183" y="287"/>
                    <a:pt x="182" y="286"/>
                  </a:cubicBezTo>
                  <a:cubicBezTo>
                    <a:pt x="199" y="278"/>
                    <a:pt x="215" y="268"/>
                    <a:pt x="231" y="257"/>
                  </a:cubicBezTo>
                  <a:cubicBezTo>
                    <a:pt x="233" y="261"/>
                    <a:pt x="235" y="265"/>
                    <a:pt x="238" y="269"/>
                  </a:cubicBezTo>
                  <a:cubicBezTo>
                    <a:pt x="219" y="277"/>
                    <a:pt x="201" y="284"/>
                    <a:pt x="185" y="290"/>
                  </a:cubicBezTo>
                  <a:moveTo>
                    <a:pt x="568" y="434"/>
                  </a:moveTo>
                  <a:cubicBezTo>
                    <a:pt x="558" y="397"/>
                    <a:pt x="550" y="363"/>
                    <a:pt x="543" y="334"/>
                  </a:cubicBezTo>
                  <a:cubicBezTo>
                    <a:pt x="585" y="306"/>
                    <a:pt x="630" y="279"/>
                    <a:pt x="677" y="254"/>
                  </a:cubicBezTo>
                  <a:cubicBezTo>
                    <a:pt x="684" y="283"/>
                    <a:pt x="692" y="317"/>
                    <a:pt x="700" y="354"/>
                  </a:cubicBezTo>
                  <a:cubicBezTo>
                    <a:pt x="653" y="379"/>
                    <a:pt x="609" y="406"/>
                    <a:pt x="568" y="434"/>
                  </a:cubicBezTo>
                  <a:moveTo>
                    <a:pt x="1360" y="365"/>
                  </a:moveTo>
                  <a:cubicBezTo>
                    <a:pt x="1355" y="331"/>
                    <a:pt x="1351" y="298"/>
                    <a:pt x="1346" y="265"/>
                  </a:cubicBezTo>
                  <a:cubicBezTo>
                    <a:pt x="1401" y="257"/>
                    <a:pt x="1455" y="252"/>
                    <a:pt x="1508" y="251"/>
                  </a:cubicBezTo>
                  <a:cubicBezTo>
                    <a:pt x="1511" y="283"/>
                    <a:pt x="1514" y="316"/>
                    <a:pt x="1516" y="350"/>
                  </a:cubicBezTo>
                  <a:cubicBezTo>
                    <a:pt x="1466" y="351"/>
                    <a:pt x="1414" y="357"/>
                    <a:pt x="1360" y="365"/>
                  </a:cubicBezTo>
                  <a:moveTo>
                    <a:pt x="1528" y="349"/>
                  </a:moveTo>
                  <a:cubicBezTo>
                    <a:pt x="1525" y="316"/>
                    <a:pt x="1522" y="283"/>
                    <a:pt x="1519" y="251"/>
                  </a:cubicBezTo>
                  <a:cubicBezTo>
                    <a:pt x="1521" y="251"/>
                    <a:pt x="1523" y="251"/>
                    <a:pt x="1525" y="251"/>
                  </a:cubicBezTo>
                  <a:cubicBezTo>
                    <a:pt x="1575" y="251"/>
                    <a:pt x="1623" y="255"/>
                    <a:pt x="1669" y="263"/>
                  </a:cubicBezTo>
                  <a:cubicBezTo>
                    <a:pt x="1671" y="293"/>
                    <a:pt x="1672" y="325"/>
                    <a:pt x="1674" y="356"/>
                  </a:cubicBezTo>
                  <a:cubicBezTo>
                    <a:pt x="1637" y="352"/>
                    <a:pt x="1597" y="349"/>
                    <a:pt x="1555" y="349"/>
                  </a:cubicBezTo>
                  <a:cubicBezTo>
                    <a:pt x="1546" y="349"/>
                    <a:pt x="1537" y="349"/>
                    <a:pt x="1528" y="349"/>
                  </a:cubicBezTo>
                  <a:moveTo>
                    <a:pt x="262" y="290"/>
                  </a:moveTo>
                  <a:cubicBezTo>
                    <a:pt x="259" y="285"/>
                    <a:pt x="257" y="280"/>
                    <a:pt x="254" y="275"/>
                  </a:cubicBezTo>
                  <a:cubicBezTo>
                    <a:pt x="272" y="267"/>
                    <a:pt x="290" y="258"/>
                    <a:pt x="309" y="248"/>
                  </a:cubicBezTo>
                  <a:cubicBezTo>
                    <a:pt x="311" y="251"/>
                    <a:pt x="313" y="254"/>
                    <a:pt x="314" y="256"/>
                  </a:cubicBezTo>
                  <a:cubicBezTo>
                    <a:pt x="295" y="269"/>
                    <a:pt x="278" y="280"/>
                    <a:pt x="262" y="290"/>
                  </a:cubicBezTo>
                  <a:moveTo>
                    <a:pt x="407" y="285"/>
                  </a:moveTo>
                  <a:cubicBezTo>
                    <a:pt x="406" y="281"/>
                    <a:pt x="405" y="278"/>
                    <a:pt x="403" y="273"/>
                  </a:cubicBezTo>
                  <a:cubicBezTo>
                    <a:pt x="416" y="265"/>
                    <a:pt x="430" y="256"/>
                    <a:pt x="444" y="246"/>
                  </a:cubicBezTo>
                  <a:cubicBezTo>
                    <a:pt x="445" y="249"/>
                    <a:pt x="446" y="252"/>
                    <a:pt x="447" y="255"/>
                  </a:cubicBezTo>
                  <a:cubicBezTo>
                    <a:pt x="447" y="255"/>
                    <a:pt x="447" y="255"/>
                    <a:pt x="447" y="255"/>
                  </a:cubicBezTo>
                  <a:cubicBezTo>
                    <a:pt x="434" y="265"/>
                    <a:pt x="420" y="275"/>
                    <a:pt x="407" y="285"/>
                  </a:cubicBezTo>
                  <a:moveTo>
                    <a:pt x="2013" y="252"/>
                  </a:moveTo>
                  <a:cubicBezTo>
                    <a:pt x="2010" y="249"/>
                    <a:pt x="2007" y="246"/>
                    <a:pt x="2003" y="243"/>
                  </a:cubicBezTo>
                  <a:cubicBezTo>
                    <a:pt x="2004" y="242"/>
                    <a:pt x="2004" y="241"/>
                    <a:pt x="2004" y="240"/>
                  </a:cubicBezTo>
                  <a:cubicBezTo>
                    <a:pt x="2006" y="242"/>
                    <a:pt x="2008" y="244"/>
                    <a:pt x="2010" y="246"/>
                  </a:cubicBezTo>
                  <a:cubicBezTo>
                    <a:pt x="2011" y="248"/>
                    <a:pt x="2012" y="250"/>
                    <a:pt x="2013" y="252"/>
                  </a:cubicBezTo>
                  <a:moveTo>
                    <a:pt x="175" y="277"/>
                  </a:moveTo>
                  <a:cubicBezTo>
                    <a:pt x="174" y="276"/>
                    <a:pt x="174" y="275"/>
                    <a:pt x="173" y="274"/>
                  </a:cubicBezTo>
                  <a:cubicBezTo>
                    <a:pt x="188" y="264"/>
                    <a:pt x="204" y="251"/>
                    <a:pt x="220" y="238"/>
                  </a:cubicBezTo>
                  <a:cubicBezTo>
                    <a:pt x="222" y="240"/>
                    <a:pt x="223" y="243"/>
                    <a:pt x="225" y="247"/>
                  </a:cubicBezTo>
                  <a:cubicBezTo>
                    <a:pt x="209" y="258"/>
                    <a:pt x="192" y="268"/>
                    <a:pt x="175" y="277"/>
                  </a:cubicBezTo>
                  <a:moveTo>
                    <a:pt x="349" y="295"/>
                  </a:moveTo>
                  <a:cubicBezTo>
                    <a:pt x="343" y="284"/>
                    <a:pt x="337" y="272"/>
                    <a:pt x="330" y="260"/>
                  </a:cubicBezTo>
                  <a:cubicBezTo>
                    <a:pt x="344" y="251"/>
                    <a:pt x="359" y="242"/>
                    <a:pt x="373" y="232"/>
                  </a:cubicBezTo>
                  <a:cubicBezTo>
                    <a:pt x="379" y="245"/>
                    <a:pt x="385" y="257"/>
                    <a:pt x="389" y="269"/>
                  </a:cubicBezTo>
                  <a:cubicBezTo>
                    <a:pt x="375" y="278"/>
                    <a:pt x="361" y="287"/>
                    <a:pt x="349" y="295"/>
                  </a:cubicBezTo>
                  <a:moveTo>
                    <a:pt x="1983" y="425"/>
                  </a:moveTo>
                  <a:cubicBezTo>
                    <a:pt x="1962" y="407"/>
                    <a:pt x="1941" y="387"/>
                    <a:pt x="1920" y="366"/>
                  </a:cubicBezTo>
                  <a:cubicBezTo>
                    <a:pt x="1895" y="343"/>
                    <a:pt x="1868" y="323"/>
                    <a:pt x="1837" y="307"/>
                  </a:cubicBezTo>
                  <a:cubicBezTo>
                    <a:pt x="1837" y="281"/>
                    <a:pt x="1837" y="256"/>
                    <a:pt x="1836" y="232"/>
                  </a:cubicBezTo>
                  <a:cubicBezTo>
                    <a:pt x="1854" y="245"/>
                    <a:pt x="1870" y="259"/>
                    <a:pt x="1885" y="275"/>
                  </a:cubicBezTo>
                  <a:cubicBezTo>
                    <a:pt x="1919" y="311"/>
                    <a:pt x="1953" y="344"/>
                    <a:pt x="1986" y="373"/>
                  </a:cubicBezTo>
                  <a:cubicBezTo>
                    <a:pt x="1985" y="390"/>
                    <a:pt x="1984" y="407"/>
                    <a:pt x="1983" y="425"/>
                  </a:cubicBezTo>
                  <a:moveTo>
                    <a:pt x="892" y="384"/>
                  </a:moveTo>
                  <a:cubicBezTo>
                    <a:pt x="886" y="349"/>
                    <a:pt x="879" y="315"/>
                    <a:pt x="873" y="283"/>
                  </a:cubicBezTo>
                  <a:cubicBezTo>
                    <a:pt x="893" y="274"/>
                    <a:pt x="913" y="266"/>
                    <a:pt x="933" y="258"/>
                  </a:cubicBezTo>
                  <a:cubicBezTo>
                    <a:pt x="960" y="248"/>
                    <a:pt x="988" y="238"/>
                    <a:pt x="1016" y="228"/>
                  </a:cubicBezTo>
                  <a:cubicBezTo>
                    <a:pt x="1021" y="260"/>
                    <a:pt x="1027" y="294"/>
                    <a:pt x="1033" y="329"/>
                  </a:cubicBezTo>
                  <a:cubicBezTo>
                    <a:pt x="1012" y="336"/>
                    <a:pt x="991" y="344"/>
                    <a:pt x="971" y="351"/>
                  </a:cubicBezTo>
                  <a:cubicBezTo>
                    <a:pt x="945" y="362"/>
                    <a:pt x="918" y="372"/>
                    <a:pt x="892" y="384"/>
                  </a:cubicBezTo>
                  <a:moveTo>
                    <a:pt x="394" y="432"/>
                  </a:moveTo>
                  <a:cubicBezTo>
                    <a:pt x="379" y="376"/>
                    <a:pt x="368" y="338"/>
                    <a:pt x="367" y="333"/>
                  </a:cubicBezTo>
                  <a:cubicBezTo>
                    <a:pt x="407" y="297"/>
                    <a:pt x="454" y="262"/>
                    <a:pt x="506" y="228"/>
                  </a:cubicBezTo>
                  <a:cubicBezTo>
                    <a:pt x="509" y="242"/>
                    <a:pt x="518" y="279"/>
                    <a:pt x="530" y="328"/>
                  </a:cubicBezTo>
                  <a:cubicBezTo>
                    <a:pt x="479" y="362"/>
                    <a:pt x="434" y="397"/>
                    <a:pt x="394" y="432"/>
                  </a:cubicBezTo>
                  <a:moveTo>
                    <a:pt x="324" y="250"/>
                  </a:moveTo>
                  <a:cubicBezTo>
                    <a:pt x="322" y="248"/>
                    <a:pt x="321" y="245"/>
                    <a:pt x="319" y="243"/>
                  </a:cubicBezTo>
                  <a:cubicBezTo>
                    <a:pt x="326" y="239"/>
                    <a:pt x="332" y="235"/>
                    <a:pt x="339" y="232"/>
                  </a:cubicBezTo>
                  <a:cubicBezTo>
                    <a:pt x="348" y="226"/>
                    <a:pt x="357" y="221"/>
                    <a:pt x="366" y="215"/>
                  </a:cubicBezTo>
                  <a:cubicBezTo>
                    <a:pt x="367" y="217"/>
                    <a:pt x="367" y="219"/>
                    <a:pt x="368" y="221"/>
                  </a:cubicBezTo>
                  <a:cubicBezTo>
                    <a:pt x="353" y="231"/>
                    <a:pt x="338" y="241"/>
                    <a:pt x="324" y="250"/>
                  </a:cubicBezTo>
                  <a:moveTo>
                    <a:pt x="248" y="265"/>
                  </a:moveTo>
                  <a:cubicBezTo>
                    <a:pt x="246" y="260"/>
                    <a:pt x="243" y="255"/>
                    <a:pt x="241" y="251"/>
                  </a:cubicBezTo>
                  <a:cubicBezTo>
                    <a:pt x="257" y="240"/>
                    <a:pt x="274" y="228"/>
                    <a:pt x="290" y="215"/>
                  </a:cubicBezTo>
                  <a:cubicBezTo>
                    <a:pt x="294" y="222"/>
                    <a:pt x="299" y="230"/>
                    <a:pt x="303" y="238"/>
                  </a:cubicBezTo>
                  <a:cubicBezTo>
                    <a:pt x="284" y="248"/>
                    <a:pt x="266" y="257"/>
                    <a:pt x="248" y="265"/>
                  </a:cubicBezTo>
                  <a:moveTo>
                    <a:pt x="1993" y="234"/>
                  </a:moveTo>
                  <a:cubicBezTo>
                    <a:pt x="1986" y="227"/>
                    <a:pt x="1979" y="220"/>
                    <a:pt x="1972" y="213"/>
                  </a:cubicBezTo>
                  <a:cubicBezTo>
                    <a:pt x="1974" y="212"/>
                    <a:pt x="1974" y="212"/>
                    <a:pt x="1974" y="212"/>
                  </a:cubicBezTo>
                  <a:cubicBezTo>
                    <a:pt x="1981" y="219"/>
                    <a:pt x="1989" y="226"/>
                    <a:pt x="1997" y="233"/>
                  </a:cubicBezTo>
                  <a:cubicBezTo>
                    <a:pt x="1993" y="233"/>
                    <a:pt x="1993" y="233"/>
                    <a:pt x="1993" y="233"/>
                  </a:cubicBezTo>
                  <a:cubicBezTo>
                    <a:pt x="1993" y="234"/>
                    <a:pt x="1993" y="234"/>
                    <a:pt x="1993" y="234"/>
                  </a:cubicBezTo>
                  <a:moveTo>
                    <a:pt x="98" y="309"/>
                  </a:moveTo>
                  <a:cubicBezTo>
                    <a:pt x="92" y="303"/>
                    <a:pt x="82" y="293"/>
                    <a:pt x="68" y="282"/>
                  </a:cubicBezTo>
                  <a:cubicBezTo>
                    <a:pt x="71" y="255"/>
                    <a:pt x="75" y="233"/>
                    <a:pt x="80" y="212"/>
                  </a:cubicBezTo>
                  <a:cubicBezTo>
                    <a:pt x="94" y="224"/>
                    <a:pt x="105" y="235"/>
                    <a:pt x="111" y="242"/>
                  </a:cubicBezTo>
                  <a:cubicBezTo>
                    <a:pt x="110" y="243"/>
                    <a:pt x="110" y="245"/>
                    <a:pt x="109" y="247"/>
                  </a:cubicBezTo>
                  <a:cubicBezTo>
                    <a:pt x="106" y="252"/>
                    <a:pt x="104" y="254"/>
                    <a:pt x="104" y="255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3" y="275"/>
                    <a:pt x="100" y="292"/>
                    <a:pt x="98" y="309"/>
                  </a:cubicBezTo>
                  <a:moveTo>
                    <a:pt x="456" y="248"/>
                  </a:moveTo>
                  <a:cubicBezTo>
                    <a:pt x="456" y="246"/>
                    <a:pt x="455" y="243"/>
                    <a:pt x="454" y="240"/>
                  </a:cubicBezTo>
                  <a:cubicBezTo>
                    <a:pt x="469" y="230"/>
                    <a:pt x="485" y="219"/>
                    <a:pt x="501" y="208"/>
                  </a:cubicBezTo>
                  <a:cubicBezTo>
                    <a:pt x="502" y="211"/>
                    <a:pt x="502" y="214"/>
                    <a:pt x="503" y="216"/>
                  </a:cubicBezTo>
                  <a:cubicBezTo>
                    <a:pt x="487" y="227"/>
                    <a:pt x="471" y="237"/>
                    <a:pt x="456" y="248"/>
                  </a:cubicBezTo>
                  <a:moveTo>
                    <a:pt x="2032" y="245"/>
                  </a:moveTo>
                  <a:cubicBezTo>
                    <a:pt x="2027" y="241"/>
                    <a:pt x="2022" y="237"/>
                    <a:pt x="2017" y="232"/>
                  </a:cubicBezTo>
                  <a:cubicBezTo>
                    <a:pt x="2014" y="224"/>
                    <a:pt x="2011" y="215"/>
                    <a:pt x="2008" y="207"/>
                  </a:cubicBezTo>
                  <a:cubicBezTo>
                    <a:pt x="2014" y="213"/>
                    <a:pt x="2020" y="219"/>
                    <a:pt x="2026" y="225"/>
                  </a:cubicBezTo>
                  <a:cubicBezTo>
                    <a:pt x="2028" y="232"/>
                    <a:pt x="2030" y="239"/>
                    <a:pt x="2032" y="245"/>
                  </a:cubicBezTo>
                  <a:moveTo>
                    <a:pt x="399" y="262"/>
                  </a:moveTo>
                  <a:cubicBezTo>
                    <a:pt x="394" y="251"/>
                    <a:pt x="389" y="238"/>
                    <a:pt x="383" y="226"/>
                  </a:cubicBezTo>
                  <a:cubicBezTo>
                    <a:pt x="397" y="216"/>
                    <a:pt x="411" y="207"/>
                    <a:pt x="426" y="197"/>
                  </a:cubicBezTo>
                  <a:cubicBezTo>
                    <a:pt x="431" y="211"/>
                    <a:pt x="436" y="224"/>
                    <a:pt x="440" y="235"/>
                  </a:cubicBezTo>
                  <a:cubicBezTo>
                    <a:pt x="426" y="244"/>
                    <a:pt x="412" y="254"/>
                    <a:pt x="399" y="262"/>
                  </a:cubicBezTo>
                  <a:moveTo>
                    <a:pt x="235" y="240"/>
                  </a:moveTo>
                  <a:cubicBezTo>
                    <a:pt x="233" y="236"/>
                    <a:pt x="231" y="233"/>
                    <a:pt x="229" y="231"/>
                  </a:cubicBezTo>
                  <a:cubicBezTo>
                    <a:pt x="245" y="218"/>
                    <a:pt x="260" y="204"/>
                    <a:pt x="274" y="189"/>
                  </a:cubicBezTo>
                  <a:cubicBezTo>
                    <a:pt x="276" y="192"/>
                    <a:pt x="279" y="197"/>
                    <a:pt x="284" y="205"/>
                  </a:cubicBezTo>
                  <a:cubicBezTo>
                    <a:pt x="267" y="217"/>
                    <a:pt x="251" y="229"/>
                    <a:pt x="235" y="240"/>
                  </a:cubicBezTo>
                  <a:moveTo>
                    <a:pt x="1044" y="326"/>
                  </a:moveTo>
                  <a:cubicBezTo>
                    <a:pt x="1038" y="290"/>
                    <a:pt x="1032" y="256"/>
                    <a:pt x="1027" y="224"/>
                  </a:cubicBezTo>
                  <a:cubicBezTo>
                    <a:pt x="1071" y="210"/>
                    <a:pt x="1116" y="197"/>
                    <a:pt x="1162" y="185"/>
                  </a:cubicBezTo>
                  <a:cubicBezTo>
                    <a:pt x="1167" y="217"/>
                    <a:pt x="1172" y="251"/>
                    <a:pt x="1178" y="286"/>
                  </a:cubicBezTo>
                  <a:cubicBezTo>
                    <a:pt x="1132" y="298"/>
                    <a:pt x="1087" y="311"/>
                    <a:pt x="1044" y="326"/>
                  </a:cubicBezTo>
                  <a:moveTo>
                    <a:pt x="378" y="215"/>
                  </a:moveTo>
                  <a:cubicBezTo>
                    <a:pt x="377" y="213"/>
                    <a:pt x="376" y="211"/>
                    <a:pt x="375" y="209"/>
                  </a:cubicBezTo>
                  <a:cubicBezTo>
                    <a:pt x="390" y="199"/>
                    <a:pt x="404" y="189"/>
                    <a:pt x="418" y="179"/>
                  </a:cubicBezTo>
                  <a:cubicBezTo>
                    <a:pt x="419" y="181"/>
                    <a:pt x="420" y="184"/>
                    <a:pt x="421" y="186"/>
                  </a:cubicBezTo>
                  <a:cubicBezTo>
                    <a:pt x="407" y="196"/>
                    <a:pt x="392" y="206"/>
                    <a:pt x="378" y="215"/>
                  </a:cubicBezTo>
                  <a:moveTo>
                    <a:pt x="2041" y="198"/>
                  </a:moveTo>
                  <a:cubicBezTo>
                    <a:pt x="2037" y="192"/>
                    <a:pt x="2033" y="187"/>
                    <a:pt x="2028" y="182"/>
                  </a:cubicBezTo>
                  <a:cubicBezTo>
                    <a:pt x="2028" y="180"/>
                    <a:pt x="2028" y="178"/>
                    <a:pt x="2027" y="175"/>
                  </a:cubicBezTo>
                  <a:cubicBezTo>
                    <a:pt x="2032" y="183"/>
                    <a:pt x="2037" y="190"/>
                    <a:pt x="2041" y="198"/>
                  </a:cubicBezTo>
                  <a:moveTo>
                    <a:pt x="57" y="274"/>
                  </a:moveTo>
                  <a:cubicBezTo>
                    <a:pt x="44" y="264"/>
                    <a:pt x="28" y="254"/>
                    <a:pt x="8" y="244"/>
                  </a:cubicBezTo>
                  <a:cubicBezTo>
                    <a:pt x="13" y="218"/>
                    <a:pt x="19" y="195"/>
                    <a:pt x="26" y="175"/>
                  </a:cubicBezTo>
                  <a:cubicBezTo>
                    <a:pt x="43" y="184"/>
                    <a:pt x="57" y="195"/>
                    <a:pt x="70" y="204"/>
                  </a:cubicBezTo>
                  <a:cubicBezTo>
                    <a:pt x="65" y="225"/>
                    <a:pt x="61" y="248"/>
                    <a:pt x="57" y="274"/>
                  </a:cubicBezTo>
                  <a:moveTo>
                    <a:pt x="293" y="197"/>
                  </a:moveTo>
                  <a:cubicBezTo>
                    <a:pt x="287" y="189"/>
                    <a:pt x="283" y="183"/>
                    <a:pt x="283" y="181"/>
                  </a:cubicBezTo>
                  <a:cubicBezTo>
                    <a:pt x="285" y="179"/>
                    <a:pt x="287" y="177"/>
                    <a:pt x="289" y="174"/>
                  </a:cubicBezTo>
                  <a:cubicBezTo>
                    <a:pt x="293" y="181"/>
                    <a:pt x="295" y="187"/>
                    <a:pt x="298" y="193"/>
                  </a:cubicBezTo>
                  <a:cubicBezTo>
                    <a:pt x="296" y="194"/>
                    <a:pt x="294" y="196"/>
                    <a:pt x="293" y="197"/>
                  </a:cubicBezTo>
                  <a:moveTo>
                    <a:pt x="710" y="348"/>
                  </a:moveTo>
                  <a:cubicBezTo>
                    <a:pt x="702" y="311"/>
                    <a:pt x="694" y="278"/>
                    <a:pt x="688" y="248"/>
                  </a:cubicBezTo>
                  <a:cubicBezTo>
                    <a:pt x="737" y="222"/>
                    <a:pt x="788" y="197"/>
                    <a:pt x="842" y="174"/>
                  </a:cubicBezTo>
                  <a:cubicBezTo>
                    <a:pt x="847" y="204"/>
                    <a:pt x="854" y="238"/>
                    <a:pt x="861" y="275"/>
                  </a:cubicBezTo>
                  <a:cubicBezTo>
                    <a:pt x="809" y="298"/>
                    <a:pt x="759" y="322"/>
                    <a:pt x="710" y="348"/>
                  </a:cubicBezTo>
                  <a:moveTo>
                    <a:pt x="513" y="210"/>
                  </a:moveTo>
                  <a:cubicBezTo>
                    <a:pt x="512" y="207"/>
                    <a:pt x="511" y="205"/>
                    <a:pt x="510" y="202"/>
                  </a:cubicBezTo>
                  <a:cubicBezTo>
                    <a:pt x="525" y="192"/>
                    <a:pt x="540" y="181"/>
                    <a:pt x="555" y="171"/>
                  </a:cubicBezTo>
                  <a:cubicBezTo>
                    <a:pt x="556" y="175"/>
                    <a:pt x="556" y="178"/>
                    <a:pt x="557" y="182"/>
                  </a:cubicBezTo>
                  <a:cubicBezTo>
                    <a:pt x="542" y="191"/>
                    <a:pt x="527" y="200"/>
                    <a:pt x="513" y="210"/>
                  </a:cubicBezTo>
                  <a:moveTo>
                    <a:pt x="313" y="232"/>
                  </a:moveTo>
                  <a:cubicBezTo>
                    <a:pt x="308" y="224"/>
                    <a:pt x="303" y="215"/>
                    <a:pt x="299" y="208"/>
                  </a:cubicBezTo>
                  <a:cubicBezTo>
                    <a:pt x="314" y="196"/>
                    <a:pt x="329" y="183"/>
                    <a:pt x="344" y="170"/>
                  </a:cubicBezTo>
                  <a:cubicBezTo>
                    <a:pt x="347" y="176"/>
                    <a:pt x="353" y="189"/>
                    <a:pt x="361" y="204"/>
                  </a:cubicBezTo>
                  <a:cubicBezTo>
                    <a:pt x="352" y="210"/>
                    <a:pt x="343" y="216"/>
                    <a:pt x="334" y="221"/>
                  </a:cubicBezTo>
                  <a:cubicBezTo>
                    <a:pt x="327" y="225"/>
                    <a:pt x="320" y="229"/>
                    <a:pt x="313" y="232"/>
                  </a:cubicBezTo>
                  <a:moveTo>
                    <a:pt x="2020" y="203"/>
                  </a:moveTo>
                  <a:cubicBezTo>
                    <a:pt x="2014" y="196"/>
                    <a:pt x="2009" y="190"/>
                    <a:pt x="2003" y="183"/>
                  </a:cubicBezTo>
                  <a:cubicBezTo>
                    <a:pt x="2001" y="177"/>
                    <a:pt x="2000" y="170"/>
                    <a:pt x="1999" y="163"/>
                  </a:cubicBezTo>
                  <a:cubicBezTo>
                    <a:pt x="2005" y="171"/>
                    <a:pt x="2011" y="179"/>
                    <a:pt x="2018" y="187"/>
                  </a:cubicBezTo>
                  <a:cubicBezTo>
                    <a:pt x="2018" y="192"/>
                    <a:pt x="2019" y="197"/>
                    <a:pt x="2020" y="203"/>
                  </a:cubicBezTo>
                  <a:moveTo>
                    <a:pt x="1999" y="216"/>
                  </a:moveTo>
                  <a:cubicBezTo>
                    <a:pt x="1992" y="209"/>
                    <a:pt x="1985" y="202"/>
                    <a:pt x="1977" y="195"/>
                  </a:cubicBezTo>
                  <a:cubicBezTo>
                    <a:pt x="1974" y="184"/>
                    <a:pt x="1971" y="173"/>
                    <a:pt x="1969" y="162"/>
                  </a:cubicBezTo>
                  <a:cubicBezTo>
                    <a:pt x="1976" y="171"/>
                    <a:pt x="1984" y="180"/>
                    <a:pt x="1992" y="189"/>
                  </a:cubicBezTo>
                  <a:cubicBezTo>
                    <a:pt x="1994" y="198"/>
                    <a:pt x="1996" y="207"/>
                    <a:pt x="1999" y="216"/>
                  </a:cubicBezTo>
                  <a:moveTo>
                    <a:pt x="1826" y="301"/>
                  </a:moveTo>
                  <a:cubicBezTo>
                    <a:pt x="1782" y="278"/>
                    <a:pt x="1733" y="263"/>
                    <a:pt x="1680" y="253"/>
                  </a:cubicBezTo>
                  <a:cubicBezTo>
                    <a:pt x="1679" y="221"/>
                    <a:pt x="1677" y="190"/>
                    <a:pt x="1676" y="161"/>
                  </a:cubicBezTo>
                  <a:cubicBezTo>
                    <a:pt x="1731" y="174"/>
                    <a:pt x="1781" y="195"/>
                    <a:pt x="1825" y="224"/>
                  </a:cubicBezTo>
                  <a:cubicBezTo>
                    <a:pt x="1825" y="248"/>
                    <a:pt x="1826" y="274"/>
                    <a:pt x="1826" y="301"/>
                  </a:cubicBezTo>
                  <a:moveTo>
                    <a:pt x="450" y="228"/>
                  </a:moveTo>
                  <a:cubicBezTo>
                    <a:pt x="446" y="217"/>
                    <a:pt x="441" y="204"/>
                    <a:pt x="435" y="191"/>
                  </a:cubicBezTo>
                  <a:cubicBezTo>
                    <a:pt x="451" y="180"/>
                    <a:pt x="467" y="169"/>
                    <a:pt x="482" y="157"/>
                  </a:cubicBezTo>
                  <a:cubicBezTo>
                    <a:pt x="488" y="171"/>
                    <a:pt x="493" y="185"/>
                    <a:pt x="497" y="197"/>
                  </a:cubicBezTo>
                  <a:cubicBezTo>
                    <a:pt x="481" y="208"/>
                    <a:pt x="465" y="218"/>
                    <a:pt x="450" y="228"/>
                  </a:cubicBezTo>
                  <a:moveTo>
                    <a:pt x="1189" y="284"/>
                  </a:moveTo>
                  <a:cubicBezTo>
                    <a:pt x="1183" y="248"/>
                    <a:pt x="1178" y="215"/>
                    <a:pt x="1173" y="183"/>
                  </a:cubicBezTo>
                  <a:cubicBezTo>
                    <a:pt x="1221" y="171"/>
                    <a:pt x="1270" y="161"/>
                    <a:pt x="1319" y="154"/>
                  </a:cubicBezTo>
                  <a:cubicBezTo>
                    <a:pt x="1324" y="186"/>
                    <a:pt x="1328" y="220"/>
                    <a:pt x="1333" y="255"/>
                  </a:cubicBezTo>
                  <a:cubicBezTo>
                    <a:pt x="1285" y="262"/>
                    <a:pt x="1236" y="272"/>
                    <a:pt x="1189" y="284"/>
                  </a:cubicBezTo>
                  <a:moveTo>
                    <a:pt x="1986" y="358"/>
                  </a:moveTo>
                  <a:cubicBezTo>
                    <a:pt x="1956" y="330"/>
                    <a:pt x="1925" y="300"/>
                    <a:pt x="1893" y="266"/>
                  </a:cubicBezTo>
                  <a:cubicBezTo>
                    <a:pt x="1876" y="248"/>
                    <a:pt x="1856" y="232"/>
                    <a:pt x="1836" y="217"/>
                  </a:cubicBezTo>
                  <a:cubicBezTo>
                    <a:pt x="1835" y="193"/>
                    <a:pt x="1835" y="170"/>
                    <a:pt x="1835" y="150"/>
                  </a:cubicBezTo>
                  <a:cubicBezTo>
                    <a:pt x="1843" y="157"/>
                    <a:pt x="1851" y="165"/>
                    <a:pt x="1858" y="174"/>
                  </a:cubicBezTo>
                  <a:cubicBezTo>
                    <a:pt x="1902" y="225"/>
                    <a:pt x="1946" y="270"/>
                    <a:pt x="1989" y="310"/>
                  </a:cubicBezTo>
                  <a:cubicBezTo>
                    <a:pt x="1988" y="324"/>
                    <a:pt x="1987" y="341"/>
                    <a:pt x="1986" y="358"/>
                  </a:cubicBezTo>
                  <a:moveTo>
                    <a:pt x="137" y="282"/>
                  </a:moveTo>
                  <a:cubicBezTo>
                    <a:pt x="175" y="257"/>
                    <a:pt x="231" y="201"/>
                    <a:pt x="275" y="147"/>
                  </a:cubicBezTo>
                  <a:cubicBezTo>
                    <a:pt x="278" y="152"/>
                    <a:pt x="281" y="158"/>
                    <a:pt x="284" y="163"/>
                  </a:cubicBezTo>
                  <a:cubicBezTo>
                    <a:pt x="237" y="212"/>
                    <a:pt x="181" y="259"/>
                    <a:pt x="137" y="282"/>
                  </a:cubicBezTo>
                  <a:moveTo>
                    <a:pt x="1518" y="239"/>
                  </a:moveTo>
                  <a:cubicBezTo>
                    <a:pt x="1516" y="205"/>
                    <a:pt x="1513" y="172"/>
                    <a:pt x="1510" y="141"/>
                  </a:cubicBezTo>
                  <a:cubicBezTo>
                    <a:pt x="1564" y="142"/>
                    <a:pt x="1616" y="147"/>
                    <a:pt x="1664" y="158"/>
                  </a:cubicBezTo>
                  <a:cubicBezTo>
                    <a:pt x="1666" y="187"/>
                    <a:pt x="1667" y="219"/>
                    <a:pt x="1669" y="251"/>
                  </a:cubicBezTo>
                  <a:cubicBezTo>
                    <a:pt x="1623" y="243"/>
                    <a:pt x="1575" y="239"/>
                    <a:pt x="1525" y="239"/>
                  </a:cubicBezTo>
                  <a:cubicBezTo>
                    <a:pt x="1523" y="239"/>
                    <a:pt x="1521" y="239"/>
                    <a:pt x="1518" y="239"/>
                  </a:cubicBezTo>
                  <a:moveTo>
                    <a:pt x="1344" y="253"/>
                  </a:moveTo>
                  <a:cubicBezTo>
                    <a:pt x="1339" y="218"/>
                    <a:pt x="1335" y="185"/>
                    <a:pt x="1330" y="153"/>
                  </a:cubicBezTo>
                  <a:cubicBezTo>
                    <a:pt x="1386" y="145"/>
                    <a:pt x="1441" y="141"/>
                    <a:pt x="1494" y="141"/>
                  </a:cubicBezTo>
                  <a:cubicBezTo>
                    <a:pt x="1495" y="141"/>
                    <a:pt x="1497" y="141"/>
                    <a:pt x="1499" y="141"/>
                  </a:cubicBezTo>
                  <a:cubicBezTo>
                    <a:pt x="1502" y="172"/>
                    <a:pt x="1504" y="205"/>
                    <a:pt x="1507" y="239"/>
                  </a:cubicBezTo>
                  <a:cubicBezTo>
                    <a:pt x="1454" y="240"/>
                    <a:pt x="1399" y="245"/>
                    <a:pt x="1344" y="253"/>
                  </a:cubicBezTo>
                  <a:moveTo>
                    <a:pt x="540" y="322"/>
                  </a:moveTo>
                  <a:cubicBezTo>
                    <a:pt x="527" y="268"/>
                    <a:pt x="518" y="231"/>
                    <a:pt x="516" y="221"/>
                  </a:cubicBezTo>
                  <a:cubicBezTo>
                    <a:pt x="532" y="211"/>
                    <a:pt x="548" y="200"/>
                    <a:pt x="565" y="190"/>
                  </a:cubicBezTo>
                  <a:cubicBezTo>
                    <a:pt x="570" y="189"/>
                    <a:pt x="570" y="189"/>
                    <a:pt x="570" y="189"/>
                  </a:cubicBezTo>
                  <a:cubicBezTo>
                    <a:pt x="570" y="189"/>
                    <a:pt x="570" y="188"/>
                    <a:pt x="570" y="187"/>
                  </a:cubicBezTo>
                  <a:cubicBezTo>
                    <a:pt x="596" y="171"/>
                    <a:pt x="624" y="156"/>
                    <a:pt x="652" y="141"/>
                  </a:cubicBezTo>
                  <a:cubicBezTo>
                    <a:pt x="656" y="157"/>
                    <a:pt x="664" y="193"/>
                    <a:pt x="675" y="242"/>
                  </a:cubicBezTo>
                  <a:cubicBezTo>
                    <a:pt x="627" y="267"/>
                    <a:pt x="582" y="294"/>
                    <a:pt x="540" y="322"/>
                  </a:cubicBezTo>
                  <a:moveTo>
                    <a:pt x="114" y="228"/>
                  </a:moveTo>
                  <a:cubicBezTo>
                    <a:pt x="107" y="221"/>
                    <a:pt x="96" y="211"/>
                    <a:pt x="83" y="200"/>
                  </a:cubicBezTo>
                  <a:cubicBezTo>
                    <a:pt x="89" y="176"/>
                    <a:pt x="97" y="155"/>
                    <a:pt x="105" y="137"/>
                  </a:cubicBezTo>
                  <a:cubicBezTo>
                    <a:pt x="123" y="154"/>
                    <a:pt x="133" y="166"/>
                    <a:pt x="134" y="167"/>
                  </a:cubicBezTo>
                  <a:cubicBezTo>
                    <a:pt x="135" y="165"/>
                    <a:pt x="135" y="165"/>
                    <a:pt x="135" y="165"/>
                  </a:cubicBezTo>
                  <a:cubicBezTo>
                    <a:pt x="127" y="186"/>
                    <a:pt x="120" y="207"/>
                    <a:pt x="114" y="228"/>
                  </a:cubicBezTo>
                  <a:moveTo>
                    <a:pt x="451" y="157"/>
                  </a:moveTo>
                  <a:cubicBezTo>
                    <a:pt x="453" y="156"/>
                    <a:pt x="461" y="147"/>
                    <a:pt x="473" y="135"/>
                  </a:cubicBezTo>
                  <a:cubicBezTo>
                    <a:pt x="474" y="139"/>
                    <a:pt x="476" y="143"/>
                    <a:pt x="477" y="146"/>
                  </a:cubicBezTo>
                  <a:cubicBezTo>
                    <a:pt x="462" y="158"/>
                    <a:pt x="446" y="169"/>
                    <a:pt x="431" y="180"/>
                  </a:cubicBezTo>
                  <a:cubicBezTo>
                    <a:pt x="429" y="177"/>
                    <a:pt x="428" y="174"/>
                    <a:pt x="427" y="172"/>
                  </a:cubicBezTo>
                  <a:cubicBezTo>
                    <a:pt x="435" y="166"/>
                    <a:pt x="442" y="160"/>
                    <a:pt x="449" y="154"/>
                  </a:cubicBezTo>
                  <a:cubicBezTo>
                    <a:pt x="451" y="157"/>
                    <a:pt x="451" y="157"/>
                    <a:pt x="451" y="157"/>
                  </a:cubicBezTo>
                  <a:moveTo>
                    <a:pt x="567" y="176"/>
                  </a:moveTo>
                  <a:cubicBezTo>
                    <a:pt x="566" y="172"/>
                    <a:pt x="565" y="168"/>
                    <a:pt x="564" y="165"/>
                  </a:cubicBezTo>
                  <a:cubicBezTo>
                    <a:pt x="582" y="152"/>
                    <a:pt x="598" y="140"/>
                    <a:pt x="614" y="129"/>
                  </a:cubicBezTo>
                  <a:cubicBezTo>
                    <a:pt x="616" y="136"/>
                    <a:pt x="617" y="141"/>
                    <a:pt x="618" y="146"/>
                  </a:cubicBezTo>
                  <a:cubicBezTo>
                    <a:pt x="601" y="156"/>
                    <a:pt x="584" y="166"/>
                    <a:pt x="567" y="176"/>
                  </a:cubicBezTo>
                  <a:moveTo>
                    <a:pt x="2081" y="193"/>
                  </a:moveTo>
                  <a:cubicBezTo>
                    <a:pt x="2068" y="172"/>
                    <a:pt x="2056" y="150"/>
                    <a:pt x="2044" y="127"/>
                  </a:cubicBezTo>
                  <a:cubicBezTo>
                    <a:pt x="2056" y="143"/>
                    <a:pt x="2069" y="160"/>
                    <a:pt x="2084" y="178"/>
                  </a:cubicBezTo>
                  <a:cubicBezTo>
                    <a:pt x="2083" y="183"/>
                    <a:pt x="2082" y="189"/>
                    <a:pt x="2081" y="193"/>
                  </a:cubicBezTo>
                  <a:moveTo>
                    <a:pt x="370" y="198"/>
                  </a:moveTo>
                  <a:cubicBezTo>
                    <a:pt x="362" y="181"/>
                    <a:pt x="355" y="167"/>
                    <a:pt x="352" y="162"/>
                  </a:cubicBezTo>
                  <a:cubicBezTo>
                    <a:pt x="366" y="150"/>
                    <a:pt x="380" y="137"/>
                    <a:pt x="393" y="124"/>
                  </a:cubicBezTo>
                  <a:cubicBezTo>
                    <a:pt x="398" y="134"/>
                    <a:pt x="405" y="150"/>
                    <a:pt x="413" y="168"/>
                  </a:cubicBezTo>
                  <a:cubicBezTo>
                    <a:pt x="399" y="179"/>
                    <a:pt x="384" y="189"/>
                    <a:pt x="370" y="198"/>
                  </a:cubicBezTo>
                  <a:moveTo>
                    <a:pt x="132" y="271"/>
                  </a:moveTo>
                  <a:cubicBezTo>
                    <a:pt x="164" y="244"/>
                    <a:pt x="217" y="182"/>
                    <a:pt x="260" y="122"/>
                  </a:cubicBezTo>
                  <a:cubicBezTo>
                    <a:pt x="263" y="126"/>
                    <a:pt x="266" y="131"/>
                    <a:pt x="269" y="136"/>
                  </a:cubicBezTo>
                  <a:cubicBezTo>
                    <a:pt x="225" y="191"/>
                    <a:pt x="168" y="247"/>
                    <a:pt x="132" y="271"/>
                  </a:cubicBezTo>
                  <a:moveTo>
                    <a:pt x="2015" y="165"/>
                  </a:moveTo>
                  <a:cubicBezTo>
                    <a:pt x="2008" y="157"/>
                    <a:pt x="2002" y="149"/>
                    <a:pt x="1997" y="140"/>
                  </a:cubicBezTo>
                  <a:cubicBezTo>
                    <a:pt x="1996" y="132"/>
                    <a:pt x="1996" y="124"/>
                    <a:pt x="1995" y="116"/>
                  </a:cubicBezTo>
                  <a:cubicBezTo>
                    <a:pt x="2001" y="128"/>
                    <a:pt x="2007" y="140"/>
                    <a:pt x="2014" y="152"/>
                  </a:cubicBezTo>
                  <a:cubicBezTo>
                    <a:pt x="2014" y="156"/>
                    <a:pt x="2014" y="160"/>
                    <a:pt x="2015" y="165"/>
                  </a:cubicBezTo>
                  <a:moveTo>
                    <a:pt x="1971" y="213"/>
                  </a:moveTo>
                  <a:cubicBezTo>
                    <a:pt x="1942" y="184"/>
                    <a:pt x="1912" y="152"/>
                    <a:pt x="1882" y="116"/>
                  </a:cubicBezTo>
                  <a:cubicBezTo>
                    <a:pt x="1885" y="116"/>
                    <a:pt x="1885" y="116"/>
                    <a:pt x="1885" y="116"/>
                  </a:cubicBezTo>
                  <a:cubicBezTo>
                    <a:pt x="1898" y="131"/>
                    <a:pt x="1911" y="146"/>
                    <a:pt x="1925" y="162"/>
                  </a:cubicBezTo>
                  <a:cubicBezTo>
                    <a:pt x="1925" y="163"/>
                    <a:pt x="1926" y="164"/>
                    <a:pt x="1926" y="165"/>
                  </a:cubicBezTo>
                  <a:cubicBezTo>
                    <a:pt x="1928" y="164"/>
                    <a:pt x="1928" y="164"/>
                    <a:pt x="1928" y="164"/>
                  </a:cubicBezTo>
                  <a:cubicBezTo>
                    <a:pt x="1941" y="179"/>
                    <a:pt x="1955" y="194"/>
                    <a:pt x="1970" y="208"/>
                  </a:cubicBezTo>
                  <a:cubicBezTo>
                    <a:pt x="1970" y="210"/>
                    <a:pt x="1971" y="211"/>
                    <a:pt x="1971" y="213"/>
                  </a:cubicBezTo>
                  <a:moveTo>
                    <a:pt x="507" y="190"/>
                  </a:moveTo>
                  <a:cubicBezTo>
                    <a:pt x="502" y="178"/>
                    <a:pt x="497" y="164"/>
                    <a:pt x="491" y="151"/>
                  </a:cubicBezTo>
                  <a:cubicBezTo>
                    <a:pt x="507" y="139"/>
                    <a:pt x="522" y="127"/>
                    <a:pt x="536" y="115"/>
                  </a:cubicBezTo>
                  <a:cubicBezTo>
                    <a:pt x="542" y="131"/>
                    <a:pt x="547" y="146"/>
                    <a:pt x="551" y="160"/>
                  </a:cubicBezTo>
                  <a:cubicBezTo>
                    <a:pt x="537" y="170"/>
                    <a:pt x="522" y="180"/>
                    <a:pt x="507" y="190"/>
                  </a:cubicBezTo>
                  <a:moveTo>
                    <a:pt x="871" y="271"/>
                  </a:moveTo>
                  <a:cubicBezTo>
                    <a:pt x="864" y="234"/>
                    <a:pt x="858" y="199"/>
                    <a:pt x="852" y="170"/>
                  </a:cubicBezTo>
                  <a:cubicBezTo>
                    <a:pt x="865" y="164"/>
                    <a:pt x="878" y="159"/>
                    <a:pt x="891" y="154"/>
                  </a:cubicBezTo>
                  <a:cubicBezTo>
                    <a:pt x="925" y="140"/>
                    <a:pt x="961" y="127"/>
                    <a:pt x="998" y="115"/>
                  </a:cubicBezTo>
                  <a:cubicBezTo>
                    <a:pt x="1003" y="145"/>
                    <a:pt x="1008" y="179"/>
                    <a:pt x="1014" y="216"/>
                  </a:cubicBezTo>
                  <a:cubicBezTo>
                    <a:pt x="985" y="226"/>
                    <a:pt x="957" y="236"/>
                    <a:pt x="929" y="247"/>
                  </a:cubicBezTo>
                  <a:cubicBezTo>
                    <a:pt x="910" y="255"/>
                    <a:pt x="890" y="263"/>
                    <a:pt x="871" y="271"/>
                  </a:cubicBezTo>
                  <a:moveTo>
                    <a:pt x="1988" y="167"/>
                  </a:moveTo>
                  <a:cubicBezTo>
                    <a:pt x="1980" y="158"/>
                    <a:pt x="1973" y="148"/>
                    <a:pt x="1965" y="139"/>
                  </a:cubicBezTo>
                  <a:cubicBezTo>
                    <a:pt x="1964" y="129"/>
                    <a:pt x="1963" y="120"/>
                    <a:pt x="1963" y="111"/>
                  </a:cubicBezTo>
                  <a:cubicBezTo>
                    <a:pt x="1970" y="122"/>
                    <a:pt x="1978" y="133"/>
                    <a:pt x="1985" y="144"/>
                  </a:cubicBezTo>
                  <a:cubicBezTo>
                    <a:pt x="1986" y="152"/>
                    <a:pt x="1987" y="159"/>
                    <a:pt x="1988" y="167"/>
                  </a:cubicBezTo>
                  <a:moveTo>
                    <a:pt x="129" y="219"/>
                  </a:moveTo>
                  <a:cubicBezTo>
                    <a:pt x="140" y="180"/>
                    <a:pt x="156" y="143"/>
                    <a:pt x="175" y="110"/>
                  </a:cubicBezTo>
                  <a:cubicBezTo>
                    <a:pt x="171" y="136"/>
                    <a:pt x="168" y="153"/>
                    <a:pt x="168" y="153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55" y="179"/>
                    <a:pt x="140" y="202"/>
                    <a:pt x="129" y="219"/>
                  </a:cubicBezTo>
                  <a:moveTo>
                    <a:pt x="1961" y="179"/>
                  </a:moveTo>
                  <a:cubicBezTo>
                    <a:pt x="1952" y="170"/>
                    <a:pt x="1943" y="160"/>
                    <a:pt x="1934" y="150"/>
                  </a:cubicBezTo>
                  <a:cubicBezTo>
                    <a:pt x="1931" y="136"/>
                    <a:pt x="1929" y="123"/>
                    <a:pt x="1927" y="109"/>
                  </a:cubicBezTo>
                  <a:cubicBezTo>
                    <a:pt x="1936" y="121"/>
                    <a:pt x="1945" y="132"/>
                    <a:pt x="1954" y="144"/>
                  </a:cubicBezTo>
                  <a:cubicBezTo>
                    <a:pt x="1956" y="155"/>
                    <a:pt x="1958" y="167"/>
                    <a:pt x="1961" y="179"/>
                  </a:cubicBezTo>
                  <a:moveTo>
                    <a:pt x="307" y="186"/>
                  </a:moveTo>
                  <a:cubicBezTo>
                    <a:pt x="304" y="179"/>
                    <a:pt x="301" y="172"/>
                    <a:pt x="298" y="166"/>
                  </a:cubicBezTo>
                  <a:cubicBezTo>
                    <a:pt x="318" y="144"/>
                    <a:pt x="336" y="122"/>
                    <a:pt x="351" y="103"/>
                  </a:cubicBezTo>
                  <a:cubicBezTo>
                    <a:pt x="351" y="102"/>
                    <a:pt x="351" y="102"/>
                    <a:pt x="351" y="102"/>
                  </a:cubicBezTo>
                  <a:cubicBezTo>
                    <a:pt x="356" y="113"/>
                    <a:pt x="359" y="124"/>
                    <a:pt x="360" y="134"/>
                  </a:cubicBezTo>
                  <a:cubicBezTo>
                    <a:pt x="366" y="134"/>
                    <a:pt x="366" y="134"/>
                    <a:pt x="366" y="134"/>
                  </a:cubicBezTo>
                  <a:cubicBezTo>
                    <a:pt x="347" y="152"/>
                    <a:pt x="327" y="169"/>
                    <a:pt x="307" y="186"/>
                  </a:cubicBezTo>
                  <a:moveTo>
                    <a:pt x="73" y="192"/>
                  </a:moveTo>
                  <a:cubicBezTo>
                    <a:pt x="61" y="183"/>
                    <a:pt x="46" y="173"/>
                    <a:pt x="29" y="163"/>
                  </a:cubicBezTo>
                  <a:cubicBezTo>
                    <a:pt x="38" y="140"/>
                    <a:pt x="47" y="119"/>
                    <a:pt x="57" y="101"/>
                  </a:cubicBezTo>
                  <a:cubicBezTo>
                    <a:pt x="72" y="111"/>
                    <a:pt x="85" y="121"/>
                    <a:pt x="96" y="130"/>
                  </a:cubicBezTo>
                  <a:cubicBezTo>
                    <a:pt x="87" y="148"/>
                    <a:pt x="80" y="168"/>
                    <a:pt x="73" y="192"/>
                  </a:cubicBezTo>
                  <a:moveTo>
                    <a:pt x="126" y="261"/>
                  </a:moveTo>
                  <a:cubicBezTo>
                    <a:pt x="152" y="233"/>
                    <a:pt x="203" y="165"/>
                    <a:pt x="246" y="98"/>
                  </a:cubicBezTo>
                  <a:cubicBezTo>
                    <a:pt x="248" y="102"/>
                    <a:pt x="251" y="106"/>
                    <a:pt x="254" y="112"/>
                  </a:cubicBezTo>
                  <a:cubicBezTo>
                    <a:pt x="211" y="173"/>
                    <a:pt x="156" y="235"/>
                    <a:pt x="126" y="261"/>
                  </a:cubicBezTo>
                  <a:moveTo>
                    <a:pt x="628" y="141"/>
                  </a:moveTo>
                  <a:cubicBezTo>
                    <a:pt x="627" y="135"/>
                    <a:pt x="626" y="129"/>
                    <a:pt x="624" y="122"/>
                  </a:cubicBezTo>
                  <a:cubicBezTo>
                    <a:pt x="641" y="110"/>
                    <a:pt x="656" y="98"/>
                    <a:pt x="669" y="88"/>
                  </a:cubicBezTo>
                  <a:cubicBezTo>
                    <a:pt x="672" y="99"/>
                    <a:pt x="674" y="108"/>
                    <a:pt x="676" y="115"/>
                  </a:cubicBezTo>
                  <a:cubicBezTo>
                    <a:pt x="660" y="124"/>
                    <a:pt x="644" y="132"/>
                    <a:pt x="628" y="141"/>
                  </a:cubicBezTo>
                  <a:moveTo>
                    <a:pt x="238" y="90"/>
                  </a:moveTo>
                  <a:cubicBezTo>
                    <a:pt x="238" y="89"/>
                    <a:pt x="238" y="88"/>
                    <a:pt x="238" y="87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8" y="90"/>
                    <a:pt x="238" y="90"/>
                  </a:cubicBezTo>
                  <a:moveTo>
                    <a:pt x="123" y="248"/>
                  </a:moveTo>
                  <a:cubicBezTo>
                    <a:pt x="142" y="220"/>
                    <a:pt x="188" y="152"/>
                    <a:pt x="228" y="83"/>
                  </a:cubicBezTo>
                  <a:cubicBezTo>
                    <a:pt x="227" y="87"/>
                    <a:pt x="226" y="91"/>
                    <a:pt x="225" y="96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193" y="159"/>
                    <a:pt x="147" y="221"/>
                    <a:pt x="123" y="248"/>
                  </a:cubicBezTo>
                  <a:moveTo>
                    <a:pt x="487" y="139"/>
                  </a:moveTo>
                  <a:cubicBezTo>
                    <a:pt x="485" y="135"/>
                    <a:pt x="483" y="130"/>
                    <a:pt x="481" y="126"/>
                  </a:cubicBezTo>
                  <a:cubicBezTo>
                    <a:pt x="493" y="113"/>
                    <a:pt x="508" y="97"/>
                    <a:pt x="524" y="80"/>
                  </a:cubicBezTo>
                  <a:cubicBezTo>
                    <a:pt x="527" y="88"/>
                    <a:pt x="530" y="96"/>
                    <a:pt x="532" y="104"/>
                  </a:cubicBezTo>
                  <a:cubicBezTo>
                    <a:pt x="518" y="116"/>
                    <a:pt x="503" y="128"/>
                    <a:pt x="487" y="139"/>
                  </a:cubicBezTo>
                  <a:moveTo>
                    <a:pt x="1989" y="295"/>
                  </a:moveTo>
                  <a:cubicBezTo>
                    <a:pt x="1949" y="257"/>
                    <a:pt x="1908" y="214"/>
                    <a:pt x="1866" y="166"/>
                  </a:cubicBezTo>
                  <a:cubicBezTo>
                    <a:pt x="1856" y="154"/>
                    <a:pt x="1846" y="144"/>
                    <a:pt x="1835" y="134"/>
                  </a:cubicBezTo>
                  <a:cubicBezTo>
                    <a:pt x="1834" y="110"/>
                    <a:pt x="1834" y="90"/>
                    <a:pt x="1834" y="77"/>
                  </a:cubicBezTo>
                  <a:cubicBezTo>
                    <a:pt x="1888" y="145"/>
                    <a:pt x="1941" y="202"/>
                    <a:pt x="1992" y="249"/>
                  </a:cubicBezTo>
                  <a:cubicBezTo>
                    <a:pt x="1991" y="259"/>
                    <a:pt x="1990" y="275"/>
                    <a:pt x="1989" y="295"/>
                  </a:cubicBezTo>
                  <a:moveTo>
                    <a:pt x="1025" y="213"/>
                  </a:moveTo>
                  <a:cubicBezTo>
                    <a:pt x="1019" y="175"/>
                    <a:pt x="1013" y="141"/>
                    <a:pt x="1008" y="111"/>
                  </a:cubicBezTo>
                  <a:cubicBezTo>
                    <a:pt x="1053" y="97"/>
                    <a:pt x="1098" y="84"/>
                    <a:pt x="1144" y="73"/>
                  </a:cubicBezTo>
                  <a:cubicBezTo>
                    <a:pt x="1149" y="102"/>
                    <a:pt x="1154" y="136"/>
                    <a:pt x="1160" y="174"/>
                  </a:cubicBezTo>
                  <a:cubicBezTo>
                    <a:pt x="1114" y="185"/>
                    <a:pt x="1069" y="198"/>
                    <a:pt x="1025" y="213"/>
                  </a:cubicBezTo>
                  <a:moveTo>
                    <a:pt x="422" y="161"/>
                  </a:moveTo>
                  <a:cubicBezTo>
                    <a:pt x="414" y="142"/>
                    <a:pt x="406" y="125"/>
                    <a:pt x="402" y="116"/>
                  </a:cubicBezTo>
                  <a:cubicBezTo>
                    <a:pt x="417" y="101"/>
                    <a:pt x="431" y="87"/>
                    <a:pt x="445" y="72"/>
                  </a:cubicBezTo>
                  <a:cubicBezTo>
                    <a:pt x="450" y="83"/>
                    <a:pt x="458" y="101"/>
                    <a:pt x="467" y="122"/>
                  </a:cubicBezTo>
                  <a:cubicBezTo>
                    <a:pt x="452" y="136"/>
                    <a:pt x="437" y="149"/>
                    <a:pt x="422" y="161"/>
                  </a:cubicBezTo>
                  <a:moveTo>
                    <a:pt x="1880" y="114"/>
                  </a:moveTo>
                  <a:cubicBezTo>
                    <a:pt x="1867" y="99"/>
                    <a:pt x="1854" y="84"/>
                    <a:pt x="1841" y="68"/>
                  </a:cubicBezTo>
                  <a:cubicBezTo>
                    <a:pt x="1846" y="67"/>
                    <a:pt x="1846" y="67"/>
                    <a:pt x="1846" y="67"/>
                  </a:cubicBezTo>
                  <a:cubicBezTo>
                    <a:pt x="1846" y="66"/>
                    <a:pt x="1846" y="66"/>
                    <a:pt x="1846" y="66"/>
                  </a:cubicBezTo>
                  <a:cubicBezTo>
                    <a:pt x="1856" y="80"/>
                    <a:pt x="1867" y="94"/>
                    <a:pt x="1879" y="108"/>
                  </a:cubicBezTo>
                  <a:cubicBezTo>
                    <a:pt x="1879" y="110"/>
                    <a:pt x="1879" y="112"/>
                    <a:pt x="1880" y="114"/>
                  </a:cubicBezTo>
                  <a:moveTo>
                    <a:pt x="292" y="155"/>
                  </a:moveTo>
                  <a:cubicBezTo>
                    <a:pt x="289" y="149"/>
                    <a:pt x="286" y="143"/>
                    <a:pt x="283" y="137"/>
                  </a:cubicBezTo>
                  <a:cubicBezTo>
                    <a:pt x="303" y="112"/>
                    <a:pt x="320" y="87"/>
                    <a:pt x="332" y="65"/>
                  </a:cubicBezTo>
                  <a:cubicBezTo>
                    <a:pt x="337" y="73"/>
                    <a:pt x="342" y="81"/>
                    <a:pt x="346" y="90"/>
                  </a:cubicBezTo>
                  <a:cubicBezTo>
                    <a:pt x="344" y="91"/>
                    <a:pt x="343" y="94"/>
                    <a:pt x="342" y="95"/>
                  </a:cubicBezTo>
                  <a:cubicBezTo>
                    <a:pt x="328" y="114"/>
                    <a:pt x="311" y="134"/>
                    <a:pt x="292" y="155"/>
                  </a:cubicBezTo>
                  <a:moveTo>
                    <a:pt x="561" y="153"/>
                  </a:moveTo>
                  <a:cubicBezTo>
                    <a:pt x="556" y="139"/>
                    <a:pt x="551" y="123"/>
                    <a:pt x="546" y="108"/>
                  </a:cubicBezTo>
                  <a:cubicBezTo>
                    <a:pt x="563" y="93"/>
                    <a:pt x="578" y="79"/>
                    <a:pt x="593" y="65"/>
                  </a:cubicBezTo>
                  <a:cubicBezTo>
                    <a:pt x="599" y="83"/>
                    <a:pt x="606" y="102"/>
                    <a:pt x="611" y="117"/>
                  </a:cubicBezTo>
                  <a:cubicBezTo>
                    <a:pt x="595" y="129"/>
                    <a:pt x="578" y="141"/>
                    <a:pt x="561" y="153"/>
                  </a:cubicBezTo>
                  <a:moveTo>
                    <a:pt x="813" y="67"/>
                  </a:moveTo>
                  <a:cubicBezTo>
                    <a:pt x="813" y="66"/>
                    <a:pt x="813" y="66"/>
                    <a:pt x="813" y="66"/>
                  </a:cubicBezTo>
                  <a:cubicBezTo>
                    <a:pt x="813" y="65"/>
                    <a:pt x="813" y="65"/>
                    <a:pt x="813" y="64"/>
                  </a:cubicBezTo>
                  <a:cubicBezTo>
                    <a:pt x="816" y="63"/>
                    <a:pt x="818" y="62"/>
                    <a:pt x="821" y="60"/>
                  </a:cubicBezTo>
                  <a:cubicBezTo>
                    <a:pt x="823" y="73"/>
                    <a:pt x="830" y="110"/>
                    <a:pt x="840" y="162"/>
                  </a:cubicBezTo>
                  <a:cubicBezTo>
                    <a:pt x="786" y="185"/>
                    <a:pt x="734" y="210"/>
                    <a:pt x="685" y="236"/>
                  </a:cubicBezTo>
                  <a:cubicBezTo>
                    <a:pt x="673" y="186"/>
                    <a:pt x="665" y="149"/>
                    <a:pt x="662" y="135"/>
                  </a:cubicBezTo>
                  <a:cubicBezTo>
                    <a:pt x="709" y="111"/>
                    <a:pt x="758" y="87"/>
                    <a:pt x="809" y="65"/>
                  </a:cubicBezTo>
                  <a:cubicBezTo>
                    <a:pt x="813" y="67"/>
                    <a:pt x="813" y="67"/>
                    <a:pt x="813" y="67"/>
                  </a:cubicBezTo>
                  <a:moveTo>
                    <a:pt x="1825" y="210"/>
                  </a:moveTo>
                  <a:cubicBezTo>
                    <a:pt x="1781" y="182"/>
                    <a:pt x="1730" y="161"/>
                    <a:pt x="1675" y="148"/>
                  </a:cubicBezTo>
                  <a:cubicBezTo>
                    <a:pt x="1674" y="116"/>
                    <a:pt x="1672" y="85"/>
                    <a:pt x="1671" y="58"/>
                  </a:cubicBezTo>
                  <a:cubicBezTo>
                    <a:pt x="1729" y="76"/>
                    <a:pt x="1781" y="102"/>
                    <a:pt x="1823" y="140"/>
                  </a:cubicBezTo>
                  <a:cubicBezTo>
                    <a:pt x="1824" y="160"/>
                    <a:pt x="1824" y="184"/>
                    <a:pt x="1825" y="210"/>
                  </a:cubicBezTo>
                  <a:moveTo>
                    <a:pt x="686" y="110"/>
                  </a:moveTo>
                  <a:cubicBezTo>
                    <a:pt x="685" y="102"/>
                    <a:pt x="682" y="92"/>
                    <a:pt x="679" y="81"/>
                  </a:cubicBezTo>
                  <a:cubicBezTo>
                    <a:pt x="687" y="74"/>
                    <a:pt x="694" y="68"/>
                    <a:pt x="699" y="63"/>
                  </a:cubicBezTo>
                  <a:cubicBezTo>
                    <a:pt x="703" y="60"/>
                    <a:pt x="706" y="58"/>
                    <a:pt x="709" y="55"/>
                  </a:cubicBezTo>
                  <a:cubicBezTo>
                    <a:pt x="725" y="91"/>
                    <a:pt x="725" y="91"/>
                    <a:pt x="725" y="91"/>
                  </a:cubicBezTo>
                  <a:cubicBezTo>
                    <a:pt x="712" y="97"/>
                    <a:pt x="699" y="104"/>
                    <a:pt x="686" y="110"/>
                  </a:cubicBezTo>
                  <a:moveTo>
                    <a:pt x="2013" y="126"/>
                  </a:moveTo>
                  <a:cubicBezTo>
                    <a:pt x="2007" y="115"/>
                    <a:pt x="2001" y="103"/>
                    <a:pt x="1996" y="91"/>
                  </a:cubicBezTo>
                  <a:cubicBezTo>
                    <a:pt x="1996" y="77"/>
                    <a:pt x="1998" y="64"/>
                    <a:pt x="1999" y="54"/>
                  </a:cubicBezTo>
                  <a:cubicBezTo>
                    <a:pt x="2001" y="58"/>
                    <a:pt x="2002" y="62"/>
                    <a:pt x="2004" y="66"/>
                  </a:cubicBezTo>
                  <a:cubicBezTo>
                    <a:pt x="2008" y="75"/>
                    <a:pt x="2011" y="84"/>
                    <a:pt x="2015" y="93"/>
                  </a:cubicBezTo>
                  <a:cubicBezTo>
                    <a:pt x="2014" y="99"/>
                    <a:pt x="2013" y="111"/>
                    <a:pt x="2013" y="126"/>
                  </a:cubicBezTo>
                  <a:moveTo>
                    <a:pt x="1919" y="134"/>
                  </a:moveTo>
                  <a:cubicBezTo>
                    <a:pt x="1909" y="123"/>
                    <a:pt x="1899" y="111"/>
                    <a:pt x="1889" y="99"/>
                  </a:cubicBezTo>
                  <a:cubicBezTo>
                    <a:pt x="1887" y="84"/>
                    <a:pt x="1886" y="68"/>
                    <a:pt x="1886" y="53"/>
                  </a:cubicBezTo>
                  <a:cubicBezTo>
                    <a:pt x="1886" y="53"/>
                    <a:pt x="1886" y="52"/>
                    <a:pt x="1886" y="51"/>
                  </a:cubicBezTo>
                  <a:cubicBezTo>
                    <a:pt x="1895" y="65"/>
                    <a:pt x="1905" y="78"/>
                    <a:pt x="1915" y="92"/>
                  </a:cubicBezTo>
                  <a:cubicBezTo>
                    <a:pt x="1915" y="106"/>
                    <a:pt x="1917" y="120"/>
                    <a:pt x="1919" y="134"/>
                  </a:cubicBezTo>
                  <a:moveTo>
                    <a:pt x="1952" y="122"/>
                  </a:moveTo>
                  <a:cubicBezTo>
                    <a:pt x="1943" y="111"/>
                    <a:pt x="1934" y="99"/>
                    <a:pt x="1926" y="88"/>
                  </a:cubicBezTo>
                  <a:cubicBezTo>
                    <a:pt x="1926" y="83"/>
                    <a:pt x="1926" y="78"/>
                    <a:pt x="1926" y="73"/>
                  </a:cubicBezTo>
                  <a:cubicBezTo>
                    <a:pt x="1926" y="65"/>
                    <a:pt x="1926" y="58"/>
                    <a:pt x="1926" y="50"/>
                  </a:cubicBezTo>
                  <a:cubicBezTo>
                    <a:pt x="1934" y="63"/>
                    <a:pt x="1942" y="78"/>
                    <a:pt x="1951" y="92"/>
                  </a:cubicBezTo>
                  <a:cubicBezTo>
                    <a:pt x="1951" y="102"/>
                    <a:pt x="1951" y="112"/>
                    <a:pt x="1952" y="122"/>
                  </a:cubicBezTo>
                  <a:moveTo>
                    <a:pt x="1984" y="122"/>
                  </a:moveTo>
                  <a:cubicBezTo>
                    <a:pt x="1976" y="111"/>
                    <a:pt x="1969" y="100"/>
                    <a:pt x="1962" y="89"/>
                  </a:cubicBezTo>
                  <a:cubicBezTo>
                    <a:pt x="1962" y="75"/>
                    <a:pt x="1963" y="62"/>
                    <a:pt x="1964" y="49"/>
                  </a:cubicBezTo>
                  <a:cubicBezTo>
                    <a:pt x="1971" y="64"/>
                    <a:pt x="1977" y="79"/>
                    <a:pt x="1984" y="93"/>
                  </a:cubicBezTo>
                  <a:cubicBezTo>
                    <a:pt x="1984" y="99"/>
                    <a:pt x="1984" y="105"/>
                    <a:pt x="1984" y="111"/>
                  </a:cubicBezTo>
                  <a:cubicBezTo>
                    <a:pt x="1984" y="114"/>
                    <a:pt x="1984" y="118"/>
                    <a:pt x="1984" y="122"/>
                  </a:cubicBezTo>
                  <a:moveTo>
                    <a:pt x="1171" y="171"/>
                  </a:moveTo>
                  <a:cubicBezTo>
                    <a:pt x="1165" y="134"/>
                    <a:pt x="1160" y="100"/>
                    <a:pt x="1155" y="70"/>
                  </a:cubicBezTo>
                  <a:cubicBezTo>
                    <a:pt x="1204" y="58"/>
                    <a:pt x="1254" y="49"/>
                    <a:pt x="1304" y="42"/>
                  </a:cubicBezTo>
                  <a:cubicBezTo>
                    <a:pt x="1308" y="72"/>
                    <a:pt x="1313" y="106"/>
                    <a:pt x="1318" y="143"/>
                  </a:cubicBezTo>
                  <a:cubicBezTo>
                    <a:pt x="1269" y="150"/>
                    <a:pt x="1219" y="159"/>
                    <a:pt x="1171" y="171"/>
                  </a:cubicBezTo>
                  <a:moveTo>
                    <a:pt x="277" y="127"/>
                  </a:moveTo>
                  <a:cubicBezTo>
                    <a:pt x="274" y="121"/>
                    <a:pt x="271" y="116"/>
                    <a:pt x="268" y="112"/>
                  </a:cubicBezTo>
                  <a:cubicBezTo>
                    <a:pt x="286" y="85"/>
                    <a:pt x="301" y="60"/>
                    <a:pt x="312" y="38"/>
                  </a:cubicBezTo>
                  <a:cubicBezTo>
                    <a:pt x="316" y="43"/>
                    <a:pt x="321" y="49"/>
                    <a:pt x="325" y="55"/>
                  </a:cubicBezTo>
                  <a:cubicBezTo>
                    <a:pt x="314" y="76"/>
                    <a:pt x="297" y="101"/>
                    <a:pt x="277" y="127"/>
                  </a:cubicBezTo>
                  <a:moveTo>
                    <a:pt x="1664" y="146"/>
                  </a:moveTo>
                  <a:cubicBezTo>
                    <a:pt x="1615" y="135"/>
                    <a:pt x="1563" y="130"/>
                    <a:pt x="1509" y="129"/>
                  </a:cubicBezTo>
                  <a:cubicBezTo>
                    <a:pt x="1507" y="94"/>
                    <a:pt x="1504" y="61"/>
                    <a:pt x="1502" y="32"/>
                  </a:cubicBezTo>
                  <a:cubicBezTo>
                    <a:pt x="1557" y="34"/>
                    <a:pt x="1611" y="41"/>
                    <a:pt x="1660" y="55"/>
                  </a:cubicBezTo>
                  <a:cubicBezTo>
                    <a:pt x="1661" y="82"/>
                    <a:pt x="1662" y="113"/>
                    <a:pt x="1664" y="146"/>
                  </a:cubicBezTo>
                  <a:moveTo>
                    <a:pt x="1329" y="141"/>
                  </a:moveTo>
                  <a:cubicBezTo>
                    <a:pt x="1324" y="104"/>
                    <a:pt x="1319" y="70"/>
                    <a:pt x="1315" y="41"/>
                  </a:cubicBezTo>
                  <a:cubicBezTo>
                    <a:pt x="1365" y="34"/>
                    <a:pt x="1415" y="31"/>
                    <a:pt x="1463" y="31"/>
                  </a:cubicBezTo>
                  <a:cubicBezTo>
                    <a:pt x="1472" y="31"/>
                    <a:pt x="1481" y="31"/>
                    <a:pt x="1490" y="31"/>
                  </a:cubicBezTo>
                  <a:cubicBezTo>
                    <a:pt x="1493" y="60"/>
                    <a:pt x="1495" y="93"/>
                    <a:pt x="1498" y="129"/>
                  </a:cubicBezTo>
                  <a:cubicBezTo>
                    <a:pt x="1497" y="129"/>
                    <a:pt x="1495" y="129"/>
                    <a:pt x="1493" y="129"/>
                  </a:cubicBezTo>
                  <a:cubicBezTo>
                    <a:pt x="1440" y="129"/>
                    <a:pt x="1384" y="133"/>
                    <a:pt x="1329" y="141"/>
                  </a:cubicBezTo>
                  <a:moveTo>
                    <a:pt x="101" y="118"/>
                  </a:moveTo>
                  <a:cubicBezTo>
                    <a:pt x="90" y="108"/>
                    <a:pt x="77" y="99"/>
                    <a:pt x="63" y="89"/>
                  </a:cubicBezTo>
                  <a:cubicBezTo>
                    <a:pt x="65" y="85"/>
                    <a:pt x="68" y="80"/>
                    <a:pt x="70" y="76"/>
                  </a:cubicBezTo>
                  <a:cubicBezTo>
                    <a:pt x="79" y="59"/>
                    <a:pt x="88" y="42"/>
                    <a:pt x="96" y="24"/>
                  </a:cubicBezTo>
                  <a:cubicBezTo>
                    <a:pt x="119" y="43"/>
                    <a:pt x="131" y="58"/>
                    <a:pt x="133" y="61"/>
                  </a:cubicBezTo>
                  <a:cubicBezTo>
                    <a:pt x="132" y="63"/>
                    <a:pt x="130" y="66"/>
                    <a:pt x="129" y="69"/>
                  </a:cubicBezTo>
                  <a:cubicBezTo>
                    <a:pt x="120" y="84"/>
                    <a:pt x="110" y="100"/>
                    <a:pt x="101" y="118"/>
                  </a:cubicBezTo>
                  <a:moveTo>
                    <a:pt x="542" y="96"/>
                  </a:moveTo>
                  <a:cubicBezTo>
                    <a:pt x="539" y="87"/>
                    <a:pt x="535" y="79"/>
                    <a:pt x="532" y="70"/>
                  </a:cubicBezTo>
                  <a:cubicBezTo>
                    <a:pt x="547" y="54"/>
                    <a:pt x="562" y="38"/>
                    <a:pt x="576" y="21"/>
                  </a:cubicBezTo>
                  <a:cubicBezTo>
                    <a:pt x="580" y="31"/>
                    <a:pt x="584" y="42"/>
                    <a:pt x="588" y="53"/>
                  </a:cubicBezTo>
                  <a:cubicBezTo>
                    <a:pt x="574" y="67"/>
                    <a:pt x="558" y="82"/>
                    <a:pt x="542" y="96"/>
                  </a:cubicBezTo>
                  <a:moveTo>
                    <a:pt x="736" y="86"/>
                  </a:moveTo>
                  <a:cubicBezTo>
                    <a:pt x="719" y="48"/>
                    <a:pt x="719" y="48"/>
                    <a:pt x="719" y="48"/>
                  </a:cubicBezTo>
                  <a:cubicBezTo>
                    <a:pt x="738" y="34"/>
                    <a:pt x="760" y="25"/>
                    <a:pt x="785" y="17"/>
                  </a:cubicBezTo>
                  <a:cubicBezTo>
                    <a:pt x="792" y="35"/>
                    <a:pt x="798" y="49"/>
                    <a:pt x="800" y="57"/>
                  </a:cubicBezTo>
                  <a:cubicBezTo>
                    <a:pt x="779" y="66"/>
                    <a:pt x="757" y="76"/>
                    <a:pt x="736" y="86"/>
                  </a:cubicBezTo>
                  <a:moveTo>
                    <a:pt x="261" y="101"/>
                  </a:moveTo>
                  <a:cubicBezTo>
                    <a:pt x="258" y="96"/>
                    <a:pt x="255" y="91"/>
                    <a:pt x="252" y="87"/>
                  </a:cubicBezTo>
                  <a:cubicBezTo>
                    <a:pt x="268" y="62"/>
                    <a:pt x="282" y="37"/>
                    <a:pt x="293" y="14"/>
                  </a:cubicBezTo>
                  <a:cubicBezTo>
                    <a:pt x="296" y="18"/>
                    <a:pt x="300" y="23"/>
                    <a:pt x="305" y="28"/>
                  </a:cubicBezTo>
                  <a:cubicBezTo>
                    <a:pt x="295" y="50"/>
                    <a:pt x="279" y="75"/>
                    <a:pt x="261" y="101"/>
                  </a:cubicBezTo>
                  <a:moveTo>
                    <a:pt x="476" y="113"/>
                  </a:moveTo>
                  <a:cubicBezTo>
                    <a:pt x="466" y="91"/>
                    <a:pt x="458" y="73"/>
                    <a:pt x="453" y="64"/>
                  </a:cubicBezTo>
                  <a:cubicBezTo>
                    <a:pt x="469" y="47"/>
                    <a:pt x="484" y="30"/>
                    <a:pt x="499" y="14"/>
                  </a:cubicBezTo>
                  <a:cubicBezTo>
                    <a:pt x="503" y="24"/>
                    <a:pt x="510" y="43"/>
                    <a:pt x="519" y="66"/>
                  </a:cubicBezTo>
                  <a:cubicBezTo>
                    <a:pt x="505" y="83"/>
                    <a:pt x="490" y="99"/>
                    <a:pt x="476" y="113"/>
                  </a:cubicBezTo>
                  <a:moveTo>
                    <a:pt x="353" y="79"/>
                  </a:moveTo>
                  <a:cubicBezTo>
                    <a:pt x="348" y="70"/>
                    <a:pt x="343" y="62"/>
                    <a:pt x="338" y="54"/>
                  </a:cubicBezTo>
                  <a:cubicBezTo>
                    <a:pt x="338" y="53"/>
                    <a:pt x="338" y="53"/>
                    <a:pt x="338" y="53"/>
                  </a:cubicBezTo>
                  <a:cubicBezTo>
                    <a:pt x="342" y="45"/>
                    <a:pt x="345" y="37"/>
                    <a:pt x="349" y="28"/>
                  </a:cubicBezTo>
                  <a:cubicBezTo>
                    <a:pt x="352" y="21"/>
                    <a:pt x="356" y="13"/>
                    <a:pt x="359" y="6"/>
                  </a:cubicBezTo>
                  <a:cubicBezTo>
                    <a:pt x="365" y="18"/>
                    <a:pt x="372" y="30"/>
                    <a:pt x="378" y="41"/>
                  </a:cubicBezTo>
                  <a:cubicBezTo>
                    <a:pt x="375" y="45"/>
                    <a:pt x="372" y="50"/>
                    <a:pt x="369" y="54"/>
                  </a:cubicBezTo>
                  <a:cubicBezTo>
                    <a:pt x="364" y="62"/>
                    <a:pt x="358" y="71"/>
                    <a:pt x="353" y="79"/>
                  </a:cubicBezTo>
                  <a:moveTo>
                    <a:pt x="405" y="91"/>
                  </a:moveTo>
                  <a:cubicBezTo>
                    <a:pt x="415" y="85"/>
                    <a:pt x="415" y="85"/>
                    <a:pt x="415" y="85"/>
                  </a:cubicBezTo>
                  <a:cubicBezTo>
                    <a:pt x="408" y="73"/>
                    <a:pt x="400" y="58"/>
                    <a:pt x="391" y="41"/>
                  </a:cubicBezTo>
                  <a:cubicBezTo>
                    <a:pt x="400" y="28"/>
                    <a:pt x="409" y="15"/>
                    <a:pt x="417" y="5"/>
                  </a:cubicBezTo>
                  <a:cubicBezTo>
                    <a:pt x="429" y="21"/>
                    <a:pt x="441" y="35"/>
                    <a:pt x="454" y="46"/>
                  </a:cubicBezTo>
                  <a:cubicBezTo>
                    <a:pt x="427" y="73"/>
                    <a:pt x="399" y="102"/>
                    <a:pt x="370" y="129"/>
                  </a:cubicBezTo>
                  <a:cubicBezTo>
                    <a:pt x="369" y="117"/>
                    <a:pt x="365" y="104"/>
                    <a:pt x="359" y="91"/>
                  </a:cubicBezTo>
                  <a:cubicBezTo>
                    <a:pt x="365" y="81"/>
                    <a:pt x="372" y="71"/>
                    <a:pt x="378" y="61"/>
                  </a:cubicBezTo>
                  <a:cubicBezTo>
                    <a:pt x="380" y="58"/>
                    <a:pt x="382" y="55"/>
                    <a:pt x="384" y="52"/>
                  </a:cubicBezTo>
                  <a:cubicBezTo>
                    <a:pt x="392" y="67"/>
                    <a:pt x="399" y="80"/>
                    <a:pt x="405" y="91"/>
                  </a:cubicBezTo>
                  <a:moveTo>
                    <a:pt x="620" y="110"/>
                  </a:moveTo>
                  <a:cubicBezTo>
                    <a:pt x="615" y="94"/>
                    <a:pt x="608" y="75"/>
                    <a:pt x="601" y="56"/>
                  </a:cubicBezTo>
                  <a:cubicBezTo>
                    <a:pt x="617" y="39"/>
                    <a:pt x="631" y="22"/>
                    <a:pt x="642" y="5"/>
                  </a:cubicBezTo>
                  <a:cubicBezTo>
                    <a:pt x="650" y="29"/>
                    <a:pt x="659" y="54"/>
                    <a:pt x="666" y="76"/>
                  </a:cubicBezTo>
                  <a:cubicBezTo>
                    <a:pt x="653" y="86"/>
                    <a:pt x="638" y="98"/>
                    <a:pt x="620" y="110"/>
                  </a:cubicBezTo>
                  <a:moveTo>
                    <a:pt x="2071" y="85"/>
                  </a:moveTo>
                  <a:cubicBezTo>
                    <a:pt x="2063" y="73"/>
                    <a:pt x="2055" y="61"/>
                    <a:pt x="2047" y="50"/>
                  </a:cubicBezTo>
                  <a:cubicBezTo>
                    <a:pt x="2047" y="45"/>
                    <a:pt x="2046" y="38"/>
                    <a:pt x="2046" y="29"/>
                  </a:cubicBezTo>
                  <a:cubicBezTo>
                    <a:pt x="2046" y="21"/>
                    <a:pt x="2047" y="12"/>
                    <a:pt x="2047" y="2"/>
                  </a:cubicBezTo>
                  <a:cubicBezTo>
                    <a:pt x="2057" y="17"/>
                    <a:pt x="2066" y="31"/>
                    <a:pt x="2076" y="45"/>
                  </a:cubicBezTo>
                  <a:cubicBezTo>
                    <a:pt x="2073" y="60"/>
                    <a:pt x="2072" y="74"/>
                    <a:pt x="2071" y="85"/>
                  </a:cubicBezTo>
                  <a:moveTo>
                    <a:pt x="879" y="38"/>
                  </a:moveTo>
                  <a:cubicBezTo>
                    <a:pt x="880" y="38"/>
                    <a:pt x="880" y="37"/>
                    <a:pt x="880" y="37"/>
                  </a:cubicBezTo>
                  <a:cubicBezTo>
                    <a:pt x="912" y="24"/>
                    <a:pt x="946" y="12"/>
                    <a:pt x="979" y="1"/>
                  </a:cubicBezTo>
                  <a:cubicBezTo>
                    <a:pt x="981" y="12"/>
                    <a:pt x="987" y="49"/>
                    <a:pt x="996" y="103"/>
                  </a:cubicBezTo>
                  <a:cubicBezTo>
                    <a:pt x="959" y="115"/>
                    <a:pt x="923" y="128"/>
                    <a:pt x="887" y="143"/>
                  </a:cubicBezTo>
                  <a:cubicBezTo>
                    <a:pt x="875" y="148"/>
                    <a:pt x="862" y="153"/>
                    <a:pt x="850" y="158"/>
                  </a:cubicBezTo>
                  <a:cubicBezTo>
                    <a:pt x="840" y="101"/>
                    <a:pt x="833" y="63"/>
                    <a:pt x="832" y="56"/>
                  </a:cubicBezTo>
                  <a:cubicBezTo>
                    <a:pt x="847" y="50"/>
                    <a:pt x="862" y="44"/>
                    <a:pt x="878" y="38"/>
                  </a:cubicBezTo>
                  <a:cubicBezTo>
                    <a:pt x="879" y="38"/>
                    <a:pt x="879" y="38"/>
                    <a:pt x="879" y="38"/>
                  </a:cubicBezTo>
                  <a:moveTo>
                    <a:pt x="1834" y="58"/>
                  </a:moveTo>
                  <a:cubicBezTo>
                    <a:pt x="1833" y="58"/>
                    <a:pt x="1833" y="58"/>
                    <a:pt x="1833" y="58"/>
                  </a:cubicBezTo>
                  <a:cubicBezTo>
                    <a:pt x="1833" y="57"/>
                    <a:pt x="1833" y="56"/>
                    <a:pt x="1833" y="56"/>
                  </a:cubicBezTo>
                  <a:cubicBezTo>
                    <a:pt x="1832" y="54"/>
                    <a:pt x="1832" y="54"/>
                    <a:pt x="1832" y="54"/>
                  </a:cubicBezTo>
                  <a:cubicBezTo>
                    <a:pt x="1821" y="41"/>
                    <a:pt x="1809" y="25"/>
                    <a:pt x="1796" y="15"/>
                  </a:cubicBezTo>
                  <a:cubicBezTo>
                    <a:pt x="1800" y="14"/>
                    <a:pt x="1800" y="14"/>
                    <a:pt x="1800" y="14"/>
                  </a:cubicBezTo>
                  <a:cubicBezTo>
                    <a:pt x="1800" y="14"/>
                    <a:pt x="1800" y="11"/>
                    <a:pt x="1800" y="7"/>
                  </a:cubicBezTo>
                  <a:cubicBezTo>
                    <a:pt x="1800" y="5"/>
                    <a:pt x="1800" y="3"/>
                    <a:pt x="1800" y="1"/>
                  </a:cubicBezTo>
                  <a:cubicBezTo>
                    <a:pt x="1810" y="15"/>
                    <a:pt x="1821" y="32"/>
                    <a:pt x="1833" y="49"/>
                  </a:cubicBezTo>
                  <a:cubicBezTo>
                    <a:pt x="1833" y="51"/>
                    <a:pt x="1834" y="55"/>
                    <a:pt x="1834" y="58"/>
                  </a:cubicBezTo>
                  <a:moveTo>
                    <a:pt x="2097" y="0"/>
                  </a:moveTo>
                  <a:cubicBezTo>
                    <a:pt x="2088" y="0"/>
                    <a:pt x="2088" y="0"/>
                    <a:pt x="2088" y="0"/>
                  </a:cubicBezTo>
                  <a:cubicBezTo>
                    <a:pt x="2088" y="2"/>
                    <a:pt x="2087" y="3"/>
                    <a:pt x="2086" y="5"/>
                  </a:cubicBezTo>
                  <a:cubicBezTo>
                    <a:pt x="2085" y="3"/>
                    <a:pt x="2084" y="2"/>
                    <a:pt x="2083" y="0"/>
                  </a:cubicBezTo>
                  <a:cubicBezTo>
                    <a:pt x="2069" y="0"/>
                    <a:pt x="2069" y="0"/>
                    <a:pt x="2069" y="0"/>
                  </a:cubicBezTo>
                  <a:cubicBezTo>
                    <a:pt x="2073" y="6"/>
                    <a:pt x="2077" y="13"/>
                    <a:pt x="2082" y="20"/>
                  </a:cubicBezTo>
                  <a:cubicBezTo>
                    <a:pt x="2081" y="23"/>
                    <a:pt x="2080" y="25"/>
                    <a:pt x="2079" y="28"/>
                  </a:cubicBezTo>
                  <a:cubicBezTo>
                    <a:pt x="2073" y="19"/>
                    <a:pt x="2067" y="9"/>
                    <a:pt x="2061" y="0"/>
                  </a:cubicBezTo>
                  <a:cubicBezTo>
                    <a:pt x="2037" y="0"/>
                    <a:pt x="2037" y="0"/>
                    <a:pt x="2037" y="0"/>
                  </a:cubicBezTo>
                  <a:cubicBezTo>
                    <a:pt x="2036" y="11"/>
                    <a:pt x="2035" y="21"/>
                    <a:pt x="2035" y="30"/>
                  </a:cubicBezTo>
                  <a:cubicBezTo>
                    <a:pt x="2035" y="30"/>
                    <a:pt x="2035" y="31"/>
                    <a:pt x="2035" y="31"/>
                  </a:cubicBezTo>
                  <a:cubicBezTo>
                    <a:pt x="2029" y="21"/>
                    <a:pt x="2022" y="11"/>
                    <a:pt x="2016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03" y="0"/>
                    <a:pt x="2003" y="0"/>
                    <a:pt x="2003" y="0"/>
                  </a:cubicBezTo>
                  <a:cubicBezTo>
                    <a:pt x="2013" y="17"/>
                    <a:pt x="2024" y="36"/>
                    <a:pt x="2036" y="54"/>
                  </a:cubicBezTo>
                  <a:cubicBezTo>
                    <a:pt x="2037" y="56"/>
                    <a:pt x="2037" y="58"/>
                    <a:pt x="2037" y="58"/>
                  </a:cubicBezTo>
                  <a:cubicBezTo>
                    <a:pt x="2039" y="58"/>
                    <a:pt x="2039" y="58"/>
                    <a:pt x="2039" y="58"/>
                  </a:cubicBezTo>
                  <a:cubicBezTo>
                    <a:pt x="2049" y="73"/>
                    <a:pt x="2060" y="92"/>
                    <a:pt x="2072" y="107"/>
                  </a:cubicBezTo>
                  <a:cubicBezTo>
                    <a:pt x="2072" y="111"/>
                    <a:pt x="2073" y="117"/>
                    <a:pt x="2073" y="117"/>
                  </a:cubicBezTo>
                  <a:cubicBezTo>
                    <a:pt x="2077" y="116"/>
                    <a:pt x="2077" y="116"/>
                    <a:pt x="2077" y="116"/>
                  </a:cubicBezTo>
                  <a:cubicBezTo>
                    <a:pt x="2083" y="126"/>
                    <a:pt x="2089" y="129"/>
                    <a:pt x="2096" y="138"/>
                  </a:cubicBezTo>
                  <a:cubicBezTo>
                    <a:pt x="2093" y="148"/>
                    <a:pt x="2090" y="156"/>
                    <a:pt x="2088" y="165"/>
                  </a:cubicBezTo>
                  <a:cubicBezTo>
                    <a:pt x="2036" y="105"/>
                    <a:pt x="2010" y="47"/>
                    <a:pt x="2009" y="45"/>
                  </a:cubicBezTo>
                  <a:cubicBezTo>
                    <a:pt x="2008" y="46"/>
                    <a:pt x="2008" y="46"/>
                    <a:pt x="2008" y="46"/>
                  </a:cubicBezTo>
                  <a:cubicBezTo>
                    <a:pt x="2006" y="41"/>
                    <a:pt x="2005" y="37"/>
                    <a:pt x="2003" y="32"/>
                  </a:cubicBezTo>
                  <a:cubicBezTo>
                    <a:pt x="2003" y="30"/>
                    <a:pt x="2004" y="28"/>
                    <a:pt x="2004" y="28"/>
                  </a:cubicBezTo>
                  <a:cubicBezTo>
                    <a:pt x="2001" y="28"/>
                    <a:pt x="2001" y="28"/>
                    <a:pt x="2001" y="28"/>
                  </a:cubicBezTo>
                  <a:cubicBezTo>
                    <a:pt x="1998" y="18"/>
                    <a:pt x="1995" y="9"/>
                    <a:pt x="1991" y="0"/>
                  </a:cubicBezTo>
                  <a:cubicBezTo>
                    <a:pt x="1978" y="0"/>
                    <a:pt x="1978" y="0"/>
                    <a:pt x="1978" y="0"/>
                  </a:cubicBezTo>
                  <a:cubicBezTo>
                    <a:pt x="1982" y="11"/>
                    <a:pt x="1986" y="23"/>
                    <a:pt x="1991" y="34"/>
                  </a:cubicBezTo>
                  <a:cubicBezTo>
                    <a:pt x="1989" y="42"/>
                    <a:pt x="1987" y="54"/>
                    <a:pt x="1986" y="70"/>
                  </a:cubicBezTo>
                  <a:cubicBezTo>
                    <a:pt x="1979" y="55"/>
                    <a:pt x="1973" y="41"/>
                    <a:pt x="1967" y="27"/>
                  </a:cubicBezTo>
                  <a:cubicBezTo>
                    <a:pt x="1969" y="17"/>
                    <a:pt x="1970" y="8"/>
                    <a:pt x="1972" y="0"/>
                  </a:cubicBezTo>
                  <a:cubicBezTo>
                    <a:pt x="1961" y="0"/>
                    <a:pt x="1961" y="0"/>
                    <a:pt x="1961" y="0"/>
                  </a:cubicBezTo>
                  <a:cubicBezTo>
                    <a:pt x="1960" y="2"/>
                    <a:pt x="1960" y="4"/>
                    <a:pt x="1959" y="7"/>
                  </a:cubicBezTo>
                  <a:cubicBezTo>
                    <a:pt x="1958" y="4"/>
                    <a:pt x="1957" y="2"/>
                    <a:pt x="1956" y="0"/>
                  </a:cubicBezTo>
                  <a:cubicBezTo>
                    <a:pt x="1944" y="0"/>
                    <a:pt x="1944" y="0"/>
                    <a:pt x="1944" y="0"/>
                  </a:cubicBezTo>
                  <a:cubicBezTo>
                    <a:pt x="1948" y="9"/>
                    <a:pt x="1951" y="18"/>
                    <a:pt x="1955" y="28"/>
                  </a:cubicBezTo>
                  <a:cubicBezTo>
                    <a:pt x="1954" y="41"/>
                    <a:pt x="1952" y="55"/>
                    <a:pt x="1951" y="71"/>
                  </a:cubicBezTo>
                  <a:cubicBezTo>
                    <a:pt x="1943" y="56"/>
                    <a:pt x="1935" y="43"/>
                    <a:pt x="1928" y="29"/>
                  </a:cubicBezTo>
                  <a:cubicBezTo>
                    <a:pt x="1929" y="19"/>
                    <a:pt x="1930" y="9"/>
                    <a:pt x="1932" y="0"/>
                  </a:cubicBezTo>
                  <a:cubicBezTo>
                    <a:pt x="1921" y="0"/>
                    <a:pt x="1921" y="0"/>
                    <a:pt x="1921" y="0"/>
                  </a:cubicBezTo>
                  <a:cubicBezTo>
                    <a:pt x="1920" y="4"/>
                    <a:pt x="1919" y="8"/>
                    <a:pt x="1919" y="12"/>
                  </a:cubicBezTo>
                  <a:cubicBezTo>
                    <a:pt x="1917" y="8"/>
                    <a:pt x="1915" y="4"/>
                    <a:pt x="1913" y="0"/>
                  </a:cubicBezTo>
                  <a:cubicBezTo>
                    <a:pt x="1900" y="0"/>
                    <a:pt x="1900" y="0"/>
                    <a:pt x="1900" y="0"/>
                  </a:cubicBezTo>
                  <a:cubicBezTo>
                    <a:pt x="1905" y="10"/>
                    <a:pt x="1910" y="21"/>
                    <a:pt x="1916" y="32"/>
                  </a:cubicBezTo>
                  <a:cubicBezTo>
                    <a:pt x="1915" y="45"/>
                    <a:pt x="1915" y="58"/>
                    <a:pt x="1914" y="72"/>
                  </a:cubicBezTo>
                  <a:cubicBezTo>
                    <a:pt x="1905" y="58"/>
                    <a:pt x="1895" y="45"/>
                    <a:pt x="1887" y="32"/>
                  </a:cubicBezTo>
                  <a:cubicBezTo>
                    <a:pt x="1887" y="21"/>
                    <a:pt x="1888" y="10"/>
                    <a:pt x="1889" y="0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878" y="5"/>
                    <a:pt x="1877" y="11"/>
                    <a:pt x="1876" y="17"/>
                  </a:cubicBezTo>
                  <a:cubicBezTo>
                    <a:pt x="1873" y="11"/>
                    <a:pt x="1869" y="5"/>
                    <a:pt x="1865" y="0"/>
                  </a:cubicBezTo>
                  <a:cubicBezTo>
                    <a:pt x="1852" y="0"/>
                    <a:pt x="1852" y="0"/>
                    <a:pt x="1852" y="0"/>
                  </a:cubicBezTo>
                  <a:cubicBezTo>
                    <a:pt x="1859" y="11"/>
                    <a:pt x="1867" y="23"/>
                    <a:pt x="1875" y="36"/>
                  </a:cubicBezTo>
                  <a:cubicBezTo>
                    <a:pt x="1875" y="41"/>
                    <a:pt x="1875" y="47"/>
                    <a:pt x="1875" y="53"/>
                  </a:cubicBezTo>
                  <a:cubicBezTo>
                    <a:pt x="1875" y="63"/>
                    <a:pt x="1875" y="73"/>
                    <a:pt x="1876" y="83"/>
                  </a:cubicBezTo>
                  <a:cubicBezTo>
                    <a:pt x="1865" y="71"/>
                    <a:pt x="1855" y="57"/>
                    <a:pt x="1844" y="43"/>
                  </a:cubicBezTo>
                  <a:cubicBezTo>
                    <a:pt x="1844" y="39"/>
                    <a:pt x="1844" y="35"/>
                    <a:pt x="1844" y="32"/>
                  </a:cubicBezTo>
                  <a:cubicBezTo>
                    <a:pt x="1844" y="21"/>
                    <a:pt x="1845" y="10"/>
                    <a:pt x="1845" y="0"/>
                  </a:cubicBezTo>
                  <a:cubicBezTo>
                    <a:pt x="1834" y="0"/>
                    <a:pt x="1834" y="0"/>
                    <a:pt x="1834" y="0"/>
                  </a:cubicBezTo>
                  <a:cubicBezTo>
                    <a:pt x="1833" y="9"/>
                    <a:pt x="1833" y="19"/>
                    <a:pt x="1833" y="28"/>
                  </a:cubicBezTo>
                  <a:cubicBezTo>
                    <a:pt x="1826" y="19"/>
                    <a:pt x="1819" y="9"/>
                    <a:pt x="1812" y="0"/>
                  </a:cubicBezTo>
                  <a:cubicBezTo>
                    <a:pt x="1789" y="0"/>
                    <a:pt x="1789" y="0"/>
                    <a:pt x="1789" y="0"/>
                  </a:cubicBezTo>
                  <a:cubicBezTo>
                    <a:pt x="1789" y="3"/>
                    <a:pt x="1789" y="6"/>
                    <a:pt x="1789" y="9"/>
                  </a:cubicBezTo>
                  <a:cubicBezTo>
                    <a:pt x="1789" y="11"/>
                    <a:pt x="1789" y="12"/>
                    <a:pt x="1789" y="14"/>
                  </a:cubicBezTo>
                  <a:cubicBezTo>
                    <a:pt x="1783" y="9"/>
                    <a:pt x="1777" y="4"/>
                    <a:pt x="1770" y="0"/>
                  </a:cubicBezTo>
                  <a:cubicBezTo>
                    <a:pt x="1750" y="0"/>
                    <a:pt x="1750" y="0"/>
                    <a:pt x="1750" y="0"/>
                  </a:cubicBezTo>
                  <a:cubicBezTo>
                    <a:pt x="1777" y="18"/>
                    <a:pt x="1802" y="39"/>
                    <a:pt x="1822" y="63"/>
                  </a:cubicBezTo>
                  <a:cubicBezTo>
                    <a:pt x="1822" y="73"/>
                    <a:pt x="1823" y="94"/>
                    <a:pt x="1823" y="124"/>
                  </a:cubicBezTo>
                  <a:cubicBezTo>
                    <a:pt x="1781" y="90"/>
                    <a:pt x="1730" y="63"/>
                    <a:pt x="1670" y="46"/>
                  </a:cubicBezTo>
                  <a:cubicBezTo>
                    <a:pt x="1670" y="28"/>
                    <a:pt x="1669" y="13"/>
                    <a:pt x="1668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8" y="12"/>
                    <a:pt x="1658" y="26"/>
                    <a:pt x="1659" y="42"/>
                  </a:cubicBezTo>
                  <a:cubicBezTo>
                    <a:pt x="1611" y="29"/>
                    <a:pt x="1558" y="21"/>
                    <a:pt x="1501" y="19"/>
                  </a:cubicBezTo>
                  <a:cubicBezTo>
                    <a:pt x="1500" y="12"/>
                    <a:pt x="1500" y="6"/>
                    <a:pt x="1499" y="0"/>
                  </a:cubicBezTo>
                  <a:cubicBezTo>
                    <a:pt x="1488" y="0"/>
                    <a:pt x="1488" y="0"/>
                    <a:pt x="1488" y="0"/>
                  </a:cubicBezTo>
                  <a:cubicBezTo>
                    <a:pt x="1488" y="6"/>
                    <a:pt x="1489" y="12"/>
                    <a:pt x="1489" y="18"/>
                  </a:cubicBezTo>
                  <a:cubicBezTo>
                    <a:pt x="1479" y="18"/>
                    <a:pt x="1468" y="18"/>
                    <a:pt x="1457" y="18"/>
                  </a:cubicBezTo>
                  <a:cubicBezTo>
                    <a:pt x="1451" y="18"/>
                    <a:pt x="1445" y="18"/>
                    <a:pt x="1439" y="18"/>
                  </a:cubicBezTo>
                  <a:cubicBezTo>
                    <a:pt x="1399" y="19"/>
                    <a:pt x="1357" y="22"/>
                    <a:pt x="1313" y="28"/>
                  </a:cubicBezTo>
                  <a:cubicBezTo>
                    <a:pt x="1312" y="18"/>
                    <a:pt x="1311" y="9"/>
                    <a:pt x="1309" y="0"/>
                  </a:cubicBezTo>
                  <a:cubicBezTo>
                    <a:pt x="1298" y="0"/>
                    <a:pt x="1298" y="0"/>
                    <a:pt x="1298" y="0"/>
                  </a:cubicBezTo>
                  <a:cubicBezTo>
                    <a:pt x="1299" y="9"/>
                    <a:pt x="1301" y="19"/>
                    <a:pt x="1302" y="29"/>
                  </a:cubicBezTo>
                  <a:cubicBezTo>
                    <a:pt x="1254" y="36"/>
                    <a:pt x="1204" y="46"/>
                    <a:pt x="1153" y="58"/>
                  </a:cubicBezTo>
                  <a:cubicBezTo>
                    <a:pt x="1149" y="35"/>
                    <a:pt x="1146" y="15"/>
                    <a:pt x="1144" y="0"/>
                  </a:cubicBezTo>
                  <a:cubicBezTo>
                    <a:pt x="1132" y="0"/>
                    <a:pt x="1132" y="0"/>
                    <a:pt x="1132" y="0"/>
                  </a:cubicBezTo>
                  <a:cubicBezTo>
                    <a:pt x="1135" y="16"/>
                    <a:pt x="1138" y="36"/>
                    <a:pt x="1142" y="60"/>
                  </a:cubicBezTo>
                  <a:cubicBezTo>
                    <a:pt x="1097" y="71"/>
                    <a:pt x="1052" y="84"/>
                    <a:pt x="1007" y="99"/>
                  </a:cubicBezTo>
                  <a:cubicBezTo>
                    <a:pt x="998" y="46"/>
                    <a:pt x="992" y="10"/>
                    <a:pt x="991" y="0"/>
                  </a:cubicBezTo>
                  <a:cubicBezTo>
                    <a:pt x="946" y="0"/>
                    <a:pt x="946" y="0"/>
                    <a:pt x="946" y="0"/>
                  </a:cubicBezTo>
                  <a:cubicBezTo>
                    <a:pt x="946" y="0"/>
                    <a:pt x="945" y="0"/>
                    <a:pt x="945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34" y="0"/>
                    <a:pt x="934" y="0"/>
                    <a:pt x="934" y="0"/>
                  </a:cubicBezTo>
                  <a:cubicBezTo>
                    <a:pt x="934" y="1"/>
                    <a:pt x="934" y="2"/>
                    <a:pt x="934" y="3"/>
                  </a:cubicBezTo>
                  <a:cubicBezTo>
                    <a:pt x="934" y="3"/>
                    <a:pt x="934" y="4"/>
                    <a:pt x="934" y="4"/>
                  </a:cubicBezTo>
                  <a:cubicBezTo>
                    <a:pt x="915" y="11"/>
                    <a:pt x="897" y="17"/>
                    <a:pt x="879" y="24"/>
                  </a:cubicBezTo>
                  <a:cubicBezTo>
                    <a:pt x="878" y="18"/>
                    <a:pt x="875" y="9"/>
                    <a:pt x="872" y="0"/>
                  </a:cubicBezTo>
                  <a:cubicBezTo>
                    <a:pt x="861" y="0"/>
                    <a:pt x="861" y="0"/>
                    <a:pt x="861" y="0"/>
                  </a:cubicBezTo>
                  <a:cubicBezTo>
                    <a:pt x="865" y="12"/>
                    <a:pt x="868" y="22"/>
                    <a:pt x="869" y="28"/>
                  </a:cubicBezTo>
                  <a:cubicBezTo>
                    <a:pt x="849" y="36"/>
                    <a:pt x="829" y="44"/>
                    <a:pt x="810" y="52"/>
                  </a:cubicBezTo>
                  <a:cubicBezTo>
                    <a:pt x="807" y="43"/>
                    <a:pt x="802" y="30"/>
                    <a:pt x="795" y="14"/>
                  </a:cubicBezTo>
                  <a:cubicBezTo>
                    <a:pt x="812" y="9"/>
                    <a:pt x="831" y="4"/>
                    <a:pt x="851" y="0"/>
                  </a:cubicBezTo>
                  <a:cubicBezTo>
                    <a:pt x="801" y="0"/>
                    <a:pt x="801" y="0"/>
                    <a:pt x="801" y="0"/>
                  </a:cubicBezTo>
                  <a:cubicBezTo>
                    <a:pt x="798" y="1"/>
                    <a:pt x="794" y="2"/>
                    <a:pt x="790" y="3"/>
                  </a:cubicBezTo>
                  <a:cubicBezTo>
                    <a:pt x="790" y="2"/>
                    <a:pt x="790" y="1"/>
                    <a:pt x="789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78" y="2"/>
                    <a:pt x="779" y="4"/>
                    <a:pt x="780" y="6"/>
                  </a:cubicBezTo>
                  <a:cubicBezTo>
                    <a:pt x="755" y="14"/>
                    <a:pt x="733" y="24"/>
                    <a:pt x="714" y="37"/>
                  </a:cubicBezTo>
                  <a:cubicBezTo>
                    <a:pt x="697" y="0"/>
                    <a:pt x="697" y="0"/>
                    <a:pt x="697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05" y="44"/>
                    <a:pt x="705" y="44"/>
                    <a:pt x="705" y="44"/>
                  </a:cubicBezTo>
                  <a:cubicBezTo>
                    <a:pt x="700" y="47"/>
                    <a:pt x="696" y="50"/>
                    <a:pt x="692" y="54"/>
                  </a:cubicBezTo>
                  <a:cubicBezTo>
                    <a:pt x="688" y="58"/>
                    <a:pt x="682" y="63"/>
                    <a:pt x="675" y="69"/>
                  </a:cubicBezTo>
                  <a:cubicBezTo>
                    <a:pt x="668" y="47"/>
                    <a:pt x="660" y="23"/>
                    <a:pt x="652" y="0"/>
                  </a:cubicBezTo>
                  <a:cubicBezTo>
                    <a:pt x="632" y="0"/>
                    <a:pt x="632" y="0"/>
                    <a:pt x="632" y="0"/>
                  </a:cubicBezTo>
                  <a:cubicBezTo>
                    <a:pt x="622" y="14"/>
                    <a:pt x="610" y="29"/>
                    <a:pt x="597" y="44"/>
                  </a:cubicBezTo>
                  <a:cubicBezTo>
                    <a:pt x="593" y="32"/>
                    <a:pt x="588" y="21"/>
                    <a:pt x="584" y="11"/>
                  </a:cubicBezTo>
                  <a:cubicBezTo>
                    <a:pt x="587" y="7"/>
                    <a:pt x="590" y="3"/>
                    <a:pt x="593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53" y="20"/>
                    <a:pt x="541" y="38"/>
                    <a:pt x="527" y="56"/>
                  </a:cubicBezTo>
                  <a:cubicBezTo>
                    <a:pt x="518" y="31"/>
                    <a:pt x="510" y="11"/>
                    <a:pt x="507" y="4"/>
                  </a:cubicBezTo>
                  <a:cubicBezTo>
                    <a:pt x="508" y="4"/>
                    <a:pt x="509" y="3"/>
                    <a:pt x="510" y="2"/>
                  </a:cubicBezTo>
                  <a:cubicBezTo>
                    <a:pt x="511" y="3"/>
                    <a:pt x="511" y="3"/>
                    <a:pt x="511" y="3"/>
                  </a:cubicBezTo>
                  <a:cubicBezTo>
                    <a:pt x="513" y="0"/>
                    <a:pt x="513" y="0"/>
                    <a:pt x="513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485" y="12"/>
                    <a:pt x="473" y="24"/>
                    <a:pt x="462" y="37"/>
                  </a:cubicBezTo>
                  <a:cubicBezTo>
                    <a:pt x="450" y="28"/>
                    <a:pt x="438" y="15"/>
                    <a:pt x="427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99" y="9"/>
                    <a:pt x="392" y="19"/>
                    <a:pt x="385" y="30"/>
                  </a:cubicBezTo>
                  <a:cubicBezTo>
                    <a:pt x="380" y="20"/>
                    <a:pt x="374" y="10"/>
                    <a:pt x="369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6" y="7"/>
                    <a:pt x="343" y="15"/>
                    <a:pt x="339" y="23"/>
                  </a:cubicBezTo>
                  <a:cubicBezTo>
                    <a:pt x="336" y="30"/>
                    <a:pt x="333" y="36"/>
                    <a:pt x="330" y="43"/>
                  </a:cubicBezTo>
                  <a:cubicBezTo>
                    <a:pt x="326" y="37"/>
                    <a:pt x="322" y="31"/>
                    <a:pt x="318" y="26"/>
                  </a:cubicBezTo>
                  <a:cubicBezTo>
                    <a:pt x="321" y="17"/>
                    <a:pt x="324" y="9"/>
                    <a:pt x="326" y="2"/>
                  </a:cubicBezTo>
                  <a:cubicBezTo>
                    <a:pt x="326" y="1"/>
                    <a:pt x="326" y="1"/>
                    <a:pt x="326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14" y="5"/>
                    <a:pt x="312" y="10"/>
                    <a:pt x="310" y="16"/>
                  </a:cubicBezTo>
                  <a:cubicBezTo>
                    <a:pt x="306" y="11"/>
                    <a:pt x="302" y="6"/>
                    <a:pt x="298" y="3"/>
                  </a:cubicBezTo>
                  <a:cubicBezTo>
                    <a:pt x="299" y="2"/>
                    <a:pt x="299" y="1"/>
                    <a:pt x="299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"/>
                    <a:pt x="283" y="3"/>
                    <a:pt x="285" y="5"/>
                  </a:cubicBezTo>
                  <a:cubicBezTo>
                    <a:pt x="275" y="28"/>
                    <a:pt x="261" y="53"/>
                    <a:pt x="244" y="80"/>
                  </a:cubicBezTo>
                  <a:cubicBezTo>
                    <a:pt x="239" y="84"/>
                    <a:pt x="239" y="84"/>
                    <a:pt x="239" y="84"/>
                  </a:cubicBezTo>
                  <a:cubicBezTo>
                    <a:pt x="241" y="75"/>
                    <a:pt x="242" y="66"/>
                    <a:pt x="243" y="56"/>
                  </a:cubicBezTo>
                  <a:cubicBezTo>
                    <a:pt x="254" y="37"/>
                    <a:pt x="263" y="18"/>
                    <a:pt x="272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55" y="9"/>
                    <a:pt x="250" y="19"/>
                    <a:pt x="245" y="29"/>
                  </a:cubicBezTo>
                  <a:cubicBezTo>
                    <a:pt x="245" y="20"/>
                    <a:pt x="245" y="12"/>
                    <a:pt x="245" y="3"/>
                  </a:cubicBezTo>
                  <a:cubicBezTo>
                    <a:pt x="245" y="2"/>
                    <a:pt x="245" y="1"/>
                    <a:pt x="24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4" y="1"/>
                    <a:pt x="234" y="3"/>
                    <a:pt x="234" y="5"/>
                  </a:cubicBezTo>
                  <a:cubicBezTo>
                    <a:pt x="234" y="21"/>
                    <a:pt x="233" y="37"/>
                    <a:pt x="232" y="53"/>
                  </a:cubicBezTo>
                  <a:cubicBezTo>
                    <a:pt x="216" y="81"/>
                    <a:pt x="199" y="110"/>
                    <a:pt x="182" y="137"/>
                  </a:cubicBezTo>
                  <a:cubicBezTo>
                    <a:pt x="184" y="125"/>
                    <a:pt x="187" y="107"/>
                    <a:pt x="189" y="87"/>
                  </a:cubicBezTo>
                  <a:cubicBezTo>
                    <a:pt x="191" y="84"/>
                    <a:pt x="192" y="82"/>
                    <a:pt x="194" y="80"/>
                  </a:cubicBezTo>
                  <a:cubicBezTo>
                    <a:pt x="212" y="53"/>
                    <a:pt x="225" y="26"/>
                    <a:pt x="234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15" y="20"/>
                    <a:pt x="205" y="41"/>
                    <a:pt x="192" y="61"/>
                  </a:cubicBezTo>
                  <a:cubicBezTo>
                    <a:pt x="194" y="42"/>
                    <a:pt x="196" y="21"/>
                    <a:pt x="197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4" y="30"/>
                    <a:pt x="181" y="58"/>
                    <a:pt x="178" y="82"/>
                  </a:cubicBezTo>
                  <a:cubicBezTo>
                    <a:pt x="164" y="105"/>
                    <a:pt x="151" y="129"/>
                    <a:pt x="139" y="156"/>
                  </a:cubicBezTo>
                  <a:cubicBezTo>
                    <a:pt x="132" y="146"/>
                    <a:pt x="122" y="136"/>
                    <a:pt x="110" y="126"/>
                  </a:cubicBezTo>
                  <a:cubicBezTo>
                    <a:pt x="119" y="107"/>
                    <a:pt x="129" y="90"/>
                    <a:pt x="138" y="75"/>
                  </a:cubicBezTo>
                  <a:cubicBezTo>
                    <a:pt x="153" y="50"/>
                    <a:pt x="166" y="28"/>
                    <a:pt x="175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7" y="18"/>
                    <a:pt x="149" y="34"/>
                    <a:pt x="139" y="50"/>
                  </a:cubicBezTo>
                  <a:cubicBezTo>
                    <a:pt x="129" y="38"/>
                    <a:pt x="116" y="25"/>
                    <a:pt x="101" y="12"/>
                  </a:cubicBezTo>
                  <a:cubicBezTo>
                    <a:pt x="102" y="8"/>
                    <a:pt x="103" y="4"/>
                    <a:pt x="105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1"/>
                    <a:pt x="92" y="3"/>
                    <a:pt x="91" y="5"/>
                  </a:cubicBezTo>
                  <a:cubicBezTo>
                    <a:pt x="89" y="3"/>
                    <a:pt x="87" y="1"/>
                    <a:pt x="8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1" y="5"/>
                    <a:pt x="79" y="11"/>
                    <a:pt x="87" y="17"/>
                  </a:cubicBezTo>
                  <a:cubicBezTo>
                    <a:pt x="79" y="35"/>
                    <a:pt x="70" y="52"/>
                    <a:pt x="61" y="70"/>
                  </a:cubicBezTo>
                  <a:cubicBezTo>
                    <a:pt x="58" y="74"/>
                    <a:pt x="56" y="79"/>
                    <a:pt x="53" y="83"/>
                  </a:cubicBezTo>
                  <a:cubicBezTo>
                    <a:pt x="40" y="75"/>
                    <a:pt x="26" y="67"/>
                    <a:pt x="10" y="60"/>
                  </a:cubicBezTo>
                  <a:cubicBezTo>
                    <a:pt x="20" y="41"/>
                    <a:pt x="28" y="21"/>
                    <a:pt x="3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19"/>
                    <a:pt x="9" y="37"/>
                    <a:pt x="0" y="5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" y="80"/>
                    <a:pt x="2" y="78"/>
                    <a:pt x="3" y="76"/>
                  </a:cubicBezTo>
                  <a:cubicBezTo>
                    <a:pt x="3" y="74"/>
                    <a:pt x="4" y="73"/>
                    <a:pt x="5" y="71"/>
                  </a:cubicBezTo>
                  <a:cubicBezTo>
                    <a:pt x="20" y="78"/>
                    <a:pt x="34" y="86"/>
                    <a:pt x="47" y="94"/>
                  </a:cubicBezTo>
                  <a:cubicBezTo>
                    <a:pt x="38" y="113"/>
                    <a:pt x="28" y="134"/>
                    <a:pt x="19" y="158"/>
                  </a:cubicBezTo>
                  <a:cubicBezTo>
                    <a:pt x="13" y="155"/>
                    <a:pt x="7" y="151"/>
                    <a:pt x="0" y="148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5" y="164"/>
                    <a:pt x="10" y="166"/>
                    <a:pt x="15" y="169"/>
                  </a:cubicBezTo>
                  <a:cubicBezTo>
                    <a:pt x="10" y="187"/>
                    <a:pt x="4" y="207"/>
                    <a:pt x="0" y="229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1" y="298"/>
                    <a:pt x="4" y="276"/>
                    <a:pt x="7" y="257"/>
                  </a:cubicBezTo>
                  <a:cubicBezTo>
                    <a:pt x="26" y="267"/>
                    <a:pt x="43" y="277"/>
                    <a:pt x="56" y="287"/>
                  </a:cubicBezTo>
                  <a:cubicBezTo>
                    <a:pt x="54" y="311"/>
                    <a:pt x="52" y="338"/>
                    <a:pt x="52" y="367"/>
                  </a:cubicBezTo>
                  <a:cubicBezTo>
                    <a:pt x="38" y="358"/>
                    <a:pt x="20" y="347"/>
                    <a:pt x="0" y="338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20" y="361"/>
                    <a:pt x="38" y="371"/>
                    <a:pt x="52" y="381"/>
                  </a:cubicBezTo>
                  <a:cubicBezTo>
                    <a:pt x="51" y="409"/>
                    <a:pt x="49" y="436"/>
                    <a:pt x="46" y="462"/>
                  </a:cubicBezTo>
                  <a:cubicBezTo>
                    <a:pt x="33" y="453"/>
                    <a:pt x="18" y="444"/>
                    <a:pt x="0" y="435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17" y="457"/>
                    <a:pt x="32" y="466"/>
                    <a:pt x="44" y="475"/>
                  </a:cubicBezTo>
                  <a:cubicBezTo>
                    <a:pt x="41" y="497"/>
                    <a:pt x="37" y="519"/>
                    <a:pt x="32" y="539"/>
                  </a:cubicBezTo>
                  <a:cubicBezTo>
                    <a:pt x="22" y="534"/>
                    <a:pt x="12" y="528"/>
                    <a:pt x="0" y="523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10" y="542"/>
                    <a:pt x="20" y="547"/>
                    <a:pt x="28" y="552"/>
                  </a:cubicBezTo>
                  <a:cubicBezTo>
                    <a:pt x="23" y="573"/>
                    <a:pt x="16" y="594"/>
                    <a:pt x="8" y="614"/>
                  </a:cubicBezTo>
                  <a:cubicBezTo>
                    <a:pt x="5" y="609"/>
                    <a:pt x="3" y="605"/>
                    <a:pt x="0" y="601"/>
                  </a:cubicBezTo>
                  <a:cubicBezTo>
                    <a:pt x="0" y="623"/>
                    <a:pt x="0" y="623"/>
                    <a:pt x="0" y="623"/>
                  </a:cubicBezTo>
                  <a:cubicBezTo>
                    <a:pt x="1" y="624"/>
                    <a:pt x="2" y="626"/>
                    <a:pt x="2" y="628"/>
                  </a:cubicBezTo>
                  <a:cubicBezTo>
                    <a:pt x="2" y="630"/>
                    <a:pt x="1" y="632"/>
                    <a:pt x="0" y="634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3" y="655"/>
                    <a:pt x="6" y="648"/>
                    <a:pt x="9" y="641"/>
                  </a:cubicBezTo>
                  <a:cubicBezTo>
                    <a:pt x="12" y="649"/>
                    <a:pt x="15" y="657"/>
                    <a:pt x="17" y="666"/>
                  </a:cubicBezTo>
                  <a:cubicBezTo>
                    <a:pt x="20" y="676"/>
                    <a:pt x="21" y="687"/>
                    <a:pt x="22" y="698"/>
                  </a:cubicBezTo>
                  <a:cubicBezTo>
                    <a:pt x="15" y="710"/>
                    <a:pt x="7" y="722"/>
                    <a:pt x="0" y="733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8" y="744"/>
                    <a:pt x="15" y="733"/>
                    <a:pt x="22" y="721"/>
                  </a:cubicBezTo>
                  <a:cubicBezTo>
                    <a:pt x="21" y="749"/>
                    <a:pt x="13" y="779"/>
                    <a:pt x="0" y="809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5" y="862"/>
                    <a:pt x="10" y="855"/>
                    <a:pt x="15" y="848"/>
                  </a:cubicBezTo>
                  <a:cubicBezTo>
                    <a:pt x="17" y="853"/>
                    <a:pt x="19" y="861"/>
                    <a:pt x="22" y="870"/>
                  </a:cubicBezTo>
                  <a:cubicBezTo>
                    <a:pt x="15" y="878"/>
                    <a:pt x="7" y="885"/>
                    <a:pt x="0" y="892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9" y="900"/>
                    <a:pt x="18" y="891"/>
                    <a:pt x="26" y="882"/>
                  </a:cubicBezTo>
                  <a:cubicBezTo>
                    <a:pt x="33" y="900"/>
                    <a:pt x="41" y="923"/>
                    <a:pt x="50" y="949"/>
                  </a:cubicBezTo>
                  <a:cubicBezTo>
                    <a:pt x="34" y="964"/>
                    <a:pt x="17" y="979"/>
                    <a:pt x="0" y="992"/>
                  </a:cubicBezTo>
                  <a:cubicBezTo>
                    <a:pt x="0" y="1007"/>
                    <a:pt x="0" y="1007"/>
                    <a:pt x="0" y="1007"/>
                  </a:cubicBezTo>
                  <a:cubicBezTo>
                    <a:pt x="18" y="992"/>
                    <a:pt x="37" y="977"/>
                    <a:pt x="55" y="960"/>
                  </a:cubicBezTo>
                  <a:cubicBezTo>
                    <a:pt x="62" y="979"/>
                    <a:pt x="70" y="1000"/>
                    <a:pt x="78" y="1020"/>
                  </a:cubicBezTo>
                  <a:cubicBezTo>
                    <a:pt x="52" y="1041"/>
                    <a:pt x="26" y="1060"/>
                    <a:pt x="0" y="1078"/>
                  </a:cubicBezTo>
                  <a:cubicBezTo>
                    <a:pt x="0" y="1092"/>
                    <a:pt x="0" y="1092"/>
                    <a:pt x="0" y="1092"/>
                  </a:cubicBezTo>
                  <a:cubicBezTo>
                    <a:pt x="27" y="1074"/>
                    <a:pt x="55" y="1053"/>
                    <a:pt x="82" y="1031"/>
                  </a:cubicBezTo>
                  <a:cubicBezTo>
                    <a:pt x="91" y="1052"/>
                    <a:pt x="100" y="1073"/>
                    <a:pt x="109" y="1094"/>
                  </a:cubicBezTo>
                  <a:cubicBezTo>
                    <a:pt x="73" y="1121"/>
                    <a:pt x="35" y="1144"/>
                    <a:pt x="0" y="1165"/>
                  </a:cubicBezTo>
                  <a:cubicBezTo>
                    <a:pt x="0" y="1178"/>
                    <a:pt x="0" y="1178"/>
                    <a:pt x="0" y="1178"/>
                  </a:cubicBezTo>
                  <a:cubicBezTo>
                    <a:pt x="37" y="1157"/>
                    <a:pt x="76" y="1132"/>
                    <a:pt x="114" y="1104"/>
                  </a:cubicBezTo>
                  <a:cubicBezTo>
                    <a:pt x="124" y="1124"/>
                    <a:pt x="134" y="1143"/>
                    <a:pt x="143" y="1160"/>
                  </a:cubicBezTo>
                  <a:cubicBezTo>
                    <a:pt x="106" y="1185"/>
                    <a:pt x="68" y="1206"/>
                    <a:pt x="32" y="1225"/>
                  </a:cubicBezTo>
                  <a:cubicBezTo>
                    <a:pt x="21" y="1212"/>
                    <a:pt x="10" y="1198"/>
                    <a:pt x="0" y="1183"/>
                  </a:cubicBezTo>
                  <a:cubicBezTo>
                    <a:pt x="0" y="1202"/>
                    <a:pt x="0" y="1202"/>
                    <a:pt x="0" y="1202"/>
                  </a:cubicBezTo>
                  <a:cubicBezTo>
                    <a:pt x="7" y="1212"/>
                    <a:pt x="14" y="1222"/>
                    <a:pt x="22" y="1230"/>
                  </a:cubicBezTo>
                  <a:cubicBezTo>
                    <a:pt x="14" y="1234"/>
                    <a:pt x="7" y="1238"/>
                    <a:pt x="0" y="1241"/>
                  </a:cubicBezTo>
                  <a:cubicBezTo>
                    <a:pt x="0" y="1254"/>
                    <a:pt x="0" y="1254"/>
                    <a:pt x="0" y="1254"/>
                  </a:cubicBezTo>
                  <a:cubicBezTo>
                    <a:pt x="9" y="1250"/>
                    <a:pt x="19" y="1245"/>
                    <a:pt x="30" y="1239"/>
                  </a:cubicBezTo>
                  <a:cubicBezTo>
                    <a:pt x="32" y="1242"/>
                    <a:pt x="34" y="1244"/>
                    <a:pt x="36" y="1246"/>
                  </a:cubicBezTo>
                  <a:cubicBezTo>
                    <a:pt x="47" y="1257"/>
                    <a:pt x="58" y="1270"/>
                    <a:pt x="70" y="1284"/>
                  </a:cubicBezTo>
                  <a:cubicBezTo>
                    <a:pt x="45" y="1296"/>
                    <a:pt x="21" y="1306"/>
                    <a:pt x="0" y="1315"/>
                  </a:cubicBezTo>
                  <a:cubicBezTo>
                    <a:pt x="0" y="1327"/>
                    <a:pt x="0" y="1327"/>
                    <a:pt x="0" y="1327"/>
                  </a:cubicBezTo>
                  <a:cubicBezTo>
                    <a:pt x="24" y="1318"/>
                    <a:pt x="50" y="1306"/>
                    <a:pt x="78" y="1293"/>
                  </a:cubicBezTo>
                  <a:cubicBezTo>
                    <a:pt x="89" y="1306"/>
                    <a:pt x="100" y="1320"/>
                    <a:pt x="110" y="1334"/>
                  </a:cubicBezTo>
                  <a:cubicBezTo>
                    <a:pt x="81" y="1345"/>
                    <a:pt x="53" y="1355"/>
                    <a:pt x="27" y="1364"/>
                  </a:cubicBezTo>
                  <a:cubicBezTo>
                    <a:pt x="18" y="1353"/>
                    <a:pt x="9" y="1341"/>
                    <a:pt x="0" y="1329"/>
                  </a:cubicBezTo>
                  <a:cubicBezTo>
                    <a:pt x="0" y="1348"/>
                    <a:pt x="0" y="1348"/>
                    <a:pt x="0" y="1348"/>
                  </a:cubicBezTo>
                  <a:cubicBezTo>
                    <a:pt x="5" y="1354"/>
                    <a:pt x="10" y="1361"/>
                    <a:pt x="16" y="1368"/>
                  </a:cubicBezTo>
                  <a:cubicBezTo>
                    <a:pt x="10" y="1369"/>
                    <a:pt x="5" y="1371"/>
                    <a:pt x="0" y="1373"/>
                  </a:cubicBezTo>
                  <a:cubicBezTo>
                    <a:pt x="0" y="1399"/>
                    <a:pt x="0" y="1399"/>
                    <a:pt x="0" y="1399"/>
                  </a:cubicBezTo>
                  <a:cubicBezTo>
                    <a:pt x="7" y="1408"/>
                    <a:pt x="14" y="1417"/>
                    <a:pt x="21" y="1426"/>
                  </a:cubicBezTo>
                  <a:cubicBezTo>
                    <a:pt x="14" y="1428"/>
                    <a:pt x="7" y="1430"/>
                    <a:pt x="1" y="1431"/>
                  </a:cubicBezTo>
                  <a:cubicBezTo>
                    <a:pt x="0" y="1431"/>
                    <a:pt x="0" y="1431"/>
                    <a:pt x="0" y="1430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8" y="1457"/>
                    <a:pt x="17" y="1468"/>
                    <a:pt x="27" y="1479"/>
                  </a:cubicBezTo>
                  <a:cubicBezTo>
                    <a:pt x="28" y="1481"/>
                    <a:pt x="29" y="1482"/>
                    <a:pt x="31" y="1484"/>
                  </a:cubicBezTo>
                  <a:cubicBezTo>
                    <a:pt x="20" y="1486"/>
                    <a:pt x="11" y="1487"/>
                    <a:pt x="3" y="1489"/>
                  </a:cubicBezTo>
                  <a:cubicBezTo>
                    <a:pt x="66" y="1489"/>
                    <a:pt x="66" y="1489"/>
                    <a:pt x="66" y="1489"/>
                  </a:cubicBezTo>
                  <a:cubicBezTo>
                    <a:pt x="67" y="1489"/>
                    <a:pt x="69" y="1488"/>
                    <a:pt x="71" y="1488"/>
                  </a:cubicBezTo>
                  <a:cubicBezTo>
                    <a:pt x="72" y="1488"/>
                    <a:pt x="72" y="1489"/>
                    <a:pt x="72" y="1489"/>
                  </a:cubicBezTo>
                  <a:cubicBezTo>
                    <a:pt x="87" y="1489"/>
                    <a:pt x="87" y="1489"/>
                    <a:pt x="87" y="1489"/>
                  </a:cubicBezTo>
                  <a:cubicBezTo>
                    <a:pt x="86" y="1488"/>
                    <a:pt x="85" y="1486"/>
                    <a:pt x="84" y="1485"/>
                  </a:cubicBezTo>
                  <a:cubicBezTo>
                    <a:pt x="93" y="1483"/>
                    <a:pt x="103" y="1481"/>
                    <a:pt x="113" y="1478"/>
                  </a:cubicBezTo>
                  <a:cubicBezTo>
                    <a:pt x="116" y="1482"/>
                    <a:pt x="120" y="1485"/>
                    <a:pt x="123" y="1489"/>
                  </a:cubicBezTo>
                  <a:cubicBezTo>
                    <a:pt x="139" y="1489"/>
                    <a:pt x="139" y="1489"/>
                    <a:pt x="139" y="1489"/>
                  </a:cubicBezTo>
                  <a:cubicBezTo>
                    <a:pt x="135" y="1484"/>
                    <a:pt x="130" y="1480"/>
                    <a:pt x="126" y="1475"/>
                  </a:cubicBezTo>
                  <a:cubicBezTo>
                    <a:pt x="150" y="1469"/>
                    <a:pt x="176" y="1462"/>
                    <a:pt x="203" y="1454"/>
                  </a:cubicBezTo>
                  <a:cubicBezTo>
                    <a:pt x="212" y="1466"/>
                    <a:pt x="221" y="1478"/>
                    <a:pt x="230" y="1489"/>
                  </a:cubicBezTo>
                  <a:cubicBezTo>
                    <a:pt x="245" y="1489"/>
                    <a:pt x="245" y="1489"/>
                    <a:pt x="245" y="1489"/>
                  </a:cubicBezTo>
                  <a:cubicBezTo>
                    <a:pt x="235" y="1477"/>
                    <a:pt x="225" y="1464"/>
                    <a:pt x="214" y="1451"/>
                  </a:cubicBezTo>
                  <a:cubicBezTo>
                    <a:pt x="215" y="1451"/>
                    <a:pt x="215" y="1450"/>
                    <a:pt x="216" y="1450"/>
                  </a:cubicBezTo>
                  <a:cubicBezTo>
                    <a:pt x="250" y="1440"/>
                    <a:pt x="288" y="1427"/>
                    <a:pt x="326" y="1411"/>
                  </a:cubicBezTo>
                  <a:cubicBezTo>
                    <a:pt x="338" y="1428"/>
                    <a:pt x="350" y="1444"/>
                    <a:pt x="362" y="1459"/>
                  </a:cubicBezTo>
                  <a:cubicBezTo>
                    <a:pt x="324" y="1471"/>
                    <a:pt x="286" y="1481"/>
                    <a:pt x="250" y="1489"/>
                  </a:cubicBezTo>
                  <a:cubicBezTo>
                    <a:pt x="302" y="1489"/>
                    <a:pt x="302" y="1489"/>
                    <a:pt x="302" y="1489"/>
                  </a:cubicBezTo>
                  <a:cubicBezTo>
                    <a:pt x="324" y="1483"/>
                    <a:pt x="347" y="1477"/>
                    <a:pt x="370" y="1469"/>
                  </a:cubicBezTo>
                  <a:cubicBezTo>
                    <a:pt x="375" y="1476"/>
                    <a:pt x="380" y="1483"/>
                    <a:pt x="386" y="1489"/>
                  </a:cubicBezTo>
                  <a:cubicBezTo>
                    <a:pt x="401" y="1489"/>
                    <a:pt x="401" y="1489"/>
                    <a:pt x="401" y="1489"/>
                  </a:cubicBezTo>
                  <a:cubicBezTo>
                    <a:pt x="394" y="1482"/>
                    <a:pt x="388" y="1474"/>
                    <a:pt x="382" y="1466"/>
                  </a:cubicBezTo>
                  <a:cubicBezTo>
                    <a:pt x="418" y="1454"/>
                    <a:pt x="454" y="1440"/>
                    <a:pt x="488" y="1423"/>
                  </a:cubicBezTo>
                  <a:cubicBezTo>
                    <a:pt x="504" y="1445"/>
                    <a:pt x="519" y="1465"/>
                    <a:pt x="533" y="1483"/>
                  </a:cubicBezTo>
                  <a:cubicBezTo>
                    <a:pt x="528" y="1485"/>
                    <a:pt x="522" y="1487"/>
                    <a:pt x="517" y="1489"/>
                  </a:cubicBezTo>
                  <a:cubicBezTo>
                    <a:pt x="553" y="1489"/>
                    <a:pt x="553" y="1489"/>
                    <a:pt x="553" y="1489"/>
                  </a:cubicBezTo>
                  <a:cubicBezTo>
                    <a:pt x="553" y="1488"/>
                    <a:pt x="552" y="1488"/>
                    <a:pt x="552" y="1487"/>
                  </a:cubicBezTo>
                  <a:cubicBezTo>
                    <a:pt x="586" y="1472"/>
                    <a:pt x="618" y="1455"/>
                    <a:pt x="646" y="1435"/>
                  </a:cubicBezTo>
                  <a:cubicBezTo>
                    <a:pt x="650" y="1440"/>
                    <a:pt x="654" y="1446"/>
                    <a:pt x="658" y="1451"/>
                  </a:cubicBezTo>
                  <a:cubicBezTo>
                    <a:pt x="666" y="1462"/>
                    <a:pt x="676" y="1475"/>
                    <a:pt x="687" y="1489"/>
                  </a:cubicBezTo>
                  <a:cubicBezTo>
                    <a:pt x="702" y="1489"/>
                    <a:pt x="702" y="1489"/>
                    <a:pt x="702" y="1489"/>
                  </a:cubicBezTo>
                  <a:cubicBezTo>
                    <a:pt x="688" y="1472"/>
                    <a:pt x="676" y="1457"/>
                    <a:pt x="667" y="1444"/>
                  </a:cubicBezTo>
                  <a:cubicBezTo>
                    <a:pt x="663" y="1439"/>
                    <a:pt x="659" y="1433"/>
                    <a:pt x="655" y="1428"/>
                  </a:cubicBezTo>
                  <a:cubicBezTo>
                    <a:pt x="663" y="1422"/>
                    <a:pt x="671" y="1416"/>
                    <a:pt x="678" y="1409"/>
                  </a:cubicBezTo>
                  <a:cubicBezTo>
                    <a:pt x="700" y="1389"/>
                    <a:pt x="722" y="1372"/>
                    <a:pt x="744" y="1357"/>
                  </a:cubicBezTo>
                  <a:cubicBezTo>
                    <a:pt x="757" y="1379"/>
                    <a:pt x="769" y="1399"/>
                    <a:pt x="781" y="1417"/>
                  </a:cubicBezTo>
                  <a:cubicBezTo>
                    <a:pt x="784" y="1422"/>
                    <a:pt x="788" y="1428"/>
                    <a:pt x="792" y="1433"/>
                  </a:cubicBezTo>
                  <a:cubicBezTo>
                    <a:pt x="763" y="1451"/>
                    <a:pt x="739" y="1469"/>
                    <a:pt x="718" y="1485"/>
                  </a:cubicBezTo>
                  <a:cubicBezTo>
                    <a:pt x="716" y="1486"/>
                    <a:pt x="714" y="1488"/>
                    <a:pt x="712" y="1489"/>
                  </a:cubicBezTo>
                  <a:cubicBezTo>
                    <a:pt x="732" y="1489"/>
                    <a:pt x="732" y="1489"/>
                    <a:pt x="732" y="1489"/>
                  </a:cubicBezTo>
                  <a:cubicBezTo>
                    <a:pt x="751" y="1475"/>
                    <a:pt x="773" y="1459"/>
                    <a:pt x="799" y="1443"/>
                  </a:cubicBezTo>
                  <a:cubicBezTo>
                    <a:pt x="809" y="1457"/>
                    <a:pt x="820" y="1472"/>
                    <a:pt x="834" y="1489"/>
                  </a:cubicBezTo>
                  <a:cubicBezTo>
                    <a:pt x="848" y="1489"/>
                    <a:pt x="848" y="1489"/>
                    <a:pt x="848" y="1489"/>
                  </a:cubicBezTo>
                  <a:cubicBezTo>
                    <a:pt x="833" y="1470"/>
                    <a:pt x="820" y="1452"/>
                    <a:pt x="808" y="1437"/>
                  </a:cubicBezTo>
                  <a:cubicBezTo>
                    <a:pt x="837" y="1419"/>
                    <a:pt x="868" y="1400"/>
                    <a:pt x="902" y="1380"/>
                  </a:cubicBezTo>
                  <a:cubicBezTo>
                    <a:pt x="903" y="1381"/>
                    <a:pt x="903" y="1382"/>
                    <a:pt x="904" y="1383"/>
                  </a:cubicBezTo>
                  <a:cubicBezTo>
                    <a:pt x="916" y="1404"/>
                    <a:pt x="933" y="1430"/>
                    <a:pt x="955" y="1460"/>
                  </a:cubicBezTo>
                  <a:cubicBezTo>
                    <a:pt x="937" y="1470"/>
                    <a:pt x="919" y="1479"/>
                    <a:pt x="902" y="1489"/>
                  </a:cubicBezTo>
                  <a:cubicBezTo>
                    <a:pt x="927" y="1489"/>
                    <a:pt x="927" y="1489"/>
                    <a:pt x="927" y="1489"/>
                  </a:cubicBezTo>
                  <a:cubicBezTo>
                    <a:pt x="938" y="1482"/>
                    <a:pt x="950" y="1476"/>
                    <a:pt x="962" y="1469"/>
                  </a:cubicBezTo>
                  <a:cubicBezTo>
                    <a:pt x="967" y="1476"/>
                    <a:pt x="972" y="1482"/>
                    <a:pt x="977" y="1489"/>
                  </a:cubicBezTo>
                  <a:cubicBezTo>
                    <a:pt x="992" y="1489"/>
                    <a:pt x="992" y="1489"/>
                    <a:pt x="992" y="1489"/>
                  </a:cubicBezTo>
                  <a:cubicBezTo>
                    <a:pt x="985" y="1480"/>
                    <a:pt x="978" y="1472"/>
                    <a:pt x="972" y="1464"/>
                  </a:cubicBezTo>
                  <a:cubicBezTo>
                    <a:pt x="1002" y="1448"/>
                    <a:pt x="1034" y="1431"/>
                    <a:pt x="1066" y="1415"/>
                  </a:cubicBezTo>
                  <a:cubicBezTo>
                    <a:pt x="1081" y="1438"/>
                    <a:pt x="1098" y="1462"/>
                    <a:pt x="1117" y="1488"/>
                  </a:cubicBezTo>
                  <a:cubicBezTo>
                    <a:pt x="1118" y="1488"/>
                    <a:pt x="1118" y="1489"/>
                    <a:pt x="1118" y="1489"/>
                  </a:cubicBezTo>
                  <a:cubicBezTo>
                    <a:pt x="1132" y="1489"/>
                    <a:pt x="1132" y="1489"/>
                    <a:pt x="1132" y="1489"/>
                  </a:cubicBezTo>
                  <a:cubicBezTo>
                    <a:pt x="1130" y="1486"/>
                    <a:pt x="1128" y="1483"/>
                    <a:pt x="1126" y="1480"/>
                  </a:cubicBezTo>
                  <a:cubicBezTo>
                    <a:pt x="1107" y="1456"/>
                    <a:pt x="1091" y="1432"/>
                    <a:pt x="1076" y="1410"/>
                  </a:cubicBezTo>
                  <a:cubicBezTo>
                    <a:pt x="1108" y="1394"/>
                    <a:pt x="1141" y="1379"/>
                    <a:pt x="1175" y="1365"/>
                  </a:cubicBezTo>
                  <a:cubicBezTo>
                    <a:pt x="1189" y="1390"/>
                    <a:pt x="1207" y="1419"/>
                    <a:pt x="1229" y="1449"/>
                  </a:cubicBezTo>
                  <a:cubicBezTo>
                    <a:pt x="1198" y="1461"/>
                    <a:pt x="1167" y="1475"/>
                    <a:pt x="1137" y="1489"/>
                  </a:cubicBezTo>
                  <a:cubicBezTo>
                    <a:pt x="1165" y="1489"/>
                    <a:pt x="1165" y="1489"/>
                    <a:pt x="1165" y="1489"/>
                  </a:cubicBezTo>
                  <a:cubicBezTo>
                    <a:pt x="1188" y="1479"/>
                    <a:pt x="1212" y="1468"/>
                    <a:pt x="1235" y="1459"/>
                  </a:cubicBezTo>
                  <a:cubicBezTo>
                    <a:pt x="1242" y="1469"/>
                    <a:pt x="1249" y="1479"/>
                    <a:pt x="1256" y="1489"/>
                  </a:cubicBezTo>
                  <a:cubicBezTo>
                    <a:pt x="1269" y="1489"/>
                    <a:pt x="1269" y="1489"/>
                    <a:pt x="1269" y="1489"/>
                  </a:cubicBezTo>
                  <a:cubicBezTo>
                    <a:pt x="1262" y="1477"/>
                    <a:pt x="1254" y="1466"/>
                    <a:pt x="1246" y="1455"/>
                  </a:cubicBezTo>
                  <a:cubicBezTo>
                    <a:pt x="1280" y="1442"/>
                    <a:pt x="1313" y="1430"/>
                    <a:pt x="1347" y="1420"/>
                  </a:cubicBezTo>
                  <a:cubicBezTo>
                    <a:pt x="1348" y="1422"/>
                    <a:pt x="1350" y="1424"/>
                    <a:pt x="1351" y="1427"/>
                  </a:cubicBezTo>
                  <a:cubicBezTo>
                    <a:pt x="1364" y="1446"/>
                    <a:pt x="1377" y="1467"/>
                    <a:pt x="1389" y="1489"/>
                  </a:cubicBezTo>
                  <a:cubicBezTo>
                    <a:pt x="1402" y="1489"/>
                    <a:pt x="1402" y="1489"/>
                    <a:pt x="1402" y="1489"/>
                  </a:cubicBezTo>
                  <a:cubicBezTo>
                    <a:pt x="1389" y="1465"/>
                    <a:pt x="1375" y="1442"/>
                    <a:pt x="1360" y="1420"/>
                  </a:cubicBezTo>
                  <a:cubicBezTo>
                    <a:pt x="1360" y="1419"/>
                    <a:pt x="1359" y="1418"/>
                    <a:pt x="1358" y="1417"/>
                  </a:cubicBezTo>
                  <a:cubicBezTo>
                    <a:pt x="1371" y="1413"/>
                    <a:pt x="1384" y="1410"/>
                    <a:pt x="1396" y="1407"/>
                  </a:cubicBezTo>
                  <a:cubicBezTo>
                    <a:pt x="1417" y="1402"/>
                    <a:pt x="1440" y="1397"/>
                    <a:pt x="1466" y="1393"/>
                  </a:cubicBezTo>
                  <a:cubicBezTo>
                    <a:pt x="1467" y="1394"/>
                    <a:pt x="1468" y="1395"/>
                    <a:pt x="1468" y="1396"/>
                  </a:cubicBezTo>
                  <a:cubicBezTo>
                    <a:pt x="1485" y="1424"/>
                    <a:pt x="1502" y="1454"/>
                    <a:pt x="1517" y="1486"/>
                  </a:cubicBezTo>
                  <a:cubicBezTo>
                    <a:pt x="1510" y="1487"/>
                    <a:pt x="1503" y="1488"/>
                    <a:pt x="1497" y="1489"/>
                  </a:cubicBezTo>
                  <a:cubicBezTo>
                    <a:pt x="1589" y="1489"/>
                    <a:pt x="1589" y="1489"/>
                    <a:pt x="1589" y="1489"/>
                  </a:cubicBezTo>
                  <a:cubicBezTo>
                    <a:pt x="1606" y="1487"/>
                    <a:pt x="1624" y="1485"/>
                    <a:pt x="1642" y="1483"/>
                  </a:cubicBezTo>
                  <a:cubicBezTo>
                    <a:pt x="1643" y="1485"/>
                    <a:pt x="1644" y="1487"/>
                    <a:pt x="1645" y="1489"/>
                  </a:cubicBezTo>
                  <a:cubicBezTo>
                    <a:pt x="1657" y="1489"/>
                    <a:pt x="1657" y="1489"/>
                    <a:pt x="1657" y="1489"/>
                  </a:cubicBezTo>
                  <a:cubicBezTo>
                    <a:pt x="1656" y="1487"/>
                    <a:pt x="1655" y="1485"/>
                    <a:pt x="1654" y="1482"/>
                  </a:cubicBezTo>
                  <a:cubicBezTo>
                    <a:pt x="1688" y="1479"/>
                    <a:pt x="1724" y="1477"/>
                    <a:pt x="1762" y="1475"/>
                  </a:cubicBezTo>
                  <a:cubicBezTo>
                    <a:pt x="1764" y="1480"/>
                    <a:pt x="1765" y="1484"/>
                    <a:pt x="1767" y="1489"/>
                  </a:cubicBezTo>
                  <a:cubicBezTo>
                    <a:pt x="1779" y="1489"/>
                    <a:pt x="1779" y="1489"/>
                    <a:pt x="1779" y="1489"/>
                  </a:cubicBezTo>
                  <a:cubicBezTo>
                    <a:pt x="1777" y="1484"/>
                    <a:pt x="1776" y="1479"/>
                    <a:pt x="1774" y="1474"/>
                  </a:cubicBezTo>
                  <a:cubicBezTo>
                    <a:pt x="1808" y="1473"/>
                    <a:pt x="1844" y="1471"/>
                    <a:pt x="1881" y="1471"/>
                  </a:cubicBezTo>
                  <a:cubicBezTo>
                    <a:pt x="1883" y="1477"/>
                    <a:pt x="1884" y="1483"/>
                    <a:pt x="1886" y="1489"/>
                  </a:cubicBezTo>
                  <a:cubicBezTo>
                    <a:pt x="1898" y="1489"/>
                    <a:pt x="1898" y="1489"/>
                    <a:pt x="1898" y="1489"/>
                  </a:cubicBezTo>
                  <a:cubicBezTo>
                    <a:pt x="1896" y="1483"/>
                    <a:pt x="1894" y="1477"/>
                    <a:pt x="1893" y="1470"/>
                  </a:cubicBezTo>
                  <a:cubicBezTo>
                    <a:pt x="1906" y="1470"/>
                    <a:pt x="1920" y="1470"/>
                    <a:pt x="1934" y="1470"/>
                  </a:cubicBezTo>
                  <a:cubicBezTo>
                    <a:pt x="1954" y="1470"/>
                    <a:pt x="1975" y="1470"/>
                    <a:pt x="1995" y="1471"/>
                  </a:cubicBezTo>
                  <a:cubicBezTo>
                    <a:pt x="1997" y="1477"/>
                    <a:pt x="1998" y="1483"/>
                    <a:pt x="1999" y="1489"/>
                  </a:cubicBezTo>
                  <a:cubicBezTo>
                    <a:pt x="2010" y="1489"/>
                    <a:pt x="2010" y="1489"/>
                    <a:pt x="2010" y="1489"/>
                  </a:cubicBezTo>
                  <a:cubicBezTo>
                    <a:pt x="2009" y="1483"/>
                    <a:pt x="2008" y="1477"/>
                    <a:pt x="2007" y="1471"/>
                  </a:cubicBezTo>
                  <a:cubicBezTo>
                    <a:pt x="2037" y="1472"/>
                    <a:pt x="2067" y="1473"/>
                    <a:pt x="2097" y="1475"/>
                  </a:cubicBezTo>
                  <a:cubicBezTo>
                    <a:pt x="2097" y="1463"/>
                    <a:pt x="2097" y="1463"/>
                    <a:pt x="2097" y="1463"/>
                  </a:cubicBezTo>
                  <a:cubicBezTo>
                    <a:pt x="2066" y="1461"/>
                    <a:pt x="2035" y="1460"/>
                    <a:pt x="2004" y="1459"/>
                  </a:cubicBezTo>
                  <a:cubicBezTo>
                    <a:pt x="1997" y="1425"/>
                    <a:pt x="1989" y="1392"/>
                    <a:pt x="1980" y="1361"/>
                  </a:cubicBezTo>
                  <a:cubicBezTo>
                    <a:pt x="2017" y="1363"/>
                    <a:pt x="2055" y="1365"/>
                    <a:pt x="2091" y="1370"/>
                  </a:cubicBezTo>
                  <a:cubicBezTo>
                    <a:pt x="2093" y="1379"/>
                    <a:pt x="2096" y="1389"/>
                    <a:pt x="2097" y="1399"/>
                  </a:cubicBezTo>
                  <a:cubicBezTo>
                    <a:pt x="2097" y="1346"/>
                    <a:pt x="2097" y="1346"/>
                    <a:pt x="2097" y="1346"/>
                  </a:cubicBezTo>
                  <a:cubicBezTo>
                    <a:pt x="2091" y="1318"/>
                    <a:pt x="2083" y="1290"/>
                    <a:pt x="2073" y="1265"/>
                  </a:cubicBezTo>
                  <a:cubicBezTo>
                    <a:pt x="2082" y="1266"/>
                    <a:pt x="2089" y="1268"/>
                    <a:pt x="2097" y="1269"/>
                  </a:cubicBezTo>
                  <a:cubicBezTo>
                    <a:pt x="2097" y="1257"/>
                    <a:pt x="2097" y="1257"/>
                    <a:pt x="2097" y="1257"/>
                  </a:cubicBezTo>
                  <a:cubicBezTo>
                    <a:pt x="2088" y="1255"/>
                    <a:pt x="2078" y="1253"/>
                    <a:pt x="2069" y="1252"/>
                  </a:cubicBezTo>
                  <a:cubicBezTo>
                    <a:pt x="2067" y="1247"/>
                    <a:pt x="2065" y="1242"/>
                    <a:pt x="2063" y="1238"/>
                  </a:cubicBezTo>
                  <a:cubicBezTo>
                    <a:pt x="2053" y="1212"/>
                    <a:pt x="2044" y="1186"/>
                    <a:pt x="2037" y="1158"/>
                  </a:cubicBezTo>
                  <a:cubicBezTo>
                    <a:pt x="2059" y="1163"/>
                    <a:pt x="2080" y="1167"/>
                    <a:pt x="2097" y="1172"/>
                  </a:cubicBezTo>
                  <a:cubicBezTo>
                    <a:pt x="2097" y="1159"/>
                    <a:pt x="2097" y="1159"/>
                    <a:pt x="2097" y="1159"/>
                  </a:cubicBezTo>
                  <a:cubicBezTo>
                    <a:pt x="2077" y="1154"/>
                    <a:pt x="2056" y="1149"/>
                    <a:pt x="2033" y="1144"/>
                  </a:cubicBezTo>
                  <a:cubicBezTo>
                    <a:pt x="2028" y="1121"/>
                    <a:pt x="2024" y="1097"/>
                    <a:pt x="2021" y="1074"/>
                  </a:cubicBezTo>
                  <a:cubicBezTo>
                    <a:pt x="2020" y="1068"/>
                    <a:pt x="2019" y="1061"/>
                    <a:pt x="2018" y="1053"/>
                  </a:cubicBezTo>
                  <a:cubicBezTo>
                    <a:pt x="2045" y="1061"/>
                    <a:pt x="2072" y="1069"/>
                    <a:pt x="2097" y="1079"/>
                  </a:cubicBezTo>
                  <a:cubicBezTo>
                    <a:pt x="2097" y="1066"/>
                    <a:pt x="2097" y="1066"/>
                    <a:pt x="2097" y="1066"/>
                  </a:cubicBezTo>
                  <a:cubicBezTo>
                    <a:pt x="2072" y="1056"/>
                    <a:pt x="2044" y="1048"/>
                    <a:pt x="2016" y="1041"/>
                  </a:cubicBezTo>
                  <a:cubicBezTo>
                    <a:pt x="2013" y="1015"/>
                    <a:pt x="2010" y="985"/>
                    <a:pt x="2007" y="953"/>
                  </a:cubicBezTo>
                  <a:cubicBezTo>
                    <a:pt x="2030" y="961"/>
                    <a:pt x="2053" y="970"/>
                    <a:pt x="2075" y="980"/>
                  </a:cubicBezTo>
                  <a:cubicBezTo>
                    <a:pt x="2083" y="984"/>
                    <a:pt x="2090" y="987"/>
                    <a:pt x="2097" y="990"/>
                  </a:cubicBezTo>
                  <a:cubicBezTo>
                    <a:pt x="2097" y="977"/>
                    <a:pt x="2097" y="977"/>
                    <a:pt x="2097" y="977"/>
                  </a:cubicBezTo>
                  <a:cubicBezTo>
                    <a:pt x="2092" y="975"/>
                    <a:pt x="2086" y="972"/>
                    <a:pt x="2080" y="969"/>
                  </a:cubicBezTo>
                  <a:cubicBezTo>
                    <a:pt x="2056" y="958"/>
                    <a:pt x="2031" y="948"/>
                    <a:pt x="2005" y="940"/>
                  </a:cubicBezTo>
                  <a:cubicBezTo>
                    <a:pt x="2003" y="913"/>
                    <a:pt x="2000" y="884"/>
                    <a:pt x="1997" y="855"/>
                  </a:cubicBezTo>
                  <a:cubicBezTo>
                    <a:pt x="2015" y="862"/>
                    <a:pt x="2032" y="870"/>
                    <a:pt x="2048" y="879"/>
                  </a:cubicBezTo>
                  <a:cubicBezTo>
                    <a:pt x="2065" y="889"/>
                    <a:pt x="2081" y="897"/>
                    <a:pt x="2097" y="905"/>
                  </a:cubicBezTo>
                  <a:cubicBezTo>
                    <a:pt x="2097" y="892"/>
                    <a:pt x="2097" y="892"/>
                    <a:pt x="2097" y="892"/>
                  </a:cubicBezTo>
                  <a:cubicBezTo>
                    <a:pt x="2083" y="885"/>
                    <a:pt x="2068" y="877"/>
                    <a:pt x="2053" y="869"/>
                  </a:cubicBezTo>
                  <a:cubicBezTo>
                    <a:pt x="2035" y="859"/>
                    <a:pt x="2016" y="850"/>
                    <a:pt x="1996" y="842"/>
                  </a:cubicBezTo>
                  <a:cubicBezTo>
                    <a:pt x="1994" y="815"/>
                    <a:pt x="1992" y="788"/>
                    <a:pt x="1991" y="761"/>
                  </a:cubicBezTo>
                  <a:cubicBezTo>
                    <a:pt x="2001" y="767"/>
                    <a:pt x="2011" y="772"/>
                    <a:pt x="2021" y="779"/>
                  </a:cubicBezTo>
                  <a:cubicBezTo>
                    <a:pt x="2047" y="795"/>
                    <a:pt x="2073" y="810"/>
                    <a:pt x="2097" y="824"/>
                  </a:cubicBezTo>
                  <a:cubicBezTo>
                    <a:pt x="2097" y="810"/>
                    <a:pt x="2097" y="810"/>
                    <a:pt x="2097" y="810"/>
                  </a:cubicBezTo>
                  <a:cubicBezTo>
                    <a:pt x="2074" y="798"/>
                    <a:pt x="2051" y="784"/>
                    <a:pt x="2027" y="768"/>
                  </a:cubicBezTo>
                  <a:cubicBezTo>
                    <a:pt x="2015" y="761"/>
                    <a:pt x="2003" y="754"/>
                    <a:pt x="1990" y="748"/>
                  </a:cubicBezTo>
                  <a:cubicBezTo>
                    <a:pt x="1989" y="727"/>
                    <a:pt x="1988" y="707"/>
                    <a:pt x="1988" y="688"/>
                  </a:cubicBezTo>
                  <a:cubicBezTo>
                    <a:pt x="1988" y="683"/>
                    <a:pt x="1988" y="679"/>
                    <a:pt x="1988" y="674"/>
                  </a:cubicBezTo>
                  <a:cubicBezTo>
                    <a:pt x="1990" y="675"/>
                    <a:pt x="1992" y="676"/>
                    <a:pt x="1994" y="678"/>
                  </a:cubicBezTo>
                  <a:cubicBezTo>
                    <a:pt x="2030" y="703"/>
                    <a:pt x="2064" y="726"/>
                    <a:pt x="2097" y="745"/>
                  </a:cubicBezTo>
                  <a:cubicBezTo>
                    <a:pt x="2097" y="732"/>
                    <a:pt x="2097" y="732"/>
                    <a:pt x="2097" y="732"/>
                  </a:cubicBezTo>
                  <a:cubicBezTo>
                    <a:pt x="2066" y="713"/>
                    <a:pt x="2034" y="692"/>
                    <a:pt x="2000" y="668"/>
                  </a:cubicBezTo>
                  <a:cubicBezTo>
                    <a:pt x="1996" y="665"/>
                    <a:pt x="1992" y="662"/>
                    <a:pt x="1988" y="660"/>
                  </a:cubicBezTo>
                  <a:cubicBezTo>
                    <a:pt x="1988" y="659"/>
                    <a:pt x="1988" y="658"/>
                    <a:pt x="1988" y="658"/>
                  </a:cubicBezTo>
                  <a:cubicBezTo>
                    <a:pt x="1988" y="639"/>
                    <a:pt x="1988" y="617"/>
                    <a:pt x="1989" y="594"/>
                  </a:cubicBezTo>
                  <a:cubicBezTo>
                    <a:pt x="2026" y="622"/>
                    <a:pt x="2062" y="648"/>
                    <a:pt x="2097" y="670"/>
                  </a:cubicBezTo>
                  <a:cubicBezTo>
                    <a:pt x="2097" y="656"/>
                    <a:pt x="2097" y="656"/>
                    <a:pt x="2097" y="656"/>
                  </a:cubicBezTo>
                  <a:cubicBezTo>
                    <a:pt x="2063" y="634"/>
                    <a:pt x="2027" y="609"/>
                    <a:pt x="1989" y="580"/>
                  </a:cubicBezTo>
                  <a:cubicBezTo>
                    <a:pt x="1989" y="560"/>
                    <a:pt x="1990" y="540"/>
                    <a:pt x="1991" y="520"/>
                  </a:cubicBezTo>
                  <a:cubicBezTo>
                    <a:pt x="2027" y="549"/>
                    <a:pt x="2062" y="576"/>
                    <a:pt x="2097" y="599"/>
                  </a:cubicBezTo>
                  <a:cubicBezTo>
                    <a:pt x="2097" y="585"/>
                    <a:pt x="2097" y="585"/>
                    <a:pt x="2097" y="585"/>
                  </a:cubicBezTo>
                  <a:cubicBezTo>
                    <a:pt x="2063" y="561"/>
                    <a:pt x="2027" y="535"/>
                    <a:pt x="1991" y="505"/>
                  </a:cubicBezTo>
                  <a:cubicBezTo>
                    <a:pt x="1992" y="486"/>
                    <a:pt x="1993" y="468"/>
                    <a:pt x="1993" y="449"/>
                  </a:cubicBezTo>
                  <a:cubicBezTo>
                    <a:pt x="2029" y="480"/>
                    <a:pt x="2063" y="506"/>
                    <a:pt x="2097" y="530"/>
                  </a:cubicBezTo>
                  <a:cubicBezTo>
                    <a:pt x="2097" y="516"/>
                    <a:pt x="2097" y="516"/>
                    <a:pt x="2097" y="516"/>
                  </a:cubicBezTo>
                  <a:cubicBezTo>
                    <a:pt x="2063" y="492"/>
                    <a:pt x="2029" y="465"/>
                    <a:pt x="1994" y="435"/>
                  </a:cubicBezTo>
                  <a:cubicBezTo>
                    <a:pt x="1995" y="417"/>
                    <a:pt x="1995" y="400"/>
                    <a:pt x="1996" y="383"/>
                  </a:cubicBezTo>
                  <a:cubicBezTo>
                    <a:pt x="2030" y="414"/>
                    <a:pt x="2064" y="440"/>
                    <a:pt x="2097" y="464"/>
                  </a:cubicBezTo>
                  <a:cubicBezTo>
                    <a:pt x="2097" y="450"/>
                    <a:pt x="2097" y="450"/>
                    <a:pt x="2097" y="450"/>
                  </a:cubicBezTo>
                  <a:cubicBezTo>
                    <a:pt x="2064" y="426"/>
                    <a:pt x="2031" y="399"/>
                    <a:pt x="1997" y="368"/>
                  </a:cubicBezTo>
                  <a:cubicBezTo>
                    <a:pt x="1998" y="351"/>
                    <a:pt x="1999" y="334"/>
                    <a:pt x="1999" y="319"/>
                  </a:cubicBezTo>
                  <a:cubicBezTo>
                    <a:pt x="2032" y="349"/>
                    <a:pt x="2065" y="375"/>
                    <a:pt x="2097" y="398"/>
                  </a:cubicBezTo>
                  <a:cubicBezTo>
                    <a:pt x="2097" y="384"/>
                    <a:pt x="2097" y="384"/>
                    <a:pt x="2097" y="384"/>
                  </a:cubicBezTo>
                  <a:cubicBezTo>
                    <a:pt x="2065" y="361"/>
                    <a:pt x="2033" y="334"/>
                    <a:pt x="2000" y="304"/>
                  </a:cubicBezTo>
                  <a:cubicBezTo>
                    <a:pt x="2001" y="286"/>
                    <a:pt x="2002" y="270"/>
                    <a:pt x="2003" y="258"/>
                  </a:cubicBezTo>
                  <a:cubicBezTo>
                    <a:pt x="2023" y="277"/>
                    <a:pt x="2043" y="294"/>
                    <a:pt x="2063" y="309"/>
                  </a:cubicBezTo>
                  <a:cubicBezTo>
                    <a:pt x="2063" y="309"/>
                    <a:pt x="2063" y="310"/>
                    <a:pt x="2063" y="310"/>
                  </a:cubicBezTo>
                  <a:cubicBezTo>
                    <a:pt x="2064" y="310"/>
                    <a:pt x="2064" y="310"/>
                    <a:pt x="2064" y="310"/>
                  </a:cubicBezTo>
                  <a:cubicBezTo>
                    <a:pt x="2075" y="319"/>
                    <a:pt x="2086" y="327"/>
                    <a:pt x="2097" y="335"/>
                  </a:cubicBezTo>
                  <a:cubicBezTo>
                    <a:pt x="2097" y="320"/>
                    <a:pt x="2097" y="320"/>
                    <a:pt x="2097" y="320"/>
                  </a:cubicBezTo>
                  <a:cubicBezTo>
                    <a:pt x="2089" y="314"/>
                    <a:pt x="2080" y="307"/>
                    <a:pt x="2071" y="300"/>
                  </a:cubicBezTo>
                  <a:cubicBezTo>
                    <a:pt x="2069" y="297"/>
                    <a:pt x="2067" y="293"/>
                    <a:pt x="2065" y="290"/>
                  </a:cubicBezTo>
                  <a:cubicBezTo>
                    <a:pt x="2075" y="298"/>
                    <a:pt x="2086" y="306"/>
                    <a:pt x="2097" y="313"/>
                  </a:cubicBezTo>
                  <a:cubicBezTo>
                    <a:pt x="2097" y="296"/>
                    <a:pt x="2097" y="296"/>
                    <a:pt x="2097" y="296"/>
                  </a:cubicBezTo>
                  <a:cubicBezTo>
                    <a:pt x="2082" y="285"/>
                    <a:pt x="2066" y="273"/>
                    <a:pt x="2050" y="260"/>
                  </a:cubicBezTo>
                  <a:cubicBezTo>
                    <a:pt x="2047" y="254"/>
                    <a:pt x="2045" y="248"/>
                    <a:pt x="2043" y="242"/>
                  </a:cubicBezTo>
                  <a:cubicBezTo>
                    <a:pt x="2060" y="259"/>
                    <a:pt x="2079" y="275"/>
                    <a:pt x="2097" y="290"/>
                  </a:cubicBezTo>
                  <a:cubicBezTo>
                    <a:pt x="2097" y="275"/>
                    <a:pt x="2097" y="275"/>
                    <a:pt x="2097" y="275"/>
                  </a:cubicBezTo>
                  <a:cubicBezTo>
                    <a:pt x="2076" y="258"/>
                    <a:pt x="2056" y="239"/>
                    <a:pt x="2036" y="219"/>
                  </a:cubicBezTo>
                  <a:cubicBezTo>
                    <a:pt x="2035" y="214"/>
                    <a:pt x="2034" y="210"/>
                    <a:pt x="2033" y="205"/>
                  </a:cubicBezTo>
                  <a:cubicBezTo>
                    <a:pt x="2052" y="228"/>
                    <a:pt x="2074" y="251"/>
                    <a:pt x="2097" y="271"/>
                  </a:cubicBezTo>
                  <a:cubicBezTo>
                    <a:pt x="2097" y="252"/>
                    <a:pt x="2097" y="252"/>
                    <a:pt x="2097" y="252"/>
                  </a:cubicBezTo>
                  <a:cubicBezTo>
                    <a:pt x="2071" y="223"/>
                    <a:pt x="2046" y="187"/>
                    <a:pt x="2025" y="148"/>
                  </a:cubicBezTo>
                  <a:cubicBezTo>
                    <a:pt x="2025" y="141"/>
                    <a:pt x="2024" y="135"/>
                    <a:pt x="2024" y="128"/>
                  </a:cubicBezTo>
                  <a:cubicBezTo>
                    <a:pt x="2024" y="124"/>
                    <a:pt x="2025" y="119"/>
                    <a:pt x="2025" y="115"/>
                  </a:cubicBezTo>
                  <a:cubicBezTo>
                    <a:pt x="2041" y="151"/>
                    <a:pt x="2058" y="185"/>
                    <a:pt x="2078" y="216"/>
                  </a:cubicBezTo>
                  <a:cubicBezTo>
                    <a:pt x="2078" y="217"/>
                    <a:pt x="2078" y="217"/>
                    <a:pt x="2078" y="217"/>
                  </a:cubicBezTo>
                  <a:cubicBezTo>
                    <a:pt x="2078" y="217"/>
                    <a:pt x="2078" y="217"/>
                    <a:pt x="2078" y="217"/>
                  </a:cubicBezTo>
                  <a:cubicBezTo>
                    <a:pt x="2085" y="227"/>
                    <a:pt x="2091" y="236"/>
                    <a:pt x="2097" y="245"/>
                  </a:cubicBezTo>
                  <a:cubicBezTo>
                    <a:pt x="2097" y="218"/>
                    <a:pt x="2097" y="218"/>
                    <a:pt x="2097" y="218"/>
                  </a:cubicBezTo>
                  <a:cubicBezTo>
                    <a:pt x="2095" y="215"/>
                    <a:pt x="2093" y="211"/>
                    <a:pt x="2090" y="208"/>
                  </a:cubicBezTo>
                  <a:cubicBezTo>
                    <a:pt x="2091" y="203"/>
                    <a:pt x="2092" y="196"/>
                    <a:pt x="2094" y="188"/>
                  </a:cubicBezTo>
                  <a:cubicBezTo>
                    <a:pt x="2095" y="189"/>
                    <a:pt x="2096" y="191"/>
                    <a:pt x="2097" y="192"/>
                  </a:cubicBezTo>
                  <a:cubicBezTo>
                    <a:pt x="2097" y="175"/>
                    <a:pt x="2097" y="175"/>
                    <a:pt x="2097" y="175"/>
                  </a:cubicBezTo>
                  <a:cubicBezTo>
                    <a:pt x="2097" y="175"/>
                    <a:pt x="2097" y="174"/>
                    <a:pt x="2096" y="174"/>
                  </a:cubicBezTo>
                  <a:cubicBezTo>
                    <a:pt x="2097" y="173"/>
                    <a:pt x="2097" y="171"/>
                    <a:pt x="2097" y="170"/>
                  </a:cubicBezTo>
                  <a:cubicBezTo>
                    <a:pt x="2097" y="118"/>
                    <a:pt x="2097" y="118"/>
                    <a:pt x="2097" y="118"/>
                  </a:cubicBezTo>
                  <a:cubicBezTo>
                    <a:pt x="2092" y="112"/>
                    <a:pt x="2087" y="106"/>
                    <a:pt x="2082" y="99"/>
                  </a:cubicBezTo>
                  <a:cubicBezTo>
                    <a:pt x="2082" y="97"/>
                    <a:pt x="2082" y="95"/>
                    <a:pt x="2082" y="93"/>
                  </a:cubicBezTo>
                  <a:cubicBezTo>
                    <a:pt x="2082" y="84"/>
                    <a:pt x="2083" y="72"/>
                    <a:pt x="2085" y="57"/>
                  </a:cubicBezTo>
                  <a:cubicBezTo>
                    <a:pt x="2089" y="63"/>
                    <a:pt x="2093" y="69"/>
                    <a:pt x="2097" y="74"/>
                  </a:cubicBezTo>
                  <a:cubicBezTo>
                    <a:pt x="2097" y="54"/>
                    <a:pt x="2097" y="54"/>
                    <a:pt x="2097" y="54"/>
                  </a:cubicBezTo>
                  <a:cubicBezTo>
                    <a:pt x="2094" y="49"/>
                    <a:pt x="2091" y="45"/>
                    <a:pt x="2088" y="41"/>
                  </a:cubicBezTo>
                  <a:cubicBezTo>
                    <a:pt x="2089" y="38"/>
                    <a:pt x="2089" y="35"/>
                    <a:pt x="2090" y="32"/>
                  </a:cubicBezTo>
                  <a:cubicBezTo>
                    <a:pt x="2092" y="36"/>
                    <a:pt x="2095" y="39"/>
                    <a:pt x="2097" y="43"/>
                  </a:cubicBezTo>
                  <a:cubicBezTo>
                    <a:pt x="2097" y="22"/>
                    <a:pt x="2097" y="22"/>
                    <a:pt x="2097" y="22"/>
                  </a:cubicBezTo>
                  <a:cubicBezTo>
                    <a:pt x="2096" y="21"/>
                    <a:pt x="2095" y="19"/>
                    <a:pt x="2094" y="17"/>
                  </a:cubicBezTo>
                  <a:cubicBezTo>
                    <a:pt x="2095" y="14"/>
                    <a:pt x="2096" y="10"/>
                    <a:pt x="2097" y="7"/>
                  </a:cubicBezTo>
                  <a:cubicBezTo>
                    <a:pt x="2097" y="0"/>
                    <a:pt x="2097" y="0"/>
                    <a:pt x="20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680"/>
            <p:cNvSpPr>
              <a:spLocks noEditPoints="1"/>
            </p:cNvSpPr>
            <p:nvPr/>
          </p:nvSpPr>
          <p:spPr bwMode="auto">
            <a:xfrm>
              <a:off x="1700" y="3008"/>
              <a:ext cx="3234" cy="803"/>
            </a:xfrm>
            <a:custGeom>
              <a:avLst/>
              <a:gdLst>
                <a:gd name="T0" fmla="*/ 371 w 5244"/>
                <a:gd name="T1" fmla="*/ 20 h 1302"/>
                <a:gd name="T2" fmla="*/ 31 w 5244"/>
                <a:gd name="T3" fmla="*/ 4 h 1302"/>
                <a:gd name="T4" fmla="*/ 403 w 5244"/>
                <a:gd name="T5" fmla="*/ 9 h 1302"/>
                <a:gd name="T6" fmla="*/ 231 w 5244"/>
                <a:gd name="T7" fmla="*/ 29 h 1302"/>
                <a:gd name="T8" fmla="*/ 70 w 5244"/>
                <a:gd name="T9" fmla="*/ 50 h 1302"/>
                <a:gd name="T10" fmla="*/ 2004 w 5244"/>
                <a:gd name="T11" fmla="*/ 2 h 1302"/>
                <a:gd name="T12" fmla="*/ 2016 w 5244"/>
                <a:gd name="T13" fmla="*/ 18 h 1302"/>
                <a:gd name="T14" fmla="*/ 4281 w 5244"/>
                <a:gd name="T15" fmla="*/ 1040 h 1302"/>
                <a:gd name="T16" fmla="*/ 4256 w 5244"/>
                <a:gd name="T17" fmla="*/ 998 h 1302"/>
                <a:gd name="T18" fmla="*/ 4199 w 5244"/>
                <a:gd name="T19" fmla="*/ 897 h 1302"/>
                <a:gd name="T20" fmla="*/ 4379 w 5244"/>
                <a:gd name="T21" fmla="*/ 785 h 1302"/>
                <a:gd name="T22" fmla="*/ 4242 w 5244"/>
                <a:gd name="T23" fmla="*/ 712 h 1302"/>
                <a:gd name="T24" fmla="*/ 4349 w 5244"/>
                <a:gd name="T25" fmla="*/ 722 h 1302"/>
                <a:gd name="T26" fmla="*/ 4247 w 5244"/>
                <a:gd name="T27" fmla="*/ 698 h 1302"/>
                <a:gd name="T28" fmla="*/ 4445 w 5244"/>
                <a:gd name="T29" fmla="*/ 630 h 1302"/>
                <a:gd name="T30" fmla="*/ 4300 w 5244"/>
                <a:gd name="T31" fmla="*/ 617 h 1302"/>
                <a:gd name="T32" fmla="*/ 4225 w 5244"/>
                <a:gd name="T33" fmla="*/ 514 h 1302"/>
                <a:gd name="T34" fmla="*/ 4498 w 5244"/>
                <a:gd name="T35" fmla="*/ 450 h 1302"/>
                <a:gd name="T36" fmla="*/ 4352 w 5244"/>
                <a:gd name="T37" fmla="*/ 479 h 1302"/>
                <a:gd name="T38" fmla="*/ 4145 w 5244"/>
                <a:gd name="T39" fmla="*/ 443 h 1302"/>
                <a:gd name="T40" fmla="*/ 4281 w 5244"/>
                <a:gd name="T41" fmla="*/ 427 h 1302"/>
                <a:gd name="T42" fmla="*/ 4388 w 5244"/>
                <a:gd name="T43" fmla="*/ 378 h 1302"/>
                <a:gd name="T44" fmla="*/ 4522 w 5244"/>
                <a:gd name="T45" fmla="*/ 382 h 1302"/>
                <a:gd name="T46" fmla="*/ 4402 w 5244"/>
                <a:gd name="T47" fmla="*/ 375 h 1302"/>
                <a:gd name="T48" fmla="*/ 4541 w 5244"/>
                <a:gd name="T49" fmla="*/ 333 h 1302"/>
                <a:gd name="T50" fmla="*/ 4155 w 5244"/>
                <a:gd name="T51" fmla="*/ 313 h 1302"/>
                <a:gd name="T52" fmla="*/ 4419 w 5244"/>
                <a:gd name="T53" fmla="*/ 280 h 1302"/>
                <a:gd name="T54" fmla="*/ 4484 w 5244"/>
                <a:gd name="T55" fmla="*/ 333 h 1302"/>
                <a:gd name="T56" fmla="*/ 4614 w 5244"/>
                <a:gd name="T57" fmla="*/ 286 h 1302"/>
                <a:gd name="T58" fmla="*/ 4232 w 5244"/>
                <a:gd name="T59" fmla="*/ 293 h 1302"/>
                <a:gd name="T60" fmla="*/ 4422 w 5244"/>
                <a:gd name="T61" fmla="*/ 268 h 1302"/>
                <a:gd name="T62" fmla="*/ 4511 w 5244"/>
                <a:gd name="T63" fmla="*/ 251 h 1302"/>
                <a:gd name="T64" fmla="*/ 4939 w 5244"/>
                <a:gd name="T65" fmla="*/ 144 h 1302"/>
                <a:gd name="T66" fmla="*/ 4950 w 5244"/>
                <a:gd name="T67" fmla="*/ 101 h 1302"/>
                <a:gd name="T68" fmla="*/ 4154 w 5244"/>
                <a:gd name="T69" fmla="*/ 190 h 1302"/>
                <a:gd name="T70" fmla="*/ 4734 w 5244"/>
                <a:gd name="T71" fmla="*/ 96 h 1302"/>
                <a:gd name="T72" fmla="*/ 4808 w 5244"/>
                <a:gd name="T73" fmla="*/ 92 h 1302"/>
                <a:gd name="T74" fmla="*/ 4848 w 5244"/>
                <a:gd name="T75" fmla="*/ 82 h 1302"/>
                <a:gd name="T76" fmla="*/ 4537 w 5244"/>
                <a:gd name="T77" fmla="*/ 130 h 1302"/>
                <a:gd name="T78" fmla="*/ 5150 w 5244"/>
                <a:gd name="T79" fmla="*/ 44 h 1302"/>
                <a:gd name="T80" fmla="*/ 5067 w 5244"/>
                <a:gd name="T81" fmla="*/ 29 h 1302"/>
                <a:gd name="T82" fmla="*/ 4950 w 5244"/>
                <a:gd name="T83" fmla="*/ 82 h 1302"/>
                <a:gd name="T84" fmla="*/ 4789 w 5244"/>
                <a:gd name="T85" fmla="*/ 21 h 1302"/>
                <a:gd name="T86" fmla="*/ 4907 w 5244"/>
                <a:gd name="T87" fmla="*/ 14 h 1302"/>
                <a:gd name="T88" fmla="*/ 4819 w 5244"/>
                <a:gd name="T89" fmla="*/ 13 h 1302"/>
                <a:gd name="T90" fmla="*/ 5161 w 5244"/>
                <a:gd name="T91" fmla="*/ 12 h 1302"/>
                <a:gd name="T92" fmla="*/ 4964 w 5244"/>
                <a:gd name="T93" fmla="*/ 0 h 1302"/>
                <a:gd name="T94" fmla="*/ 4746 w 5244"/>
                <a:gd name="T95" fmla="*/ 0 h 1302"/>
                <a:gd name="T96" fmla="*/ 4460 w 5244"/>
                <a:gd name="T97" fmla="*/ 61 h 1302"/>
                <a:gd name="T98" fmla="*/ 4255 w 5244"/>
                <a:gd name="T99" fmla="*/ 83 h 1302"/>
                <a:gd name="T100" fmla="*/ 4138 w 5244"/>
                <a:gd name="T101" fmla="*/ 93 h 1302"/>
                <a:gd name="T102" fmla="*/ 4113 w 5244"/>
                <a:gd name="T103" fmla="*/ 400 h 1302"/>
                <a:gd name="T104" fmla="*/ 4192 w 5244"/>
                <a:gd name="T105" fmla="*/ 573 h 1302"/>
                <a:gd name="T106" fmla="*/ 4113 w 5244"/>
                <a:gd name="T107" fmla="*/ 736 h 1302"/>
                <a:gd name="T108" fmla="*/ 4186 w 5244"/>
                <a:gd name="T109" fmla="*/ 901 h 1302"/>
                <a:gd name="T110" fmla="*/ 4115 w 5244"/>
                <a:gd name="T111" fmla="*/ 1062 h 1302"/>
                <a:gd name="T112" fmla="*/ 4113 w 5244"/>
                <a:gd name="T113" fmla="*/ 1184 h 1302"/>
                <a:gd name="T114" fmla="*/ 4113 w 5244"/>
                <a:gd name="T115" fmla="*/ 1284 h 1302"/>
                <a:gd name="T116" fmla="*/ 4368 w 5244"/>
                <a:gd name="T117" fmla="*/ 848 h 1302"/>
                <a:gd name="T118" fmla="*/ 4581 w 5244"/>
                <a:gd name="T119" fmla="*/ 405 h 1302"/>
                <a:gd name="T120" fmla="*/ 4990 w 5244"/>
                <a:gd name="T121" fmla="*/ 144 h 1302"/>
                <a:gd name="T122" fmla="*/ 5216 w 5244"/>
                <a:gd name="T123" fmla="*/ 18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44" h="1302">
                  <a:moveTo>
                    <a:pt x="245" y="71"/>
                  </a:moveTo>
                  <a:cubicBezTo>
                    <a:pt x="225" y="71"/>
                    <a:pt x="207" y="70"/>
                    <a:pt x="189" y="68"/>
                  </a:cubicBezTo>
                  <a:cubicBezTo>
                    <a:pt x="181" y="58"/>
                    <a:pt x="173" y="47"/>
                    <a:pt x="166" y="37"/>
                  </a:cubicBezTo>
                  <a:cubicBezTo>
                    <a:pt x="186" y="39"/>
                    <a:pt x="208" y="41"/>
                    <a:pt x="231" y="41"/>
                  </a:cubicBezTo>
                  <a:cubicBezTo>
                    <a:pt x="240" y="41"/>
                    <a:pt x="249" y="41"/>
                    <a:pt x="258" y="40"/>
                  </a:cubicBezTo>
                  <a:cubicBezTo>
                    <a:pt x="265" y="50"/>
                    <a:pt x="272" y="60"/>
                    <a:pt x="279" y="70"/>
                  </a:cubicBezTo>
                  <a:cubicBezTo>
                    <a:pt x="268" y="70"/>
                    <a:pt x="256" y="71"/>
                    <a:pt x="245" y="71"/>
                  </a:cubicBezTo>
                  <a:moveTo>
                    <a:pt x="294" y="69"/>
                  </a:moveTo>
                  <a:cubicBezTo>
                    <a:pt x="285" y="59"/>
                    <a:pt x="278" y="49"/>
                    <a:pt x="271" y="39"/>
                  </a:cubicBezTo>
                  <a:cubicBezTo>
                    <a:pt x="283" y="38"/>
                    <a:pt x="294" y="37"/>
                    <a:pt x="306" y="35"/>
                  </a:cubicBezTo>
                  <a:cubicBezTo>
                    <a:pt x="328" y="32"/>
                    <a:pt x="349" y="27"/>
                    <a:pt x="371" y="20"/>
                  </a:cubicBezTo>
                  <a:cubicBezTo>
                    <a:pt x="379" y="32"/>
                    <a:pt x="387" y="43"/>
                    <a:pt x="396" y="54"/>
                  </a:cubicBezTo>
                  <a:cubicBezTo>
                    <a:pt x="366" y="61"/>
                    <a:pt x="333" y="66"/>
                    <a:pt x="298" y="69"/>
                  </a:cubicBezTo>
                  <a:cubicBezTo>
                    <a:pt x="296" y="69"/>
                    <a:pt x="295" y="69"/>
                    <a:pt x="294" y="69"/>
                  </a:cubicBezTo>
                  <a:moveTo>
                    <a:pt x="173" y="66"/>
                  </a:moveTo>
                  <a:cubicBezTo>
                    <a:pt x="134" y="60"/>
                    <a:pt x="102" y="51"/>
                    <a:pt x="75" y="38"/>
                  </a:cubicBezTo>
                  <a:cubicBezTo>
                    <a:pt x="68" y="29"/>
                    <a:pt x="61" y="21"/>
                    <a:pt x="55" y="12"/>
                  </a:cubicBezTo>
                  <a:cubicBezTo>
                    <a:pt x="81" y="21"/>
                    <a:pt x="114" y="29"/>
                    <a:pt x="151" y="35"/>
                  </a:cubicBezTo>
                  <a:cubicBezTo>
                    <a:pt x="158" y="45"/>
                    <a:pt x="165" y="56"/>
                    <a:pt x="173" y="66"/>
                  </a:cubicBezTo>
                  <a:moveTo>
                    <a:pt x="49" y="24"/>
                  </a:moveTo>
                  <a:cubicBezTo>
                    <a:pt x="47" y="23"/>
                    <a:pt x="45" y="21"/>
                    <a:pt x="43" y="20"/>
                  </a:cubicBezTo>
                  <a:cubicBezTo>
                    <a:pt x="39" y="15"/>
                    <a:pt x="35" y="9"/>
                    <a:pt x="31" y="4"/>
                  </a:cubicBezTo>
                  <a:cubicBezTo>
                    <a:pt x="33" y="5"/>
                    <a:pt x="35" y="5"/>
                    <a:pt x="37" y="6"/>
                  </a:cubicBezTo>
                  <a:cubicBezTo>
                    <a:pt x="41" y="12"/>
                    <a:pt x="45" y="18"/>
                    <a:pt x="49" y="24"/>
                  </a:cubicBezTo>
                  <a:moveTo>
                    <a:pt x="562" y="0"/>
                  </a:moveTo>
                  <a:cubicBezTo>
                    <a:pt x="538" y="0"/>
                    <a:pt x="538" y="0"/>
                    <a:pt x="538" y="0"/>
                  </a:cubicBezTo>
                  <a:cubicBezTo>
                    <a:pt x="525" y="7"/>
                    <a:pt x="510" y="14"/>
                    <a:pt x="496" y="21"/>
                  </a:cubicBezTo>
                  <a:cubicBezTo>
                    <a:pt x="490" y="14"/>
                    <a:pt x="484" y="7"/>
                    <a:pt x="479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71" y="9"/>
                    <a:pt x="478" y="17"/>
                    <a:pt x="484" y="25"/>
                  </a:cubicBezTo>
                  <a:cubicBezTo>
                    <a:pt x="461" y="35"/>
                    <a:pt x="436" y="44"/>
                    <a:pt x="409" y="51"/>
                  </a:cubicBezTo>
                  <a:cubicBezTo>
                    <a:pt x="399" y="40"/>
                    <a:pt x="391" y="28"/>
                    <a:pt x="383" y="16"/>
                  </a:cubicBezTo>
                  <a:cubicBezTo>
                    <a:pt x="390" y="14"/>
                    <a:pt x="397" y="12"/>
                    <a:pt x="403" y="9"/>
                  </a:cubicBezTo>
                  <a:cubicBezTo>
                    <a:pt x="411" y="6"/>
                    <a:pt x="418" y="3"/>
                    <a:pt x="425" y="0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88" y="2"/>
                    <a:pt x="382" y="4"/>
                    <a:pt x="376" y="6"/>
                  </a:cubicBezTo>
                  <a:cubicBezTo>
                    <a:pt x="375" y="4"/>
                    <a:pt x="373" y="2"/>
                    <a:pt x="37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61" y="3"/>
                    <a:pt x="363" y="6"/>
                    <a:pt x="365" y="10"/>
                  </a:cubicBezTo>
                  <a:cubicBezTo>
                    <a:pt x="330" y="20"/>
                    <a:pt x="296" y="26"/>
                    <a:pt x="264" y="28"/>
                  </a:cubicBezTo>
                  <a:cubicBezTo>
                    <a:pt x="258" y="19"/>
                    <a:pt x="253" y="9"/>
                    <a:pt x="248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40" y="10"/>
                    <a:pt x="245" y="19"/>
                    <a:pt x="251" y="28"/>
                  </a:cubicBezTo>
                  <a:cubicBezTo>
                    <a:pt x="244" y="29"/>
                    <a:pt x="237" y="29"/>
                    <a:pt x="231" y="29"/>
                  </a:cubicBezTo>
                  <a:cubicBezTo>
                    <a:pt x="205" y="29"/>
                    <a:pt x="180" y="27"/>
                    <a:pt x="157" y="24"/>
                  </a:cubicBezTo>
                  <a:cubicBezTo>
                    <a:pt x="153" y="16"/>
                    <a:pt x="148" y="8"/>
                    <a:pt x="14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5" y="7"/>
                    <a:pt x="139" y="14"/>
                    <a:pt x="143" y="21"/>
                  </a:cubicBezTo>
                  <a:cubicBezTo>
                    <a:pt x="109" y="16"/>
                    <a:pt x="80" y="8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1"/>
                    <a:pt x="23" y="21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46" y="37"/>
                    <a:pt x="57" y="43"/>
                    <a:pt x="69" y="48"/>
                  </a:cubicBezTo>
                  <a:cubicBezTo>
                    <a:pt x="69" y="49"/>
                    <a:pt x="69" y="49"/>
                    <a:pt x="70" y="50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100" y="64"/>
                    <a:pt x="138" y="74"/>
                    <a:pt x="184" y="79"/>
                  </a:cubicBezTo>
                  <a:cubicBezTo>
                    <a:pt x="185" y="80"/>
                    <a:pt x="185" y="80"/>
                    <a:pt x="185" y="80"/>
                  </a:cubicBezTo>
                  <a:cubicBezTo>
                    <a:pt x="185" y="80"/>
                    <a:pt x="185" y="80"/>
                    <a:pt x="185" y="80"/>
                  </a:cubicBezTo>
                  <a:cubicBezTo>
                    <a:pt x="204" y="82"/>
                    <a:pt x="224" y="83"/>
                    <a:pt x="246" y="83"/>
                  </a:cubicBezTo>
                  <a:cubicBezTo>
                    <a:pt x="262" y="83"/>
                    <a:pt x="280" y="82"/>
                    <a:pt x="298" y="81"/>
                  </a:cubicBezTo>
                  <a:cubicBezTo>
                    <a:pt x="317" y="79"/>
                    <a:pt x="335" y="77"/>
                    <a:pt x="353" y="74"/>
                  </a:cubicBezTo>
                  <a:cubicBezTo>
                    <a:pt x="438" y="61"/>
                    <a:pt x="507" y="33"/>
                    <a:pt x="562" y="0"/>
                  </a:cubicBezTo>
                  <a:moveTo>
                    <a:pt x="2016" y="0"/>
                  </a:moveTo>
                  <a:cubicBezTo>
                    <a:pt x="2003" y="0"/>
                    <a:pt x="2003" y="0"/>
                    <a:pt x="2003" y="0"/>
                  </a:cubicBezTo>
                  <a:cubicBezTo>
                    <a:pt x="2003" y="1"/>
                    <a:pt x="2004" y="2"/>
                    <a:pt x="2004" y="2"/>
                  </a:cubicBezTo>
                  <a:cubicBezTo>
                    <a:pt x="1999" y="3"/>
                    <a:pt x="1994" y="4"/>
                    <a:pt x="1991" y="5"/>
                  </a:cubicBezTo>
                  <a:cubicBezTo>
                    <a:pt x="1989" y="3"/>
                    <a:pt x="1988" y="1"/>
                    <a:pt x="1987" y="0"/>
                  </a:cubicBezTo>
                  <a:cubicBezTo>
                    <a:pt x="1973" y="0"/>
                    <a:pt x="1973" y="0"/>
                    <a:pt x="1973" y="0"/>
                  </a:cubicBezTo>
                  <a:cubicBezTo>
                    <a:pt x="1977" y="6"/>
                    <a:pt x="1981" y="11"/>
                    <a:pt x="1985" y="17"/>
                  </a:cubicBezTo>
                  <a:cubicBezTo>
                    <a:pt x="1986" y="17"/>
                    <a:pt x="1986" y="17"/>
                    <a:pt x="1986" y="17"/>
                  </a:cubicBezTo>
                  <a:cubicBezTo>
                    <a:pt x="1986" y="17"/>
                    <a:pt x="1986" y="17"/>
                    <a:pt x="1986" y="17"/>
                  </a:cubicBezTo>
                  <a:cubicBezTo>
                    <a:pt x="1995" y="28"/>
                    <a:pt x="2005" y="39"/>
                    <a:pt x="2016" y="49"/>
                  </a:cubicBezTo>
                  <a:cubicBezTo>
                    <a:pt x="2016" y="34"/>
                    <a:pt x="2016" y="34"/>
                    <a:pt x="2016" y="34"/>
                  </a:cubicBezTo>
                  <a:cubicBezTo>
                    <a:pt x="2010" y="28"/>
                    <a:pt x="2005" y="22"/>
                    <a:pt x="1999" y="15"/>
                  </a:cubicBezTo>
                  <a:cubicBezTo>
                    <a:pt x="2003" y="15"/>
                    <a:pt x="2007" y="14"/>
                    <a:pt x="2012" y="13"/>
                  </a:cubicBezTo>
                  <a:cubicBezTo>
                    <a:pt x="2013" y="15"/>
                    <a:pt x="2015" y="16"/>
                    <a:pt x="2016" y="18"/>
                  </a:cubicBezTo>
                  <a:cubicBezTo>
                    <a:pt x="2016" y="0"/>
                    <a:pt x="2016" y="0"/>
                    <a:pt x="2016" y="0"/>
                  </a:cubicBezTo>
                  <a:moveTo>
                    <a:pt x="4164" y="1151"/>
                  </a:moveTo>
                  <a:cubicBezTo>
                    <a:pt x="4178" y="1132"/>
                    <a:pt x="4191" y="1112"/>
                    <a:pt x="4204" y="1091"/>
                  </a:cubicBezTo>
                  <a:cubicBezTo>
                    <a:pt x="4228" y="1081"/>
                    <a:pt x="4250" y="1070"/>
                    <a:pt x="4273" y="1058"/>
                  </a:cubicBezTo>
                  <a:cubicBezTo>
                    <a:pt x="4265" y="1075"/>
                    <a:pt x="4256" y="1092"/>
                    <a:pt x="4247" y="1109"/>
                  </a:cubicBezTo>
                  <a:cubicBezTo>
                    <a:pt x="4220" y="1124"/>
                    <a:pt x="4193" y="1138"/>
                    <a:pt x="4164" y="1151"/>
                  </a:cubicBezTo>
                  <a:moveTo>
                    <a:pt x="4215" y="1073"/>
                  </a:moveTo>
                  <a:cubicBezTo>
                    <a:pt x="4226" y="1054"/>
                    <a:pt x="4237" y="1035"/>
                    <a:pt x="4247" y="1015"/>
                  </a:cubicBezTo>
                  <a:cubicBezTo>
                    <a:pt x="4266" y="1006"/>
                    <a:pt x="4285" y="997"/>
                    <a:pt x="4304" y="988"/>
                  </a:cubicBezTo>
                  <a:cubicBezTo>
                    <a:pt x="4296" y="1006"/>
                    <a:pt x="4289" y="1023"/>
                    <a:pt x="4281" y="1041"/>
                  </a:cubicBezTo>
                  <a:cubicBezTo>
                    <a:pt x="4281" y="1040"/>
                    <a:pt x="4281" y="1040"/>
                    <a:pt x="4281" y="1040"/>
                  </a:cubicBezTo>
                  <a:cubicBezTo>
                    <a:pt x="4259" y="1052"/>
                    <a:pt x="4237" y="1063"/>
                    <a:pt x="4215" y="1073"/>
                  </a:cubicBezTo>
                  <a:moveTo>
                    <a:pt x="4137" y="1043"/>
                  </a:moveTo>
                  <a:cubicBezTo>
                    <a:pt x="4148" y="1022"/>
                    <a:pt x="4157" y="1002"/>
                    <a:pt x="4166" y="983"/>
                  </a:cubicBezTo>
                  <a:cubicBezTo>
                    <a:pt x="4200" y="972"/>
                    <a:pt x="4234" y="960"/>
                    <a:pt x="4268" y="946"/>
                  </a:cubicBezTo>
                  <a:cubicBezTo>
                    <a:pt x="4259" y="967"/>
                    <a:pt x="4249" y="986"/>
                    <a:pt x="4240" y="1005"/>
                  </a:cubicBezTo>
                  <a:cubicBezTo>
                    <a:pt x="4206" y="1020"/>
                    <a:pt x="4172" y="1032"/>
                    <a:pt x="4137" y="1043"/>
                  </a:cubicBezTo>
                  <a:moveTo>
                    <a:pt x="4256" y="998"/>
                  </a:moveTo>
                  <a:cubicBezTo>
                    <a:pt x="4265" y="979"/>
                    <a:pt x="4274" y="960"/>
                    <a:pt x="4283" y="940"/>
                  </a:cubicBezTo>
                  <a:cubicBezTo>
                    <a:pt x="4299" y="933"/>
                    <a:pt x="4315" y="925"/>
                    <a:pt x="4331" y="917"/>
                  </a:cubicBezTo>
                  <a:cubicBezTo>
                    <a:pt x="4324" y="935"/>
                    <a:pt x="4318" y="953"/>
                    <a:pt x="4310" y="971"/>
                  </a:cubicBezTo>
                  <a:cubicBezTo>
                    <a:pt x="4292" y="981"/>
                    <a:pt x="4274" y="990"/>
                    <a:pt x="4256" y="998"/>
                  </a:cubicBezTo>
                  <a:moveTo>
                    <a:pt x="4172" y="968"/>
                  </a:moveTo>
                  <a:cubicBezTo>
                    <a:pt x="4180" y="948"/>
                    <a:pt x="4188" y="928"/>
                    <a:pt x="4194" y="911"/>
                  </a:cubicBezTo>
                  <a:cubicBezTo>
                    <a:pt x="4229" y="901"/>
                    <a:pt x="4263" y="889"/>
                    <a:pt x="4297" y="876"/>
                  </a:cubicBezTo>
                  <a:cubicBezTo>
                    <a:pt x="4290" y="895"/>
                    <a:pt x="4282" y="913"/>
                    <a:pt x="4275" y="931"/>
                  </a:cubicBezTo>
                  <a:cubicBezTo>
                    <a:pt x="4241" y="945"/>
                    <a:pt x="4206" y="958"/>
                    <a:pt x="4172" y="968"/>
                  </a:cubicBezTo>
                  <a:moveTo>
                    <a:pt x="4289" y="924"/>
                  </a:moveTo>
                  <a:cubicBezTo>
                    <a:pt x="4297" y="907"/>
                    <a:pt x="4304" y="888"/>
                    <a:pt x="4311" y="870"/>
                  </a:cubicBezTo>
                  <a:cubicBezTo>
                    <a:pt x="4326" y="863"/>
                    <a:pt x="4341" y="857"/>
                    <a:pt x="4356" y="849"/>
                  </a:cubicBezTo>
                  <a:cubicBezTo>
                    <a:pt x="4350" y="867"/>
                    <a:pt x="4343" y="884"/>
                    <a:pt x="4337" y="902"/>
                  </a:cubicBezTo>
                  <a:cubicBezTo>
                    <a:pt x="4321" y="910"/>
                    <a:pt x="4305" y="917"/>
                    <a:pt x="4289" y="924"/>
                  </a:cubicBezTo>
                  <a:moveTo>
                    <a:pt x="4199" y="897"/>
                  </a:moveTo>
                  <a:cubicBezTo>
                    <a:pt x="4202" y="889"/>
                    <a:pt x="4205" y="882"/>
                    <a:pt x="4207" y="875"/>
                  </a:cubicBezTo>
                  <a:cubicBezTo>
                    <a:pt x="4208" y="872"/>
                    <a:pt x="4208" y="872"/>
                    <a:pt x="4208" y="872"/>
                  </a:cubicBezTo>
                  <a:cubicBezTo>
                    <a:pt x="4207" y="871"/>
                    <a:pt x="4207" y="871"/>
                    <a:pt x="4207" y="871"/>
                  </a:cubicBezTo>
                  <a:cubicBezTo>
                    <a:pt x="4207" y="867"/>
                    <a:pt x="4209" y="858"/>
                    <a:pt x="4212" y="846"/>
                  </a:cubicBezTo>
                  <a:cubicBezTo>
                    <a:pt x="4248" y="836"/>
                    <a:pt x="4283" y="825"/>
                    <a:pt x="4318" y="812"/>
                  </a:cubicBezTo>
                  <a:cubicBezTo>
                    <a:pt x="4310" y="836"/>
                    <a:pt x="4305" y="853"/>
                    <a:pt x="4304" y="855"/>
                  </a:cubicBezTo>
                  <a:cubicBezTo>
                    <a:pt x="4304" y="857"/>
                    <a:pt x="4303" y="859"/>
                    <a:pt x="4302" y="861"/>
                  </a:cubicBezTo>
                  <a:cubicBezTo>
                    <a:pt x="4268" y="875"/>
                    <a:pt x="4234" y="887"/>
                    <a:pt x="4199" y="897"/>
                  </a:cubicBezTo>
                  <a:moveTo>
                    <a:pt x="4316" y="855"/>
                  </a:moveTo>
                  <a:cubicBezTo>
                    <a:pt x="4318" y="847"/>
                    <a:pt x="4324" y="829"/>
                    <a:pt x="4331" y="806"/>
                  </a:cubicBezTo>
                  <a:cubicBezTo>
                    <a:pt x="4347" y="800"/>
                    <a:pt x="4363" y="793"/>
                    <a:pt x="4379" y="785"/>
                  </a:cubicBezTo>
                  <a:cubicBezTo>
                    <a:pt x="4373" y="801"/>
                    <a:pt x="4367" y="817"/>
                    <a:pt x="4361" y="834"/>
                  </a:cubicBezTo>
                  <a:cubicBezTo>
                    <a:pt x="4346" y="841"/>
                    <a:pt x="4331" y="848"/>
                    <a:pt x="4316" y="855"/>
                  </a:cubicBezTo>
                  <a:moveTo>
                    <a:pt x="4216" y="833"/>
                  </a:moveTo>
                  <a:cubicBezTo>
                    <a:pt x="4220" y="816"/>
                    <a:pt x="4226" y="794"/>
                    <a:pt x="4234" y="772"/>
                  </a:cubicBezTo>
                  <a:cubicBezTo>
                    <a:pt x="4271" y="762"/>
                    <a:pt x="4307" y="750"/>
                    <a:pt x="4343" y="737"/>
                  </a:cubicBezTo>
                  <a:cubicBezTo>
                    <a:pt x="4335" y="758"/>
                    <a:pt x="4328" y="779"/>
                    <a:pt x="4322" y="797"/>
                  </a:cubicBezTo>
                  <a:cubicBezTo>
                    <a:pt x="4287" y="811"/>
                    <a:pt x="4252" y="823"/>
                    <a:pt x="4216" y="833"/>
                  </a:cubicBezTo>
                  <a:moveTo>
                    <a:pt x="4120" y="785"/>
                  </a:moveTo>
                  <a:cubicBezTo>
                    <a:pt x="4125" y="768"/>
                    <a:pt x="4129" y="746"/>
                    <a:pt x="4136" y="733"/>
                  </a:cubicBezTo>
                  <a:cubicBezTo>
                    <a:pt x="4136" y="733"/>
                    <a:pt x="4136" y="733"/>
                    <a:pt x="4136" y="733"/>
                  </a:cubicBezTo>
                  <a:cubicBezTo>
                    <a:pt x="4172" y="728"/>
                    <a:pt x="4207" y="720"/>
                    <a:pt x="4242" y="712"/>
                  </a:cubicBezTo>
                  <a:cubicBezTo>
                    <a:pt x="4236" y="729"/>
                    <a:pt x="4230" y="746"/>
                    <a:pt x="4225" y="762"/>
                  </a:cubicBezTo>
                  <a:cubicBezTo>
                    <a:pt x="4190" y="771"/>
                    <a:pt x="4155" y="779"/>
                    <a:pt x="4120" y="785"/>
                  </a:cubicBezTo>
                  <a:moveTo>
                    <a:pt x="4336" y="791"/>
                  </a:moveTo>
                  <a:cubicBezTo>
                    <a:pt x="4342" y="773"/>
                    <a:pt x="4350" y="752"/>
                    <a:pt x="4358" y="731"/>
                  </a:cubicBezTo>
                  <a:cubicBezTo>
                    <a:pt x="4375" y="724"/>
                    <a:pt x="4392" y="717"/>
                    <a:pt x="4408" y="709"/>
                  </a:cubicBezTo>
                  <a:cubicBezTo>
                    <a:pt x="4400" y="729"/>
                    <a:pt x="4392" y="749"/>
                    <a:pt x="4385" y="769"/>
                  </a:cubicBezTo>
                  <a:cubicBezTo>
                    <a:pt x="4369" y="777"/>
                    <a:pt x="4353" y="785"/>
                    <a:pt x="4336" y="791"/>
                  </a:cubicBezTo>
                  <a:moveTo>
                    <a:pt x="4238" y="758"/>
                  </a:moveTo>
                  <a:cubicBezTo>
                    <a:pt x="4243" y="742"/>
                    <a:pt x="4249" y="725"/>
                    <a:pt x="4255" y="709"/>
                  </a:cubicBezTo>
                  <a:cubicBezTo>
                    <a:pt x="4293" y="699"/>
                    <a:pt x="4331" y="688"/>
                    <a:pt x="4368" y="675"/>
                  </a:cubicBezTo>
                  <a:cubicBezTo>
                    <a:pt x="4361" y="690"/>
                    <a:pt x="4355" y="706"/>
                    <a:pt x="4349" y="722"/>
                  </a:cubicBezTo>
                  <a:cubicBezTo>
                    <a:pt x="4313" y="736"/>
                    <a:pt x="4276" y="748"/>
                    <a:pt x="4238" y="758"/>
                  </a:cubicBezTo>
                  <a:moveTo>
                    <a:pt x="4363" y="716"/>
                  </a:moveTo>
                  <a:cubicBezTo>
                    <a:pt x="4370" y="700"/>
                    <a:pt x="4376" y="684"/>
                    <a:pt x="4383" y="669"/>
                  </a:cubicBezTo>
                  <a:cubicBezTo>
                    <a:pt x="4401" y="662"/>
                    <a:pt x="4419" y="655"/>
                    <a:pt x="4437" y="647"/>
                  </a:cubicBezTo>
                  <a:cubicBezTo>
                    <a:pt x="4429" y="662"/>
                    <a:pt x="4422" y="677"/>
                    <a:pt x="4415" y="693"/>
                  </a:cubicBezTo>
                  <a:cubicBezTo>
                    <a:pt x="4398" y="701"/>
                    <a:pt x="4381" y="709"/>
                    <a:pt x="4363" y="716"/>
                  </a:cubicBezTo>
                  <a:moveTo>
                    <a:pt x="4140" y="720"/>
                  </a:moveTo>
                  <a:cubicBezTo>
                    <a:pt x="4147" y="696"/>
                    <a:pt x="4156" y="674"/>
                    <a:pt x="4164" y="657"/>
                  </a:cubicBezTo>
                  <a:cubicBezTo>
                    <a:pt x="4167" y="656"/>
                    <a:pt x="4171" y="656"/>
                    <a:pt x="4175" y="655"/>
                  </a:cubicBezTo>
                  <a:cubicBezTo>
                    <a:pt x="4208" y="650"/>
                    <a:pt x="4241" y="644"/>
                    <a:pt x="4275" y="636"/>
                  </a:cubicBezTo>
                  <a:cubicBezTo>
                    <a:pt x="4266" y="653"/>
                    <a:pt x="4256" y="675"/>
                    <a:pt x="4247" y="698"/>
                  </a:cubicBezTo>
                  <a:cubicBezTo>
                    <a:pt x="4212" y="707"/>
                    <a:pt x="4176" y="714"/>
                    <a:pt x="4140" y="720"/>
                  </a:cubicBezTo>
                  <a:moveTo>
                    <a:pt x="4261" y="695"/>
                  </a:moveTo>
                  <a:cubicBezTo>
                    <a:pt x="4270" y="671"/>
                    <a:pt x="4280" y="649"/>
                    <a:pt x="4289" y="633"/>
                  </a:cubicBezTo>
                  <a:cubicBezTo>
                    <a:pt x="4330" y="623"/>
                    <a:pt x="4371" y="612"/>
                    <a:pt x="4411" y="598"/>
                  </a:cubicBezTo>
                  <a:cubicBezTo>
                    <a:pt x="4399" y="612"/>
                    <a:pt x="4387" y="634"/>
                    <a:pt x="4375" y="660"/>
                  </a:cubicBezTo>
                  <a:cubicBezTo>
                    <a:pt x="4338" y="673"/>
                    <a:pt x="4299" y="685"/>
                    <a:pt x="4261" y="695"/>
                  </a:cubicBezTo>
                  <a:moveTo>
                    <a:pt x="4390" y="654"/>
                  </a:moveTo>
                  <a:cubicBezTo>
                    <a:pt x="4402" y="630"/>
                    <a:pt x="4413" y="611"/>
                    <a:pt x="4424" y="600"/>
                  </a:cubicBezTo>
                  <a:cubicBezTo>
                    <a:pt x="4427" y="597"/>
                    <a:pt x="4430" y="594"/>
                    <a:pt x="4433" y="590"/>
                  </a:cubicBezTo>
                  <a:cubicBezTo>
                    <a:pt x="4450" y="583"/>
                    <a:pt x="4466" y="577"/>
                    <a:pt x="4483" y="569"/>
                  </a:cubicBezTo>
                  <a:cubicBezTo>
                    <a:pt x="4469" y="588"/>
                    <a:pt x="4457" y="608"/>
                    <a:pt x="4445" y="630"/>
                  </a:cubicBezTo>
                  <a:cubicBezTo>
                    <a:pt x="4427" y="639"/>
                    <a:pt x="4409" y="646"/>
                    <a:pt x="4390" y="654"/>
                  </a:cubicBezTo>
                  <a:moveTo>
                    <a:pt x="4170" y="644"/>
                  </a:moveTo>
                  <a:cubicBezTo>
                    <a:pt x="4172" y="640"/>
                    <a:pt x="4174" y="636"/>
                    <a:pt x="4176" y="633"/>
                  </a:cubicBezTo>
                  <a:cubicBezTo>
                    <a:pt x="4184" y="621"/>
                    <a:pt x="4192" y="603"/>
                    <a:pt x="4200" y="584"/>
                  </a:cubicBezTo>
                  <a:cubicBezTo>
                    <a:pt x="4206" y="583"/>
                    <a:pt x="4212" y="583"/>
                    <a:pt x="4218" y="582"/>
                  </a:cubicBezTo>
                  <a:cubicBezTo>
                    <a:pt x="4252" y="576"/>
                    <a:pt x="4285" y="570"/>
                    <a:pt x="4319" y="563"/>
                  </a:cubicBezTo>
                  <a:cubicBezTo>
                    <a:pt x="4310" y="581"/>
                    <a:pt x="4301" y="598"/>
                    <a:pt x="4291" y="609"/>
                  </a:cubicBezTo>
                  <a:cubicBezTo>
                    <a:pt x="4289" y="613"/>
                    <a:pt x="4286" y="617"/>
                    <a:pt x="4282" y="622"/>
                  </a:cubicBezTo>
                  <a:cubicBezTo>
                    <a:pt x="4245" y="631"/>
                    <a:pt x="4207" y="638"/>
                    <a:pt x="4170" y="644"/>
                  </a:cubicBezTo>
                  <a:moveTo>
                    <a:pt x="4299" y="618"/>
                  </a:moveTo>
                  <a:cubicBezTo>
                    <a:pt x="4299" y="618"/>
                    <a:pt x="4300" y="617"/>
                    <a:pt x="4300" y="617"/>
                  </a:cubicBezTo>
                  <a:cubicBezTo>
                    <a:pt x="4311" y="603"/>
                    <a:pt x="4322" y="583"/>
                    <a:pt x="4333" y="559"/>
                  </a:cubicBezTo>
                  <a:cubicBezTo>
                    <a:pt x="4375" y="550"/>
                    <a:pt x="4417" y="538"/>
                    <a:pt x="4457" y="524"/>
                  </a:cubicBezTo>
                  <a:cubicBezTo>
                    <a:pt x="4447" y="546"/>
                    <a:pt x="4437" y="565"/>
                    <a:pt x="4426" y="580"/>
                  </a:cubicBezTo>
                  <a:cubicBezTo>
                    <a:pt x="4385" y="595"/>
                    <a:pt x="4342" y="608"/>
                    <a:pt x="4299" y="618"/>
                  </a:cubicBezTo>
                  <a:moveTo>
                    <a:pt x="4445" y="573"/>
                  </a:moveTo>
                  <a:cubicBezTo>
                    <a:pt x="4454" y="557"/>
                    <a:pt x="4463" y="539"/>
                    <a:pt x="4472" y="518"/>
                  </a:cubicBezTo>
                  <a:cubicBezTo>
                    <a:pt x="4491" y="511"/>
                    <a:pt x="4510" y="503"/>
                    <a:pt x="4529" y="495"/>
                  </a:cubicBezTo>
                  <a:cubicBezTo>
                    <a:pt x="4519" y="513"/>
                    <a:pt x="4509" y="532"/>
                    <a:pt x="4496" y="551"/>
                  </a:cubicBezTo>
                  <a:cubicBezTo>
                    <a:pt x="4479" y="558"/>
                    <a:pt x="4462" y="566"/>
                    <a:pt x="4445" y="573"/>
                  </a:cubicBezTo>
                  <a:moveTo>
                    <a:pt x="4205" y="571"/>
                  </a:moveTo>
                  <a:cubicBezTo>
                    <a:pt x="4212" y="553"/>
                    <a:pt x="4218" y="533"/>
                    <a:pt x="4225" y="514"/>
                  </a:cubicBezTo>
                  <a:cubicBezTo>
                    <a:pt x="4234" y="513"/>
                    <a:pt x="4244" y="511"/>
                    <a:pt x="4254" y="510"/>
                  </a:cubicBezTo>
                  <a:cubicBezTo>
                    <a:pt x="4285" y="505"/>
                    <a:pt x="4316" y="499"/>
                    <a:pt x="4347" y="492"/>
                  </a:cubicBezTo>
                  <a:cubicBezTo>
                    <a:pt x="4340" y="512"/>
                    <a:pt x="4333" y="531"/>
                    <a:pt x="4325" y="549"/>
                  </a:cubicBezTo>
                  <a:cubicBezTo>
                    <a:pt x="4285" y="558"/>
                    <a:pt x="4245" y="565"/>
                    <a:pt x="4205" y="571"/>
                  </a:cubicBezTo>
                  <a:moveTo>
                    <a:pt x="4338" y="546"/>
                  </a:moveTo>
                  <a:cubicBezTo>
                    <a:pt x="4346" y="528"/>
                    <a:pt x="4353" y="508"/>
                    <a:pt x="4360" y="489"/>
                  </a:cubicBezTo>
                  <a:cubicBezTo>
                    <a:pt x="4403" y="480"/>
                    <a:pt x="4444" y="468"/>
                    <a:pt x="4485" y="455"/>
                  </a:cubicBezTo>
                  <a:cubicBezTo>
                    <a:pt x="4478" y="473"/>
                    <a:pt x="4471" y="491"/>
                    <a:pt x="4463" y="509"/>
                  </a:cubicBezTo>
                  <a:cubicBezTo>
                    <a:pt x="4423" y="523"/>
                    <a:pt x="4381" y="536"/>
                    <a:pt x="4338" y="546"/>
                  </a:cubicBezTo>
                  <a:moveTo>
                    <a:pt x="4478" y="503"/>
                  </a:moveTo>
                  <a:cubicBezTo>
                    <a:pt x="4485" y="486"/>
                    <a:pt x="4492" y="468"/>
                    <a:pt x="4498" y="450"/>
                  </a:cubicBezTo>
                  <a:cubicBezTo>
                    <a:pt x="4520" y="442"/>
                    <a:pt x="4541" y="434"/>
                    <a:pt x="4561" y="425"/>
                  </a:cubicBezTo>
                  <a:cubicBezTo>
                    <a:pt x="4554" y="443"/>
                    <a:pt x="4545" y="462"/>
                    <a:pt x="4535" y="482"/>
                  </a:cubicBezTo>
                  <a:cubicBezTo>
                    <a:pt x="4534" y="480"/>
                    <a:pt x="4534" y="480"/>
                    <a:pt x="4534" y="480"/>
                  </a:cubicBezTo>
                  <a:cubicBezTo>
                    <a:pt x="4516" y="488"/>
                    <a:pt x="4497" y="496"/>
                    <a:pt x="4478" y="503"/>
                  </a:cubicBezTo>
                  <a:moveTo>
                    <a:pt x="4229" y="501"/>
                  </a:moveTo>
                  <a:cubicBezTo>
                    <a:pt x="4233" y="488"/>
                    <a:pt x="4237" y="475"/>
                    <a:pt x="4240" y="463"/>
                  </a:cubicBezTo>
                  <a:cubicBezTo>
                    <a:pt x="4242" y="457"/>
                    <a:pt x="4244" y="450"/>
                    <a:pt x="4246" y="444"/>
                  </a:cubicBezTo>
                  <a:cubicBezTo>
                    <a:pt x="4260" y="443"/>
                    <a:pt x="4275" y="440"/>
                    <a:pt x="4289" y="438"/>
                  </a:cubicBezTo>
                  <a:cubicBezTo>
                    <a:pt x="4317" y="434"/>
                    <a:pt x="4344" y="429"/>
                    <a:pt x="4371" y="423"/>
                  </a:cubicBezTo>
                  <a:cubicBezTo>
                    <a:pt x="4370" y="427"/>
                    <a:pt x="4369" y="431"/>
                    <a:pt x="4367" y="435"/>
                  </a:cubicBezTo>
                  <a:cubicBezTo>
                    <a:pt x="4363" y="449"/>
                    <a:pt x="4358" y="464"/>
                    <a:pt x="4352" y="479"/>
                  </a:cubicBezTo>
                  <a:cubicBezTo>
                    <a:pt x="4311" y="488"/>
                    <a:pt x="4270" y="495"/>
                    <a:pt x="4229" y="501"/>
                  </a:cubicBezTo>
                  <a:moveTo>
                    <a:pt x="4115" y="445"/>
                  </a:moveTo>
                  <a:cubicBezTo>
                    <a:pt x="4119" y="430"/>
                    <a:pt x="4123" y="418"/>
                    <a:pt x="4126" y="413"/>
                  </a:cubicBezTo>
                  <a:cubicBezTo>
                    <a:pt x="4130" y="413"/>
                    <a:pt x="4134" y="413"/>
                    <a:pt x="4138" y="413"/>
                  </a:cubicBezTo>
                  <a:cubicBezTo>
                    <a:pt x="4136" y="426"/>
                    <a:pt x="4135" y="437"/>
                    <a:pt x="4133" y="444"/>
                  </a:cubicBezTo>
                  <a:cubicBezTo>
                    <a:pt x="4127" y="444"/>
                    <a:pt x="4121" y="445"/>
                    <a:pt x="4115" y="445"/>
                  </a:cubicBezTo>
                  <a:moveTo>
                    <a:pt x="4145" y="443"/>
                  </a:moveTo>
                  <a:cubicBezTo>
                    <a:pt x="4146" y="435"/>
                    <a:pt x="4148" y="425"/>
                    <a:pt x="4149" y="412"/>
                  </a:cubicBezTo>
                  <a:cubicBezTo>
                    <a:pt x="4171" y="412"/>
                    <a:pt x="4193" y="410"/>
                    <a:pt x="4216" y="408"/>
                  </a:cubicBezTo>
                  <a:cubicBezTo>
                    <a:pt x="4213" y="420"/>
                    <a:pt x="4210" y="430"/>
                    <a:pt x="4207" y="437"/>
                  </a:cubicBezTo>
                  <a:cubicBezTo>
                    <a:pt x="4186" y="439"/>
                    <a:pt x="4165" y="441"/>
                    <a:pt x="4145" y="443"/>
                  </a:cubicBezTo>
                  <a:moveTo>
                    <a:pt x="4220" y="436"/>
                  </a:moveTo>
                  <a:cubicBezTo>
                    <a:pt x="4222" y="428"/>
                    <a:pt x="4225" y="418"/>
                    <a:pt x="4227" y="407"/>
                  </a:cubicBezTo>
                  <a:cubicBezTo>
                    <a:pt x="4234" y="406"/>
                    <a:pt x="4241" y="405"/>
                    <a:pt x="4247" y="405"/>
                  </a:cubicBezTo>
                  <a:cubicBezTo>
                    <a:pt x="4244" y="412"/>
                    <a:pt x="4241" y="422"/>
                    <a:pt x="4238" y="433"/>
                  </a:cubicBezTo>
                  <a:cubicBezTo>
                    <a:pt x="4232" y="434"/>
                    <a:pt x="4226" y="435"/>
                    <a:pt x="4220" y="436"/>
                  </a:cubicBezTo>
                  <a:moveTo>
                    <a:pt x="4250" y="432"/>
                  </a:moveTo>
                  <a:cubicBezTo>
                    <a:pt x="4254" y="420"/>
                    <a:pt x="4257" y="410"/>
                    <a:pt x="4260" y="403"/>
                  </a:cubicBezTo>
                  <a:cubicBezTo>
                    <a:pt x="4268" y="402"/>
                    <a:pt x="4275" y="401"/>
                    <a:pt x="4283" y="400"/>
                  </a:cubicBezTo>
                  <a:cubicBezTo>
                    <a:pt x="4286" y="399"/>
                    <a:pt x="4290" y="399"/>
                    <a:pt x="4293" y="398"/>
                  </a:cubicBezTo>
                  <a:cubicBezTo>
                    <a:pt x="4288" y="410"/>
                    <a:pt x="4284" y="420"/>
                    <a:pt x="4280" y="426"/>
                  </a:cubicBezTo>
                  <a:cubicBezTo>
                    <a:pt x="4281" y="427"/>
                    <a:pt x="4281" y="427"/>
                    <a:pt x="4281" y="427"/>
                  </a:cubicBezTo>
                  <a:cubicBezTo>
                    <a:pt x="4271" y="429"/>
                    <a:pt x="4261" y="430"/>
                    <a:pt x="4250" y="432"/>
                  </a:cubicBezTo>
                  <a:moveTo>
                    <a:pt x="4365" y="476"/>
                  </a:moveTo>
                  <a:cubicBezTo>
                    <a:pt x="4370" y="463"/>
                    <a:pt x="4374" y="451"/>
                    <a:pt x="4378" y="439"/>
                  </a:cubicBezTo>
                  <a:cubicBezTo>
                    <a:pt x="4380" y="433"/>
                    <a:pt x="4382" y="426"/>
                    <a:pt x="4384" y="420"/>
                  </a:cubicBezTo>
                  <a:cubicBezTo>
                    <a:pt x="4427" y="411"/>
                    <a:pt x="4468" y="400"/>
                    <a:pt x="4508" y="387"/>
                  </a:cubicBezTo>
                  <a:cubicBezTo>
                    <a:pt x="4508" y="389"/>
                    <a:pt x="4507" y="392"/>
                    <a:pt x="4506" y="394"/>
                  </a:cubicBezTo>
                  <a:cubicBezTo>
                    <a:pt x="4501" y="408"/>
                    <a:pt x="4496" y="424"/>
                    <a:pt x="4490" y="440"/>
                  </a:cubicBezTo>
                  <a:cubicBezTo>
                    <a:pt x="4449" y="454"/>
                    <a:pt x="4408" y="466"/>
                    <a:pt x="4365" y="476"/>
                  </a:cubicBezTo>
                  <a:moveTo>
                    <a:pt x="4293" y="425"/>
                  </a:moveTo>
                  <a:cubicBezTo>
                    <a:pt x="4297" y="418"/>
                    <a:pt x="4301" y="408"/>
                    <a:pt x="4305" y="396"/>
                  </a:cubicBezTo>
                  <a:cubicBezTo>
                    <a:pt x="4333" y="391"/>
                    <a:pt x="4360" y="385"/>
                    <a:pt x="4388" y="378"/>
                  </a:cubicBezTo>
                  <a:cubicBezTo>
                    <a:pt x="4387" y="381"/>
                    <a:pt x="4386" y="383"/>
                    <a:pt x="4385" y="386"/>
                  </a:cubicBezTo>
                  <a:cubicBezTo>
                    <a:pt x="4381" y="395"/>
                    <a:pt x="4376" y="402"/>
                    <a:pt x="4372" y="407"/>
                  </a:cubicBezTo>
                  <a:cubicBezTo>
                    <a:pt x="4375" y="410"/>
                    <a:pt x="4375" y="410"/>
                    <a:pt x="4375" y="410"/>
                  </a:cubicBezTo>
                  <a:cubicBezTo>
                    <a:pt x="4348" y="416"/>
                    <a:pt x="4321" y="421"/>
                    <a:pt x="4293" y="425"/>
                  </a:cubicBezTo>
                  <a:moveTo>
                    <a:pt x="4309" y="383"/>
                  </a:moveTo>
                  <a:cubicBezTo>
                    <a:pt x="4309" y="383"/>
                    <a:pt x="4309" y="383"/>
                    <a:pt x="4309" y="383"/>
                  </a:cubicBezTo>
                  <a:cubicBezTo>
                    <a:pt x="4321" y="381"/>
                    <a:pt x="4332" y="379"/>
                    <a:pt x="4343" y="377"/>
                  </a:cubicBezTo>
                  <a:cubicBezTo>
                    <a:pt x="4332" y="379"/>
                    <a:pt x="4321" y="381"/>
                    <a:pt x="4309" y="383"/>
                  </a:cubicBezTo>
                  <a:moveTo>
                    <a:pt x="4503" y="435"/>
                  </a:moveTo>
                  <a:cubicBezTo>
                    <a:pt x="4508" y="423"/>
                    <a:pt x="4512" y="410"/>
                    <a:pt x="4516" y="398"/>
                  </a:cubicBezTo>
                  <a:cubicBezTo>
                    <a:pt x="4518" y="393"/>
                    <a:pt x="4520" y="388"/>
                    <a:pt x="4522" y="382"/>
                  </a:cubicBezTo>
                  <a:cubicBezTo>
                    <a:pt x="4545" y="374"/>
                    <a:pt x="4567" y="366"/>
                    <a:pt x="4589" y="356"/>
                  </a:cubicBezTo>
                  <a:cubicBezTo>
                    <a:pt x="4583" y="370"/>
                    <a:pt x="4577" y="385"/>
                    <a:pt x="4571" y="401"/>
                  </a:cubicBezTo>
                  <a:cubicBezTo>
                    <a:pt x="4569" y="405"/>
                    <a:pt x="4568" y="409"/>
                    <a:pt x="4566" y="413"/>
                  </a:cubicBezTo>
                  <a:cubicBezTo>
                    <a:pt x="4565" y="410"/>
                    <a:pt x="4565" y="410"/>
                    <a:pt x="4565" y="410"/>
                  </a:cubicBezTo>
                  <a:cubicBezTo>
                    <a:pt x="4545" y="419"/>
                    <a:pt x="4524" y="428"/>
                    <a:pt x="4503" y="435"/>
                  </a:cubicBezTo>
                  <a:moveTo>
                    <a:pt x="4389" y="407"/>
                  </a:moveTo>
                  <a:cubicBezTo>
                    <a:pt x="4392" y="400"/>
                    <a:pt x="4394" y="393"/>
                    <a:pt x="4396" y="388"/>
                  </a:cubicBezTo>
                  <a:cubicBezTo>
                    <a:pt x="4397" y="385"/>
                    <a:pt x="4399" y="383"/>
                    <a:pt x="4400" y="380"/>
                  </a:cubicBezTo>
                  <a:cubicBezTo>
                    <a:pt x="4400" y="379"/>
                    <a:pt x="4401" y="378"/>
                    <a:pt x="4401" y="377"/>
                  </a:cubicBezTo>
                  <a:cubicBezTo>
                    <a:pt x="4401" y="377"/>
                    <a:pt x="4401" y="377"/>
                    <a:pt x="4401" y="377"/>
                  </a:cubicBezTo>
                  <a:cubicBezTo>
                    <a:pt x="4401" y="376"/>
                    <a:pt x="4402" y="376"/>
                    <a:pt x="4402" y="375"/>
                  </a:cubicBezTo>
                  <a:cubicBezTo>
                    <a:pt x="4426" y="369"/>
                    <a:pt x="4450" y="361"/>
                    <a:pt x="4475" y="353"/>
                  </a:cubicBezTo>
                  <a:cubicBezTo>
                    <a:pt x="4466" y="370"/>
                    <a:pt x="4458" y="383"/>
                    <a:pt x="4450" y="392"/>
                  </a:cubicBezTo>
                  <a:cubicBezTo>
                    <a:pt x="4430" y="397"/>
                    <a:pt x="4410" y="403"/>
                    <a:pt x="4389" y="407"/>
                  </a:cubicBezTo>
                  <a:moveTo>
                    <a:pt x="4469" y="387"/>
                  </a:moveTo>
                  <a:cubicBezTo>
                    <a:pt x="4476" y="376"/>
                    <a:pt x="4483" y="363"/>
                    <a:pt x="4490" y="348"/>
                  </a:cubicBezTo>
                  <a:cubicBezTo>
                    <a:pt x="4501" y="344"/>
                    <a:pt x="4512" y="341"/>
                    <a:pt x="4524" y="336"/>
                  </a:cubicBezTo>
                  <a:cubicBezTo>
                    <a:pt x="4525" y="336"/>
                    <a:pt x="4526" y="335"/>
                    <a:pt x="4528" y="335"/>
                  </a:cubicBezTo>
                  <a:cubicBezTo>
                    <a:pt x="4524" y="344"/>
                    <a:pt x="4519" y="357"/>
                    <a:pt x="4513" y="373"/>
                  </a:cubicBezTo>
                  <a:cubicBezTo>
                    <a:pt x="4499" y="378"/>
                    <a:pt x="4484" y="382"/>
                    <a:pt x="4469" y="387"/>
                  </a:cubicBezTo>
                  <a:moveTo>
                    <a:pt x="4530" y="359"/>
                  </a:moveTo>
                  <a:cubicBezTo>
                    <a:pt x="4535" y="347"/>
                    <a:pt x="4538" y="338"/>
                    <a:pt x="4541" y="333"/>
                  </a:cubicBezTo>
                  <a:cubicBezTo>
                    <a:pt x="4538" y="331"/>
                    <a:pt x="4538" y="331"/>
                    <a:pt x="4538" y="331"/>
                  </a:cubicBezTo>
                  <a:cubicBezTo>
                    <a:pt x="4543" y="330"/>
                    <a:pt x="4548" y="329"/>
                    <a:pt x="4552" y="328"/>
                  </a:cubicBezTo>
                  <a:cubicBezTo>
                    <a:pt x="4545" y="340"/>
                    <a:pt x="4537" y="350"/>
                    <a:pt x="4530" y="359"/>
                  </a:cubicBezTo>
                  <a:moveTo>
                    <a:pt x="4542" y="363"/>
                  </a:moveTo>
                  <a:cubicBezTo>
                    <a:pt x="4550" y="352"/>
                    <a:pt x="4559" y="339"/>
                    <a:pt x="4567" y="324"/>
                  </a:cubicBezTo>
                  <a:cubicBezTo>
                    <a:pt x="4587" y="318"/>
                    <a:pt x="4604" y="313"/>
                    <a:pt x="4617" y="310"/>
                  </a:cubicBezTo>
                  <a:cubicBezTo>
                    <a:pt x="4609" y="319"/>
                    <a:pt x="4602" y="330"/>
                    <a:pt x="4596" y="343"/>
                  </a:cubicBezTo>
                  <a:cubicBezTo>
                    <a:pt x="4595" y="341"/>
                    <a:pt x="4595" y="341"/>
                    <a:pt x="4595" y="341"/>
                  </a:cubicBezTo>
                  <a:cubicBezTo>
                    <a:pt x="4578" y="349"/>
                    <a:pt x="4560" y="356"/>
                    <a:pt x="4542" y="363"/>
                  </a:cubicBezTo>
                  <a:moveTo>
                    <a:pt x="4150" y="396"/>
                  </a:moveTo>
                  <a:cubicBezTo>
                    <a:pt x="4152" y="373"/>
                    <a:pt x="4154" y="345"/>
                    <a:pt x="4155" y="313"/>
                  </a:cubicBezTo>
                  <a:cubicBezTo>
                    <a:pt x="4180" y="311"/>
                    <a:pt x="4205" y="308"/>
                    <a:pt x="4231" y="306"/>
                  </a:cubicBezTo>
                  <a:cubicBezTo>
                    <a:pt x="4228" y="336"/>
                    <a:pt x="4224" y="364"/>
                    <a:pt x="4220" y="386"/>
                  </a:cubicBezTo>
                  <a:cubicBezTo>
                    <a:pt x="4196" y="390"/>
                    <a:pt x="4173" y="393"/>
                    <a:pt x="4150" y="396"/>
                  </a:cubicBezTo>
                  <a:moveTo>
                    <a:pt x="4232" y="384"/>
                  </a:moveTo>
                  <a:cubicBezTo>
                    <a:pt x="4236" y="362"/>
                    <a:pt x="4239" y="335"/>
                    <a:pt x="4243" y="304"/>
                  </a:cubicBezTo>
                  <a:cubicBezTo>
                    <a:pt x="4267" y="302"/>
                    <a:pt x="4293" y="299"/>
                    <a:pt x="4318" y="295"/>
                  </a:cubicBezTo>
                  <a:cubicBezTo>
                    <a:pt x="4312" y="325"/>
                    <a:pt x="4307" y="351"/>
                    <a:pt x="4301" y="373"/>
                  </a:cubicBezTo>
                  <a:cubicBezTo>
                    <a:pt x="4278" y="377"/>
                    <a:pt x="4255" y="381"/>
                    <a:pt x="4232" y="384"/>
                  </a:cubicBezTo>
                  <a:moveTo>
                    <a:pt x="4313" y="370"/>
                  </a:moveTo>
                  <a:cubicBezTo>
                    <a:pt x="4319" y="348"/>
                    <a:pt x="4325" y="323"/>
                    <a:pt x="4330" y="294"/>
                  </a:cubicBezTo>
                  <a:cubicBezTo>
                    <a:pt x="4359" y="290"/>
                    <a:pt x="4389" y="285"/>
                    <a:pt x="4419" y="280"/>
                  </a:cubicBezTo>
                  <a:cubicBezTo>
                    <a:pt x="4413" y="308"/>
                    <a:pt x="4406" y="332"/>
                    <a:pt x="4399" y="353"/>
                  </a:cubicBezTo>
                  <a:cubicBezTo>
                    <a:pt x="4371" y="359"/>
                    <a:pt x="4343" y="365"/>
                    <a:pt x="4313" y="370"/>
                  </a:cubicBezTo>
                  <a:moveTo>
                    <a:pt x="4620" y="296"/>
                  </a:moveTo>
                  <a:cubicBezTo>
                    <a:pt x="4621" y="296"/>
                    <a:pt x="4621" y="296"/>
                    <a:pt x="4622" y="295"/>
                  </a:cubicBezTo>
                  <a:cubicBezTo>
                    <a:pt x="4632" y="290"/>
                    <a:pt x="4642" y="285"/>
                    <a:pt x="4652" y="280"/>
                  </a:cubicBezTo>
                  <a:cubicBezTo>
                    <a:pt x="4647" y="284"/>
                    <a:pt x="4642" y="288"/>
                    <a:pt x="4637" y="292"/>
                  </a:cubicBezTo>
                  <a:cubicBezTo>
                    <a:pt x="4635" y="292"/>
                    <a:pt x="4629" y="294"/>
                    <a:pt x="4620" y="296"/>
                  </a:cubicBezTo>
                  <a:moveTo>
                    <a:pt x="4411" y="350"/>
                  </a:moveTo>
                  <a:cubicBezTo>
                    <a:pt x="4418" y="329"/>
                    <a:pt x="4424" y="305"/>
                    <a:pt x="4430" y="279"/>
                  </a:cubicBezTo>
                  <a:cubicBezTo>
                    <a:pt x="4456" y="274"/>
                    <a:pt x="4482" y="269"/>
                    <a:pt x="4507" y="264"/>
                  </a:cubicBezTo>
                  <a:cubicBezTo>
                    <a:pt x="4500" y="290"/>
                    <a:pt x="4492" y="313"/>
                    <a:pt x="4484" y="333"/>
                  </a:cubicBezTo>
                  <a:cubicBezTo>
                    <a:pt x="4461" y="338"/>
                    <a:pt x="4437" y="344"/>
                    <a:pt x="4411" y="350"/>
                  </a:cubicBezTo>
                  <a:moveTo>
                    <a:pt x="4498" y="329"/>
                  </a:moveTo>
                  <a:cubicBezTo>
                    <a:pt x="4506" y="309"/>
                    <a:pt x="4514" y="286"/>
                    <a:pt x="4521" y="261"/>
                  </a:cubicBezTo>
                  <a:cubicBezTo>
                    <a:pt x="4544" y="256"/>
                    <a:pt x="4567" y="251"/>
                    <a:pt x="4590" y="245"/>
                  </a:cubicBezTo>
                  <a:cubicBezTo>
                    <a:pt x="4581" y="269"/>
                    <a:pt x="4572" y="290"/>
                    <a:pt x="4563" y="308"/>
                  </a:cubicBezTo>
                  <a:cubicBezTo>
                    <a:pt x="4552" y="313"/>
                    <a:pt x="4542" y="317"/>
                    <a:pt x="4531" y="321"/>
                  </a:cubicBezTo>
                  <a:cubicBezTo>
                    <a:pt x="4520" y="324"/>
                    <a:pt x="4509" y="326"/>
                    <a:pt x="4498" y="329"/>
                  </a:cubicBezTo>
                  <a:moveTo>
                    <a:pt x="4578" y="302"/>
                  </a:moveTo>
                  <a:cubicBezTo>
                    <a:pt x="4587" y="284"/>
                    <a:pt x="4595" y="264"/>
                    <a:pt x="4603" y="242"/>
                  </a:cubicBezTo>
                  <a:cubicBezTo>
                    <a:pt x="4623" y="237"/>
                    <a:pt x="4642" y="231"/>
                    <a:pt x="4661" y="226"/>
                  </a:cubicBezTo>
                  <a:cubicBezTo>
                    <a:pt x="4646" y="248"/>
                    <a:pt x="4631" y="268"/>
                    <a:pt x="4614" y="286"/>
                  </a:cubicBezTo>
                  <a:cubicBezTo>
                    <a:pt x="4602" y="291"/>
                    <a:pt x="4591" y="296"/>
                    <a:pt x="4578" y="302"/>
                  </a:cubicBezTo>
                  <a:moveTo>
                    <a:pt x="4642" y="272"/>
                  </a:moveTo>
                  <a:cubicBezTo>
                    <a:pt x="4655" y="256"/>
                    <a:pt x="4667" y="239"/>
                    <a:pt x="4678" y="220"/>
                  </a:cubicBezTo>
                  <a:cubicBezTo>
                    <a:pt x="4693" y="215"/>
                    <a:pt x="4709" y="210"/>
                    <a:pt x="4723" y="205"/>
                  </a:cubicBezTo>
                  <a:cubicBezTo>
                    <a:pt x="4712" y="220"/>
                    <a:pt x="4701" y="235"/>
                    <a:pt x="4687" y="248"/>
                  </a:cubicBezTo>
                  <a:cubicBezTo>
                    <a:pt x="4673" y="256"/>
                    <a:pt x="4658" y="264"/>
                    <a:pt x="4642" y="272"/>
                  </a:cubicBezTo>
                  <a:moveTo>
                    <a:pt x="4155" y="301"/>
                  </a:moveTo>
                  <a:cubicBezTo>
                    <a:pt x="4155" y="289"/>
                    <a:pt x="4155" y="277"/>
                    <a:pt x="4155" y="265"/>
                  </a:cubicBezTo>
                  <a:cubicBezTo>
                    <a:pt x="4155" y="245"/>
                    <a:pt x="4155" y="223"/>
                    <a:pt x="4154" y="202"/>
                  </a:cubicBezTo>
                  <a:cubicBezTo>
                    <a:pt x="4182" y="200"/>
                    <a:pt x="4210" y="199"/>
                    <a:pt x="4239" y="198"/>
                  </a:cubicBezTo>
                  <a:cubicBezTo>
                    <a:pt x="4237" y="232"/>
                    <a:pt x="4235" y="264"/>
                    <a:pt x="4232" y="293"/>
                  </a:cubicBezTo>
                  <a:cubicBezTo>
                    <a:pt x="4206" y="296"/>
                    <a:pt x="4180" y="298"/>
                    <a:pt x="4155" y="301"/>
                  </a:cubicBezTo>
                  <a:moveTo>
                    <a:pt x="4244" y="292"/>
                  </a:moveTo>
                  <a:cubicBezTo>
                    <a:pt x="4246" y="263"/>
                    <a:pt x="4249" y="231"/>
                    <a:pt x="4250" y="198"/>
                  </a:cubicBezTo>
                  <a:cubicBezTo>
                    <a:pt x="4261" y="197"/>
                    <a:pt x="4272" y="197"/>
                    <a:pt x="4283" y="196"/>
                  </a:cubicBezTo>
                  <a:cubicBezTo>
                    <a:pt x="4299" y="195"/>
                    <a:pt x="4316" y="193"/>
                    <a:pt x="4332" y="191"/>
                  </a:cubicBezTo>
                  <a:cubicBezTo>
                    <a:pt x="4329" y="224"/>
                    <a:pt x="4325" y="255"/>
                    <a:pt x="4320" y="283"/>
                  </a:cubicBezTo>
                  <a:cubicBezTo>
                    <a:pt x="4294" y="286"/>
                    <a:pt x="4269" y="289"/>
                    <a:pt x="4244" y="292"/>
                  </a:cubicBezTo>
                  <a:moveTo>
                    <a:pt x="4332" y="282"/>
                  </a:moveTo>
                  <a:cubicBezTo>
                    <a:pt x="4337" y="253"/>
                    <a:pt x="4341" y="222"/>
                    <a:pt x="4344" y="190"/>
                  </a:cubicBezTo>
                  <a:cubicBezTo>
                    <a:pt x="4376" y="185"/>
                    <a:pt x="4408" y="178"/>
                    <a:pt x="4439" y="170"/>
                  </a:cubicBezTo>
                  <a:cubicBezTo>
                    <a:pt x="4434" y="205"/>
                    <a:pt x="4428" y="238"/>
                    <a:pt x="4422" y="268"/>
                  </a:cubicBezTo>
                  <a:cubicBezTo>
                    <a:pt x="4392" y="273"/>
                    <a:pt x="4362" y="278"/>
                    <a:pt x="4332" y="282"/>
                  </a:cubicBezTo>
                  <a:moveTo>
                    <a:pt x="4718" y="231"/>
                  </a:moveTo>
                  <a:cubicBezTo>
                    <a:pt x="4727" y="221"/>
                    <a:pt x="4736" y="210"/>
                    <a:pt x="4743" y="198"/>
                  </a:cubicBezTo>
                  <a:cubicBezTo>
                    <a:pt x="4773" y="187"/>
                    <a:pt x="4801" y="175"/>
                    <a:pt x="4829" y="163"/>
                  </a:cubicBezTo>
                  <a:cubicBezTo>
                    <a:pt x="4829" y="162"/>
                    <a:pt x="4831" y="162"/>
                    <a:pt x="4833" y="161"/>
                  </a:cubicBezTo>
                  <a:cubicBezTo>
                    <a:pt x="4830" y="169"/>
                    <a:pt x="4827" y="176"/>
                    <a:pt x="4823" y="182"/>
                  </a:cubicBezTo>
                  <a:cubicBezTo>
                    <a:pt x="4783" y="198"/>
                    <a:pt x="4750" y="214"/>
                    <a:pt x="4718" y="231"/>
                  </a:cubicBezTo>
                  <a:moveTo>
                    <a:pt x="4433" y="266"/>
                  </a:moveTo>
                  <a:cubicBezTo>
                    <a:pt x="4439" y="236"/>
                    <a:pt x="4445" y="203"/>
                    <a:pt x="4450" y="167"/>
                  </a:cubicBezTo>
                  <a:cubicBezTo>
                    <a:pt x="4478" y="160"/>
                    <a:pt x="4507" y="152"/>
                    <a:pt x="4535" y="143"/>
                  </a:cubicBezTo>
                  <a:cubicBezTo>
                    <a:pt x="4528" y="182"/>
                    <a:pt x="4520" y="218"/>
                    <a:pt x="4511" y="251"/>
                  </a:cubicBezTo>
                  <a:cubicBezTo>
                    <a:pt x="4485" y="256"/>
                    <a:pt x="4459" y="261"/>
                    <a:pt x="4433" y="266"/>
                  </a:cubicBezTo>
                  <a:moveTo>
                    <a:pt x="4524" y="248"/>
                  </a:moveTo>
                  <a:cubicBezTo>
                    <a:pt x="4533" y="215"/>
                    <a:pt x="4542" y="178"/>
                    <a:pt x="4549" y="139"/>
                  </a:cubicBezTo>
                  <a:cubicBezTo>
                    <a:pt x="4576" y="131"/>
                    <a:pt x="4603" y="123"/>
                    <a:pt x="4629" y="117"/>
                  </a:cubicBezTo>
                  <a:cubicBezTo>
                    <a:pt x="4619" y="158"/>
                    <a:pt x="4607" y="197"/>
                    <a:pt x="4595" y="231"/>
                  </a:cubicBezTo>
                  <a:cubicBezTo>
                    <a:pt x="4572" y="237"/>
                    <a:pt x="4548" y="243"/>
                    <a:pt x="4524" y="248"/>
                  </a:cubicBezTo>
                  <a:moveTo>
                    <a:pt x="4839" y="176"/>
                  </a:moveTo>
                  <a:cubicBezTo>
                    <a:pt x="4842" y="169"/>
                    <a:pt x="4844" y="163"/>
                    <a:pt x="4846" y="156"/>
                  </a:cubicBezTo>
                  <a:cubicBezTo>
                    <a:pt x="4868" y="147"/>
                    <a:pt x="4909" y="131"/>
                    <a:pt x="4958" y="111"/>
                  </a:cubicBezTo>
                  <a:cubicBezTo>
                    <a:pt x="4964" y="118"/>
                    <a:pt x="4971" y="125"/>
                    <a:pt x="4977" y="132"/>
                  </a:cubicBezTo>
                  <a:cubicBezTo>
                    <a:pt x="4963" y="137"/>
                    <a:pt x="4951" y="141"/>
                    <a:pt x="4939" y="144"/>
                  </a:cubicBezTo>
                  <a:cubicBezTo>
                    <a:pt x="4900" y="154"/>
                    <a:pt x="4868" y="165"/>
                    <a:pt x="4839" y="176"/>
                  </a:cubicBezTo>
                  <a:moveTo>
                    <a:pt x="4608" y="228"/>
                  </a:moveTo>
                  <a:cubicBezTo>
                    <a:pt x="4620" y="193"/>
                    <a:pt x="4632" y="155"/>
                    <a:pt x="4642" y="113"/>
                  </a:cubicBezTo>
                  <a:cubicBezTo>
                    <a:pt x="4668" y="107"/>
                    <a:pt x="4695" y="101"/>
                    <a:pt x="4721" y="97"/>
                  </a:cubicBezTo>
                  <a:cubicBezTo>
                    <a:pt x="4707" y="139"/>
                    <a:pt x="4690" y="177"/>
                    <a:pt x="4670" y="210"/>
                  </a:cubicBezTo>
                  <a:cubicBezTo>
                    <a:pt x="4650" y="216"/>
                    <a:pt x="4629" y="222"/>
                    <a:pt x="4608" y="228"/>
                  </a:cubicBezTo>
                  <a:moveTo>
                    <a:pt x="4850" y="141"/>
                  </a:moveTo>
                  <a:cubicBezTo>
                    <a:pt x="4854" y="127"/>
                    <a:pt x="4856" y="111"/>
                    <a:pt x="4858" y="95"/>
                  </a:cubicBezTo>
                  <a:cubicBezTo>
                    <a:pt x="4871" y="95"/>
                    <a:pt x="4885" y="96"/>
                    <a:pt x="4901" y="96"/>
                  </a:cubicBezTo>
                  <a:cubicBezTo>
                    <a:pt x="4915" y="96"/>
                    <a:pt x="4929" y="95"/>
                    <a:pt x="4945" y="95"/>
                  </a:cubicBezTo>
                  <a:cubicBezTo>
                    <a:pt x="4947" y="97"/>
                    <a:pt x="4948" y="99"/>
                    <a:pt x="4950" y="101"/>
                  </a:cubicBezTo>
                  <a:cubicBezTo>
                    <a:pt x="4908" y="119"/>
                    <a:pt x="4873" y="133"/>
                    <a:pt x="4850" y="141"/>
                  </a:cubicBezTo>
                  <a:moveTo>
                    <a:pt x="4961" y="97"/>
                  </a:moveTo>
                  <a:cubicBezTo>
                    <a:pt x="4961" y="96"/>
                    <a:pt x="4960" y="95"/>
                    <a:pt x="4959" y="94"/>
                  </a:cubicBezTo>
                  <a:cubicBezTo>
                    <a:pt x="4963" y="94"/>
                    <a:pt x="4966" y="94"/>
                    <a:pt x="4970" y="93"/>
                  </a:cubicBezTo>
                  <a:cubicBezTo>
                    <a:pt x="4967" y="94"/>
                    <a:pt x="4964" y="96"/>
                    <a:pt x="4961" y="97"/>
                  </a:cubicBezTo>
                  <a:moveTo>
                    <a:pt x="4154" y="190"/>
                  </a:moveTo>
                  <a:cubicBezTo>
                    <a:pt x="4153" y="158"/>
                    <a:pt x="4151" y="126"/>
                    <a:pt x="4149" y="93"/>
                  </a:cubicBezTo>
                  <a:cubicBezTo>
                    <a:pt x="4179" y="94"/>
                    <a:pt x="4209" y="94"/>
                    <a:pt x="4240" y="95"/>
                  </a:cubicBezTo>
                  <a:cubicBezTo>
                    <a:pt x="4240" y="103"/>
                    <a:pt x="4240" y="111"/>
                    <a:pt x="4240" y="119"/>
                  </a:cubicBezTo>
                  <a:cubicBezTo>
                    <a:pt x="4240" y="142"/>
                    <a:pt x="4240" y="164"/>
                    <a:pt x="4239" y="186"/>
                  </a:cubicBezTo>
                  <a:cubicBezTo>
                    <a:pt x="4211" y="187"/>
                    <a:pt x="4182" y="188"/>
                    <a:pt x="4154" y="190"/>
                  </a:cubicBezTo>
                  <a:moveTo>
                    <a:pt x="4272" y="96"/>
                  </a:moveTo>
                  <a:cubicBezTo>
                    <a:pt x="4295" y="96"/>
                    <a:pt x="4318" y="94"/>
                    <a:pt x="4340" y="92"/>
                  </a:cubicBezTo>
                  <a:cubicBezTo>
                    <a:pt x="4339" y="122"/>
                    <a:pt x="4336" y="151"/>
                    <a:pt x="4334" y="179"/>
                  </a:cubicBezTo>
                  <a:cubicBezTo>
                    <a:pt x="4316" y="181"/>
                    <a:pt x="4299" y="183"/>
                    <a:pt x="4282" y="184"/>
                  </a:cubicBezTo>
                  <a:cubicBezTo>
                    <a:pt x="4272" y="185"/>
                    <a:pt x="4261" y="185"/>
                    <a:pt x="4251" y="186"/>
                  </a:cubicBezTo>
                  <a:cubicBezTo>
                    <a:pt x="4251" y="162"/>
                    <a:pt x="4252" y="138"/>
                    <a:pt x="4252" y="114"/>
                  </a:cubicBezTo>
                  <a:cubicBezTo>
                    <a:pt x="4252" y="108"/>
                    <a:pt x="4252" y="102"/>
                    <a:pt x="4252" y="95"/>
                  </a:cubicBezTo>
                  <a:cubicBezTo>
                    <a:pt x="4253" y="95"/>
                    <a:pt x="4254" y="95"/>
                    <a:pt x="4255" y="95"/>
                  </a:cubicBezTo>
                  <a:cubicBezTo>
                    <a:pt x="4261" y="96"/>
                    <a:pt x="4266" y="96"/>
                    <a:pt x="4272" y="96"/>
                  </a:cubicBezTo>
                  <a:moveTo>
                    <a:pt x="4687" y="205"/>
                  </a:moveTo>
                  <a:cubicBezTo>
                    <a:pt x="4705" y="172"/>
                    <a:pt x="4721" y="136"/>
                    <a:pt x="4734" y="96"/>
                  </a:cubicBezTo>
                  <a:cubicBezTo>
                    <a:pt x="4750" y="94"/>
                    <a:pt x="4767" y="92"/>
                    <a:pt x="4783" y="92"/>
                  </a:cubicBezTo>
                  <a:cubicBezTo>
                    <a:pt x="4771" y="126"/>
                    <a:pt x="4755" y="159"/>
                    <a:pt x="4735" y="188"/>
                  </a:cubicBezTo>
                  <a:cubicBezTo>
                    <a:pt x="4719" y="194"/>
                    <a:pt x="4703" y="200"/>
                    <a:pt x="4687" y="205"/>
                  </a:cubicBezTo>
                  <a:moveTo>
                    <a:pt x="4808" y="92"/>
                  </a:moveTo>
                  <a:cubicBezTo>
                    <a:pt x="4809" y="92"/>
                    <a:pt x="4811" y="92"/>
                    <a:pt x="4815" y="91"/>
                  </a:cubicBezTo>
                  <a:cubicBezTo>
                    <a:pt x="4824" y="92"/>
                    <a:pt x="4834" y="93"/>
                    <a:pt x="4847" y="94"/>
                  </a:cubicBezTo>
                  <a:cubicBezTo>
                    <a:pt x="4845" y="113"/>
                    <a:pt x="4842" y="131"/>
                    <a:pt x="4837" y="147"/>
                  </a:cubicBezTo>
                  <a:cubicBezTo>
                    <a:pt x="4830" y="150"/>
                    <a:pt x="4825" y="151"/>
                    <a:pt x="4824" y="152"/>
                  </a:cubicBezTo>
                  <a:cubicBezTo>
                    <a:pt x="4802" y="162"/>
                    <a:pt x="4778" y="172"/>
                    <a:pt x="4754" y="181"/>
                  </a:cubicBezTo>
                  <a:cubicBezTo>
                    <a:pt x="4771" y="154"/>
                    <a:pt x="4785" y="124"/>
                    <a:pt x="4796" y="92"/>
                  </a:cubicBezTo>
                  <a:cubicBezTo>
                    <a:pt x="4800" y="92"/>
                    <a:pt x="4804" y="92"/>
                    <a:pt x="4808" y="92"/>
                  </a:cubicBezTo>
                  <a:cubicBezTo>
                    <a:pt x="4808" y="92"/>
                    <a:pt x="4808" y="92"/>
                    <a:pt x="4808" y="92"/>
                  </a:cubicBezTo>
                  <a:moveTo>
                    <a:pt x="4989" y="127"/>
                  </a:moveTo>
                  <a:cubicBezTo>
                    <a:pt x="4982" y="120"/>
                    <a:pt x="4976" y="113"/>
                    <a:pt x="4970" y="106"/>
                  </a:cubicBezTo>
                  <a:cubicBezTo>
                    <a:pt x="4982" y="101"/>
                    <a:pt x="4996" y="96"/>
                    <a:pt x="5010" y="90"/>
                  </a:cubicBezTo>
                  <a:cubicBezTo>
                    <a:pt x="5028" y="88"/>
                    <a:pt x="5047" y="86"/>
                    <a:pt x="5067" y="83"/>
                  </a:cubicBezTo>
                  <a:cubicBezTo>
                    <a:pt x="5069" y="84"/>
                    <a:pt x="5071" y="85"/>
                    <a:pt x="5073" y="86"/>
                  </a:cubicBezTo>
                  <a:cubicBezTo>
                    <a:pt x="5043" y="102"/>
                    <a:pt x="5015" y="116"/>
                    <a:pt x="4989" y="127"/>
                  </a:cubicBezTo>
                  <a:moveTo>
                    <a:pt x="4848" y="82"/>
                  </a:moveTo>
                  <a:cubicBezTo>
                    <a:pt x="4845" y="81"/>
                    <a:pt x="4843" y="81"/>
                    <a:pt x="4841" y="81"/>
                  </a:cubicBezTo>
                  <a:cubicBezTo>
                    <a:pt x="4843" y="80"/>
                    <a:pt x="4846" y="79"/>
                    <a:pt x="4848" y="78"/>
                  </a:cubicBezTo>
                  <a:cubicBezTo>
                    <a:pt x="4848" y="80"/>
                    <a:pt x="4848" y="81"/>
                    <a:pt x="4848" y="82"/>
                  </a:cubicBezTo>
                  <a:moveTo>
                    <a:pt x="4346" y="177"/>
                  </a:moveTo>
                  <a:cubicBezTo>
                    <a:pt x="4348" y="150"/>
                    <a:pt x="4351" y="121"/>
                    <a:pt x="4352" y="91"/>
                  </a:cubicBezTo>
                  <a:cubicBezTo>
                    <a:pt x="4385" y="87"/>
                    <a:pt x="4417" y="82"/>
                    <a:pt x="4449" y="76"/>
                  </a:cubicBezTo>
                  <a:cubicBezTo>
                    <a:pt x="4447" y="104"/>
                    <a:pt x="4444" y="131"/>
                    <a:pt x="4440" y="158"/>
                  </a:cubicBezTo>
                  <a:cubicBezTo>
                    <a:pt x="4409" y="166"/>
                    <a:pt x="4377" y="173"/>
                    <a:pt x="4346" y="177"/>
                  </a:cubicBezTo>
                  <a:moveTo>
                    <a:pt x="4451" y="155"/>
                  </a:moveTo>
                  <a:cubicBezTo>
                    <a:pt x="4455" y="129"/>
                    <a:pt x="4457" y="101"/>
                    <a:pt x="4460" y="74"/>
                  </a:cubicBezTo>
                  <a:cubicBezTo>
                    <a:pt x="4486" y="68"/>
                    <a:pt x="4513" y="62"/>
                    <a:pt x="4539" y="57"/>
                  </a:cubicBezTo>
                  <a:cubicBezTo>
                    <a:pt x="4542" y="56"/>
                    <a:pt x="4546" y="55"/>
                    <a:pt x="4549" y="54"/>
                  </a:cubicBezTo>
                  <a:cubicBezTo>
                    <a:pt x="4546" y="80"/>
                    <a:pt x="4542" y="106"/>
                    <a:pt x="4538" y="130"/>
                  </a:cubicBezTo>
                  <a:cubicBezTo>
                    <a:pt x="4537" y="130"/>
                    <a:pt x="4537" y="130"/>
                    <a:pt x="4537" y="130"/>
                  </a:cubicBezTo>
                  <a:cubicBezTo>
                    <a:pt x="4509" y="139"/>
                    <a:pt x="4480" y="147"/>
                    <a:pt x="4451" y="155"/>
                  </a:cubicBezTo>
                  <a:moveTo>
                    <a:pt x="4902" y="84"/>
                  </a:moveTo>
                  <a:cubicBezTo>
                    <a:pt x="4886" y="84"/>
                    <a:pt x="4872" y="83"/>
                    <a:pt x="4859" y="82"/>
                  </a:cubicBezTo>
                  <a:cubicBezTo>
                    <a:pt x="4859" y="80"/>
                    <a:pt x="4859" y="77"/>
                    <a:pt x="4859" y="74"/>
                  </a:cubicBezTo>
                  <a:cubicBezTo>
                    <a:pt x="4875" y="68"/>
                    <a:pt x="4893" y="61"/>
                    <a:pt x="4915" y="52"/>
                  </a:cubicBezTo>
                  <a:cubicBezTo>
                    <a:pt x="4922" y="62"/>
                    <a:pt x="4929" y="73"/>
                    <a:pt x="4936" y="83"/>
                  </a:cubicBezTo>
                  <a:cubicBezTo>
                    <a:pt x="4924" y="83"/>
                    <a:pt x="4913" y="84"/>
                    <a:pt x="4902" y="84"/>
                  </a:cubicBezTo>
                  <a:moveTo>
                    <a:pt x="5069" y="70"/>
                  </a:moveTo>
                  <a:cubicBezTo>
                    <a:pt x="5067" y="69"/>
                    <a:pt x="5065" y="68"/>
                    <a:pt x="5064" y="67"/>
                  </a:cubicBezTo>
                  <a:cubicBezTo>
                    <a:pt x="5087" y="58"/>
                    <a:pt x="5110" y="48"/>
                    <a:pt x="5133" y="38"/>
                  </a:cubicBezTo>
                  <a:cubicBezTo>
                    <a:pt x="5139" y="40"/>
                    <a:pt x="5144" y="42"/>
                    <a:pt x="5150" y="44"/>
                  </a:cubicBezTo>
                  <a:cubicBezTo>
                    <a:pt x="5139" y="50"/>
                    <a:pt x="5128" y="56"/>
                    <a:pt x="5118" y="62"/>
                  </a:cubicBezTo>
                  <a:cubicBezTo>
                    <a:pt x="5101" y="65"/>
                    <a:pt x="5084" y="68"/>
                    <a:pt x="5069" y="70"/>
                  </a:cubicBezTo>
                  <a:moveTo>
                    <a:pt x="4551" y="126"/>
                  </a:moveTo>
                  <a:cubicBezTo>
                    <a:pt x="4555" y="102"/>
                    <a:pt x="4559" y="77"/>
                    <a:pt x="4562" y="52"/>
                  </a:cubicBezTo>
                  <a:cubicBezTo>
                    <a:pt x="4590" y="45"/>
                    <a:pt x="4619" y="39"/>
                    <a:pt x="4647" y="34"/>
                  </a:cubicBezTo>
                  <a:cubicBezTo>
                    <a:pt x="4645" y="41"/>
                    <a:pt x="4644" y="48"/>
                    <a:pt x="4643" y="55"/>
                  </a:cubicBezTo>
                  <a:cubicBezTo>
                    <a:pt x="4639" y="71"/>
                    <a:pt x="4636" y="88"/>
                    <a:pt x="4632" y="103"/>
                  </a:cubicBezTo>
                  <a:cubicBezTo>
                    <a:pt x="4605" y="110"/>
                    <a:pt x="4578" y="118"/>
                    <a:pt x="4551" y="126"/>
                  </a:cubicBezTo>
                  <a:moveTo>
                    <a:pt x="5051" y="59"/>
                  </a:moveTo>
                  <a:cubicBezTo>
                    <a:pt x="5036" y="49"/>
                    <a:pt x="5021" y="39"/>
                    <a:pt x="5008" y="27"/>
                  </a:cubicBezTo>
                  <a:cubicBezTo>
                    <a:pt x="5026" y="28"/>
                    <a:pt x="5046" y="29"/>
                    <a:pt x="5067" y="29"/>
                  </a:cubicBezTo>
                  <a:cubicBezTo>
                    <a:pt x="5081" y="29"/>
                    <a:pt x="5095" y="28"/>
                    <a:pt x="5109" y="28"/>
                  </a:cubicBezTo>
                  <a:cubicBezTo>
                    <a:pt x="5112" y="29"/>
                    <a:pt x="5115" y="30"/>
                    <a:pt x="5117" y="31"/>
                  </a:cubicBezTo>
                  <a:cubicBezTo>
                    <a:pt x="5095" y="41"/>
                    <a:pt x="5073" y="50"/>
                    <a:pt x="5051" y="59"/>
                  </a:cubicBezTo>
                  <a:moveTo>
                    <a:pt x="4950" y="82"/>
                  </a:moveTo>
                  <a:cubicBezTo>
                    <a:pt x="4941" y="71"/>
                    <a:pt x="4933" y="59"/>
                    <a:pt x="4926" y="47"/>
                  </a:cubicBezTo>
                  <a:cubicBezTo>
                    <a:pt x="4937" y="43"/>
                    <a:pt x="4949" y="38"/>
                    <a:pt x="4962" y="33"/>
                  </a:cubicBezTo>
                  <a:cubicBezTo>
                    <a:pt x="4968" y="30"/>
                    <a:pt x="4975" y="27"/>
                    <a:pt x="4982" y="25"/>
                  </a:cubicBezTo>
                  <a:cubicBezTo>
                    <a:pt x="4984" y="25"/>
                    <a:pt x="4987" y="25"/>
                    <a:pt x="4989" y="25"/>
                  </a:cubicBezTo>
                  <a:cubicBezTo>
                    <a:pt x="5004" y="40"/>
                    <a:pt x="5020" y="53"/>
                    <a:pt x="5038" y="65"/>
                  </a:cubicBezTo>
                  <a:cubicBezTo>
                    <a:pt x="5028" y="69"/>
                    <a:pt x="5017" y="74"/>
                    <a:pt x="5007" y="78"/>
                  </a:cubicBezTo>
                  <a:cubicBezTo>
                    <a:pt x="4987" y="80"/>
                    <a:pt x="4968" y="81"/>
                    <a:pt x="4950" y="82"/>
                  </a:cubicBezTo>
                  <a:moveTo>
                    <a:pt x="4645" y="100"/>
                  </a:moveTo>
                  <a:cubicBezTo>
                    <a:pt x="4650" y="78"/>
                    <a:pt x="4654" y="55"/>
                    <a:pt x="4659" y="32"/>
                  </a:cubicBezTo>
                  <a:cubicBezTo>
                    <a:pt x="4687" y="27"/>
                    <a:pt x="4714" y="24"/>
                    <a:pt x="4741" y="22"/>
                  </a:cubicBezTo>
                  <a:cubicBezTo>
                    <a:pt x="4736" y="44"/>
                    <a:pt x="4731" y="65"/>
                    <a:pt x="4725" y="85"/>
                  </a:cubicBezTo>
                  <a:cubicBezTo>
                    <a:pt x="4698" y="88"/>
                    <a:pt x="4672" y="94"/>
                    <a:pt x="4645" y="100"/>
                  </a:cubicBezTo>
                  <a:moveTo>
                    <a:pt x="5164" y="36"/>
                  </a:moveTo>
                  <a:cubicBezTo>
                    <a:pt x="5159" y="34"/>
                    <a:pt x="5154" y="32"/>
                    <a:pt x="5149" y="31"/>
                  </a:cubicBezTo>
                  <a:cubicBezTo>
                    <a:pt x="5154" y="28"/>
                    <a:pt x="5159" y="26"/>
                    <a:pt x="5164" y="24"/>
                  </a:cubicBezTo>
                  <a:cubicBezTo>
                    <a:pt x="5171" y="23"/>
                    <a:pt x="5179" y="23"/>
                    <a:pt x="5187" y="22"/>
                  </a:cubicBezTo>
                  <a:cubicBezTo>
                    <a:pt x="5179" y="26"/>
                    <a:pt x="5171" y="31"/>
                    <a:pt x="5164" y="36"/>
                  </a:cubicBezTo>
                  <a:moveTo>
                    <a:pt x="4789" y="21"/>
                  </a:moveTo>
                  <a:cubicBezTo>
                    <a:pt x="4792" y="21"/>
                    <a:pt x="4796" y="20"/>
                    <a:pt x="4805" y="17"/>
                  </a:cubicBezTo>
                  <a:cubicBezTo>
                    <a:pt x="4801" y="37"/>
                    <a:pt x="4796" y="55"/>
                    <a:pt x="4790" y="74"/>
                  </a:cubicBezTo>
                  <a:cubicBezTo>
                    <a:pt x="4789" y="73"/>
                    <a:pt x="4788" y="73"/>
                    <a:pt x="4788" y="73"/>
                  </a:cubicBezTo>
                  <a:cubicBezTo>
                    <a:pt x="4786" y="80"/>
                    <a:pt x="4786" y="80"/>
                    <a:pt x="4786" y="80"/>
                  </a:cubicBezTo>
                  <a:cubicBezTo>
                    <a:pt x="4770" y="80"/>
                    <a:pt x="4754" y="81"/>
                    <a:pt x="4738" y="83"/>
                  </a:cubicBezTo>
                  <a:cubicBezTo>
                    <a:pt x="4744" y="63"/>
                    <a:pt x="4749" y="43"/>
                    <a:pt x="4753" y="22"/>
                  </a:cubicBezTo>
                  <a:cubicBezTo>
                    <a:pt x="4761" y="21"/>
                    <a:pt x="4768" y="21"/>
                    <a:pt x="4775" y="21"/>
                  </a:cubicBezTo>
                  <a:cubicBezTo>
                    <a:pt x="4780" y="21"/>
                    <a:pt x="4784" y="21"/>
                    <a:pt x="4789" y="21"/>
                  </a:cubicBezTo>
                  <a:cubicBezTo>
                    <a:pt x="4789" y="21"/>
                    <a:pt x="4789" y="21"/>
                    <a:pt x="4789" y="21"/>
                  </a:cubicBezTo>
                  <a:moveTo>
                    <a:pt x="4920" y="37"/>
                  </a:moveTo>
                  <a:cubicBezTo>
                    <a:pt x="4915" y="29"/>
                    <a:pt x="4911" y="22"/>
                    <a:pt x="4907" y="14"/>
                  </a:cubicBezTo>
                  <a:cubicBezTo>
                    <a:pt x="4922" y="17"/>
                    <a:pt x="4938" y="20"/>
                    <a:pt x="4956" y="22"/>
                  </a:cubicBezTo>
                  <a:cubicBezTo>
                    <a:pt x="4943" y="27"/>
                    <a:pt x="4931" y="32"/>
                    <a:pt x="4920" y="37"/>
                  </a:cubicBezTo>
                  <a:moveTo>
                    <a:pt x="4860" y="61"/>
                  </a:moveTo>
                  <a:cubicBezTo>
                    <a:pt x="4860" y="52"/>
                    <a:pt x="4861" y="43"/>
                    <a:pt x="4861" y="34"/>
                  </a:cubicBezTo>
                  <a:cubicBezTo>
                    <a:pt x="4861" y="24"/>
                    <a:pt x="4860" y="14"/>
                    <a:pt x="4860" y="3"/>
                  </a:cubicBezTo>
                  <a:cubicBezTo>
                    <a:pt x="4869" y="6"/>
                    <a:pt x="4880" y="9"/>
                    <a:pt x="4893" y="11"/>
                  </a:cubicBezTo>
                  <a:cubicBezTo>
                    <a:pt x="4898" y="21"/>
                    <a:pt x="4903" y="31"/>
                    <a:pt x="4909" y="41"/>
                  </a:cubicBezTo>
                  <a:cubicBezTo>
                    <a:pt x="4890" y="49"/>
                    <a:pt x="4874" y="55"/>
                    <a:pt x="4860" y="61"/>
                  </a:cubicBezTo>
                  <a:moveTo>
                    <a:pt x="4815" y="78"/>
                  </a:moveTo>
                  <a:cubicBezTo>
                    <a:pt x="4810" y="77"/>
                    <a:pt x="4805" y="77"/>
                    <a:pt x="4802" y="76"/>
                  </a:cubicBezTo>
                  <a:cubicBezTo>
                    <a:pt x="4808" y="56"/>
                    <a:pt x="4814" y="35"/>
                    <a:pt x="4819" y="13"/>
                  </a:cubicBezTo>
                  <a:cubicBezTo>
                    <a:pt x="4827" y="10"/>
                    <a:pt x="4836" y="6"/>
                    <a:pt x="4849" y="1"/>
                  </a:cubicBezTo>
                  <a:cubicBezTo>
                    <a:pt x="4849" y="13"/>
                    <a:pt x="4849" y="24"/>
                    <a:pt x="4849" y="35"/>
                  </a:cubicBezTo>
                  <a:cubicBezTo>
                    <a:pt x="4849" y="45"/>
                    <a:pt x="4849" y="55"/>
                    <a:pt x="4849" y="65"/>
                  </a:cubicBezTo>
                  <a:cubicBezTo>
                    <a:pt x="4833" y="72"/>
                    <a:pt x="4821" y="76"/>
                    <a:pt x="4815" y="78"/>
                  </a:cubicBezTo>
                  <a:moveTo>
                    <a:pt x="5244" y="0"/>
                  </a:moveTo>
                  <a:cubicBezTo>
                    <a:pt x="5223" y="0"/>
                    <a:pt x="5223" y="0"/>
                    <a:pt x="5223" y="0"/>
                  </a:cubicBezTo>
                  <a:cubicBezTo>
                    <a:pt x="5219" y="2"/>
                    <a:pt x="5215" y="4"/>
                    <a:pt x="5212" y="7"/>
                  </a:cubicBezTo>
                  <a:cubicBezTo>
                    <a:pt x="5208" y="7"/>
                    <a:pt x="5203" y="8"/>
                    <a:pt x="5199" y="8"/>
                  </a:cubicBezTo>
                  <a:cubicBezTo>
                    <a:pt x="5205" y="5"/>
                    <a:pt x="5211" y="3"/>
                    <a:pt x="5217" y="0"/>
                  </a:cubicBezTo>
                  <a:cubicBezTo>
                    <a:pt x="5189" y="0"/>
                    <a:pt x="5189" y="0"/>
                    <a:pt x="5189" y="0"/>
                  </a:cubicBezTo>
                  <a:cubicBezTo>
                    <a:pt x="5180" y="4"/>
                    <a:pt x="5170" y="8"/>
                    <a:pt x="5161" y="12"/>
                  </a:cubicBezTo>
                  <a:cubicBezTo>
                    <a:pt x="5144" y="14"/>
                    <a:pt x="5127" y="15"/>
                    <a:pt x="5111" y="16"/>
                  </a:cubicBezTo>
                  <a:cubicBezTo>
                    <a:pt x="5100" y="11"/>
                    <a:pt x="5090" y="5"/>
                    <a:pt x="5079" y="0"/>
                  </a:cubicBezTo>
                  <a:cubicBezTo>
                    <a:pt x="5056" y="0"/>
                    <a:pt x="5056" y="0"/>
                    <a:pt x="5056" y="0"/>
                  </a:cubicBezTo>
                  <a:cubicBezTo>
                    <a:pt x="5065" y="6"/>
                    <a:pt x="5075" y="11"/>
                    <a:pt x="5085" y="16"/>
                  </a:cubicBezTo>
                  <a:cubicBezTo>
                    <a:pt x="5079" y="17"/>
                    <a:pt x="5073" y="17"/>
                    <a:pt x="5067" y="17"/>
                  </a:cubicBezTo>
                  <a:cubicBezTo>
                    <a:pt x="5046" y="17"/>
                    <a:pt x="5027" y="16"/>
                    <a:pt x="5009" y="15"/>
                  </a:cubicBezTo>
                  <a:cubicBezTo>
                    <a:pt x="5023" y="10"/>
                    <a:pt x="5037" y="5"/>
                    <a:pt x="5052" y="0"/>
                  </a:cubicBezTo>
                  <a:cubicBezTo>
                    <a:pt x="5015" y="0"/>
                    <a:pt x="5015" y="0"/>
                    <a:pt x="5015" y="0"/>
                  </a:cubicBezTo>
                  <a:cubicBezTo>
                    <a:pt x="5006" y="3"/>
                    <a:pt x="4997" y="6"/>
                    <a:pt x="4989" y="9"/>
                  </a:cubicBezTo>
                  <a:cubicBezTo>
                    <a:pt x="4986" y="6"/>
                    <a:pt x="4983" y="3"/>
                    <a:pt x="4980" y="0"/>
                  </a:cubicBezTo>
                  <a:cubicBezTo>
                    <a:pt x="4964" y="0"/>
                    <a:pt x="4964" y="0"/>
                    <a:pt x="4964" y="0"/>
                  </a:cubicBezTo>
                  <a:cubicBezTo>
                    <a:pt x="4968" y="4"/>
                    <a:pt x="4971" y="8"/>
                    <a:pt x="4975" y="12"/>
                  </a:cubicBezTo>
                  <a:cubicBezTo>
                    <a:pt x="4946" y="9"/>
                    <a:pt x="4921" y="5"/>
                    <a:pt x="4900" y="1"/>
                  </a:cubicBezTo>
                  <a:cubicBezTo>
                    <a:pt x="4900" y="0"/>
                    <a:pt x="4900" y="0"/>
                    <a:pt x="4900" y="0"/>
                  </a:cubicBezTo>
                  <a:cubicBezTo>
                    <a:pt x="4809" y="0"/>
                    <a:pt x="4809" y="0"/>
                    <a:pt x="4809" y="0"/>
                  </a:cubicBezTo>
                  <a:cubicBezTo>
                    <a:pt x="4809" y="1"/>
                    <a:pt x="4809" y="3"/>
                    <a:pt x="4808" y="4"/>
                  </a:cubicBezTo>
                  <a:cubicBezTo>
                    <a:pt x="4799" y="7"/>
                    <a:pt x="4792" y="9"/>
                    <a:pt x="4789" y="9"/>
                  </a:cubicBezTo>
                  <a:cubicBezTo>
                    <a:pt x="4789" y="9"/>
                    <a:pt x="4789" y="9"/>
                    <a:pt x="4789" y="9"/>
                  </a:cubicBezTo>
                  <a:cubicBezTo>
                    <a:pt x="4784" y="9"/>
                    <a:pt x="4779" y="9"/>
                    <a:pt x="4774" y="9"/>
                  </a:cubicBezTo>
                  <a:cubicBezTo>
                    <a:pt x="4768" y="9"/>
                    <a:pt x="4762" y="9"/>
                    <a:pt x="4756" y="9"/>
                  </a:cubicBezTo>
                  <a:cubicBezTo>
                    <a:pt x="4757" y="6"/>
                    <a:pt x="4757" y="3"/>
                    <a:pt x="4758" y="0"/>
                  </a:cubicBezTo>
                  <a:cubicBezTo>
                    <a:pt x="4746" y="0"/>
                    <a:pt x="4746" y="0"/>
                    <a:pt x="4746" y="0"/>
                  </a:cubicBezTo>
                  <a:cubicBezTo>
                    <a:pt x="4745" y="3"/>
                    <a:pt x="4745" y="7"/>
                    <a:pt x="4744" y="10"/>
                  </a:cubicBezTo>
                  <a:cubicBezTo>
                    <a:pt x="4717" y="12"/>
                    <a:pt x="4689" y="15"/>
                    <a:pt x="4661" y="19"/>
                  </a:cubicBezTo>
                  <a:cubicBezTo>
                    <a:pt x="4662" y="13"/>
                    <a:pt x="4663" y="6"/>
                    <a:pt x="4664" y="0"/>
                  </a:cubicBezTo>
                  <a:cubicBezTo>
                    <a:pt x="4653" y="0"/>
                    <a:pt x="4653" y="0"/>
                    <a:pt x="4653" y="0"/>
                  </a:cubicBezTo>
                  <a:cubicBezTo>
                    <a:pt x="4651" y="7"/>
                    <a:pt x="4650" y="14"/>
                    <a:pt x="4649" y="22"/>
                  </a:cubicBezTo>
                  <a:cubicBezTo>
                    <a:pt x="4621" y="27"/>
                    <a:pt x="4592" y="33"/>
                    <a:pt x="4563" y="39"/>
                  </a:cubicBezTo>
                  <a:cubicBezTo>
                    <a:pt x="4565" y="26"/>
                    <a:pt x="4566" y="13"/>
                    <a:pt x="4567" y="0"/>
                  </a:cubicBezTo>
                  <a:cubicBezTo>
                    <a:pt x="4555" y="0"/>
                    <a:pt x="4555" y="0"/>
                    <a:pt x="4555" y="0"/>
                  </a:cubicBezTo>
                  <a:cubicBezTo>
                    <a:pt x="4554" y="14"/>
                    <a:pt x="4552" y="28"/>
                    <a:pt x="4551" y="42"/>
                  </a:cubicBezTo>
                  <a:cubicBezTo>
                    <a:pt x="4546" y="43"/>
                    <a:pt x="4541" y="44"/>
                    <a:pt x="4537" y="45"/>
                  </a:cubicBezTo>
                  <a:cubicBezTo>
                    <a:pt x="4512" y="51"/>
                    <a:pt x="4486" y="56"/>
                    <a:pt x="4460" y="61"/>
                  </a:cubicBezTo>
                  <a:cubicBezTo>
                    <a:pt x="4462" y="41"/>
                    <a:pt x="4463" y="21"/>
                    <a:pt x="4464" y="0"/>
                  </a:cubicBezTo>
                  <a:cubicBezTo>
                    <a:pt x="4453" y="0"/>
                    <a:pt x="4453" y="0"/>
                    <a:pt x="4453" y="0"/>
                  </a:cubicBezTo>
                  <a:cubicBezTo>
                    <a:pt x="4452" y="21"/>
                    <a:pt x="4451" y="43"/>
                    <a:pt x="4450" y="64"/>
                  </a:cubicBezTo>
                  <a:cubicBezTo>
                    <a:pt x="4418" y="70"/>
                    <a:pt x="4385" y="75"/>
                    <a:pt x="4353" y="79"/>
                  </a:cubicBezTo>
                  <a:cubicBezTo>
                    <a:pt x="4354" y="54"/>
                    <a:pt x="4354" y="28"/>
                    <a:pt x="4354" y="2"/>
                  </a:cubicBezTo>
                  <a:cubicBezTo>
                    <a:pt x="4354" y="2"/>
                    <a:pt x="4354" y="1"/>
                    <a:pt x="4354" y="0"/>
                  </a:cubicBezTo>
                  <a:cubicBezTo>
                    <a:pt x="4342" y="0"/>
                    <a:pt x="4342" y="0"/>
                    <a:pt x="4342" y="0"/>
                  </a:cubicBezTo>
                  <a:cubicBezTo>
                    <a:pt x="4342" y="0"/>
                    <a:pt x="4342" y="0"/>
                    <a:pt x="4342" y="0"/>
                  </a:cubicBezTo>
                  <a:cubicBezTo>
                    <a:pt x="4342" y="27"/>
                    <a:pt x="4342" y="54"/>
                    <a:pt x="4341" y="80"/>
                  </a:cubicBezTo>
                  <a:cubicBezTo>
                    <a:pt x="4318" y="82"/>
                    <a:pt x="4295" y="84"/>
                    <a:pt x="4272" y="84"/>
                  </a:cubicBezTo>
                  <a:cubicBezTo>
                    <a:pt x="4266" y="84"/>
                    <a:pt x="4261" y="84"/>
                    <a:pt x="4255" y="83"/>
                  </a:cubicBezTo>
                  <a:cubicBezTo>
                    <a:pt x="4254" y="83"/>
                    <a:pt x="4253" y="83"/>
                    <a:pt x="4252" y="83"/>
                  </a:cubicBezTo>
                  <a:cubicBezTo>
                    <a:pt x="4251" y="56"/>
                    <a:pt x="4250" y="28"/>
                    <a:pt x="4248" y="0"/>
                  </a:cubicBezTo>
                  <a:cubicBezTo>
                    <a:pt x="4236" y="0"/>
                    <a:pt x="4236" y="0"/>
                    <a:pt x="4236" y="0"/>
                  </a:cubicBezTo>
                  <a:cubicBezTo>
                    <a:pt x="4238" y="28"/>
                    <a:pt x="4239" y="56"/>
                    <a:pt x="4240" y="83"/>
                  </a:cubicBezTo>
                  <a:cubicBezTo>
                    <a:pt x="4209" y="82"/>
                    <a:pt x="4178" y="82"/>
                    <a:pt x="4148" y="81"/>
                  </a:cubicBezTo>
                  <a:cubicBezTo>
                    <a:pt x="4145" y="54"/>
                    <a:pt x="4143" y="27"/>
                    <a:pt x="4139" y="0"/>
                  </a:cubicBezTo>
                  <a:cubicBezTo>
                    <a:pt x="4128" y="0"/>
                    <a:pt x="4128" y="0"/>
                    <a:pt x="4128" y="0"/>
                  </a:cubicBezTo>
                  <a:cubicBezTo>
                    <a:pt x="4131" y="27"/>
                    <a:pt x="4134" y="54"/>
                    <a:pt x="4137" y="81"/>
                  </a:cubicBezTo>
                  <a:cubicBezTo>
                    <a:pt x="4129" y="81"/>
                    <a:pt x="4121" y="81"/>
                    <a:pt x="4113" y="81"/>
                  </a:cubicBezTo>
                  <a:cubicBezTo>
                    <a:pt x="4113" y="93"/>
                    <a:pt x="4113" y="93"/>
                    <a:pt x="4113" y="93"/>
                  </a:cubicBezTo>
                  <a:cubicBezTo>
                    <a:pt x="4121" y="93"/>
                    <a:pt x="4130" y="93"/>
                    <a:pt x="4138" y="93"/>
                  </a:cubicBezTo>
                  <a:cubicBezTo>
                    <a:pt x="4140" y="126"/>
                    <a:pt x="4142" y="159"/>
                    <a:pt x="4143" y="190"/>
                  </a:cubicBezTo>
                  <a:cubicBezTo>
                    <a:pt x="4133" y="190"/>
                    <a:pt x="4123" y="191"/>
                    <a:pt x="4113" y="191"/>
                  </a:cubicBezTo>
                  <a:cubicBezTo>
                    <a:pt x="4113" y="203"/>
                    <a:pt x="4113" y="203"/>
                    <a:pt x="4113" y="203"/>
                  </a:cubicBezTo>
                  <a:cubicBezTo>
                    <a:pt x="4123" y="203"/>
                    <a:pt x="4133" y="202"/>
                    <a:pt x="4143" y="202"/>
                  </a:cubicBezTo>
                  <a:cubicBezTo>
                    <a:pt x="4144" y="223"/>
                    <a:pt x="4144" y="244"/>
                    <a:pt x="4144" y="264"/>
                  </a:cubicBezTo>
                  <a:cubicBezTo>
                    <a:pt x="4144" y="277"/>
                    <a:pt x="4144" y="289"/>
                    <a:pt x="4144" y="302"/>
                  </a:cubicBezTo>
                  <a:cubicBezTo>
                    <a:pt x="4134" y="302"/>
                    <a:pt x="4124" y="303"/>
                    <a:pt x="4113" y="304"/>
                  </a:cubicBezTo>
                  <a:cubicBezTo>
                    <a:pt x="4113" y="316"/>
                    <a:pt x="4113" y="316"/>
                    <a:pt x="4113" y="316"/>
                  </a:cubicBezTo>
                  <a:cubicBezTo>
                    <a:pt x="4123" y="315"/>
                    <a:pt x="4134" y="314"/>
                    <a:pt x="4144" y="314"/>
                  </a:cubicBezTo>
                  <a:cubicBezTo>
                    <a:pt x="4143" y="346"/>
                    <a:pt x="4141" y="374"/>
                    <a:pt x="4139" y="397"/>
                  </a:cubicBezTo>
                  <a:cubicBezTo>
                    <a:pt x="4131" y="398"/>
                    <a:pt x="4122" y="399"/>
                    <a:pt x="4113" y="400"/>
                  </a:cubicBezTo>
                  <a:cubicBezTo>
                    <a:pt x="4113" y="413"/>
                    <a:pt x="4113" y="413"/>
                    <a:pt x="4113" y="413"/>
                  </a:cubicBezTo>
                  <a:cubicBezTo>
                    <a:pt x="4113" y="413"/>
                    <a:pt x="4113" y="413"/>
                    <a:pt x="4113" y="413"/>
                  </a:cubicBezTo>
                  <a:cubicBezTo>
                    <a:pt x="4113" y="413"/>
                    <a:pt x="4113" y="413"/>
                    <a:pt x="4113" y="413"/>
                  </a:cubicBezTo>
                  <a:cubicBezTo>
                    <a:pt x="4113" y="457"/>
                    <a:pt x="4113" y="457"/>
                    <a:pt x="4113" y="457"/>
                  </a:cubicBezTo>
                  <a:cubicBezTo>
                    <a:pt x="4153" y="455"/>
                    <a:pt x="4194" y="451"/>
                    <a:pt x="4234" y="446"/>
                  </a:cubicBezTo>
                  <a:cubicBezTo>
                    <a:pt x="4233" y="450"/>
                    <a:pt x="4231" y="455"/>
                    <a:pt x="4230" y="460"/>
                  </a:cubicBezTo>
                  <a:cubicBezTo>
                    <a:pt x="4226" y="473"/>
                    <a:pt x="4221" y="488"/>
                    <a:pt x="4216" y="503"/>
                  </a:cubicBezTo>
                  <a:cubicBezTo>
                    <a:pt x="4182" y="508"/>
                    <a:pt x="4148" y="511"/>
                    <a:pt x="4113" y="514"/>
                  </a:cubicBezTo>
                  <a:cubicBezTo>
                    <a:pt x="4113" y="526"/>
                    <a:pt x="4113" y="526"/>
                    <a:pt x="4113" y="526"/>
                  </a:cubicBezTo>
                  <a:cubicBezTo>
                    <a:pt x="4146" y="524"/>
                    <a:pt x="4179" y="520"/>
                    <a:pt x="4212" y="516"/>
                  </a:cubicBezTo>
                  <a:cubicBezTo>
                    <a:pt x="4206" y="535"/>
                    <a:pt x="4199" y="555"/>
                    <a:pt x="4192" y="573"/>
                  </a:cubicBezTo>
                  <a:cubicBezTo>
                    <a:pt x="4166" y="577"/>
                    <a:pt x="4139" y="580"/>
                    <a:pt x="4113" y="583"/>
                  </a:cubicBezTo>
                  <a:cubicBezTo>
                    <a:pt x="4113" y="595"/>
                    <a:pt x="4113" y="595"/>
                    <a:pt x="4113" y="595"/>
                  </a:cubicBezTo>
                  <a:cubicBezTo>
                    <a:pt x="4138" y="592"/>
                    <a:pt x="4162" y="589"/>
                    <a:pt x="4187" y="586"/>
                  </a:cubicBezTo>
                  <a:cubicBezTo>
                    <a:pt x="4180" y="602"/>
                    <a:pt x="4173" y="616"/>
                    <a:pt x="4167" y="627"/>
                  </a:cubicBezTo>
                  <a:cubicBezTo>
                    <a:pt x="4164" y="631"/>
                    <a:pt x="4160" y="638"/>
                    <a:pt x="4157" y="646"/>
                  </a:cubicBezTo>
                  <a:cubicBezTo>
                    <a:pt x="4142" y="648"/>
                    <a:pt x="4128" y="650"/>
                    <a:pt x="4113" y="652"/>
                  </a:cubicBezTo>
                  <a:cubicBezTo>
                    <a:pt x="4113" y="664"/>
                    <a:pt x="4113" y="664"/>
                    <a:pt x="4113" y="664"/>
                  </a:cubicBezTo>
                  <a:cubicBezTo>
                    <a:pt x="4126" y="662"/>
                    <a:pt x="4138" y="661"/>
                    <a:pt x="4151" y="659"/>
                  </a:cubicBezTo>
                  <a:cubicBezTo>
                    <a:pt x="4144" y="676"/>
                    <a:pt x="4136" y="698"/>
                    <a:pt x="4128" y="721"/>
                  </a:cubicBezTo>
                  <a:cubicBezTo>
                    <a:pt x="4123" y="722"/>
                    <a:pt x="4118" y="723"/>
                    <a:pt x="4113" y="724"/>
                  </a:cubicBezTo>
                  <a:cubicBezTo>
                    <a:pt x="4113" y="736"/>
                    <a:pt x="4113" y="736"/>
                    <a:pt x="4113" y="736"/>
                  </a:cubicBezTo>
                  <a:cubicBezTo>
                    <a:pt x="4117" y="735"/>
                    <a:pt x="4120" y="735"/>
                    <a:pt x="4124" y="734"/>
                  </a:cubicBezTo>
                  <a:cubicBezTo>
                    <a:pt x="4120" y="745"/>
                    <a:pt x="4117" y="756"/>
                    <a:pt x="4113" y="766"/>
                  </a:cubicBezTo>
                  <a:cubicBezTo>
                    <a:pt x="4113" y="809"/>
                    <a:pt x="4113" y="809"/>
                    <a:pt x="4113" y="809"/>
                  </a:cubicBezTo>
                  <a:cubicBezTo>
                    <a:pt x="4114" y="805"/>
                    <a:pt x="4115" y="801"/>
                    <a:pt x="4116" y="797"/>
                  </a:cubicBezTo>
                  <a:cubicBezTo>
                    <a:pt x="4151" y="791"/>
                    <a:pt x="4186" y="784"/>
                    <a:pt x="4220" y="775"/>
                  </a:cubicBezTo>
                  <a:cubicBezTo>
                    <a:pt x="4213" y="798"/>
                    <a:pt x="4207" y="819"/>
                    <a:pt x="4203" y="837"/>
                  </a:cubicBezTo>
                  <a:cubicBezTo>
                    <a:pt x="4173" y="845"/>
                    <a:pt x="4143" y="851"/>
                    <a:pt x="4113" y="857"/>
                  </a:cubicBezTo>
                  <a:cubicBezTo>
                    <a:pt x="4113" y="869"/>
                    <a:pt x="4113" y="869"/>
                    <a:pt x="4113" y="869"/>
                  </a:cubicBezTo>
                  <a:cubicBezTo>
                    <a:pt x="4142" y="864"/>
                    <a:pt x="4171" y="857"/>
                    <a:pt x="4200" y="850"/>
                  </a:cubicBezTo>
                  <a:cubicBezTo>
                    <a:pt x="4198" y="859"/>
                    <a:pt x="4196" y="867"/>
                    <a:pt x="4196" y="871"/>
                  </a:cubicBezTo>
                  <a:cubicBezTo>
                    <a:pt x="4193" y="880"/>
                    <a:pt x="4190" y="890"/>
                    <a:pt x="4186" y="901"/>
                  </a:cubicBezTo>
                  <a:cubicBezTo>
                    <a:pt x="4162" y="908"/>
                    <a:pt x="4138" y="914"/>
                    <a:pt x="4113" y="919"/>
                  </a:cubicBezTo>
                  <a:cubicBezTo>
                    <a:pt x="4113" y="932"/>
                    <a:pt x="4113" y="932"/>
                    <a:pt x="4113" y="932"/>
                  </a:cubicBezTo>
                  <a:cubicBezTo>
                    <a:pt x="4136" y="927"/>
                    <a:pt x="4158" y="921"/>
                    <a:pt x="4181" y="915"/>
                  </a:cubicBezTo>
                  <a:cubicBezTo>
                    <a:pt x="4174" y="932"/>
                    <a:pt x="4167" y="952"/>
                    <a:pt x="4158" y="972"/>
                  </a:cubicBezTo>
                  <a:cubicBezTo>
                    <a:pt x="4143" y="977"/>
                    <a:pt x="4128" y="981"/>
                    <a:pt x="4113" y="985"/>
                  </a:cubicBezTo>
                  <a:cubicBezTo>
                    <a:pt x="4113" y="997"/>
                    <a:pt x="4113" y="997"/>
                    <a:pt x="4113" y="997"/>
                  </a:cubicBezTo>
                  <a:cubicBezTo>
                    <a:pt x="4126" y="994"/>
                    <a:pt x="4139" y="990"/>
                    <a:pt x="4152" y="986"/>
                  </a:cubicBezTo>
                  <a:cubicBezTo>
                    <a:pt x="4143" y="1006"/>
                    <a:pt x="4133" y="1026"/>
                    <a:pt x="4122" y="1047"/>
                  </a:cubicBezTo>
                  <a:cubicBezTo>
                    <a:pt x="4119" y="1048"/>
                    <a:pt x="4116" y="1049"/>
                    <a:pt x="4113" y="1050"/>
                  </a:cubicBezTo>
                  <a:cubicBezTo>
                    <a:pt x="4113" y="1062"/>
                    <a:pt x="4113" y="1062"/>
                    <a:pt x="4113" y="1062"/>
                  </a:cubicBezTo>
                  <a:cubicBezTo>
                    <a:pt x="4114" y="1062"/>
                    <a:pt x="4114" y="1062"/>
                    <a:pt x="4115" y="1062"/>
                  </a:cubicBezTo>
                  <a:cubicBezTo>
                    <a:pt x="4114" y="1063"/>
                    <a:pt x="4114" y="1063"/>
                    <a:pt x="4113" y="1064"/>
                  </a:cubicBezTo>
                  <a:cubicBezTo>
                    <a:pt x="4113" y="1088"/>
                    <a:pt x="4113" y="1088"/>
                    <a:pt x="4113" y="1088"/>
                  </a:cubicBezTo>
                  <a:cubicBezTo>
                    <a:pt x="4119" y="1078"/>
                    <a:pt x="4125" y="1068"/>
                    <a:pt x="4130" y="1058"/>
                  </a:cubicBezTo>
                  <a:cubicBezTo>
                    <a:pt x="4164" y="1047"/>
                    <a:pt x="4198" y="1035"/>
                    <a:pt x="4231" y="1022"/>
                  </a:cubicBezTo>
                  <a:cubicBezTo>
                    <a:pt x="4220" y="1042"/>
                    <a:pt x="4209" y="1062"/>
                    <a:pt x="4197" y="1081"/>
                  </a:cubicBezTo>
                  <a:cubicBezTo>
                    <a:pt x="4169" y="1093"/>
                    <a:pt x="4141" y="1103"/>
                    <a:pt x="4113" y="1113"/>
                  </a:cubicBezTo>
                  <a:cubicBezTo>
                    <a:pt x="4113" y="1125"/>
                    <a:pt x="4113" y="1125"/>
                    <a:pt x="4113" y="1125"/>
                  </a:cubicBezTo>
                  <a:cubicBezTo>
                    <a:pt x="4138" y="1117"/>
                    <a:pt x="4162" y="1108"/>
                    <a:pt x="4186" y="1098"/>
                  </a:cubicBezTo>
                  <a:cubicBezTo>
                    <a:pt x="4172" y="1120"/>
                    <a:pt x="4158" y="1141"/>
                    <a:pt x="4143" y="1160"/>
                  </a:cubicBezTo>
                  <a:cubicBezTo>
                    <a:pt x="4133" y="1164"/>
                    <a:pt x="4123" y="1168"/>
                    <a:pt x="4113" y="1172"/>
                  </a:cubicBezTo>
                  <a:cubicBezTo>
                    <a:pt x="4113" y="1184"/>
                    <a:pt x="4113" y="1184"/>
                    <a:pt x="4113" y="1184"/>
                  </a:cubicBezTo>
                  <a:cubicBezTo>
                    <a:pt x="4118" y="1182"/>
                    <a:pt x="4123" y="1180"/>
                    <a:pt x="4128" y="1178"/>
                  </a:cubicBezTo>
                  <a:cubicBezTo>
                    <a:pt x="4123" y="1185"/>
                    <a:pt x="4118" y="1191"/>
                    <a:pt x="4113" y="1197"/>
                  </a:cubicBezTo>
                  <a:cubicBezTo>
                    <a:pt x="4113" y="1215"/>
                    <a:pt x="4113" y="1215"/>
                    <a:pt x="4113" y="1215"/>
                  </a:cubicBezTo>
                  <a:cubicBezTo>
                    <a:pt x="4126" y="1200"/>
                    <a:pt x="4138" y="1185"/>
                    <a:pt x="4150" y="1169"/>
                  </a:cubicBezTo>
                  <a:cubicBezTo>
                    <a:pt x="4180" y="1157"/>
                    <a:pt x="4208" y="1143"/>
                    <a:pt x="4236" y="1128"/>
                  </a:cubicBezTo>
                  <a:cubicBezTo>
                    <a:pt x="4224" y="1149"/>
                    <a:pt x="4212" y="1169"/>
                    <a:pt x="4198" y="1189"/>
                  </a:cubicBezTo>
                  <a:cubicBezTo>
                    <a:pt x="4169" y="1205"/>
                    <a:pt x="4141" y="1220"/>
                    <a:pt x="4113" y="1233"/>
                  </a:cubicBezTo>
                  <a:cubicBezTo>
                    <a:pt x="4113" y="1246"/>
                    <a:pt x="4113" y="1246"/>
                    <a:pt x="4113" y="1246"/>
                  </a:cubicBezTo>
                  <a:cubicBezTo>
                    <a:pt x="4136" y="1236"/>
                    <a:pt x="4158" y="1225"/>
                    <a:pt x="4180" y="1212"/>
                  </a:cubicBezTo>
                  <a:cubicBezTo>
                    <a:pt x="4162" y="1237"/>
                    <a:pt x="4141" y="1260"/>
                    <a:pt x="4118" y="1281"/>
                  </a:cubicBezTo>
                  <a:cubicBezTo>
                    <a:pt x="4116" y="1282"/>
                    <a:pt x="4115" y="1283"/>
                    <a:pt x="4113" y="1284"/>
                  </a:cubicBezTo>
                  <a:cubicBezTo>
                    <a:pt x="4113" y="1302"/>
                    <a:pt x="4113" y="1302"/>
                    <a:pt x="4113" y="1302"/>
                  </a:cubicBezTo>
                  <a:cubicBezTo>
                    <a:pt x="4118" y="1298"/>
                    <a:pt x="4122" y="1294"/>
                    <a:pt x="4126" y="1291"/>
                  </a:cubicBezTo>
                  <a:cubicBezTo>
                    <a:pt x="4129" y="1288"/>
                    <a:pt x="4133" y="1286"/>
                    <a:pt x="4137" y="1284"/>
                  </a:cubicBezTo>
                  <a:cubicBezTo>
                    <a:pt x="4135" y="1281"/>
                    <a:pt x="4135" y="1281"/>
                    <a:pt x="4135" y="1281"/>
                  </a:cubicBezTo>
                  <a:cubicBezTo>
                    <a:pt x="4161" y="1255"/>
                    <a:pt x="4185" y="1227"/>
                    <a:pt x="4206" y="1198"/>
                  </a:cubicBezTo>
                  <a:cubicBezTo>
                    <a:pt x="4206" y="1198"/>
                    <a:pt x="4206" y="1198"/>
                    <a:pt x="4207" y="1197"/>
                  </a:cubicBezTo>
                  <a:cubicBezTo>
                    <a:pt x="4207" y="1197"/>
                    <a:pt x="4207" y="1197"/>
                    <a:pt x="4207" y="1197"/>
                  </a:cubicBezTo>
                  <a:cubicBezTo>
                    <a:pt x="4224" y="1172"/>
                    <a:pt x="4240" y="1145"/>
                    <a:pt x="4255" y="1118"/>
                  </a:cubicBezTo>
                  <a:cubicBezTo>
                    <a:pt x="4255" y="1118"/>
                    <a:pt x="4255" y="1118"/>
                    <a:pt x="4255" y="1118"/>
                  </a:cubicBezTo>
                  <a:cubicBezTo>
                    <a:pt x="4255" y="1118"/>
                    <a:pt x="4255" y="1118"/>
                    <a:pt x="4255" y="1118"/>
                  </a:cubicBezTo>
                  <a:cubicBezTo>
                    <a:pt x="4302" y="1032"/>
                    <a:pt x="4336" y="938"/>
                    <a:pt x="4368" y="848"/>
                  </a:cubicBezTo>
                  <a:cubicBezTo>
                    <a:pt x="4369" y="846"/>
                    <a:pt x="4369" y="844"/>
                    <a:pt x="4370" y="843"/>
                  </a:cubicBezTo>
                  <a:cubicBezTo>
                    <a:pt x="4371" y="842"/>
                    <a:pt x="4371" y="842"/>
                    <a:pt x="4372" y="842"/>
                  </a:cubicBezTo>
                  <a:cubicBezTo>
                    <a:pt x="4371" y="840"/>
                    <a:pt x="4371" y="840"/>
                    <a:pt x="4371" y="840"/>
                  </a:cubicBezTo>
                  <a:cubicBezTo>
                    <a:pt x="4379" y="819"/>
                    <a:pt x="4386" y="798"/>
                    <a:pt x="4393" y="778"/>
                  </a:cubicBezTo>
                  <a:cubicBezTo>
                    <a:pt x="4394" y="778"/>
                    <a:pt x="4395" y="778"/>
                    <a:pt x="4395" y="778"/>
                  </a:cubicBezTo>
                  <a:cubicBezTo>
                    <a:pt x="4394" y="776"/>
                    <a:pt x="4394" y="776"/>
                    <a:pt x="4394" y="776"/>
                  </a:cubicBezTo>
                  <a:cubicBezTo>
                    <a:pt x="4413" y="727"/>
                    <a:pt x="4432" y="681"/>
                    <a:pt x="4453" y="639"/>
                  </a:cubicBezTo>
                  <a:cubicBezTo>
                    <a:pt x="4454" y="639"/>
                    <a:pt x="4454" y="639"/>
                    <a:pt x="4454" y="639"/>
                  </a:cubicBezTo>
                  <a:cubicBezTo>
                    <a:pt x="4453" y="639"/>
                    <a:pt x="4453" y="639"/>
                    <a:pt x="4453" y="639"/>
                  </a:cubicBezTo>
                  <a:cubicBezTo>
                    <a:pt x="4465" y="617"/>
                    <a:pt x="4478" y="596"/>
                    <a:pt x="4492" y="577"/>
                  </a:cubicBezTo>
                  <a:cubicBezTo>
                    <a:pt x="4538" y="513"/>
                    <a:pt x="4562" y="453"/>
                    <a:pt x="4581" y="405"/>
                  </a:cubicBezTo>
                  <a:cubicBezTo>
                    <a:pt x="4600" y="358"/>
                    <a:pt x="4615" y="321"/>
                    <a:pt x="4642" y="302"/>
                  </a:cubicBezTo>
                  <a:cubicBezTo>
                    <a:pt x="4642" y="302"/>
                    <a:pt x="4642" y="302"/>
                    <a:pt x="4642" y="302"/>
                  </a:cubicBezTo>
                  <a:cubicBezTo>
                    <a:pt x="4642" y="302"/>
                    <a:pt x="4642" y="302"/>
                    <a:pt x="4642" y="302"/>
                  </a:cubicBezTo>
                  <a:cubicBezTo>
                    <a:pt x="4642" y="302"/>
                    <a:pt x="4642" y="302"/>
                    <a:pt x="4642" y="302"/>
                  </a:cubicBezTo>
                  <a:cubicBezTo>
                    <a:pt x="4674" y="280"/>
                    <a:pt x="4674" y="280"/>
                    <a:pt x="4674" y="280"/>
                  </a:cubicBezTo>
                  <a:cubicBezTo>
                    <a:pt x="4668" y="282"/>
                    <a:pt x="4668" y="282"/>
                    <a:pt x="4668" y="282"/>
                  </a:cubicBezTo>
                  <a:cubicBezTo>
                    <a:pt x="4677" y="274"/>
                    <a:pt x="4686" y="266"/>
                    <a:pt x="4695" y="257"/>
                  </a:cubicBezTo>
                  <a:cubicBezTo>
                    <a:pt x="4697" y="256"/>
                    <a:pt x="4700" y="255"/>
                    <a:pt x="4703" y="253"/>
                  </a:cubicBezTo>
                  <a:cubicBezTo>
                    <a:pt x="4767" y="218"/>
                    <a:pt x="4829" y="185"/>
                    <a:pt x="4942" y="156"/>
                  </a:cubicBezTo>
                  <a:cubicBezTo>
                    <a:pt x="4955" y="153"/>
                    <a:pt x="4970" y="147"/>
                    <a:pt x="4987" y="141"/>
                  </a:cubicBezTo>
                  <a:cubicBezTo>
                    <a:pt x="4988" y="142"/>
                    <a:pt x="4989" y="143"/>
                    <a:pt x="4990" y="144"/>
                  </a:cubicBezTo>
                  <a:cubicBezTo>
                    <a:pt x="4996" y="137"/>
                    <a:pt x="4996" y="137"/>
                    <a:pt x="4996" y="137"/>
                  </a:cubicBezTo>
                  <a:cubicBezTo>
                    <a:pt x="5024" y="125"/>
                    <a:pt x="5054" y="110"/>
                    <a:pt x="5086" y="93"/>
                  </a:cubicBezTo>
                  <a:cubicBezTo>
                    <a:pt x="5089" y="94"/>
                    <a:pt x="5092" y="96"/>
                    <a:pt x="5094" y="97"/>
                  </a:cubicBezTo>
                  <a:cubicBezTo>
                    <a:pt x="5098" y="86"/>
                    <a:pt x="5098" y="86"/>
                    <a:pt x="5098" y="86"/>
                  </a:cubicBezTo>
                  <a:cubicBezTo>
                    <a:pt x="5106" y="82"/>
                    <a:pt x="5114" y="78"/>
                    <a:pt x="5122" y="73"/>
                  </a:cubicBezTo>
                  <a:cubicBezTo>
                    <a:pt x="5125" y="73"/>
                    <a:pt x="5128" y="72"/>
                    <a:pt x="5132" y="72"/>
                  </a:cubicBezTo>
                  <a:cubicBezTo>
                    <a:pt x="5131" y="68"/>
                    <a:pt x="5131" y="68"/>
                    <a:pt x="5131" y="68"/>
                  </a:cubicBezTo>
                  <a:cubicBezTo>
                    <a:pt x="5142" y="62"/>
                    <a:pt x="5154" y="55"/>
                    <a:pt x="5165" y="49"/>
                  </a:cubicBezTo>
                  <a:cubicBezTo>
                    <a:pt x="5166" y="49"/>
                    <a:pt x="5167" y="49"/>
                    <a:pt x="5168" y="49"/>
                  </a:cubicBezTo>
                  <a:cubicBezTo>
                    <a:pt x="5168" y="47"/>
                    <a:pt x="5168" y="47"/>
                    <a:pt x="5168" y="47"/>
                  </a:cubicBezTo>
                  <a:cubicBezTo>
                    <a:pt x="5184" y="37"/>
                    <a:pt x="5200" y="28"/>
                    <a:pt x="5216" y="18"/>
                  </a:cubicBezTo>
                  <a:cubicBezTo>
                    <a:pt x="5217" y="18"/>
                    <a:pt x="5217" y="18"/>
                    <a:pt x="5218" y="18"/>
                  </a:cubicBezTo>
                  <a:cubicBezTo>
                    <a:pt x="5218" y="17"/>
                    <a:pt x="5218" y="17"/>
                    <a:pt x="5218" y="17"/>
                  </a:cubicBezTo>
                  <a:cubicBezTo>
                    <a:pt x="5227" y="11"/>
                    <a:pt x="5235" y="5"/>
                    <a:pt x="52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681"/>
            <p:cNvSpPr>
              <a:spLocks noEditPoints="1"/>
            </p:cNvSpPr>
            <p:nvPr/>
          </p:nvSpPr>
          <p:spPr bwMode="auto">
            <a:xfrm>
              <a:off x="2943" y="1189"/>
              <a:ext cx="1293" cy="901"/>
            </a:xfrm>
            <a:custGeom>
              <a:avLst/>
              <a:gdLst>
                <a:gd name="T0" fmla="*/ 359 w 2097"/>
                <a:gd name="T1" fmla="*/ 1440 h 1460"/>
                <a:gd name="T2" fmla="*/ 387 w 2097"/>
                <a:gd name="T3" fmla="*/ 1388 h 1460"/>
                <a:gd name="T4" fmla="*/ 486 w 2097"/>
                <a:gd name="T5" fmla="*/ 1299 h 1460"/>
                <a:gd name="T6" fmla="*/ 121 w 2097"/>
                <a:gd name="T7" fmla="*/ 1304 h 1460"/>
                <a:gd name="T8" fmla="*/ 323 w 2097"/>
                <a:gd name="T9" fmla="*/ 1215 h 1460"/>
                <a:gd name="T10" fmla="*/ 554 w 2097"/>
                <a:gd name="T11" fmla="*/ 1196 h 1460"/>
                <a:gd name="T12" fmla="*/ 383 w 2097"/>
                <a:gd name="T13" fmla="*/ 1180 h 1460"/>
                <a:gd name="T14" fmla="*/ 638 w 2097"/>
                <a:gd name="T15" fmla="*/ 1148 h 1460"/>
                <a:gd name="T16" fmla="*/ 535 w 2097"/>
                <a:gd name="T17" fmla="*/ 1109 h 1460"/>
                <a:gd name="T18" fmla="*/ 597 w 2097"/>
                <a:gd name="T19" fmla="*/ 1090 h 1460"/>
                <a:gd name="T20" fmla="*/ 374 w 2097"/>
                <a:gd name="T21" fmla="*/ 1146 h 1460"/>
                <a:gd name="T22" fmla="*/ 320 w 2097"/>
                <a:gd name="T23" fmla="*/ 1134 h 1460"/>
                <a:gd name="T24" fmla="*/ 150 w 2097"/>
                <a:gd name="T25" fmla="*/ 1135 h 1460"/>
                <a:gd name="T26" fmla="*/ 214 w 2097"/>
                <a:gd name="T27" fmla="*/ 1080 h 1460"/>
                <a:gd name="T28" fmla="*/ 587 w 2097"/>
                <a:gd name="T29" fmla="*/ 1017 h 1460"/>
                <a:gd name="T30" fmla="*/ 422 w 2097"/>
                <a:gd name="T31" fmla="*/ 976 h 1460"/>
                <a:gd name="T32" fmla="*/ 156 w 2097"/>
                <a:gd name="T33" fmla="*/ 965 h 1460"/>
                <a:gd name="T34" fmla="*/ 58 w 2097"/>
                <a:gd name="T35" fmla="*/ 1277 h 1460"/>
                <a:gd name="T36" fmla="*/ 199 w 2097"/>
                <a:gd name="T37" fmla="*/ 1405 h 1460"/>
                <a:gd name="T38" fmla="*/ 365 w 2097"/>
                <a:gd name="T39" fmla="*/ 1453 h 1460"/>
                <a:gd name="T40" fmla="*/ 655 w 2097"/>
                <a:gd name="T41" fmla="*/ 1353 h 1460"/>
                <a:gd name="T42" fmla="*/ 585 w 2097"/>
                <a:gd name="T43" fmla="*/ 1233 h 1460"/>
                <a:gd name="T44" fmla="*/ 698 w 2097"/>
                <a:gd name="T45" fmla="*/ 1018 h 1460"/>
                <a:gd name="T46" fmla="*/ 1811 w 2097"/>
                <a:gd name="T47" fmla="*/ 1374 h 1460"/>
                <a:gd name="T48" fmla="*/ 2006 w 2097"/>
                <a:gd name="T49" fmla="*/ 1367 h 1460"/>
                <a:gd name="T50" fmla="*/ 1966 w 2097"/>
                <a:gd name="T51" fmla="*/ 1364 h 1460"/>
                <a:gd name="T52" fmla="*/ 2020 w 2097"/>
                <a:gd name="T53" fmla="*/ 1349 h 1460"/>
                <a:gd name="T54" fmla="*/ 1781 w 2097"/>
                <a:gd name="T55" fmla="*/ 1264 h 1460"/>
                <a:gd name="T56" fmla="*/ 1587 w 2097"/>
                <a:gd name="T57" fmla="*/ 1257 h 1460"/>
                <a:gd name="T58" fmla="*/ 1855 w 2097"/>
                <a:gd name="T59" fmla="*/ 1215 h 1460"/>
                <a:gd name="T60" fmla="*/ 1614 w 2097"/>
                <a:gd name="T61" fmla="*/ 1154 h 1460"/>
                <a:gd name="T62" fmla="*/ 1939 w 2097"/>
                <a:gd name="T63" fmla="*/ 1187 h 1460"/>
                <a:gd name="T64" fmla="*/ 1535 w 2097"/>
                <a:gd name="T65" fmla="*/ 1108 h 1460"/>
                <a:gd name="T66" fmla="*/ 1643 w 2097"/>
                <a:gd name="T67" fmla="*/ 1060 h 1460"/>
                <a:gd name="T68" fmla="*/ 1639 w 2097"/>
                <a:gd name="T69" fmla="*/ 1048 h 1460"/>
                <a:gd name="T70" fmla="*/ 1548 w 2097"/>
                <a:gd name="T71" fmla="*/ 1045 h 1460"/>
                <a:gd name="T72" fmla="*/ 1573 w 2097"/>
                <a:gd name="T73" fmla="*/ 973 h 1460"/>
                <a:gd name="T74" fmla="*/ 1776 w 2097"/>
                <a:gd name="T75" fmla="*/ 1019 h 1460"/>
                <a:gd name="T76" fmla="*/ 1417 w 2097"/>
                <a:gd name="T77" fmla="*/ 1008 h 1460"/>
                <a:gd name="T78" fmla="*/ 1668 w 2097"/>
                <a:gd name="T79" fmla="*/ 1460 h 1460"/>
                <a:gd name="T80" fmla="*/ 1909 w 2097"/>
                <a:gd name="T81" fmla="*/ 1369 h 1460"/>
                <a:gd name="T82" fmla="*/ 2097 w 2097"/>
                <a:gd name="T83" fmla="*/ 1328 h 1460"/>
                <a:gd name="T84" fmla="*/ 839 w 2097"/>
                <a:gd name="T85" fmla="*/ 879 h 1460"/>
                <a:gd name="T86" fmla="*/ 759 w 2097"/>
                <a:gd name="T87" fmla="*/ 860 h 1460"/>
                <a:gd name="T88" fmla="*/ 783 w 2097"/>
                <a:gd name="T89" fmla="*/ 780 h 1460"/>
                <a:gd name="T90" fmla="*/ 799 w 2097"/>
                <a:gd name="T91" fmla="*/ 773 h 1460"/>
                <a:gd name="T92" fmla="*/ 1305 w 2097"/>
                <a:gd name="T93" fmla="*/ 720 h 1460"/>
                <a:gd name="T94" fmla="*/ 1374 w 2097"/>
                <a:gd name="T95" fmla="*/ 726 h 1460"/>
                <a:gd name="T96" fmla="*/ 1149 w 2097"/>
                <a:gd name="T97" fmla="*/ 620 h 1460"/>
                <a:gd name="T98" fmla="*/ 765 w 2097"/>
                <a:gd name="T99" fmla="*/ 614 h 1460"/>
                <a:gd name="T100" fmla="*/ 1002 w 2097"/>
                <a:gd name="T101" fmla="*/ 580 h 1460"/>
                <a:gd name="T102" fmla="*/ 1143 w 2097"/>
                <a:gd name="T103" fmla="*/ 502 h 1460"/>
                <a:gd name="T104" fmla="*/ 1007 w 2097"/>
                <a:gd name="T105" fmla="*/ 569 h 1460"/>
                <a:gd name="T106" fmla="*/ 698 w 2097"/>
                <a:gd name="T107" fmla="*/ 849 h 1460"/>
                <a:gd name="T108" fmla="*/ 974 w 2097"/>
                <a:gd name="T109" fmla="*/ 952 h 1460"/>
                <a:gd name="T110" fmla="*/ 1279 w 2097"/>
                <a:gd name="T111" fmla="*/ 843 h 1460"/>
                <a:gd name="T112" fmla="*/ 1398 w 2097"/>
                <a:gd name="T113" fmla="*/ 768 h 1460"/>
                <a:gd name="T114" fmla="*/ 436 w 2097"/>
                <a:gd name="T115" fmla="*/ 427 h 1460"/>
                <a:gd name="T116" fmla="*/ 446 w 2097"/>
                <a:gd name="T117" fmla="*/ 365 h 1460"/>
                <a:gd name="T118" fmla="*/ 610 w 2097"/>
                <a:gd name="T119" fmla="*/ 169 h 1460"/>
                <a:gd name="T120" fmla="*/ 618 w 2097"/>
                <a:gd name="T121" fmla="*/ 42 h 1460"/>
                <a:gd name="T122" fmla="*/ 449 w 2097"/>
                <a:gd name="T123" fmla="*/ 469 h 1460"/>
                <a:gd name="T124" fmla="*/ 698 w 2097"/>
                <a:gd name="T125" fmla="*/ 213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7" h="1460">
                  <a:moveTo>
                    <a:pt x="580" y="1459"/>
                  </a:moveTo>
                  <a:cubicBezTo>
                    <a:pt x="579" y="1458"/>
                    <a:pt x="579" y="1458"/>
                    <a:pt x="579" y="1458"/>
                  </a:cubicBezTo>
                  <a:cubicBezTo>
                    <a:pt x="593" y="1435"/>
                    <a:pt x="604" y="1411"/>
                    <a:pt x="613" y="1389"/>
                  </a:cubicBezTo>
                  <a:cubicBezTo>
                    <a:pt x="615" y="1394"/>
                    <a:pt x="617" y="1400"/>
                    <a:pt x="620" y="1407"/>
                  </a:cubicBezTo>
                  <a:cubicBezTo>
                    <a:pt x="609" y="1423"/>
                    <a:pt x="595" y="1440"/>
                    <a:pt x="580" y="1459"/>
                  </a:cubicBezTo>
                  <a:moveTo>
                    <a:pt x="509" y="1445"/>
                  </a:moveTo>
                  <a:cubicBezTo>
                    <a:pt x="501" y="1436"/>
                    <a:pt x="491" y="1424"/>
                    <a:pt x="482" y="1411"/>
                  </a:cubicBezTo>
                  <a:cubicBezTo>
                    <a:pt x="494" y="1402"/>
                    <a:pt x="506" y="1392"/>
                    <a:pt x="517" y="1384"/>
                  </a:cubicBezTo>
                  <a:cubicBezTo>
                    <a:pt x="524" y="1393"/>
                    <a:pt x="532" y="1401"/>
                    <a:pt x="540" y="1408"/>
                  </a:cubicBezTo>
                  <a:cubicBezTo>
                    <a:pt x="530" y="1420"/>
                    <a:pt x="520" y="1432"/>
                    <a:pt x="509" y="1445"/>
                  </a:cubicBezTo>
                  <a:moveTo>
                    <a:pt x="644" y="1438"/>
                  </a:moveTo>
                  <a:cubicBezTo>
                    <a:pt x="640" y="1428"/>
                    <a:pt x="636" y="1418"/>
                    <a:pt x="633" y="1409"/>
                  </a:cubicBezTo>
                  <a:cubicBezTo>
                    <a:pt x="640" y="1399"/>
                    <a:pt x="646" y="1390"/>
                    <a:pt x="650" y="1382"/>
                  </a:cubicBezTo>
                  <a:cubicBezTo>
                    <a:pt x="656" y="1395"/>
                    <a:pt x="656" y="1395"/>
                    <a:pt x="656" y="1395"/>
                  </a:cubicBezTo>
                  <a:cubicBezTo>
                    <a:pt x="655" y="1409"/>
                    <a:pt x="651" y="1424"/>
                    <a:pt x="644" y="1438"/>
                  </a:cubicBezTo>
                  <a:moveTo>
                    <a:pt x="419" y="1447"/>
                  </a:moveTo>
                  <a:cubicBezTo>
                    <a:pt x="410" y="1432"/>
                    <a:pt x="401" y="1416"/>
                    <a:pt x="392" y="1400"/>
                  </a:cubicBezTo>
                  <a:cubicBezTo>
                    <a:pt x="395" y="1395"/>
                    <a:pt x="398" y="1391"/>
                    <a:pt x="400" y="1389"/>
                  </a:cubicBezTo>
                  <a:cubicBezTo>
                    <a:pt x="414" y="1386"/>
                    <a:pt x="430" y="1382"/>
                    <a:pt x="445" y="1377"/>
                  </a:cubicBezTo>
                  <a:cubicBezTo>
                    <a:pt x="452" y="1388"/>
                    <a:pt x="459" y="1398"/>
                    <a:pt x="466" y="1408"/>
                  </a:cubicBezTo>
                  <a:cubicBezTo>
                    <a:pt x="451" y="1420"/>
                    <a:pt x="437" y="1431"/>
                    <a:pt x="423" y="1443"/>
                  </a:cubicBezTo>
                  <a:cubicBezTo>
                    <a:pt x="422" y="1444"/>
                    <a:pt x="420" y="1445"/>
                    <a:pt x="419" y="1447"/>
                  </a:cubicBezTo>
                  <a:moveTo>
                    <a:pt x="475" y="1401"/>
                  </a:moveTo>
                  <a:cubicBezTo>
                    <a:pt x="469" y="1392"/>
                    <a:pt x="463" y="1383"/>
                    <a:pt x="457" y="1373"/>
                  </a:cubicBezTo>
                  <a:cubicBezTo>
                    <a:pt x="471" y="1368"/>
                    <a:pt x="486" y="1363"/>
                    <a:pt x="500" y="1357"/>
                  </a:cubicBezTo>
                  <a:cubicBezTo>
                    <a:pt x="503" y="1363"/>
                    <a:pt x="507" y="1369"/>
                    <a:pt x="510" y="1374"/>
                  </a:cubicBezTo>
                  <a:cubicBezTo>
                    <a:pt x="499" y="1383"/>
                    <a:pt x="487" y="1392"/>
                    <a:pt x="475" y="1401"/>
                  </a:cubicBezTo>
                  <a:moveTo>
                    <a:pt x="548" y="1399"/>
                  </a:moveTo>
                  <a:cubicBezTo>
                    <a:pt x="540" y="1393"/>
                    <a:pt x="533" y="1386"/>
                    <a:pt x="526" y="1377"/>
                  </a:cubicBezTo>
                  <a:cubicBezTo>
                    <a:pt x="537" y="1369"/>
                    <a:pt x="548" y="1361"/>
                    <a:pt x="558" y="1354"/>
                  </a:cubicBezTo>
                  <a:cubicBezTo>
                    <a:pt x="561" y="1360"/>
                    <a:pt x="565" y="1366"/>
                    <a:pt x="570" y="1372"/>
                  </a:cubicBezTo>
                  <a:cubicBezTo>
                    <a:pt x="563" y="1381"/>
                    <a:pt x="556" y="1389"/>
                    <a:pt x="548" y="1399"/>
                  </a:cubicBezTo>
                  <a:moveTo>
                    <a:pt x="359" y="1440"/>
                  </a:moveTo>
                  <a:cubicBezTo>
                    <a:pt x="352" y="1428"/>
                    <a:pt x="346" y="1417"/>
                    <a:pt x="341" y="1405"/>
                  </a:cubicBezTo>
                  <a:cubicBezTo>
                    <a:pt x="347" y="1385"/>
                    <a:pt x="353" y="1366"/>
                    <a:pt x="358" y="1352"/>
                  </a:cubicBezTo>
                  <a:cubicBezTo>
                    <a:pt x="365" y="1368"/>
                    <a:pt x="372" y="1384"/>
                    <a:pt x="379" y="1399"/>
                  </a:cubicBezTo>
                  <a:cubicBezTo>
                    <a:pt x="373" y="1411"/>
                    <a:pt x="366" y="1425"/>
                    <a:pt x="359" y="1440"/>
                  </a:cubicBezTo>
                  <a:moveTo>
                    <a:pt x="290" y="1454"/>
                  </a:moveTo>
                  <a:cubicBezTo>
                    <a:pt x="289" y="1452"/>
                    <a:pt x="287" y="1451"/>
                    <a:pt x="287" y="1450"/>
                  </a:cubicBezTo>
                  <a:cubicBezTo>
                    <a:pt x="286" y="1443"/>
                    <a:pt x="286" y="1436"/>
                    <a:pt x="285" y="1429"/>
                  </a:cubicBezTo>
                  <a:cubicBezTo>
                    <a:pt x="295" y="1405"/>
                    <a:pt x="301" y="1384"/>
                    <a:pt x="301" y="1369"/>
                  </a:cubicBezTo>
                  <a:cubicBezTo>
                    <a:pt x="301" y="1366"/>
                    <a:pt x="301" y="1364"/>
                    <a:pt x="300" y="1362"/>
                  </a:cubicBezTo>
                  <a:cubicBezTo>
                    <a:pt x="300" y="1357"/>
                    <a:pt x="299" y="1353"/>
                    <a:pt x="299" y="1348"/>
                  </a:cubicBezTo>
                  <a:cubicBezTo>
                    <a:pt x="301" y="1353"/>
                    <a:pt x="304" y="1358"/>
                    <a:pt x="307" y="1364"/>
                  </a:cubicBezTo>
                  <a:cubicBezTo>
                    <a:pt x="304" y="1380"/>
                    <a:pt x="303" y="1396"/>
                    <a:pt x="302" y="1412"/>
                  </a:cubicBezTo>
                  <a:cubicBezTo>
                    <a:pt x="302" y="1423"/>
                    <a:pt x="297" y="1437"/>
                    <a:pt x="290" y="1454"/>
                  </a:cubicBezTo>
                  <a:moveTo>
                    <a:pt x="628" y="1396"/>
                  </a:moveTo>
                  <a:cubicBezTo>
                    <a:pt x="623" y="1384"/>
                    <a:pt x="620" y="1376"/>
                    <a:pt x="619" y="1373"/>
                  </a:cubicBezTo>
                  <a:cubicBezTo>
                    <a:pt x="623" y="1361"/>
                    <a:pt x="627" y="1349"/>
                    <a:pt x="630" y="1337"/>
                  </a:cubicBezTo>
                  <a:cubicBezTo>
                    <a:pt x="644" y="1369"/>
                    <a:pt x="644" y="1369"/>
                    <a:pt x="644" y="1369"/>
                  </a:cubicBezTo>
                  <a:cubicBezTo>
                    <a:pt x="641" y="1377"/>
                    <a:pt x="635" y="1386"/>
                    <a:pt x="628" y="1396"/>
                  </a:cubicBezTo>
                  <a:moveTo>
                    <a:pt x="520" y="1367"/>
                  </a:moveTo>
                  <a:cubicBezTo>
                    <a:pt x="517" y="1362"/>
                    <a:pt x="513" y="1357"/>
                    <a:pt x="511" y="1352"/>
                  </a:cubicBezTo>
                  <a:cubicBezTo>
                    <a:pt x="524" y="1347"/>
                    <a:pt x="536" y="1341"/>
                    <a:pt x="548" y="1336"/>
                  </a:cubicBezTo>
                  <a:cubicBezTo>
                    <a:pt x="549" y="1338"/>
                    <a:pt x="551" y="1341"/>
                    <a:pt x="552" y="1344"/>
                  </a:cubicBezTo>
                  <a:cubicBezTo>
                    <a:pt x="542" y="1351"/>
                    <a:pt x="531" y="1359"/>
                    <a:pt x="520" y="1367"/>
                  </a:cubicBezTo>
                  <a:moveTo>
                    <a:pt x="574" y="1445"/>
                  </a:moveTo>
                  <a:cubicBezTo>
                    <a:pt x="567" y="1426"/>
                    <a:pt x="561" y="1412"/>
                    <a:pt x="558" y="1405"/>
                  </a:cubicBezTo>
                  <a:cubicBezTo>
                    <a:pt x="585" y="1372"/>
                    <a:pt x="607" y="1344"/>
                    <a:pt x="621" y="1326"/>
                  </a:cubicBezTo>
                  <a:cubicBezTo>
                    <a:pt x="610" y="1370"/>
                    <a:pt x="594" y="1409"/>
                    <a:pt x="574" y="1445"/>
                  </a:cubicBezTo>
                  <a:moveTo>
                    <a:pt x="450" y="1363"/>
                  </a:moveTo>
                  <a:cubicBezTo>
                    <a:pt x="444" y="1352"/>
                    <a:pt x="437" y="1342"/>
                    <a:pt x="431" y="1332"/>
                  </a:cubicBezTo>
                  <a:cubicBezTo>
                    <a:pt x="449" y="1331"/>
                    <a:pt x="467" y="1329"/>
                    <a:pt x="485" y="1326"/>
                  </a:cubicBezTo>
                  <a:cubicBezTo>
                    <a:pt x="488" y="1332"/>
                    <a:pt x="491" y="1339"/>
                    <a:pt x="494" y="1346"/>
                  </a:cubicBezTo>
                  <a:cubicBezTo>
                    <a:pt x="480" y="1352"/>
                    <a:pt x="465" y="1358"/>
                    <a:pt x="450" y="1363"/>
                  </a:cubicBezTo>
                  <a:moveTo>
                    <a:pt x="387" y="1388"/>
                  </a:moveTo>
                  <a:cubicBezTo>
                    <a:pt x="379" y="1371"/>
                    <a:pt x="371" y="1354"/>
                    <a:pt x="365" y="1337"/>
                  </a:cubicBezTo>
                  <a:cubicBezTo>
                    <a:pt x="367" y="1332"/>
                    <a:pt x="369" y="1328"/>
                    <a:pt x="370" y="1325"/>
                  </a:cubicBezTo>
                  <a:cubicBezTo>
                    <a:pt x="385" y="1330"/>
                    <a:pt x="401" y="1332"/>
                    <a:pt x="418" y="1332"/>
                  </a:cubicBezTo>
                  <a:cubicBezTo>
                    <a:pt x="425" y="1343"/>
                    <a:pt x="432" y="1355"/>
                    <a:pt x="439" y="1366"/>
                  </a:cubicBezTo>
                  <a:cubicBezTo>
                    <a:pt x="424" y="1371"/>
                    <a:pt x="410" y="1375"/>
                    <a:pt x="397" y="1377"/>
                  </a:cubicBezTo>
                  <a:cubicBezTo>
                    <a:pt x="395" y="1377"/>
                    <a:pt x="395" y="1377"/>
                    <a:pt x="395" y="1377"/>
                  </a:cubicBezTo>
                  <a:cubicBezTo>
                    <a:pt x="394" y="1379"/>
                    <a:pt x="394" y="1379"/>
                    <a:pt x="394" y="1379"/>
                  </a:cubicBezTo>
                  <a:cubicBezTo>
                    <a:pt x="391" y="1381"/>
                    <a:pt x="389" y="1384"/>
                    <a:pt x="387" y="1388"/>
                  </a:cubicBezTo>
                  <a:moveTo>
                    <a:pt x="505" y="1342"/>
                  </a:moveTo>
                  <a:cubicBezTo>
                    <a:pt x="502" y="1336"/>
                    <a:pt x="499" y="1330"/>
                    <a:pt x="496" y="1324"/>
                  </a:cubicBezTo>
                  <a:cubicBezTo>
                    <a:pt x="511" y="1321"/>
                    <a:pt x="526" y="1318"/>
                    <a:pt x="540" y="1314"/>
                  </a:cubicBezTo>
                  <a:cubicBezTo>
                    <a:pt x="541" y="1318"/>
                    <a:pt x="542" y="1321"/>
                    <a:pt x="543" y="1325"/>
                  </a:cubicBezTo>
                  <a:cubicBezTo>
                    <a:pt x="531" y="1330"/>
                    <a:pt x="518" y="1336"/>
                    <a:pt x="505" y="1342"/>
                  </a:cubicBezTo>
                  <a:moveTo>
                    <a:pt x="561" y="1337"/>
                  </a:moveTo>
                  <a:cubicBezTo>
                    <a:pt x="560" y="1335"/>
                    <a:pt x="559" y="1333"/>
                    <a:pt x="559" y="1331"/>
                  </a:cubicBezTo>
                  <a:cubicBezTo>
                    <a:pt x="571" y="1325"/>
                    <a:pt x="583" y="1319"/>
                    <a:pt x="594" y="1314"/>
                  </a:cubicBezTo>
                  <a:cubicBezTo>
                    <a:pt x="584" y="1321"/>
                    <a:pt x="573" y="1328"/>
                    <a:pt x="561" y="1337"/>
                  </a:cubicBezTo>
                  <a:moveTo>
                    <a:pt x="170" y="1431"/>
                  </a:moveTo>
                  <a:cubicBezTo>
                    <a:pt x="157" y="1416"/>
                    <a:pt x="140" y="1400"/>
                    <a:pt x="119" y="1384"/>
                  </a:cubicBezTo>
                  <a:cubicBezTo>
                    <a:pt x="123" y="1361"/>
                    <a:pt x="127" y="1337"/>
                    <a:pt x="131" y="1312"/>
                  </a:cubicBezTo>
                  <a:cubicBezTo>
                    <a:pt x="151" y="1328"/>
                    <a:pt x="168" y="1344"/>
                    <a:pt x="180" y="1359"/>
                  </a:cubicBezTo>
                  <a:cubicBezTo>
                    <a:pt x="177" y="1378"/>
                    <a:pt x="174" y="1397"/>
                    <a:pt x="172" y="1417"/>
                  </a:cubicBezTo>
                  <a:cubicBezTo>
                    <a:pt x="171" y="1422"/>
                    <a:pt x="171" y="1427"/>
                    <a:pt x="170" y="1431"/>
                  </a:cubicBezTo>
                  <a:moveTo>
                    <a:pt x="577" y="1363"/>
                  </a:moveTo>
                  <a:cubicBezTo>
                    <a:pt x="574" y="1358"/>
                    <a:pt x="570" y="1352"/>
                    <a:pt x="567" y="1347"/>
                  </a:cubicBezTo>
                  <a:cubicBezTo>
                    <a:pt x="588" y="1332"/>
                    <a:pt x="606" y="1320"/>
                    <a:pt x="618" y="1311"/>
                  </a:cubicBezTo>
                  <a:cubicBezTo>
                    <a:pt x="609" y="1323"/>
                    <a:pt x="595" y="1341"/>
                    <a:pt x="577" y="1363"/>
                  </a:cubicBezTo>
                  <a:moveTo>
                    <a:pt x="554" y="1320"/>
                  </a:moveTo>
                  <a:cubicBezTo>
                    <a:pt x="553" y="1317"/>
                    <a:pt x="552" y="1314"/>
                    <a:pt x="551" y="1312"/>
                  </a:cubicBezTo>
                  <a:cubicBezTo>
                    <a:pt x="570" y="1307"/>
                    <a:pt x="587" y="1301"/>
                    <a:pt x="602" y="1297"/>
                  </a:cubicBezTo>
                  <a:cubicBezTo>
                    <a:pt x="589" y="1303"/>
                    <a:pt x="572" y="1311"/>
                    <a:pt x="554" y="1320"/>
                  </a:cubicBezTo>
                  <a:moveTo>
                    <a:pt x="492" y="1312"/>
                  </a:moveTo>
                  <a:cubicBezTo>
                    <a:pt x="490" y="1308"/>
                    <a:pt x="488" y="1303"/>
                    <a:pt x="486" y="1299"/>
                  </a:cubicBezTo>
                  <a:cubicBezTo>
                    <a:pt x="503" y="1298"/>
                    <a:pt x="519" y="1297"/>
                    <a:pt x="534" y="1296"/>
                  </a:cubicBezTo>
                  <a:cubicBezTo>
                    <a:pt x="535" y="1298"/>
                    <a:pt x="535" y="1300"/>
                    <a:pt x="536" y="1303"/>
                  </a:cubicBezTo>
                  <a:cubicBezTo>
                    <a:pt x="522" y="1306"/>
                    <a:pt x="507" y="1310"/>
                    <a:pt x="492" y="1312"/>
                  </a:cubicBezTo>
                  <a:moveTo>
                    <a:pt x="425" y="1320"/>
                  </a:moveTo>
                  <a:cubicBezTo>
                    <a:pt x="419" y="1310"/>
                    <a:pt x="414" y="1301"/>
                    <a:pt x="409" y="1293"/>
                  </a:cubicBezTo>
                  <a:cubicBezTo>
                    <a:pt x="430" y="1297"/>
                    <a:pt x="452" y="1299"/>
                    <a:pt x="474" y="1299"/>
                  </a:cubicBezTo>
                  <a:cubicBezTo>
                    <a:pt x="476" y="1304"/>
                    <a:pt x="478" y="1309"/>
                    <a:pt x="480" y="1314"/>
                  </a:cubicBezTo>
                  <a:cubicBezTo>
                    <a:pt x="461" y="1317"/>
                    <a:pt x="442" y="1319"/>
                    <a:pt x="425" y="1320"/>
                  </a:cubicBezTo>
                  <a:moveTo>
                    <a:pt x="547" y="1300"/>
                  </a:moveTo>
                  <a:cubicBezTo>
                    <a:pt x="546" y="1298"/>
                    <a:pt x="546" y="1296"/>
                    <a:pt x="545" y="1294"/>
                  </a:cubicBezTo>
                  <a:cubicBezTo>
                    <a:pt x="563" y="1292"/>
                    <a:pt x="578" y="1290"/>
                    <a:pt x="592" y="1287"/>
                  </a:cubicBezTo>
                  <a:cubicBezTo>
                    <a:pt x="579" y="1291"/>
                    <a:pt x="564" y="1296"/>
                    <a:pt x="547" y="1300"/>
                  </a:cubicBezTo>
                  <a:moveTo>
                    <a:pt x="333" y="1391"/>
                  </a:moveTo>
                  <a:cubicBezTo>
                    <a:pt x="328" y="1380"/>
                    <a:pt x="323" y="1370"/>
                    <a:pt x="318" y="1361"/>
                  </a:cubicBezTo>
                  <a:cubicBezTo>
                    <a:pt x="322" y="1333"/>
                    <a:pt x="328" y="1306"/>
                    <a:pt x="334" y="1286"/>
                  </a:cubicBezTo>
                  <a:cubicBezTo>
                    <a:pt x="339" y="1302"/>
                    <a:pt x="345" y="1319"/>
                    <a:pt x="352" y="1337"/>
                  </a:cubicBezTo>
                  <a:cubicBezTo>
                    <a:pt x="346" y="1351"/>
                    <a:pt x="339" y="1371"/>
                    <a:pt x="333" y="1391"/>
                  </a:cubicBezTo>
                  <a:moveTo>
                    <a:pt x="482" y="1287"/>
                  </a:moveTo>
                  <a:cubicBezTo>
                    <a:pt x="480" y="1282"/>
                    <a:pt x="479" y="1279"/>
                    <a:pt x="478" y="1277"/>
                  </a:cubicBezTo>
                  <a:cubicBezTo>
                    <a:pt x="486" y="1277"/>
                    <a:pt x="494" y="1278"/>
                    <a:pt x="502" y="1278"/>
                  </a:cubicBezTo>
                  <a:cubicBezTo>
                    <a:pt x="510" y="1279"/>
                    <a:pt x="519" y="1279"/>
                    <a:pt x="527" y="1279"/>
                  </a:cubicBezTo>
                  <a:cubicBezTo>
                    <a:pt x="528" y="1279"/>
                    <a:pt x="530" y="1279"/>
                    <a:pt x="531" y="1279"/>
                  </a:cubicBezTo>
                  <a:cubicBezTo>
                    <a:pt x="531" y="1280"/>
                    <a:pt x="532" y="1282"/>
                    <a:pt x="532" y="1284"/>
                  </a:cubicBezTo>
                  <a:cubicBezTo>
                    <a:pt x="516" y="1285"/>
                    <a:pt x="499" y="1286"/>
                    <a:pt x="482" y="1287"/>
                  </a:cubicBezTo>
                  <a:moveTo>
                    <a:pt x="543" y="1282"/>
                  </a:moveTo>
                  <a:cubicBezTo>
                    <a:pt x="543" y="1281"/>
                    <a:pt x="543" y="1280"/>
                    <a:pt x="543" y="1279"/>
                  </a:cubicBezTo>
                  <a:cubicBezTo>
                    <a:pt x="556" y="1278"/>
                    <a:pt x="569" y="1278"/>
                    <a:pt x="581" y="1277"/>
                  </a:cubicBezTo>
                  <a:cubicBezTo>
                    <a:pt x="570" y="1279"/>
                    <a:pt x="557" y="1281"/>
                    <a:pt x="543" y="1282"/>
                  </a:cubicBezTo>
                  <a:moveTo>
                    <a:pt x="109" y="1376"/>
                  </a:moveTo>
                  <a:cubicBezTo>
                    <a:pt x="93" y="1365"/>
                    <a:pt x="76" y="1354"/>
                    <a:pt x="57" y="1344"/>
                  </a:cubicBezTo>
                  <a:cubicBezTo>
                    <a:pt x="61" y="1323"/>
                    <a:pt x="65" y="1301"/>
                    <a:pt x="69" y="1279"/>
                  </a:cubicBezTo>
                  <a:cubicBezTo>
                    <a:pt x="70" y="1276"/>
                    <a:pt x="70" y="1273"/>
                    <a:pt x="71" y="1271"/>
                  </a:cubicBezTo>
                  <a:cubicBezTo>
                    <a:pt x="89" y="1281"/>
                    <a:pt x="106" y="1293"/>
                    <a:pt x="121" y="1304"/>
                  </a:cubicBezTo>
                  <a:cubicBezTo>
                    <a:pt x="117" y="1329"/>
                    <a:pt x="112" y="1353"/>
                    <a:pt x="109" y="1376"/>
                  </a:cubicBezTo>
                  <a:moveTo>
                    <a:pt x="359" y="1322"/>
                  </a:moveTo>
                  <a:cubicBezTo>
                    <a:pt x="352" y="1303"/>
                    <a:pt x="345" y="1285"/>
                    <a:pt x="339" y="1267"/>
                  </a:cubicBezTo>
                  <a:cubicBezTo>
                    <a:pt x="340" y="1266"/>
                    <a:pt x="340" y="1264"/>
                    <a:pt x="341" y="1263"/>
                  </a:cubicBezTo>
                  <a:cubicBezTo>
                    <a:pt x="356" y="1275"/>
                    <a:pt x="374" y="1283"/>
                    <a:pt x="394" y="1289"/>
                  </a:cubicBezTo>
                  <a:cubicBezTo>
                    <a:pt x="399" y="1298"/>
                    <a:pt x="405" y="1309"/>
                    <a:pt x="411" y="1320"/>
                  </a:cubicBezTo>
                  <a:cubicBezTo>
                    <a:pt x="396" y="1319"/>
                    <a:pt x="382" y="1317"/>
                    <a:pt x="370" y="1313"/>
                  </a:cubicBezTo>
                  <a:cubicBezTo>
                    <a:pt x="367" y="1312"/>
                    <a:pt x="367" y="1312"/>
                    <a:pt x="367" y="1312"/>
                  </a:cubicBezTo>
                  <a:cubicBezTo>
                    <a:pt x="364" y="1314"/>
                    <a:pt x="364" y="1314"/>
                    <a:pt x="364" y="1314"/>
                  </a:cubicBezTo>
                  <a:cubicBezTo>
                    <a:pt x="363" y="1316"/>
                    <a:pt x="361" y="1319"/>
                    <a:pt x="359" y="1322"/>
                  </a:cubicBezTo>
                  <a:moveTo>
                    <a:pt x="470" y="1287"/>
                  </a:moveTo>
                  <a:cubicBezTo>
                    <a:pt x="446" y="1286"/>
                    <a:pt x="423" y="1284"/>
                    <a:pt x="401" y="1279"/>
                  </a:cubicBezTo>
                  <a:cubicBezTo>
                    <a:pt x="397" y="1270"/>
                    <a:pt x="393" y="1263"/>
                    <a:pt x="390" y="1258"/>
                  </a:cubicBezTo>
                  <a:cubicBezTo>
                    <a:pt x="413" y="1266"/>
                    <a:pt x="440" y="1273"/>
                    <a:pt x="470" y="1276"/>
                  </a:cubicBezTo>
                  <a:cubicBezTo>
                    <a:pt x="467" y="1277"/>
                    <a:pt x="467" y="1277"/>
                    <a:pt x="467" y="1277"/>
                  </a:cubicBezTo>
                  <a:cubicBezTo>
                    <a:pt x="467" y="1278"/>
                    <a:pt x="468" y="1281"/>
                    <a:pt x="470" y="1287"/>
                  </a:cubicBezTo>
                  <a:moveTo>
                    <a:pt x="183" y="1345"/>
                  </a:moveTo>
                  <a:cubicBezTo>
                    <a:pt x="170" y="1330"/>
                    <a:pt x="153" y="1314"/>
                    <a:pt x="134" y="1299"/>
                  </a:cubicBezTo>
                  <a:cubicBezTo>
                    <a:pt x="135" y="1293"/>
                    <a:pt x="136" y="1287"/>
                    <a:pt x="137" y="1282"/>
                  </a:cubicBezTo>
                  <a:cubicBezTo>
                    <a:pt x="141" y="1261"/>
                    <a:pt x="145" y="1241"/>
                    <a:pt x="148" y="1220"/>
                  </a:cubicBezTo>
                  <a:cubicBezTo>
                    <a:pt x="168" y="1236"/>
                    <a:pt x="186" y="1252"/>
                    <a:pt x="200" y="1269"/>
                  </a:cubicBezTo>
                  <a:cubicBezTo>
                    <a:pt x="198" y="1275"/>
                    <a:pt x="197" y="1281"/>
                    <a:pt x="196" y="1287"/>
                  </a:cubicBezTo>
                  <a:cubicBezTo>
                    <a:pt x="191" y="1306"/>
                    <a:pt x="187" y="1325"/>
                    <a:pt x="183" y="1345"/>
                  </a:cubicBezTo>
                  <a:moveTo>
                    <a:pt x="298" y="1324"/>
                  </a:moveTo>
                  <a:cubicBezTo>
                    <a:pt x="298" y="1324"/>
                    <a:pt x="298" y="1323"/>
                    <a:pt x="298" y="1323"/>
                  </a:cubicBezTo>
                  <a:cubicBezTo>
                    <a:pt x="298" y="1284"/>
                    <a:pt x="304" y="1244"/>
                    <a:pt x="309" y="1219"/>
                  </a:cubicBezTo>
                  <a:cubicBezTo>
                    <a:pt x="312" y="1217"/>
                    <a:pt x="312" y="1217"/>
                    <a:pt x="312" y="1217"/>
                  </a:cubicBezTo>
                  <a:cubicBezTo>
                    <a:pt x="316" y="1231"/>
                    <a:pt x="321" y="1248"/>
                    <a:pt x="327" y="1268"/>
                  </a:cubicBezTo>
                  <a:cubicBezTo>
                    <a:pt x="322" y="1286"/>
                    <a:pt x="315" y="1314"/>
                    <a:pt x="310" y="1344"/>
                  </a:cubicBezTo>
                  <a:cubicBezTo>
                    <a:pt x="303" y="1331"/>
                    <a:pt x="299" y="1323"/>
                    <a:pt x="299" y="1323"/>
                  </a:cubicBezTo>
                  <a:cubicBezTo>
                    <a:pt x="298" y="1324"/>
                    <a:pt x="298" y="1324"/>
                    <a:pt x="298" y="1324"/>
                  </a:cubicBezTo>
                  <a:moveTo>
                    <a:pt x="334" y="1252"/>
                  </a:moveTo>
                  <a:cubicBezTo>
                    <a:pt x="330" y="1238"/>
                    <a:pt x="326" y="1225"/>
                    <a:pt x="323" y="1215"/>
                  </a:cubicBezTo>
                  <a:cubicBezTo>
                    <a:pt x="337" y="1230"/>
                    <a:pt x="354" y="1242"/>
                    <a:pt x="374" y="1251"/>
                  </a:cubicBezTo>
                  <a:cubicBezTo>
                    <a:pt x="373" y="1251"/>
                    <a:pt x="373" y="1251"/>
                    <a:pt x="373" y="1251"/>
                  </a:cubicBezTo>
                  <a:cubicBezTo>
                    <a:pt x="374" y="1253"/>
                    <a:pt x="379" y="1261"/>
                    <a:pt x="386" y="1274"/>
                  </a:cubicBezTo>
                  <a:cubicBezTo>
                    <a:pt x="369" y="1268"/>
                    <a:pt x="355" y="1260"/>
                    <a:pt x="343" y="1250"/>
                  </a:cubicBezTo>
                  <a:cubicBezTo>
                    <a:pt x="339" y="1246"/>
                    <a:pt x="339" y="1246"/>
                    <a:pt x="339" y="1246"/>
                  </a:cubicBezTo>
                  <a:cubicBezTo>
                    <a:pt x="335" y="1250"/>
                    <a:pt x="335" y="1250"/>
                    <a:pt x="335" y="1250"/>
                  </a:cubicBezTo>
                  <a:cubicBezTo>
                    <a:pt x="335" y="1250"/>
                    <a:pt x="335" y="1251"/>
                    <a:pt x="334" y="1252"/>
                  </a:cubicBezTo>
                  <a:moveTo>
                    <a:pt x="124" y="1292"/>
                  </a:moveTo>
                  <a:cubicBezTo>
                    <a:pt x="108" y="1280"/>
                    <a:pt x="91" y="1269"/>
                    <a:pt x="73" y="1258"/>
                  </a:cubicBezTo>
                  <a:cubicBezTo>
                    <a:pt x="78" y="1233"/>
                    <a:pt x="83" y="1206"/>
                    <a:pt x="87" y="1179"/>
                  </a:cubicBezTo>
                  <a:cubicBezTo>
                    <a:pt x="105" y="1189"/>
                    <a:pt x="123" y="1201"/>
                    <a:pt x="138" y="1212"/>
                  </a:cubicBezTo>
                  <a:cubicBezTo>
                    <a:pt x="134" y="1235"/>
                    <a:pt x="130" y="1257"/>
                    <a:pt x="126" y="1279"/>
                  </a:cubicBezTo>
                  <a:cubicBezTo>
                    <a:pt x="125" y="1283"/>
                    <a:pt x="125" y="1287"/>
                    <a:pt x="124" y="1292"/>
                  </a:cubicBezTo>
                  <a:moveTo>
                    <a:pt x="283" y="1404"/>
                  </a:moveTo>
                  <a:cubicBezTo>
                    <a:pt x="277" y="1343"/>
                    <a:pt x="264" y="1273"/>
                    <a:pt x="254" y="1218"/>
                  </a:cubicBezTo>
                  <a:cubicBezTo>
                    <a:pt x="255" y="1206"/>
                    <a:pt x="256" y="1192"/>
                    <a:pt x="256" y="1178"/>
                  </a:cubicBezTo>
                  <a:cubicBezTo>
                    <a:pt x="267" y="1205"/>
                    <a:pt x="279" y="1237"/>
                    <a:pt x="290" y="1268"/>
                  </a:cubicBezTo>
                  <a:cubicBezTo>
                    <a:pt x="288" y="1285"/>
                    <a:pt x="287" y="1304"/>
                    <a:pt x="287" y="1323"/>
                  </a:cubicBezTo>
                  <a:cubicBezTo>
                    <a:pt x="287" y="1336"/>
                    <a:pt x="287" y="1350"/>
                    <a:pt x="289" y="1364"/>
                  </a:cubicBezTo>
                  <a:cubicBezTo>
                    <a:pt x="289" y="1365"/>
                    <a:pt x="290" y="1367"/>
                    <a:pt x="290" y="1369"/>
                  </a:cubicBezTo>
                  <a:cubicBezTo>
                    <a:pt x="290" y="1379"/>
                    <a:pt x="287" y="1390"/>
                    <a:pt x="283" y="1404"/>
                  </a:cubicBezTo>
                  <a:moveTo>
                    <a:pt x="439" y="1221"/>
                  </a:moveTo>
                  <a:cubicBezTo>
                    <a:pt x="395" y="1212"/>
                    <a:pt x="361" y="1194"/>
                    <a:pt x="344" y="1169"/>
                  </a:cubicBezTo>
                  <a:cubicBezTo>
                    <a:pt x="364" y="1183"/>
                    <a:pt x="384" y="1195"/>
                    <a:pt x="405" y="1204"/>
                  </a:cubicBezTo>
                  <a:cubicBezTo>
                    <a:pt x="415" y="1211"/>
                    <a:pt x="426" y="1217"/>
                    <a:pt x="439" y="1221"/>
                  </a:cubicBezTo>
                  <a:moveTo>
                    <a:pt x="526" y="1205"/>
                  </a:moveTo>
                  <a:cubicBezTo>
                    <a:pt x="487" y="1202"/>
                    <a:pt x="458" y="1188"/>
                    <a:pt x="448" y="1165"/>
                  </a:cubicBezTo>
                  <a:cubicBezTo>
                    <a:pt x="460" y="1165"/>
                    <a:pt x="471" y="1164"/>
                    <a:pt x="481" y="1163"/>
                  </a:cubicBezTo>
                  <a:cubicBezTo>
                    <a:pt x="482" y="1165"/>
                    <a:pt x="482" y="1166"/>
                    <a:pt x="482" y="1167"/>
                  </a:cubicBezTo>
                  <a:cubicBezTo>
                    <a:pt x="487" y="1185"/>
                    <a:pt x="508" y="1196"/>
                    <a:pt x="536" y="1197"/>
                  </a:cubicBezTo>
                  <a:cubicBezTo>
                    <a:pt x="533" y="1199"/>
                    <a:pt x="529" y="1202"/>
                    <a:pt x="526" y="1205"/>
                  </a:cubicBezTo>
                  <a:moveTo>
                    <a:pt x="545" y="1205"/>
                  </a:moveTo>
                  <a:cubicBezTo>
                    <a:pt x="548" y="1202"/>
                    <a:pt x="551" y="1199"/>
                    <a:pt x="554" y="1196"/>
                  </a:cubicBezTo>
                  <a:cubicBezTo>
                    <a:pt x="557" y="1196"/>
                    <a:pt x="559" y="1196"/>
                    <a:pt x="562" y="1195"/>
                  </a:cubicBezTo>
                  <a:cubicBezTo>
                    <a:pt x="571" y="1194"/>
                    <a:pt x="580" y="1192"/>
                    <a:pt x="589" y="1189"/>
                  </a:cubicBezTo>
                  <a:cubicBezTo>
                    <a:pt x="609" y="1182"/>
                    <a:pt x="627" y="1172"/>
                    <a:pt x="641" y="1161"/>
                  </a:cubicBezTo>
                  <a:cubicBezTo>
                    <a:pt x="649" y="1163"/>
                    <a:pt x="659" y="1165"/>
                    <a:pt x="668" y="1167"/>
                  </a:cubicBezTo>
                  <a:cubicBezTo>
                    <a:pt x="652" y="1177"/>
                    <a:pt x="633" y="1186"/>
                    <a:pt x="613" y="1192"/>
                  </a:cubicBezTo>
                  <a:cubicBezTo>
                    <a:pt x="599" y="1197"/>
                    <a:pt x="586" y="1200"/>
                    <a:pt x="572" y="1202"/>
                  </a:cubicBezTo>
                  <a:cubicBezTo>
                    <a:pt x="563" y="1204"/>
                    <a:pt x="553" y="1204"/>
                    <a:pt x="545" y="1205"/>
                  </a:cubicBezTo>
                  <a:moveTo>
                    <a:pt x="505" y="1217"/>
                  </a:moveTo>
                  <a:cubicBezTo>
                    <a:pt x="474" y="1213"/>
                    <a:pt x="450" y="1205"/>
                    <a:pt x="420" y="1192"/>
                  </a:cubicBezTo>
                  <a:cubicBezTo>
                    <a:pt x="408" y="1184"/>
                    <a:pt x="404" y="1172"/>
                    <a:pt x="404" y="1159"/>
                  </a:cubicBezTo>
                  <a:cubicBezTo>
                    <a:pt x="404" y="1159"/>
                    <a:pt x="404" y="1159"/>
                    <a:pt x="404" y="1159"/>
                  </a:cubicBezTo>
                  <a:cubicBezTo>
                    <a:pt x="414" y="1163"/>
                    <a:pt x="429" y="1163"/>
                    <a:pt x="444" y="1164"/>
                  </a:cubicBezTo>
                  <a:cubicBezTo>
                    <a:pt x="452" y="1190"/>
                    <a:pt x="475" y="1208"/>
                    <a:pt x="512" y="1214"/>
                  </a:cubicBezTo>
                  <a:cubicBezTo>
                    <a:pt x="510" y="1215"/>
                    <a:pt x="507" y="1216"/>
                    <a:pt x="505" y="1217"/>
                  </a:cubicBezTo>
                  <a:moveTo>
                    <a:pt x="203" y="1255"/>
                  </a:moveTo>
                  <a:cubicBezTo>
                    <a:pt x="188" y="1239"/>
                    <a:pt x="171" y="1223"/>
                    <a:pt x="151" y="1207"/>
                  </a:cubicBezTo>
                  <a:cubicBezTo>
                    <a:pt x="154" y="1191"/>
                    <a:pt x="156" y="1175"/>
                    <a:pt x="159" y="1158"/>
                  </a:cubicBezTo>
                  <a:cubicBezTo>
                    <a:pt x="177" y="1175"/>
                    <a:pt x="193" y="1193"/>
                    <a:pt x="207" y="1210"/>
                  </a:cubicBezTo>
                  <a:cubicBezTo>
                    <a:pt x="212" y="1205"/>
                    <a:pt x="212" y="1205"/>
                    <a:pt x="212" y="1205"/>
                  </a:cubicBezTo>
                  <a:cubicBezTo>
                    <a:pt x="210" y="1217"/>
                    <a:pt x="208" y="1229"/>
                    <a:pt x="206" y="1240"/>
                  </a:cubicBezTo>
                  <a:cubicBezTo>
                    <a:pt x="202" y="1241"/>
                    <a:pt x="202" y="1241"/>
                    <a:pt x="202" y="1241"/>
                  </a:cubicBezTo>
                  <a:cubicBezTo>
                    <a:pt x="202" y="1242"/>
                    <a:pt x="203" y="1244"/>
                    <a:pt x="204" y="1248"/>
                  </a:cubicBezTo>
                  <a:cubicBezTo>
                    <a:pt x="204" y="1251"/>
                    <a:pt x="203" y="1253"/>
                    <a:pt x="203" y="1255"/>
                  </a:cubicBezTo>
                  <a:moveTo>
                    <a:pt x="240" y="1374"/>
                  </a:moveTo>
                  <a:cubicBezTo>
                    <a:pt x="232" y="1316"/>
                    <a:pt x="221" y="1268"/>
                    <a:pt x="216" y="1248"/>
                  </a:cubicBezTo>
                  <a:cubicBezTo>
                    <a:pt x="222" y="1218"/>
                    <a:pt x="227" y="1187"/>
                    <a:pt x="230" y="1155"/>
                  </a:cubicBezTo>
                  <a:cubicBezTo>
                    <a:pt x="233" y="1172"/>
                    <a:pt x="238" y="1194"/>
                    <a:pt x="242" y="1218"/>
                  </a:cubicBezTo>
                  <a:cubicBezTo>
                    <a:pt x="240" y="1248"/>
                    <a:pt x="238" y="1268"/>
                    <a:pt x="238" y="1269"/>
                  </a:cubicBezTo>
                  <a:cubicBezTo>
                    <a:pt x="243" y="1269"/>
                    <a:pt x="243" y="1269"/>
                    <a:pt x="243" y="1269"/>
                  </a:cubicBezTo>
                  <a:cubicBezTo>
                    <a:pt x="238" y="1270"/>
                    <a:pt x="238" y="1270"/>
                    <a:pt x="238" y="1270"/>
                  </a:cubicBezTo>
                  <a:cubicBezTo>
                    <a:pt x="240" y="1292"/>
                    <a:pt x="241" y="1314"/>
                    <a:pt x="241" y="1337"/>
                  </a:cubicBezTo>
                  <a:cubicBezTo>
                    <a:pt x="241" y="1349"/>
                    <a:pt x="241" y="1362"/>
                    <a:pt x="240" y="1374"/>
                  </a:cubicBezTo>
                  <a:moveTo>
                    <a:pt x="383" y="1180"/>
                  </a:moveTo>
                  <a:cubicBezTo>
                    <a:pt x="369" y="1172"/>
                    <a:pt x="355" y="1163"/>
                    <a:pt x="341" y="1152"/>
                  </a:cubicBezTo>
                  <a:cubicBezTo>
                    <a:pt x="353" y="1155"/>
                    <a:pt x="364" y="1157"/>
                    <a:pt x="375" y="1159"/>
                  </a:cubicBezTo>
                  <a:cubicBezTo>
                    <a:pt x="376" y="1160"/>
                    <a:pt x="376" y="1162"/>
                    <a:pt x="376" y="1164"/>
                  </a:cubicBezTo>
                  <a:cubicBezTo>
                    <a:pt x="378" y="1170"/>
                    <a:pt x="380" y="1175"/>
                    <a:pt x="383" y="1180"/>
                  </a:cubicBezTo>
                  <a:moveTo>
                    <a:pt x="63" y="1253"/>
                  </a:moveTo>
                  <a:cubicBezTo>
                    <a:pt x="47" y="1244"/>
                    <a:pt x="30" y="1236"/>
                    <a:pt x="13" y="1229"/>
                  </a:cubicBezTo>
                  <a:cubicBezTo>
                    <a:pt x="19" y="1204"/>
                    <a:pt x="24" y="1177"/>
                    <a:pt x="30" y="1150"/>
                  </a:cubicBezTo>
                  <a:cubicBezTo>
                    <a:pt x="46" y="1157"/>
                    <a:pt x="62" y="1165"/>
                    <a:pt x="77" y="1173"/>
                  </a:cubicBezTo>
                  <a:cubicBezTo>
                    <a:pt x="72" y="1200"/>
                    <a:pt x="67" y="1227"/>
                    <a:pt x="63" y="1253"/>
                  </a:cubicBezTo>
                  <a:moveTo>
                    <a:pt x="540" y="1185"/>
                  </a:moveTo>
                  <a:cubicBezTo>
                    <a:pt x="515" y="1185"/>
                    <a:pt x="497" y="1177"/>
                    <a:pt x="493" y="1164"/>
                  </a:cubicBezTo>
                  <a:cubicBezTo>
                    <a:pt x="493" y="1162"/>
                    <a:pt x="493" y="1162"/>
                    <a:pt x="493" y="1162"/>
                  </a:cubicBezTo>
                  <a:cubicBezTo>
                    <a:pt x="529" y="1159"/>
                    <a:pt x="555" y="1151"/>
                    <a:pt x="568" y="1146"/>
                  </a:cubicBezTo>
                  <a:cubicBezTo>
                    <a:pt x="566" y="1155"/>
                    <a:pt x="561" y="1170"/>
                    <a:pt x="548" y="1185"/>
                  </a:cubicBezTo>
                  <a:cubicBezTo>
                    <a:pt x="546" y="1185"/>
                    <a:pt x="543" y="1185"/>
                    <a:pt x="540" y="1185"/>
                  </a:cubicBezTo>
                  <a:cubicBezTo>
                    <a:pt x="540" y="1185"/>
                    <a:pt x="540" y="1185"/>
                    <a:pt x="540" y="1185"/>
                  </a:cubicBezTo>
                  <a:moveTo>
                    <a:pt x="564" y="1183"/>
                  </a:moveTo>
                  <a:cubicBezTo>
                    <a:pt x="572" y="1172"/>
                    <a:pt x="576" y="1161"/>
                    <a:pt x="578" y="1153"/>
                  </a:cubicBezTo>
                  <a:cubicBezTo>
                    <a:pt x="587" y="1149"/>
                    <a:pt x="587" y="1149"/>
                    <a:pt x="587" y="1149"/>
                  </a:cubicBezTo>
                  <a:cubicBezTo>
                    <a:pt x="587" y="1148"/>
                    <a:pt x="587" y="1147"/>
                    <a:pt x="586" y="1146"/>
                  </a:cubicBezTo>
                  <a:cubicBezTo>
                    <a:pt x="590" y="1147"/>
                    <a:pt x="590" y="1147"/>
                    <a:pt x="590" y="1147"/>
                  </a:cubicBezTo>
                  <a:cubicBezTo>
                    <a:pt x="592" y="1147"/>
                    <a:pt x="606" y="1152"/>
                    <a:pt x="626" y="1157"/>
                  </a:cubicBezTo>
                  <a:cubicBezTo>
                    <a:pt x="615" y="1165"/>
                    <a:pt x="601" y="1172"/>
                    <a:pt x="586" y="1177"/>
                  </a:cubicBezTo>
                  <a:cubicBezTo>
                    <a:pt x="579" y="1180"/>
                    <a:pt x="571" y="1181"/>
                    <a:pt x="564" y="1183"/>
                  </a:cubicBezTo>
                  <a:moveTo>
                    <a:pt x="493" y="1150"/>
                  </a:moveTo>
                  <a:cubicBezTo>
                    <a:pt x="495" y="1147"/>
                    <a:pt x="496" y="1143"/>
                    <a:pt x="499" y="1140"/>
                  </a:cubicBezTo>
                  <a:cubicBezTo>
                    <a:pt x="510" y="1142"/>
                    <a:pt x="520" y="1143"/>
                    <a:pt x="530" y="1144"/>
                  </a:cubicBezTo>
                  <a:cubicBezTo>
                    <a:pt x="519" y="1146"/>
                    <a:pt x="507" y="1148"/>
                    <a:pt x="493" y="1150"/>
                  </a:cubicBezTo>
                  <a:moveTo>
                    <a:pt x="638" y="1148"/>
                  </a:moveTo>
                  <a:cubicBezTo>
                    <a:pt x="631" y="1146"/>
                    <a:pt x="625" y="1145"/>
                    <a:pt x="620" y="1143"/>
                  </a:cubicBezTo>
                  <a:cubicBezTo>
                    <a:pt x="628" y="1142"/>
                    <a:pt x="637" y="1140"/>
                    <a:pt x="648" y="1138"/>
                  </a:cubicBezTo>
                  <a:cubicBezTo>
                    <a:pt x="646" y="1140"/>
                    <a:pt x="644" y="1143"/>
                    <a:pt x="641" y="1145"/>
                  </a:cubicBezTo>
                  <a:cubicBezTo>
                    <a:pt x="640" y="1146"/>
                    <a:pt x="639" y="1147"/>
                    <a:pt x="638" y="1148"/>
                  </a:cubicBezTo>
                  <a:moveTo>
                    <a:pt x="293" y="1244"/>
                  </a:moveTo>
                  <a:cubicBezTo>
                    <a:pt x="281" y="1210"/>
                    <a:pt x="269" y="1178"/>
                    <a:pt x="258" y="1151"/>
                  </a:cubicBezTo>
                  <a:cubicBezTo>
                    <a:pt x="258" y="1145"/>
                    <a:pt x="258" y="1140"/>
                    <a:pt x="258" y="1134"/>
                  </a:cubicBezTo>
                  <a:cubicBezTo>
                    <a:pt x="272" y="1159"/>
                    <a:pt x="288" y="1186"/>
                    <a:pt x="300" y="1208"/>
                  </a:cubicBezTo>
                  <a:cubicBezTo>
                    <a:pt x="298" y="1217"/>
                    <a:pt x="296" y="1230"/>
                    <a:pt x="293" y="1244"/>
                  </a:cubicBezTo>
                  <a:moveTo>
                    <a:pt x="245" y="1175"/>
                  </a:moveTo>
                  <a:cubicBezTo>
                    <a:pt x="241" y="1155"/>
                    <a:pt x="238" y="1139"/>
                    <a:pt x="236" y="1130"/>
                  </a:cubicBezTo>
                  <a:cubicBezTo>
                    <a:pt x="236" y="1129"/>
                    <a:pt x="236" y="1129"/>
                    <a:pt x="236" y="1129"/>
                  </a:cubicBezTo>
                  <a:cubicBezTo>
                    <a:pt x="239" y="1137"/>
                    <a:pt x="243" y="1145"/>
                    <a:pt x="246" y="1153"/>
                  </a:cubicBezTo>
                  <a:cubicBezTo>
                    <a:pt x="246" y="1161"/>
                    <a:pt x="246" y="1168"/>
                    <a:pt x="245" y="1175"/>
                  </a:cubicBezTo>
                  <a:moveTo>
                    <a:pt x="235" y="1127"/>
                  </a:moveTo>
                  <a:cubicBezTo>
                    <a:pt x="235" y="1127"/>
                    <a:pt x="235" y="1127"/>
                    <a:pt x="235" y="1127"/>
                  </a:cubicBezTo>
                  <a:cubicBezTo>
                    <a:pt x="235" y="1126"/>
                    <a:pt x="235" y="1126"/>
                    <a:pt x="235" y="1126"/>
                  </a:cubicBezTo>
                  <a:cubicBezTo>
                    <a:pt x="235" y="1127"/>
                    <a:pt x="235" y="1127"/>
                    <a:pt x="235" y="1127"/>
                  </a:cubicBezTo>
                  <a:moveTo>
                    <a:pt x="447" y="1153"/>
                  </a:moveTo>
                  <a:cubicBezTo>
                    <a:pt x="447" y="1153"/>
                    <a:pt x="446" y="1153"/>
                    <a:pt x="445" y="1153"/>
                  </a:cubicBezTo>
                  <a:cubicBezTo>
                    <a:pt x="445" y="1151"/>
                    <a:pt x="445" y="1149"/>
                    <a:pt x="445" y="1147"/>
                  </a:cubicBezTo>
                  <a:cubicBezTo>
                    <a:pt x="445" y="1140"/>
                    <a:pt x="446" y="1133"/>
                    <a:pt x="449" y="1126"/>
                  </a:cubicBezTo>
                  <a:cubicBezTo>
                    <a:pt x="462" y="1131"/>
                    <a:pt x="475" y="1134"/>
                    <a:pt x="487" y="1137"/>
                  </a:cubicBezTo>
                  <a:cubicBezTo>
                    <a:pt x="484" y="1142"/>
                    <a:pt x="483" y="1147"/>
                    <a:pt x="482" y="1151"/>
                  </a:cubicBezTo>
                  <a:cubicBezTo>
                    <a:pt x="471" y="1152"/>
                    <a:pt x="460" y="1153"/>
                    <a:pt x="447" y="1153"/>
                  </a:cubicBezTo>
                  <a:moveTo>
                    <a:pt x="547" y="1133"/>
                  </a:moveTo>
                  <a:cubicBezTo>
                    <a:pt x="536" y="1133"/>
                    <a:pt x="522" y="1132"/>
                    <a:pt x="507" y="1130"/>
                  </a:cubicBezTo>
                  <a:cubicBezTo>
                    <a:pt x="511" y="1126"/>
                    <a:pt x="515" y="1122"/>
                    <a:pt x="520" y="1119"/>
                  </a:cubicBezTo>
                  <a:cubicBezTo>
                    <a:pt x="531" y="1125"/>
                    <a:pt x="541" y="1129"/>
                    <a:pt x="549" y="1133"/>
                  </a:cubicBezTo>
                  <a:cubicBezTo>
                    <a:pt x="548" y="1133"/>
                    <a:pt x="547" y="1133"/>
                    <a:pt x="547" y="1133"/>
                  </a:cubicBezTo>
                  <a:moveTo>
                    <a:pt x="231" y="1120"/>
                  </a:moveTo>
                  <a:cubicBezTo>
                    <a:pt x="231" y="1120"/>
                    <a:pt x="231" y="1119"/>
                    <a:pt x="231" y="1118"/>
                  </a:cubicBezTo>
                  <a:cubicBezTo>
                    <a:pt x="232" y="1119"/>
                    <a:pt x="232" y="1120"/>
                    <a:pt x="232" y="1120"/>
                  </a:cubicBezTo>
                  <a:cubicBezTo>
                    <a:pt x="231" y="1120"/>
                    <a:pt x="231" y="1120"/>
                    <a:pt x="231" y="1120"/>
                  </a:cubicBezTo>
                  <a:moveTo>
                    <a:pt x="546" y="1119"/>
                  </a:moveTo>
                  <a:cubicBezTo>
                    <a:pt x="541" y="1117"/>
                    <a:pt x="536" y="1114"/>
                    <a:pt x="531" y="1111"/>
                  </a:cubicBezTo>
                  <a:cubicBezTo>
                    <a:pt x="532" y="1110"/>
                    <a:pt x="534" y="1110"/>
                    <a:pt x="535" y="1109"/>
                  </a:cubicBezTo>
                  <a:cubicBezTo>
                    <a:pt x="539" y="1112"/>
                    <a:pt x="542" y="1116"/>
                    <a:pt x="546" y="1119"/>
                  </a:cubicBezTo>
                  <a:moveTo>
                    <a:pt x="141" y="1200"/>
                  </a:moveTo>
                  <a:cubicBezTo>
                    <a:pt x="125" y="1188"/>
                    <a:pt x="107" y="1177"/>
                    <a:pt x="89" y="1167"/>
                  </a:cubicBezTo>
                  <a:cubicBezTo>
                    <a:pt x="92" y="1147"/>
                    <a:pt x="95" y="1128"/>
                    <a:pt x="98" y="1108"/>
                  </a:cubicBezTo>
                  <a:cubicBezTo>
                    <a:pt x="116" y="1121"/>
                    <a:pt x="133" y="1135"/>
                    <a:pt x="149" y="1149"/>
                  </a:cubicBezTo>
                  <a:cubicBezTo>
                    <a:pt x="146" y="1166"/>
                    <a:pt x="144" y="1183"/>
                    <a:pt x="141" y="1200"/>
                  </a:cubicBezTo>
                  <a:moveTo>
                    <a:pt x="619" y="1127"/>
                  </a:moveTo>
                  <a:cubicBezTo>
                    <a:pt x="628" y="1120"/>
                    <a:pt x="638" y="1112"/>
                    <a:pt x="650" y="1102"/>
                  </a:cubicBezTo>
                  <a:cubicBezTo>
                    <a:pt x="653" y="1104"/>
                    <a:pt x="655" y="1107"/>
                    <a:pt x="656" y="1111"/>
                  </a:cubicBezTo>
                  <a:cubicBezTo>
                    <a:pt x="656" y="1111"/>
                    <a:pt x="656" y="1112"/>
                    <a:pt x="656" y="1112"/>
                  </a:cubicBezTo>
                  <a:cubicBezTo>
                    <a:pt x="642" y="1118"/>
                    <a:pt x="629" y="1123"/>
                    <a:pt x="619" y="1127"/>
                  </a:cubicBezTo>
                  <a:moveTo>
                    <a:pt x="434" y="1152"/>
                  </a:moveTo>
                  <a:cubicBezTo>
                    <a:pt x="419" y="1152"/>
                    <a:pt x="402" y="1151"/>
                    <a:pt x="385" y="1148"/>
                  </a:cubicBezTo>
                  <a:cubicBezTo>
                    <a:pt x="385" y="1147"/>
                    <a:pt x="385" y="1146"/>
                    <a:pt x="385" y="1145"/>
                  </a:cubicBezTo>
                  <a:cubicBezTo>
                    <a:pt x="385" y="1130"/>
                    <a:pt x="390" y="1115"/>
                    <a:pt x="399" y="1100"/>
                  </a:cubicBezTo>
                  <a:cubicBezTo>
                    <a:pt x="412" y="1109"/>
                    <a:pt x="426" y="1116"/>
                    <a:pt x="439" y="1121"/>
                  </a:cubicBezTo>
                  <a:cubicBezTo>
                    <a:pt x="436" y="1130"/>
                    <a:pt x="434" y="1139"/>
                    <a:pt x="434" y="1148"/>
                  </a:cubicBezTo>
                  <a:cubicBezTo>
                    <a:pt x="434" y="1149"/>
                    <a:pt x="434" y="1151"/>
                    <a:pt x="434" y="1152"/>
                  </a:cubicBezTo>
                  <a:moveTo>
                    <a:pt x="560" y="1107"/>
                  </a:moveTo>
                  <a:cubicBezTo>
                    <a:pt x="559" y="1105"/>
                    <a:pt x="557" y="1102"/>
                    <a:pt x="555" y="1100"/>
                  </a:cubicBezTo>
                  <a:cubicBezTo>
                    <a:pt x="556" y="1099"/>
                    <a:pt x="557" y="1099"/>
                    <a:pt x="557" y="1099"/>
                  </a:cubicBezTo>
                  <a:cubicBezTo>
                    <a:pt x="558" y="1102"/>
                    <a:pt x="559" y="1105"/>
                    <a:pt x="560" y="1107"/>
                  </a:cubicBezTo>
                  <a:moveTo>
                    <a:pt x="609" y="1120"/>
                  </a:moveTo>
                  <a:cubicBezTo>
                    <a:pt x="614" y="1112"/>
                    <a:pt x="621" y="1103"/>
                    <a:pt x="628" y="1091"/>
                  </a:cubicBezTo>
                  <a:cubicBezTo>
                    <a:pt x="632" y="1092"/>
                    <a:pt x="637" y="1093"/>
                    <a:pt x="640" y="1095"/>
                  </a:cubicBezTo>
                  <a:cubicBezTo>
                    <a:pt x="628" y="1105"/>
                    <a:pt x="617" y="1113"/>
                    <a:pt x="609" y="1120"/>
                  </a:cubicBezTo>
                  <a:moveTo>
                    <a:pt x="494" y="1127"/>
                  </a:moveTo>
                  <a:cubicBezTo>
                    <a:pt x="481" y="1125"/>
                    <a:pt x="468" y="1121"/>
                    <a:pt x="454" y="1115"/>
                  </a:cubicBezTo>
                  <a:cubicBezTo>
                    <a:pt x="459" y="1107"/>
                    <a:pt x="465" y="1098"/>
                    <a:pt x="473" y="1090"/>
                  </a:cubicBezTo>
                  <a:cubicBezTo>
                    <a:pt x="486" y="1099"/>
                    <a:pt x="498" y="1106"/>
                    <a:pt x="509" y="1112"/>
                  </a:cubicBezTo>
                  <a:cubicBezTo>
                    <a:pt x="503" y="1117"/>
                    <a:pt x="498" y="1122"/>
                    <a:pt x="494" y="1127"/>
                  </a:cubicBezTo>
                  <a:moveTo>
                    <a:pt x="596" y="1099"/>
                  </a:moveTo>
                  <a:cubicBezTo>
                    <a:pt x="596" y="1096"/>
                    <a:pt x="597" y="1093"/>
                    <a:pt x="597" y="1090"/>
                  </a:cubicBezTo>
                  <a:cubicBezTo>
                    <a:pt x="598" y="1090"/>
                    <a:pt x="599" y="1090"/>
                    <a:pt x="599" y="1090"/>
                  </a:cubicBezTo>
                  <a:cubicBezTo>
                    <a:pt x="598" y="1093"/>
                    <a:pt x="597" y="1096"/>
                    <a:pt x="596" y="1099"/>
                  </a:cubicBezTo>
                  <a:moveTo>
                    <a:pt x="606" y="1104"/>
                  </a:moveTo>
                  <a:cubicBezTo>
                    <a:pt x="607" y="1100"/>
                    <a:pt x="609" y="1095"/>
                    <a:pt x="612" y="1089"/>
                  </a:cubicBezTo>
                  <a:cubicBezTo>
                    <a:pt x="613" y="1089"/>
                    <a:pt x="614" y="1089"/>
                    <a:pt x="616" y="1090"/>
                  </a:cubicBezTo>
                  <a:cubicBezTo>
                    <a:pt x="612" y="1095"/>
                    <a:pt x="609" y="1100"/>
                    <a:pt x="606" y="1104"/>
                  </a:cubicBezTo>
                  <a:moveTo>
                    <a:pt x="247" y="1126"/>
                  </a:moveTo>
                  <a:cubicBezTo>
                    <a:pt x="240" y="1111"/>
                    <a:pt x="235" y="1098"/>
                    <a:pt x="231" y="1089"/>
                  </a:cubicBezTo>
                  <a:cubicBezTo>
                    <a:pt x="231" y="1088"/>
                    <a:pt x="231" y="1088"/>
                    <a:pt x="231" y="1087"/>
                  </a:cubicBezTo>
                  <a:cubicBezTo>
                    <a:pt x="236" y="1095"/>
                    <a:pt x="241" y="1105"/>
                    <a:pt x="247" y="1115"/>
                  </a:cubicBezTo>
                  <a:cubicBezTo>
                    <a:pt x="247" y="1119"/>
                    <a:pt x="247" y="1122"/>
                    <a:pt x="247" y="1126"/>
                  </a:cubicBezTo>
                  <a:moveTo>
                    <a:pt x="213" y="1199"/>
                  </a:moveTo>
                  <a:cubicBezTo>
                    <a:pt x="198" y="1181"/>
                    <a:pt x="180" y="1162"/>
                    <a:pt x="161" y="1144"/>
                  </a:cubicBezTo>
                  <a:cubicBezTo>
                    <a:pt x="164" y="1121"/>
                    <a:pt x="166" y="1097"/>
                    <a:pt x="168" y="1073"/>
                  </a:cubicBezTo>
                  <a:cubicBezTo>
                    <a:pt x="187" y="1091"/>
                    <a:pt x="205" y="1109"/>
                    <a:pt x="220" y="1127"/>
                  </a:cubicBezTo>
                  <a:cubicBezTo>
                    <a:pt x="219" y="1152"/>
                    <a:pt x="217" y="1176"/>
                    <a:pt x="213" y="1199"/>
                  </a:cubicBezTo>
                  <a:moveTo>
                    <a:pt x="79" y="1161"/>
                  </a:moveTo>
                  <a:cubicBezTo>
                    <a:pt x="64" y="1153"/>
                    <a:pt x="48" y="1145"/>
                    <a:pt x="32" y="1138"/>
                  </a:cubicBezTo>
                  <a:cubicBezTo>
                    <a:pt x="36" y="1117"/>
                    <a:pt x="40" y="1095"/>
                    <a:pt x="44" y="1073"/>
                  </a:cubicBezTo>
                  <a:cubicBezTo>
                    <a:pt x="59" y="1082"/>
                    <a:pt x="73" y="1091"/>
                    <a:pt x="88" y="1101"/>
                  </a:cubicBezTo>
                  <a:cubicBezTo>
                    <a:pt x="85" y="1121"/>
                    <a:pt x="82" y="1141"/>
                    <a:pt x="79" y="1161"/>
                  </a:cubicBezTo>
                  <a:moveTo>
                    <a:pt x="519" y="1105"/>
                  </a:moveTo>
                  <a:cubicBezTo>
                    <a:pt x="508" y="1099"/>
                    <a:pt x="495" y="1091"/>
                    <a:pt x="482" y="1082"/>
                  </a:cubicBezTo>
                  <a:cubicBezTo>
                    <a:pt x="487" y="1078"/>
                    <a:pt x="492" y="1074"/>
                    <a:pt x="498" y="1070"/>
                  </a:cubicBezTo>
                  <a:cubicBezTo>
                    <a:pt x="508" y="1081"/>
                    <a:pt x="518" y="1091"/>
                    <a:pt x="527" y="1100"/>
                  </a:cubicBezTo>
                  <a:cubicBezTo>
                    <a:pt x="524" y="1102"/>
                    <a:pt x="521" y="1103"/>
                    <a:pt x="519" y="1105"/>
                  </a:cubicBezTo>
                  <a:moveTo>
                    <a:pt x="374" y="1146"/>
                  </a:moveTo>
                  <a:cubicBezTo>
                    <a:pt x="361" y="1144"/>
                    <a:pt x="347" y="1141"/>
                    <a:pt x="332" y="1137"/>
                  </a:cubicBezTo>
                  <a:cubicBezTo>
                    <a:pt x="332" y="1134"/>
                    <a:pt x="332" y="1130"/>
                    <a:pt x="332" y="1127"/>
                  </a:cubicBezTo>
                  <a:cubicBezTo>
                    <a:pt x="332" y="1107"/>
                    <a:pt x="338" y="1086"/>
                    <a:pt x="352" y="1065"/>
                  </a:cubicBezTo>
                  <a:cubicBezTo>
                    <a:pt x="364" y="1076"/>
                    <a:pt x="377" y="1086"/>
                    <a:pt x="389" y="1094"/>
                  </a:cubicBezTo>
                  <a:cubicBezTo>
                    <a:pt x="379" y="1111"/>
                    <a:pt x="374" y="1128"/>
                    <a:pt x="374" y="1145"/>
                  </a:cubicBezTo>
                  <a:cubicBezTo>
                    <a:pt x="374" y="1145"/>
                    <a:pt x="374" y="1146"/>
                    <a:pt x="374" y="1146"/>
                  </a:cubicBezTo>
                  <a:moveTo>
                    <a:pt x="444" y="1111"/>
                  </a:moveTo>
                  <a:cubicBezTo>
                    <a:pt x="440" y="1110"/>
                    <a:pt x="436" y="1108"/>
                    <a:pt x="433" y="1106"/>
                  </a:cubicBezTo>
                  <a:cubicBezTo>
                    <a:pt x="424" y="1102"/>
                    <a:pt x="414" y="1097"/>
                    <a:pt x="405" y="1091"/>
                  </a:cubicBezTo>
                  <a:cubicBezTo>
                    <a:pt x="411" y="1081"/>
                    <a:pt x="419" y="1072"/>
                    <a:pt x="429" y="1062"/>
                  </a:cubicBezTo>
                  <a:cubicBezTo>
                    <a:pt x="430" y="1061"/>
                    <a:pt x="431" y="1060"/>
                    <a:pt x="433" y="1059"/>
                  </a:cubicBezTo>
                  <a:cubicBezTo>
                    <a:pt x="443" y="1068"/>
                    <a:pt x="454" y="1076"/>
                    <a:pt x="464" y="1084"/>
                  </a:cubicBezTo>
                  <a:cubicBezTo>
                    <a:pt x="456" y="1092"/>
                    <a:pt x="449" y="1102"/>
                    <a:pt x="444" y="1111"/>
                  </a:cubicBezTo>
                  <a:moveTo>
                    <a:pt x="537" y="1094"/>
                  </a:moveTo>
                  <a:cubicBezTo>
                    <a:pt x="528" y="1085"/>
                    <a:pt x="518" y="1075"/>
                    <a:pt x="507" y="1063"/>
                  </a:cubicBezTo>
                  <a:cubicBezTo>
                    <a:pt x="511" y="1061"/>
                    <a:pt x="514" y="1059"/>
                    <a:pt x="517" y="1057"/>
                  </a:cubicBezTo>
                  <a:cubicBezTo>
                    <a:pt x="525" y="1071"/>
                    <a:pt x="532" y="1084"/>
                    <a:pt x="538" y="1094"/>
                  </a:cubicBezTo>
                  <a:cubicBezTo>
                    <a:pt x="537" y="1094"/>
                    <a:pt x="537" y="1094"/>
                    <a:pt x="537" y="1094"/>
                  </a:cubicBezTo>
                  <a:moveTo>
                    <a:pt x="549" y="1089"/>
                  </a:moveTo>
                  <a:cubicBezTo>
                    <a:pt x="542" y="1079"/>
                    <a:pt x="535" y="1066"/>
                    <a:pt x="527" y="1052"/>
                  </a:cubicBezTo>
                  <a:cubicBezTo>
                    <a:pt x="531" y="1050"/>
                    <a:pt x="536" y="1047"/>
                    <a:pt x="540" y="1045"/>
                  </a:cubicBezTo>
                  <a:cubicBezTo>
                    <a:pt x="545" y="1061"/>
                    <a:pt x="550" y="1075"/>
                    <a:pt x="554" y="1088"/>
                  </a:cubicBezTo>
                  <a:cubicBezTo>
                    <a:pt x="552" y="1088"/>
                    <a:pt x="550" y="1089"/>
                    <a:pt x="549" y="1089"/>
                  </a:cubicBezTo>
                  <a:moveTo>
                    <a:pt x="564" y="1084"/>
                  </a:moveTo>
                  <a:cubicBezTo>
                    <a:pt x="560" y="1071"/>
                    <a:pt x="556" y="1057"/>
                    <a:pt x="551" y="1041"/>
                  </a:cubicBezTo>
                  <a:cubicBezTo>
                    <a:pt x="554" y="1040"/>
                    <a:pt x="557" y="1039"/>
                    <a:pt x="560" y="1038"/>
                  </a:cubicBezTo>
                  <a:cubicBezTo>
                    <a:pt x="561" y="1055"/>
                    <a:pt x="563" y="1071"/>
                    <a:pt x="565" y="1084"/>
                  </a:cubicBezTo>
                  <a:cubicBezTo>
                    <a:pt x="564" y="1084"/>
                    <a:pt x="564" y="1084"/>
                    <a:pt x="564" y="1084"/>
                  </a:cubicBezTo>
                  <a:moveTo>
                    <a:pt x="472" y="1075"/>
                  </a:moveTo>
                  <a:cubicBezTo>
                    <a:pt x="462" y="1068"/>
                    <a:pt x="452" y="1060"/>
                    <a:pt x="441" y="1051"/>
                  </a:cubicBezTo>
                  <a:cubicBezTo>
                    <a:pt x="449" y="1045"/>
                    <a:pt x="457" y="1039"/>
                    <a:pt x="465" y="1033"/>
                  </a:cubicBezTo>
                  <a:cubicBezTo>
                    <a:pt x="474" y="1043"/>
                    <a:pt x="482" y="1052"/>
                    <a:pt x="490" y="1061"/>
                  </a:cubicBezTo>
                  <a:cubicBezTo>
                    <a:pt x="484" y="1065"/>
                    <a:pt x="478" y="1070"/>
                    <a:pt x="472" y="1075"/>
                  </a:cubicBezTo>
                  <a:moveTo>
                    <a:pt x="575" y="1073"/>
                  </a:moveTo>
                  <a:cubicBezTo>
                    <a:pt x="573" y="1062"/>
                    <a:pt x="572" y="1048"/>
                    <a:pt x="570" y="1034"/>
                  </a:cubicBezTo>
                  <a:cubicBezTo>
                    <a:pt x="572" y="1033"/>
                    <a:pt x="574" y="1033"/>
                    <a:pt x="576" y="1032"/>
                  </a:cubicBezTo>
                  <a:cubicBezTo>
                    <a:pt x="575" y="1048"/>
                    <a:pt x="575" y="1061"/>
                    <a:pt x="575" y="1073"/>
                  </a:cubicBezTo>
                  <a:moveTo>
                    <a:pt x="321" y="1134"/>
                  </a:moveTo>
                  <a:cubicBezTo>
                    <a:pt x="320" y="1134"/>
                    <a:pt x="320" y="1134"/>
                    <a:pt x="320" y="1134"/>
                  </a:cubicBezTo>
                  <a:cubicBezTo>
                    <a:pt x="315" y="1129"/>
                    <a:pt x="309" y="1123"/>
                    <a:pt x="303" y="1117"/>
                  </a:cubicBezTo>
                  <a:cubicBezTo>
                    <a:pt x="306" y="1117"/>
                    <a:pt x="306" y="1117"/>
                    <a:pt x="306" y="1117"/>
                  </a:cubicBezTo>
                  <a:cubicBezTo>
                    <a:pt x="306" y="1117"/>
                    <a:pt x="306" y="1115"/>
                    <a:pt x="306" y="1112"/>
                  </a:cubicBezTo>
                  <a:cubicBezTo>
                    <a:pt x="306" y="1100"/>
                    <a:pt x="307" y="1068"/>
                    <a:pt x="317" y="1030"/>
                  </a:cubicBezTo>
                  <a:cubicBezTo>
                    <a:pt x="326" y="1040"/>
                    <a:pt x="334" y="1049"/>
                    <a:pt x="343" y="1057"/>
                  </a:cubicBezTo>
                  <a:cubicBezTo>
                    <a:pt x="328" y="1081"/>
                    <a:pt x="320" y="1105"/>
                    <a:pt x="320" y="1127"/>
                  </a:cubicBezTo>
                  <a:cubicBezTo>
                    <a:pt x="320" y="1129"/>
                    <a:pt x="320" y="1132"/>
                    <a:pt x="321" y="1134"/>
                  </a:cubicBezTo>
                  <a:moveTo>
                    <a:pt x="586" y="1079"/>
                  </a:moveTo>
                  <a:cubicBezTo>
                    <a:pt x="586" y="1065"/>
                    <a:pt x="586" y="1048"/>
                    <a:pt x="587" y="1029"/>
                  </a:cubicBezTo>
                  <a:cubicBezTo>
                    <a:pt x="591" y="1028"/>
                    <a:pt x="594" y="1028"/>
                    <a:pt x="598" y="1027"/>
                  </a:cubicBezTo>
                  <a:cubicBezTo>
                    <a:pt x="594" y="1047"/>
                    <a:pt x="591" y="1064"/>
                    <a:pt x="588" y="1079"/>
                  </a:cubicBezTo>
                  <a:cubicBezTo>
                    <a:pt x="588" y="1079"/>
                    <a:pt x="587" y="1079"/>
                    <a:pt x="587" y="1079"/>
                  </a:cubicBezTo>
                  <a:cubicBezTo>
                    <a:pt x="586" y="1079"/>
                    <a:pt x="586" y="1079"/>
                    <a:pt x="586" y="1079"/>
                  </a:cubicBezTo>
                  <a:moveTo>
                    <a:pt x="247" y="1092"/>
                  </a:moveTo>
                  <a:cubicBezTo>
                    <a:pt x="239" y="1079"/>
                    <a:pt x="233" y="1068"/>
                    <a:pt x="229" y="1061"/>
                  </a:cubicBezTo>
                  <a:cubicBezTo>
                    <a:pt x="227" y="1049"/>
                    <a:pt x="225" y="1036"/>
                    <a:pt x="223" y="1024"/>
                  </a:cubicBezTo>
                  <a:cubicBezTo>
                    <a:pt x="230" y="1036"/>
                    <a:pt x="237" y="1049"/>
                    <a:pt x="245" y="1062"/>
                  </a:cubicBezTo>
                  <a:cubicBezTo>
                    <a:pt x="246" y="1064"/>
                    <a:pt x="246" y="1065"/>
                    <a:pt x="246" y="1066"/>
                  </a:cubicBezTo>
                  <a:cubicBezTo>
                    <a:pt x="248" y="1065"/>
                    <a:pt x="248" y="1065"/>
                    <a:pt x="248" y="1065"/>
                  </a:cubicBezTo>
                  <a:cubicBezTo>
                    <a:pt x="249" y="1067"/>
                    <a:pt x="250" y="1068"/>
                    <a:pt x="250" y="1069"/>
                  </a:cubicBezTo>
                  <a:cubicBezTo>
                    <a:pt x="247" y="1069"/>
                    <a:pt x="247" y="1069"/>
                    <a:pt x="247" y="1069"/>
                  </a:cubicBezTo>
                  <a:cubicBezTo>
                    <a:pt x="247" y="1077"/>
                    <a:pt x="247" y="1085"/>
                    <a:pt x="247" y="1092"/>
                  </a:cubicBezTo>
                  <a:moveTo>
                    <a:pt x="600" y="1078"/>
                  </a:moveTo>
                  <a:cubicBezTo>
                    <a:pt x="603" y="1062"/>
                    <a:pt x="606" y="1045"/>
                    <a:pt x="610" y="1024"/>
                  </a:cubicBezTo>
                  <a:cubicBezTo>
                    <a:pt x="610" y="1024"/>
                    <a:pt x="610" y="1024"/>
                    <a:pt x="610" y="1024"/>
                  </a:cubicBezTo>
                  <a:cubicBezTo>
                    <a:pt x="615" y="1024"/>
                    <a:pt x="621" y="1023"/>
                    <a:pt x="626" y="1023"/>
                  </a:cubicBezTo>
                  <a:cubicBezTo>
                    <a:pt x="618" y="1044"/>
                    <a:pt x="611" y="1062"/>
                    <a:pt x="604" y="1077"/>
                  </a:cubicBezTo>
                  <a:cubicBezTo>
                    <a:pt x="603" y="1077"/>
                    <a:pt x="601" y="1078"/>
                    <a:pt x="600" y="1078"/>
                  </a:cubicBezTo>
                  <a:moveTo>
                    <a:pt x="150" y="1135"/>
                  </a:moveTo>
                  <a:cubicBezTo>
                    <a:pt x="134" y="1121"/>
                    <a:pt x="117" y="1108"/>
                    <a:pt x="99" y="1095"/>
                  </a:cubicBezTo>
                  <a:cubicBezTo>
                    <a:pt x="103" y="1071"/>
                    <a:pt x="105" y="1046"/>
                    <a:pt x="107" y="1022"/>
                  </a:cubicBezTo>
                  <a:cubicBezTo>
                    <a:pt x="124" y="1035"/>
                    <a:pt x="142" y="1049"/>
                    <a:pt x="158" y="1064"/>
                  </a:cubicBezTo>
                  <a:cubicBezTo>
                    <a:pt x="156" y="1088"/>
                    <a:pt x="154" y="1112"/>
                    <a:pt x="150" y="1135"/>
                  </a:cubicBezTo>
                  <a:moveTo>
                    <a:pt x="623" y="1078"/>
                  </a:moveTo>
                  <a:cubicBezTo>
                    <a:pt x="621" y="1078"/>
                    <a:pt x="619" y="1078"/>
                    <a:pt x="616" y="1077"/>
                  </a:cubicBezTo>
                  <a:cubicBezTo>
                    <a:pt x="623" y="1062"/>
                    <a:pt x="630" y="1043"/>
                    <a:pt x="638" y="1022"/>
                  </a:cubicBezTo>
                  <a:cubicBezTo>
                    <a:pt x="640" y="1022"/>
                    <a:pt x="643" y="1022"/>
                    <a:pt x="645" y="1022"/>
                  </a:cubicBezTo>
                  <a:cubicBezTo>
                    <a:pt x="650" y="1022"/>
                    <a:pt x="654" y="1022"/>
                    <a:pt x="658" y="1022"/>
                  </a:cubicBezTo>
                  <a:cubicBezTo>
                    <a:pt x="645" y="1044"/>
                    <a:pt x="633" y="1063"/>
                    <a:pt x="623" y="1078"/>
                  </a:cubicBezTo>
                  <a:moveTo>
                    <a:pt x="395" y="1085"/>
                  </a:moveTo>
                  <a:cubicBezTo>
                    <a:pt x="383" y="1076"/>
                    <a:pt x="371" y="1067"/>
                    <a:pt x="358" y="1055"/>
                  </a:cubicBezTo>
                  <a:cubicBezTo>
                    <a:pt x="366" y="1043"/>
                    <a:pt x="377" y="1031"/>
                    <a:pt x="390" y="1018"/>
                  </a:cubicBezTo>
                  <a:cubicBezTo>
                    <a:pt x="401" y="1030"/>
                    <a:pt x="412" y="1041"/>
                    <a:pt x="424" y="1051"/>
                  </a:cubicBezTo>
                  <a:cubicBezTo>
                    <a:pt x="423" y="1052"/>
                    <a:pt x="422" y="1053"/>
                    <a:pt x="421" y="1054"/>
                  </a:cubicBezTo>
                  <a:cubicBezTo>
                    <a:pt x="411" y="1064"/>
                    <a:pt x="402" y="1074"/>
                    <a:pt x="395" y="1085"/>
                  </a:cubicBezTo>
                  <a:moveTo>
                    <a:pt x="499" y="1054"/>
                  </a:moveTo>
                  <a:cubicBezTo>
                    <a:pt x="491" y="1045"/>
                    <a:pt x="483" y="1036"/>
                    <a:pt x="475" y="1026"/>
                  </a:cubicBezTo>
                  <a:cubicBezTo>
                    <a:pt x="481" y="1022"/>
                    <a:pt x="488" y="1018"/>
                    <a:pt x="495" y="1014"/>
                  </a:cubicBezTo>
                  <a:cubicBezTo>
                    <a:pt x="500" y="1026"/>
                    <a:pt x="506" y="1037"/>
                    <a:pt x="511" y="1047"/>
                  </a:cubicBezTo>
                  <a:cubicBezTo>
                    <a:pt x="507" y="1049"/>
                    <a:pt x="503" y="1052"/>
                    <a:pt x="499" y="1054"/>
                  </a:cubicBezTo>
                  <a:moveTo>
                    <a:pt x="521" y="1041"/>
                  </a:moveTo>
                  <a:cubicBezTo>
                    <a:pt x="516" y="1031"/>
                    <a:pt x="510" y="1020"/>
                    <a:pt x="505" y="1009"/>
                  </a:cubicBezTo>
                  <a:cubicBezTo>
                    <a:pt x="512" y="1005"/>
                    <a:pt x="519" y="1001"/>
                    <a:pt x="526" y="998"/>
                  </a:cubicBezTo>
                  <a:cubicBezTo>
                    <a:pt x="530" y="1010"/>
                    <a:pt x="533" y="1023"/>
                    <a:pt x="537" y="1034"/>
                  </a:cubicBezTo>
                  <a:cubicBezTo>
                    <a:pt x="531" y="1036"/>
                    <a:pt x="526" y="1039"/>
                    <a:pt x="521" y="1041"/>
                  </a:cubicBezTo>
                  <a:moveTo>
                    <a:pt x="220" y="1110"/>
                  </a:moveTo>
                  <a:cubicBezTo>
                    <a:pt x="205" y="1093"/>
                    <a:pt x="188" y="1076"/>
                    <a:pt x="169" y="1059"/>
                  </a:cubicBezTo>
                  <a:cubicBezTo>
                    <a:pt x="170" y="1043"/>
                    <a:pt x="170" y="1027"/>
                    <a:pt x="170" y="1012"/>
                  </a:cubicBezTo>
                  <a:cubicBezTo>
                    <a:pt x="170" y="1006"/>
                    <a:pt x="170" y="1000"/>
                    <a:pt x="170" y="995"/>
                  </a:cubicBezTo>
                  <a:cubicBezTo>
                    <a:pt x="185" y="1009"/>
                    <a:pt x="199" y="1025"/>
                    <a:pt x="213" y="1042"/>
                  </a:cubicBezTo>
                  <a:cubicBezTo>
                    <a:pt x="215" y="1040"/>
                    <a:pt x="215" y="1040"/>
                    <a:pt x="215" y="1040"/>
                  </a:cubicBezTo>
                  <a:cubicBezTo>
                    <a:pt x="216" y="1046"/>
                    <a:pt x="216" y="1052"/>
                    <a:pt x="217" y="1058"/>
                  </a:cubicBezTo>
                  <a:cubicBezTo>
                    <a:pt x="215" y="1059"/>
                    <a:pt x="215" y="1059"/>
                    <a:pt x="215" y="1059"/>
                  </a:cubicBezTo>
                  <a:cubicBezTo>
                    <a:pt x="215" y="1059"/>
                    <a:pt x="216" y="1061"/>
                    <a:pt x="218" y="1065"/>
                  </a:cubicBezTo>
                  <a:cubicBezTo>
                    <a:pt x="218" y="1069"/>
                    <a:pt x="218" y="1073"/>
                    <a:pt x="219" y="1078"/>
                  </a:cubicBezTo>
                  <a:cubicBezTo>
                    <a:pt x="214" y="1080"/>
                    <a:pt x="214" y="1080"/>
                    <a:pt x="214" y="1080"/>
                  </a:cubicBezTo>
                  <a:cubicBezTo>
                    <a:pt x="214" y="1080"/>
                    <a:pt x="216" y="1085"/>
                    <a:pt x="220" y="1092"/>
                  </a:cubicBezTo>
                  <a:cubicBezTo>
                    <a:pt x="220" y="1098"/>
                    <a:pt x="220" y="1104"/>
                    <a:pt x="220" y="1110"/>
                  </a:cubicBezTo>
                  <a:moveTo>
                    <a:pt x="295" y="1107"/>
                  </a:moveTo>
                  <a:cubicBezTo>
                    <a:pt x="292" y="1104"/>
                    <a:pt x="289" y="1101"/>
                    <a:pt x="286" y="1098"/>
                  </a:cubicBezTo>
                  <a:cubicBezTo>
                    <a:pt x="285" y="1091"/>
                    <a:pt x="282" y="1072"/>
                    <a:pt x="282" y="1045"/>
                  </a:cubicBezTo>
                  <a:cubicBezTo>
                    <a:pt x="282" y="1029"/>
                    <a:pt x="283" y="1011"/>
                    <a:pt x="286" y="991"/>
                  </a:cubicBezTo>
                  <a:cubicBezTo>
                    <a:pt x="293" y="1001"/>
                    <a:pt x="301" y="1011"/>
                    <a:pt x="309" y="1020"/>
                  </a:cubicBezTo>
                  <a:cubicBezTo>
                    <a:pt x="297" y="1058"/>
                    <a:pt x="295" y="1091"/>
                    <a:pt x="295" y="1107"/>
                  </a:cubicBezTo>
                  <a:moveTo>
                    <a:pt x="89" y="1088"/>
                  </a:moveTo>
                  <a:cubicBezTo>
                    <a:pt x="75" y="1078"/>
                    <a:pt x="60" y="1069"/>
                    <a:pt x="46" y="1060"/>
                  </a:cubicBezTo>
                  <a:cubicBezTo>
                    <a:pt x="49" y="1036"/>
                    <a:pt x="53" y="1011"/>
                    <a:pt x="56" y="986"/>
                  </a:cubicBezTo>
                  <a:cubicBezTo>
                    <a:pt x="69" y="995"/>
                    <a:pt x="83" y="1004"/>
                    <a:pt x="96" y="1014"/>
                  </a:cubicBezTo>
                  <a:cubicBezTo>
                    <a:pt x="95" y="1039"/>
                    <a:pt x="92" y="1063"/>
                    <a:pt x="89" y="1088"/>
                  </a:cubicBezTo>
                  <a:moveTo>
                    <a:pt x="547" y="1029"/>
                  </a:moveTo>
                  <a:cubicBezTo>
                    <a:pt x="544" y="1018"/>
                    <a:pt x="540" y="1006"/>
                    <a:pt x="537" y="993"/>
                  </a:cubicBezTo>
                  <a:cubicBezTo>
                    <a:pt x="543" y="991"/>
                    <a:pt x="548" y="988"/>
                    <a:pt x="554" y="986"/>
                  </a:cubicBezTo>
                  <a:cubicBezTo>
                    <a:pt x="556" y="1000"/>
                    <a:pt x="557" y="1013"/>
                    <a:pt x="558" y="1025"/>
                  </a:cubicBezTo>
                  <a:cubicBezTo>
                    <a:pt x="555" y="1027"/>
                    <a:pt x="551" y="1028"/>
                    <a:pt x="547" y="1029"/>
                  </a:cubicBezTo>
                  <a:moveTo>
                    <a:pt x="432" y="1044"/>
                  </a:moveTo>
                  <a:cubicBezTo>
                    <a:pt x="421" y="1034"/>
                    <a:pt x="410" y="1022"/>
                    <a:pt x="398" y="1010"/>
                  </a:cubicBezTo>
                  <a:cubicBezTo>
                    <a:pt x="408" y="1002"/>
                    <a:pt x="418" y="993"/>
                    <a:pt x="429" y="985"/>
                  </a:cubicBezTo>
                  <a:cubicBezTo>
                    <a:pt x="438" y="999"/>
                    <a:pt x="448" y="1011"/>
                    <a:pt x="458" y="1023"/>
                  </a:cubicBezTo>
                  <a:cubicBezTo>
                    <a:pt x="449" y="1030"/>
                    <a:pt x="440" y="1037"/>
                    <a:pt x="432" y="1044"/>
                  </a:cubicBezTo>
                  <a:moveTo>
                    <a:pt x="569" y="1022"/>
                  </a:moveTo>
                  <a:cubicBezTo>
                    <a:pt x="568" y="1009"/>
                    <a:pt x="567" y="996"/>
                    <a:pt x="565" y="982"/>
                  </a:cubicBezTo>
                  <a:cubicBezTo>
                    <a:pt x="569" y="981"/>
                    <a:pt x="573" y="979"/>
                    <a:pt x="577" y="978"/>
                  </a:cubicBezTo>
                  <a:cubicBezTo>
                    <a:pt x="576" y="993"/>
                    <a:pt x="576" y="1007"/>
                    <a:pt x="576" y="1020"/>
                  </a:cubicBezTo>
                  <a:cubicBezTo>
                    <a:pt x="574" y="1021"/>
                    <a:pt x="571" y="1021"/>
                    <a:pt x="569" y="1022"/>
                  </a:cubicBezTo>
                  <a:moveTo>
                    <a:pt x="587" y="1017"/>
                  </a:moveTo>
                  <a:cubicBezTo>
                    <a:pt x="587" y="1004"/>
                    <a:pt x="588" y="989"/>
                    <a:pt x="588" y="974"/>
                  </a:cubicBezTo>
                  <a:cubicBezTo>
                    <a:pt x="595" y="972"/>
                    <a:pt x="602" y="970"/>
                    <a:pt x="608" y="969"/>
                  </a:cubicBezTo>
                  <a:cubicBezTo>
                    <a:pt x="606" y="985"/>
                    <a:pt x="603" y="1000"/>
                    <a:pt x="600" y="1014"/>
                  </a:cubicBezTo>
                  <a:cubicBezTo>
                    <a:pt x="596" y="1015"/>
                    <a:pt x="591" y="1016"/>
                    <a:pt x="587" y="1017"/>
                  </a:cubicBezTo>
                  <a:moveTo>
                    <a:pt x="698" y="965"/>
                  </a:moveTo>
                  <a:cubicBezTo>
                    <a:pt x="691" y="965"/>
                    <a:pt x="691" y="965"/>
                    <a:pt x="691" y="965"/>
                  </a:cubicBezTo>
                  <a:cubicBezTo>
                    <a:pt x="682" y="981"/>
                    <a:pt x="674" y="997"/>
                    <a:pt x="665" y="1011"/>
                  </a:cubicBezTo>
                  <a:cubicBezTo>
                    <a:pt x="659" y="1010"/>
                    <a:pt x="652" y="1010"/>
                    <a:pt x="645" y="1010"/>
                  </a:cubicBezTo>
                  <a:cubicBezTo>
                    <a:pt x="644" y="1010"/>
                    <a:pt x="643" y="1010"/>
                    <a:pt x="643" y="1010"/>
                  </a:cubicBezTo>
                  <a:cubicBezTo>
                    <a:pt x="648" y="996"/>
                    <a:pt x="653" y="981"/>
                    <a:pt x="659" y="965"/>
                  </a:cubicBezTo>
                  <a:cubicBezTo>
                    <a:pt x="647" y="965"/>
                    <a:pt x="647" y="965"/>
                    <a:pt x="647" y="965"/>
                  </a:cubicBezTo>
                  <a:cubicBezTo>
                    <a:pt x="641" y="981"/>
                    <a:pt x="636" y="996"/>
                    <a:pt x="630" y="1010"/>
                  </a:cubicBezTo>
                  <a:cubicBezTo>
                    <a:pt x="624" y="1011"/>
                    <a:pt x="618" y="1011"/>
                    <a:pt x="612" y="1012"/>
                  </a:cubicBezTo>
                  <a:cubicBezTo>
                    <a:pt x="615" y="998"/>
                    <a:pt x="617" y="982"/>
                    <a:pt x="620" y="966"/>
                  </a:cubicBezTo>
                  <a:cubicBezTo>
                    <a:pt x="621" y="966"/>
                    <a:pt x="622" y="965"/>
                    <a:pt x="623" y="965"/>
                  </a:cubicBezTo>
                  <a:cubicBezTo>
                    <a:pt x="577" y="965"/>
                    <a:pt x="577" y="965"/>
                    <a:pt x="577" y="965"/>
                  </a:cubicBezTo>
                  <a:cubicBezTo>
                    <a:pt x="576" y="965"/>
                    <a:pt x="576" y="966"/>
                    <a:pt x="575" y="966"/>
                  </a:cubicBezTo>
                  <a:cubicBezTo>
                    <a:pt x="571" y="967"/>
                    <a:pt x="568" y="968"/>
                    <a:pt x="564" y="970"/>
                  </a:cubicBezTo>
                  <a:cubicBezTo>
                    <a:pt x="564" y="968"/>
                    <a:pt x="564" y="967"/>
                    <a:pt x="564" y="965"/>
                  </a:cubicBezTo>
                  <a:cubicBezTo>
                    <a:pt x="552" y="965"/>
                    <a:pt x="552" y="965"/>
                    <a:pt x="552" y="965"/>
                  </a:cubicBezTo>
                  <a:cubicBezTo>
                    <a:pt x="553" y="968"/>
                    <a:pt x="553" y="971"/>
                    <a:pt x="553" y="974"/>
                  </a:cubicBezTo>
                  <a:cubicBezTo>
                    <a:pt x="547" y="976"/>
                    <a:pt x="540" y="979"/>
                    <a:pt x="533" y="982"/>
                  </a:cubicBezTo>
                  <a:cubicBezTo>
                    <a:pt x="532" y="976"/>
                    <a:pt x="531" y="971"/>
                    <a:pt x="529" y="965"/>
                  </a:cubicBezTo>
                  <a:cubicBezTo>
                    <a:pt x="517" y="965"/>
                    <a:pt x="517" y="965"/>
                    <a:pt x="517" y="965"/>
                  </a:cubicBezTo>
                  <a:cubicBezTo>
                    <a:pt x="519" y="972"/>
                    <a:pt x="521" y="979"/>
                    <a:pt x="523" y="986"/>
                  </a:cubicBezTo>
                  <a:cubicBezTo>
                    <a:pt x="515" y="990"/>
                    <a:pt x="507" y="994"/>
                    <a:pt x="499" y="998"/>
                  </a:cubicBezTo>
                  <a:cubicBezTo>
                    <a:pt x="495" y="988"/>
                    <a:pt x="490" y="977"/>
                    <a:pt x="485" y="965"/>
                  </a:cubicBezTo>
                  <a:cubicBezTo>
                    <a:pt x="472" y="965"/>
                    <a:pt x="472" y="965"/>
                    <a:pt x="472" y="965"/>
                  </a:cubicBezTo>
                  <a:cubicBezTo>
                    <a:pt x="478" y="979"/>
                    <a:pt x="484" y="991"/>
                    <a:pt x="489" y="1003"/>
                  </a:cubicBezTo>
                  <a:cubicBezTo>
                    <a:pt x="482" y="1008"/>
                    <a:pt x="474" y="1012"/>
                    <a:pt x="467" y="1017"/>
                  </a:cubicBezTo>
                  <a:cubicBezTo>
                    <a:pt x="458" y="1005"/>
                    <a:pt x="448" y="992"/>
                    <a:pt x="438" y="979"/>
                  </a:cubicBezTo>
                  <a:cubicBezTo>
                    <a:pt x="444" y="974"/>
                    <a:pt x="451" y="970"/>
                    <a:pt x="458" y="965"/>
                  </a:cubicBezTo>
                  <a:cubicBezTo>
                    <a:pt x="436" y="965"/>
                    <a:pt x="436" y="965"/>
                    <a:pt x="436" y="965"/>
                  </a:cubicBezTo>
                  <a:cubicBezTo>
                    <a:pt x="435" y="967"/>
                    <a:pt x="433" y="968"/>
                    <a:pt x="431" y="969"/>
                  </a:cubicBezTo>
                  <a:cubicBezTo>
                    <a:pt x="430" y="968"/>
                    <a:pt x="429" y="967"/>
                    <a:pt x="428" y="965"/>
                  </a:cubicBezTo>
                  <a:cubicBezTo>
                    <a:pt x="414" y="965"/>
                    <a:pt x="414" y="965"/>
                    <a:pt x="414" y="965"/>
                  </a:cubicBezTo>
                  <a:cubicBezTo>
                    <a:pt x="417" y="969"/>
                    <a:pt x="419" y="972"/>
                    <a:pt x="422" y="976"/>
                  </a:cubicBezTo>
                  <a:cubicBezTo>
                    <a:pt x="411" y="984"/>
                    <a:pt x="400" y="993"/>
                    <a:pt x="390" y="1002"/>
                  </a:cubicBezTo>
                  <a:cubicBezTo>
                    <a:pt x="380" y="991"/>
                    <a:pt x="370" y="978"/>
                    <a:pt x="361" y="965"/>
                  </a:cubicBezTo>
                  <a:cubicBezTo>
                    <a:pt x="346" y="965"/>
                    <a:pt x="346" y="965"/>
                    <a:pt x="346" y="965"/>
                  </a:cubicBezTo>
                  <a:cubicBezTo>
                    <a:pt x="358" y="981"/>
                    <a:pt x="370" y="996"/>
                    <a:pt x="382" y="1010"/>
                  </a:cubicBezTo>
                  <a:cubicBezTo>
                    <a:pt x="369" y="1022"/>
                    <a:pt x="358" y="1035"/>
                    <a:pt x="349" y="1048"/>
                  </a:cubicBezTo>
                  <a:cubicBezTo>
                    <a:pt x="340" y="1039"/>
                    <a:pt x="331" y="1029"/>
                    <a:pt x="321" y="1018"/>
                  </a:cubicBezTo>
                  <a:cubicBezTo>
                    <a:pt x="327" y="1000"/>
                    <a:pt x="334" y="983"/>
                    <a:pt x="344" y="965"/>
                  </a:cubicBezTo>
                  <a:cubicBezTo>
                    <a:pt x="331" y="965"/>
                    <a:pt x="331" y="965"/>
                    <a:pt x="331" y="965"/>
                  </a:cubicBezTo>
                  <a:cubicBezTo>
                    <a:pt x="323" y="979"/>
                    <a:pt x="317" y="994"/>
                    <a:pt x="313" y="1007"/>
                  </a:cubicBezTo>
                  <a:cubicBezTo>
                    <a:pt x="305" y="997"/>
                    <a:pt x="297" y="986"/>
                    <a:pt x="289" y="975"/>
                  </a:cubicBezTo>
                  <a:cubicBezTo>
                    <a:pt x="289" y="972"/>
                    <a:pt x="290" y="968"/>
                    <a:pt x="291" y="965"/>
                  </a:cubicBezTo>
                  <a:cubicBezTo>
                    <a:pt x="269" y="965"/>
                    <a:pt x="269" y="965"/>
                    <a:pt x="269" y="965"/>
                  </a:cubicBezTo>
                  <a:cubicBezTo>
                    <a:pt x="272" y="970"/>
                    <a:pt x="275" y="974"/>
                    <a:pt x="278" y="979"/>
                  </a:cubicBezTo>
                  <a:cubicBezTo>
                    <a:pt x="273" y="1005"/>
                    <a:pt x="272" y="1029"/>
                    <a:pt x="272" y="1049"/>
                  </a:cubicBezTo>
                  <a:cubicBezTo>
                    <a:pt x="272" y="1062"/>
                    <a:pt x="272" y="1072"/>
                    <a:pt x="273" y="1081"/>
                  </a:cubicBezTo>
                  <a:cubicBezTo>
                    <a:pt x="267" y="1073"/>
                    <a:pt x="261" y="1065"/>
                    <a:pt x="256" y="1057"/>
                  </a:cubicBezTo>
                  <a:cubicBezTo>
                    <a:pt x="254" y="1047"/>
                    <a:pt x="251" y="1026"/>
                    <a:pt x="251" y="998"/>
                  </a:cubicBezTo>
                  <a:cubicBezTo>
                    <a:pt x="251" y="987"/>
                    <a:pt x="252" y="977"/>
                    <a:pt x="253" y="965"/>
                  </a:cubicBezTo>
                  <a:cubicBezTo>
                    <a:pt x="241" y="965"/>
                    <a:pt x="241" y="965"/>
                    <a:pt x="241" y="965"/>
                  </a:cubicBezTo>
                  <a:cubicBezTo>
                    <a:pt x="240" y="976"/>
                    <a:pt x="240" y="987"/>
                    <a:pt x="240" y="997"/>
                  </a:cubicBezTo>
                  <a:cubicBezTo>
                    <a:pt x="240" y="1011"/>
                    <a:pt x="241" y="1024"/>
                    <a:pt x="242" y="1034"/>
                  </a:cubicBezTo>
                  <a:cubicBezTo>
                    <a:pt x="231" y="1016"/>
                    <a:pt x="222" y="998"/>
                    <a:pt x="216" y="980"/>
                  </a:cubicBezTo>
                  <a:cubicBezTo>
                    <a:pt x="216" y="978"/>
                    <a:pt x="216" y="973"/>
                    <a:pt x="217" y="965"/>
                  </a:cubicBezTo>
                  <a:cubicBezTo>
                    <a:pt x="198" y="965"/>
                    <a:pt x="198" y="965"/>
                    <a:pt x="198" y="965"/>
                  </a:cubicBezTo>
                  <a:cubicBezTo>
                    <a:pt x="198" y="966"/>
                    <a:pt x="198" y="967"/>
                    <a:pt x="198" y="969"/>
                  </a:cubicBezTo>
                  <a:cubicBezTo>
                    <a:pt x="200" y="982"/>
                    <a:pt x="202" y="995"/>
                    <a:pt x="205" y="1009"/>
                  </a:cubicBezTo>
                  <a:cubicBezTo>
                    <a:pt x="209" y="1008"/>
                    <a:pt x="209" y="1008"/>
                    <a:pt x="209" y="1008"/>
                  </a:cubicBezTo>
                  <a:cubicBezTo>
                    <a:pt x="210" y="1013"/>
                    <a:pt x="211" y="1018"/>
                    <a:pt x="212" y="1023"/>
                  </a:cubicBezTo>
                  <a:cubicBezTo>
                    <a:pt x="198" y="1007"/>
                    <a:pt x="184" y="992"/>
                    <a:pt x="170" y="978"/>
                  </a:cubicBezTo>
                  <a:cubicBezTo>
                    <a:pt x="170" y="974"/>
                    <a:pt x="169" y="969"/>
                    <a:pt x="169" y="965"/>
                  </a:cubicBezTo>
                  <a:cubicBezTo>
                    <a:pt x="158" y="965"/>
                    <a:pt x="158" y="965"/>
                    <a:pt x="158" y="965"/>
                  </a:cubicBezTo>
                  <a:cubicBezTo>
                    <a:pt x="158" y="966"/>
                    <a:pt x="158" y="966"/>
                    <a:pt x="158" y="967"/>
                  </a:cubicBezTo>
                  <a:cubicBezTo>
                    <a:pt x="157" y="966"/>
                    <a:pt x="157" y="966"/>
                    <a:pt x="156" y="965"/>
                  </a:cubicBezTo>
                  <a:cubicBezTo>
                    <a:pt x="139" y="965"/>
                    <a:pt x="139" y="965"/>
                    <a:pt x="139" y="965"/>
                  </a:cubicBezTo>
                  <a:cubicBezTo>
                    <a:pt x="146" y="971"/>
                    <a:pt x="152" y="977"/>
                    <a:pt x="159" y="983"/>
                  </a:cubicBezTo>
                  <a:cubicBezTo>
                    <a:pt x="159" y="992"/>
                    <a:pt x="159" y="1001"/>
                    <a:pt x="159" y="1009"/>
                  </a:cubicBezTo>
                  <a:cubicBezTo>
                    <a:pt x="159" y="1023"/>
                    <a:pt x="159" y="1036"/>
                    <a:pt x="158" y="1049"/>
                  </a:cubicBezTo>
                  <a:cubicBezTo>
                    <a:pt x="142" y="1035"/>
                    <a:pt x="125" y="1021"/>
                    <a:pt x="108" y="1008"/>
                  </a:cubicBezTo>
                  <a:cubicBezTo>
                    <a:pt x="109" y="994"/>
                    <a:pt x="109" y="980"/>
                    <a:pt x="109" y="965"/>
                  </a:cubicBezTo>
                  <a:cubicBezTo>
                    <a:pt x="98" y="965"/>
                    <a:pt x="98" y="965"/>
                    <a:pt x="98" y="965"/>
                  </a:cubicBezTo>
                  <a:cubicBezTo>
                    <a:pt x="98" y="977"/>
                    <a:pt x="97" y="989"/>
                    <a:pt x="97" y="1000"/>
                  </a:cubicBezTo>
                  <a:cubicBezTo>
                    <a:pt x="84" y="991"/>
                    <a:pt x="70" y="982"/>
                    <a:pt x="57" y="973"/>
                  </a:cubicBezTo>
                  <a:cubicBezTo>
                    <a:pt x="57" y="970"/>
                    <a:pt x="57" y="968"/>
                    <a:pt x="58" y="965"/>
                  </a:cubicBezTo>
                  <a:cubicBezTo>
                    <a:pt x="46" y="965"/>
                    <a:pt x="46" y="965"/>
                    <a:pt x="46" y="965"/>
                  </a:cubicBezTo>
                  <a:cubicBezTo>
                    <a:pt x="46" y="966"/>
                    <a:pt x="46" y="966"/>
                    <a:pt x="46" y="966"/>
                  </a:cubicBezTo>
                  <a:cubicBezTo>
                    <a:pt x="46" y="966"/>
                    <a:pt x="45" y="966"/>
                    <a:pt x="45" y="965"/>
                  </a:cubicBezTo>
                  <a:cubicBezTo>
                    <a:pt x="22" y="965"/>
                    <a:pt x="22" y="965"/>
                    <a:pt x="22" y="965"/>
                  </a:cubicBezTo>
                  <a:cubicBezTo>
                    <a:pt x="30" y="970"/>
                    <a:pt x="37" y="974"/>
                    <a:pt x="45" y="979"/>
                  </a:cubicBezTo>
                  <a:cubicBezTo>
                    <a:pt x="42" y="1004"/>
                    <a:pt x="39" y="1029"/>
                    <a:pt x="35" y="1055"/>
                  </a:cubicBezTo>
                  <a:cubicBezTo>
                    <a:pt x="23" y="1048"/>
                    <a:pt x="12" y="1042"/>
                    <a:pt x="0" y="1037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11" y="1055"/>
                    <a:pt x="22" y="1061"/>
                    <a:pt x="33" y="1067"/>
                  </a:cubicBezTo>
                  <a:cubicBezTo>
                    <a:pt x="30" y="1089"/>
                    <a:pt x="26" y="1112"/>
                    <a:pt x="21" y="1134"/>
                  </a:cubicBezTo>
                  <a:cubicBezTo>
                    <a:pt x="14" y="1131"/>
                    <a:pt x="7" y="1128"/>
                    <a:pt x="0" y="1126"/>
                  </a:cubicBezTo>
                  <a:cubicBezTo>
                    <a:pt x="0" y="1138"/>
                    <a:pt x="0" y="1138"/>
                    <a:pt x="0" y="1138"/>
                  </a:cubicBezTo>
                  <a:cubicBezTo>
                    <a:pt x="6" y="1140"/>
                    <a:pt x="13" y="1143"/>
                    <a:pt x="19" y="1145"/>
                  </a:cubicBezTo>
                  <a:cubicBezTo>
                    <a:pt x="14" y="1173"/>
                    <a:pt x="8" y="1199"/>
                    <a:pt x="3" y="1225"/>
                  </a:cubicBezTo>
                  <a:cubicBezTo>
                    <a:pt x="2" y="1225"/>
                    <a:pt x="1" y="1224"/>
                    <a:pt x="0" y="1224"/>
                  </a:cubicBezTo>
                  <a:cubicBezTo>
                    <a:pt x="0" y="1237"/>
                    <a:pt x="0" y="1237"/>
                    <a:pt x="0" y="1237"/>
                  </a:cubicBezTo>
                  <a:cubicBezTo>
                    <a:pt x="0" y="1237"/>
                    <a:pt x="0" y="1237"/>
                    <a:pt x="0" y="1237"/>
                  </a:cubicBezTo>
                  <a:cubicBezTo>
                    <a:pt x="0" y="1237"/>
                    <a:pt x="0" y="1238"/>
                    <a:pt x="0" y="1239"/>
                  </a:cubicBezTo>
                  <a:cubicBezTo>
                    <a:pt x="0" y="1293"/>
                    <a:pt x="0" y="1293"/>
                    <a:pt x="0" y="1293"/>
                  </a:cubicBezTo>
                  <a:cubicBezTo>
                    <a:pt x="3" y="1280"/>
                    <a:pt x="5" y="1266"/>
                    <a:pt x="8" y="1252"/>
                  </a:cubicBezTo>
                  <a:cubicBezTo>
                    <a:pt x="9" y="1249"/>
                    <a:pt x="10" y="1245"/>
                    <a:pt x="11" y="1241"/>
                  </a:cubicBezTo>
                  <a:cubicBezTo>
                    <a:pt x="28" y="1248"/>
                    <a:pt x="45" y="1256"/>
                    <a:pt x="60" y="1265"/>
                  </a:cubicBezTo>
                  <a:cubicBezTo>
                    <a:pt x="60" y="1269"/>
                    <a:pt x="59" y="1273"/>
                    <a:pt x="58" y="1277"/>
                  </a:cubicBezTo>
                  <a:cubicBezTo>
                    <a:pt x="54" y="1298"/>
                    <a:pt x="50" y="1319"/>
                    <a:pt x="47" y="1339"/>
                  </a:cubicBezTo>
                  <a:cubicBezTo>
                    <a:pt x="32" y="1331"/>
                    <a:pt x="16" y="1324"/>
                    <a:pt x="0" y="1318"/>
                  </a:cubicBezTo>
                  <a:cubicBezTo>
                    <a:pt x="0" y="1331"/>
                    <a:pt x="0" y="1331"/>
                    <a:pt x="0" y="1331"/>
                  </a:cubicBezTo>
                  <a:cubicBezTo>
                    <a:pt x="15" y="1337"/>
                    <a:pt x="31" y="1344"/>
                    <a:pt x="45" y="1351"/>
                  </a:cubicBezTo>
                  <a:cubicBezTo>
                    <a:pt x="41" y="1370"/>
                    <a:pt x="39" y="1388"/>
                    <a:pt x="36" y="1405"/>
                  </a:cubicBezTo>
                  <a:cubicBezTo>
                    <a:pt x="35" y="1413"/>
                    <a:pt x="34" y="1421"/>
                    <a:pt x="32" y="1428"/>
                  </a:cubicBezTo>
                  <a:cubicBezTo>
                    <a:pt x="22" y="1423"/>
                    <a:pt x="11" y="1418"/>
                    <a:pt x="0" y="1413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0" y="1431"/>
                    <a:pt x="20" y="1435"/>
                    <a:pt x="29" y="1440"/>
                  </a:cubicBezTo>
                  <a:cubicBezTo>
                    <a:pt x="28" y="1447"/>
                    <a:pt x="26" y="1453"/>
                    <a:pt x="23" y="1460"/>
                  </a:cubicBezTo>
                  <a:cubicBezTo>
                    <a:pt x="35" y="1460"/>
                    <a:pt x="35" y="1460"/>
                    <a:pt x="35" y="1460"/>
                  </a:cubicBezTo>
                  <a:cubicBezTo>
                    <a:pt x="37" y="1455"/>
                    <a:pt x="38" y="1450"/>
                    <a:pt x="39" y="1446"/>
                  </a:cubicBezTo>
                  <a:cubicBezTo>
                    <a:pt x="48" y="1450"/>
                    <a:pt x="55" y="1455"/>
                    <a:pt x="63" y="1460"/>
                  </a:cubicBezTo>
                  <a:cubicBezTo>
                    <a:pt x="84" y="1460"/>
                    <a:pt x="84" y="1460"/>
                    <a:pt x="84" y="1460"/>
                  </a:cubicBezTo>
                  <a:cubicBezTo>
                    <a:pt x="72" y="1450"/>
                    <a:pt x="58" y="1442"/>
                    <a:pt x="42" y="1433"/>
                  </a:cubicBezTo>
                  <a:cubicBezTo>
                    <a:pt x="44" y="1425"/>
                    <a:pt x="46" y="1416"/>
                    <a:pt x="47" y="1407"/>
                  </a:cubicBezTo>
                  <a:cubicBezTo>
                    <a:pt x="49" y="1391"/>
                    <a:pt x="52" y="1374"/>
                    <a:pt x="55" y="1356"/>
                  </a:cubicBezTo>
                  <a:cubicBezTo>
                    <a:pt x="74" y="1367"/>
                    <a:pt x="92" y="1378"/>
                    <a:pt x="107" y="1389"/>
                  </a:cubicBezTo>
                  <a:cubicBezTo>
                    <a:pt x="106" y="1397"/>
                    <a:pt x="105" y="1404"/>
                    <a:pt x="104" y="1411"/>
                  </a:cubicBezTo>
                  <a:cubicBezTo>
                    <a:pt x="102" y="1429"/>
                    <a:pt x="98" y="1445"/>
                    <a:pt x="93" y="1460"/>
                  </a:cubicBezTo>
                  <a:cubicBezTo>
                    <a:pt x="105" y="1460"/>
                    <a:pt x="105" y="1460"/>
                    <a:pt x="105" y="1460"/>
                  </a:cubicBezTo>
                  <a:cubicBezTo>
                    <a:pt x="109" y="1445"/>
                    <a:pt x="113" y="1430"/>
                    <a:pt x="115" y="1413"/>
                  </a:cubicBezTo>
                  <a:cubicBezTo>
                    <a:pt x="116" y="1408"/>
                    <a:pt x="117" y="1402"/>
                    <a:pt x="117" y="1397"/>
                  </a:cubicBezTo>
                  <a:cubicBezTo>
                    <a:pt x="137" y="1413"/>
                    <a:pt x="154" y="1429"/>
                    <a:pt x="165" y="1443"/>
                  </a:cubicBezTo>
                  <a:cubicBezTo>
                    <a:pt x="168" y="1441"/>
                    <a:pt x="168" y="1441"/>
                    <a:pt x="168" y="1441"/>
                  </a:cubicBezTo>
                  <a:cubicBezTo>
                    <a:pt x="167" y="1447"/>
                    <a:pt x="165" y="1454"/>
                    <a:pt x="163" y="1460"/>
                  </a:cubicBezTo>
                  <a:cubicBezTo>
                    <a:pt x="175" y="1460"/>
                    <a:pt x="175" y="1460"/>
                    <a:pt x="175" y="1460"/>
                  </a:cubicBezTo>
                  <a:cubicBezTo>
                    <a:pt x="179" y="1447"/>
                    <a:pt x="182" y="1434"/>
                    <a:pt x="183" y="1419"/>
                  </a:cubicBezTo>
                  <a:cubicBezTo>
                    <a:pt x="184" y="1407"/>
                    <a:pt x="186" y="1397"/>
                    <a:pt x="187" y="1386"/>
                  </a:cubicBezTo>
                  <a:cubicBezTo>
                    <a:pt x="187" y="1392"/>
                    <a:pt x="188" y="1398"/>
                    <a:pt x="188" y="1405"/>
                  </a:cubicBezTo>
                  <a:cubicBezTo>
                    <a:pt x="188" y="1423"/>
                    <a:pt x="187" y="1442"/>
                    <a:pt x="186" y="1460"/>
                  </a:cubicBezTo>
                  <a:cubicBezTo>
                    <a:pt x="197" y="1460"/>
                    <a:pt x="197" y="1460"/>
                    <a:pt x="197" y="1460"/>
                  </a:cubicBezTo>
                  <a:cubicBezTo>
                    <a:pt x="198" y="1442"/>
                    <a:pt x="199" y="1423"/>
                    <a:pt x="199" y="1405"/>
                  </a:cubicBezTo>
                  <a:cubicBezTo>
                    <a:pt x="199" y="1382"/>
                    <a:pt x="198" y="1361"/>
                    <a:pt x="196" y="1340"/>
                  </a:cubicBezTo>
                  <a:cubicBezTo>
                    <a:pt x="199" y="1323"/>
                    <a:pt x="203" y="1306"/>
                    <a:pt x="206" y="1290"/>
                  </a:cubicBezTo>
                  <a:cubicBezTo>
                    <a:pt x="208" y="1284"/>
                    <a:pt x="209" y="1279"/>
                    <a:pt x="210" y="1273"/>
                  </a:cubicBezTo>
                  <a:cubicBezTo>
                    <a:pt x="218" y="1307"/>
                    <a:pt x="229" y="1362"/>
                    <a:pt x="233" y="1422"/>
                  </a:cubicBezTo>
                  <a:cubicBezTo>
                    <a:pt x="230" y="1435"/>
                    <a:pt x="227" y="1447"/>
                    <a:pt x="222" y="1460"/>
                  </a:cubicBezTo>
                  <a:cubicBezTo>
                    <a:pt x="234" y="1460"/>
                    <a:pt x="234" y="1460"/>
                    <a:pt x="234" y="1460"/>
                  </a:cubicBezTo>
                  <a:cubicBezTo>
                    <a:pt x="234" y="1460"/>
                    <a:pt x="234" y="1460"/>
                    <a:pt x="234" y="1460"/>
                  </a:cubicBezTo>
                  <a:cubicBezTo>
                    <a:pt x="234" y="1460"/>
                    <a:pt x="234" y="1460"/>
                    <a:pt x="234" y="1460"/>
                  </a:cubicBezTo>
                  <a:cubicBezTo>
                    <a:pt x="245" y="1460"/>
                    <a:pt x="245" y="1460"/>
                    <a:pt x="245" y="1460"/>
                  </a:cubicBezTo>
                  <a:cubicBezTo>
                    <a:pt x="245" y="1447"/>
                    <a:pt x="245" y="1435"/>
                    <a:pt x="244" y="1423"/>
                  </a:cubicBezTo>
                  <a:cubicBezTo>
                    <a:pt x="250" y="1394"/>
                    <a:pt x="252" y="1365"/>
                    <a:pt x="252" y="1337"/>
                  </a:cubicBezTo>
                  <a:cubicBezTo>
                    <a:pt x="252" y="1314"/>
                    <a:pt x="251" y="1292"/>
                    <a:pt x="249" y="1269"/>
                  </a:cubicBezTo>
                  <a:cubicBezTo>
                    <a:pt x="249" y="1268"/>
                    <a:pt x="250" y="1265"/>
                    <a:pt x="250" y="1259"/>
                  </a:cubicBezTo>
                  <a:cubicBezTo>
                    <a:pt x="260" y="1314"/>
                    <a:pt x="270" y="1376"/>
                    <a:pt x="274" y="1428"/>
                  </a:cubicBezTo>
                  <a:cubicBezTo>
                    <a:pt x="270" y="1438"/>
                    <a:pt x="265" y="1449"/>
                    <a:pt x="260" y="1460"/>
                  </a:cubicBezTo>
                  <a:cubicBezTo>
                    <a:pt x="272" y="1460"/>
                    <a:pt x="272" y="1460"/>
                    <a:pt x="272" y="1460"/>
                  </a:cubicBezTo>
                  <a:cubicBezTo>
                    <a:pt x="273" y="1457"/>
                    <a:pt x="274" y="1455"/>
                    <a:pt x="275" y="1452"/>
                  </a:cubicBezTo>
                  <a:cubicBezTo>
                    <a:pt x="276" y="1453"/>
                    <a:pt x="276" y="1453"/>
                    <a:pt x="276" y="1453"/>
                  </a:cubicBezTo>
                  <a:cubicBezTo>
                    <a:pt x="276" y="1455"/>
                    <a:pt x="276" y="1455"/>
                    <a:pt x="276" y="1455"/>
                  </a:cubicBezTo>
                  <a:cubicBezTo>
                    <a:pt x="277" y="1457"/>
                    <a:pt x="277" y="1457"/>
                    <a:pt x="277" y="1457"/>
                  </a:cubicBezTo>
                  <a:cubicBezTo>
                    <a:pt x="277" y="1457"/>
                    <a:pt x="278" y="1458"/>
                    <a:pt x="280" y="1460"/>
                  </a:cubicBezTo>
                  <a:cubicBezTo>
                    <a:pt x="299" y="1460"/>
                    <a:pt x="299" y="1460"/>
                    <a:pt x="299" y="1460"/>
                  </a:cubicBezTo>
                  <a:cubicBezTo>
                    <a:pt x="308" y="1441"/>
                    <a:pt x="313" y="1424"/>
                    <a:pt x="313" y="1412"/>
                  </a:cubicBezTo>
                  <a:cubicBezTo>
                    <a:pt x="314" y="1402"/>
                    <a:pt x="314" y="1392"/>
                    <a:pt x="316" y="1381"/>
                  </a:cubicBezTo>
                  <a:cubicBezTo>
                    <a:pt x="320" y="1389"/>
                    <a:pt x="324" y="1398"/>
                    <a:pt x="329" y="1407"/>
                  </a:cubicBezTo>
                  <a:cubicBezTo>
                    <a:pt x="323" y="1425"/>
                    <a:pt x="319" y="1444"/>
                    <a:pt x="315" y="1459"/>
                  </a:cubicBezTo>
                  <a:cubicBezTo>
                    <a:pt x="315" y="1460"/>
                    <a:pt x="315" y="1460"/>
                    <a:pt x="315" y="1460"/>
                  </a:cubicBezTo>
                  <a:cubicBezTo>
                    <a:pt x="326" y="1460"/>
                    <a:pt x="326" y="1460"/>
                    <a:pt x="326" y="1460"/>
                  </a:cubicBezTo>
                  <a:cubicBezTo>
                    <a:pt x="329" y="1447"/>
                    <a:pt x="333" y="1434"/>
                    <a:pt x="336" y="1421"/>
                  </a:cubicBezTo>
                  <a:cubicBezTo>
                    <a:pt x="342" y="1432"/>
                    <a:pt x="347" y="1442"/>
                    <a:pt x="353" y="1453"/>
                  </a:cubicBezTo>
                  <a:cubicBezTo>
                    <a:pt x="352" y="1455"/>
                    <a:pt x="350" y="1457"/>
                    <a:pt x="349" y="1460"/>
                  </a:cubicBezTo>
                  <a:cubicBezTo>
                    <a:pt x="369" y="1460"/>
                    <a:pt x="369" y="1460"/>
                    <a:pt x="369" y="1460"/>
                  </a:cubicBezTo>
                  <a:cubicBezTo>
                    <a:pt x="368" y="1457"/>
                    <a:pt x="366" y="1455"/>
                    <a:pt x="365" y="1453"/>
                  </a:cubicBezTo>
                  <a:cubicBezTo>
                    <a:pt x="372" y="1438"/>
                    <a:pt x="379" y="1423"/>
                    <a:pt x="385" y="1411"/>
                  </a:cubicBezTo>
                  <a:cubicBezTo>
                    <a:pt x="393" y="1427"/>
                    <a:pt x="402" y="1442"/>
                    <a:pt x="411" y="1455"/>
                  </a:cubicBezTo>
                  <a:cubicBezTo>
                    <a:pt x="409" y="1457"/>
                    <a:pt x="408" y="1458"/>
                    <a:pt x="407" y="1460"/>
                  </a:cubicBezTo>
                  <a:cubicBezTo>
                    <a:pt x="427" y="1460"/>
                    <a:pt x="427" y="1460"/>
                    <a:pt x="427" y="1460"/>
                  </a:cubicBezTo>
                  <a:cubicBezTo>
                    <a:pt x="427" y="1459"/>
                    <a:pt x="426" y="1458"/>
                    <a:pt x="425" y="1457"/>
                  </a:cubicBezTo>
                  <a:cubicBezTo>
                    <a:pt x="427" y="1455"/>
                    <a:pt x="429" y="1454"/>
                    <a:pt x="430" y="1452"/>
                  </a:cubicBezTo>
                  <a:cubicBezTo>
                    <a:pt x="444" y="1441"/>
                    <a:pt x="458" y="1429"/>
                    <a:pt x="473" y="1418"/>
                  </a:cubicBezTo>
                  <a:cubicBezTo>
                    <a:pt x="483" y="1432"/>
                    <a:pt x="492" y="1444"/>
                    <a:pt x="501" y="1453"/>
                  </a:cubicBezTo>
                  <a:cubicBezTo>
                    <a:pt x="499" y="1456"/>
                    <a:pt x="497" y="1458"/>
                    <a:pt x="495" y="1460"/>
                  </a:cubicBezTo>
                  <a:cubicBezTo>
                    <a:pt x="513" y="1460"/>
                    <a:pt x="513" y="1460"/>
                    <a:pt x="513" y="1460"/>
                  </a:cubicBezTo>
                  <a:cubicBezTo>
                    <a:pt x="517" y="1453"/>
                    <a:pt x="517" y="1453"/>
                    <a:pt x="517" y="1453"/>
                  </a:cubicBezTo>
                  <a:cubicBezTo>
                    <a:pt x="517" y="1453"/>
                    <a:pt x="517" y="1453"/>
                    <a:pt x="517" y="1453"/>
                  </a:cubicBezTo>
                  <a:cubicBezTo>
                    <a:pt x="529" y="1440"/>
                    <a:pt x="540" y="1427"/>
                    <a:pt x="550" y="1415"/>
                  </a:cubicBezTo>
                  <a:cubicBezTo>
                    <a:pt x="553" y="1424"/>
                    <a:pt x="560" y="1439"/>
                    <a:pt x="567" y="1457"/>
                  </a:cubicBezTo>
                  <a:cubicBezTo>
                    <a:pt x="566" y="1458"/>
                    <a:pt x="566" y="1459"/>
                    <a:pt x="565" y="1460"/>
                  </a:cubicBezTo>
                  <a:cubicBezTo>
                    <a:pt x="593" y="1460"/>
                    <a:pt x="593" y="1460"/>
                    <a:pt x="593" y="1460"/>
                  </a:cubicBezTo>
                  <a:cubicBezTo>
                    <a:pt x="605" y="1446"/>
                    <a:pt x="615" y="1433"/>
                    <a:pt x="625" y="1420"/>
                  </a:cubicBezTo>
                  <a:cubicBezTo>
                    <a:pt x="628" y="1430"/>
                    <a:pt x="632" y="1440"/>
                    <a:pt x="637" y="1452"/>
                  </a:cubicBezTo>
                  <a:cubicBezTo>
                    <a:pt x="635" y="1454"/>
                    <a:pt x="633" y="1457"/>
                    <a:pt x="632" y="1460"/>
                  </a:cubicBezTo>
                  <a:cubicBezTo>
                    <a:pt x="652" y="1460"/>
                    <a:pt x="652" y="1460"/>
                    <a:pt x="652" y="1460"/>
                  </a:cubicBezTo>
                  <a:cubicBezTo>
                    <a:pt x="651" y="1457"/>
                    <a:pt x="650" y="1455"/>
                    <a:pt x="649" y="1452"/>
                  </a:cubicBezTo>
                  <a:cubicBezTo>
                    <a:pt x="656" y="1439"/>
                    <a:pt x="661" y="1427"/>
                    <a:pt x="664" y="1414"/>
                  </a:cubicBezTo>
                  <a:cubicBezTo>
                    <a:pt x="685" y="1460"/>
                    <a:pt x="685" y="1460"/>
                    <a:pt x="685" y="1460"/>
                  </a:cubicBezTo>
                  <a:cubicBezTo>
                    <a:pt x="697" y="1460"/>
                    <a:pt x="697" y="1460"/>
                    <a:pt x="697" y="1460"/>
                  </a:cubicBezTo>
                  <a:cubicBezTo>
                    <a:pt x="670" y="1399"/>
                    <a:pt x="670" y="1399"/>
                    <a:pt x="670" y="1399"/>
                  </a:cubicBezTo>
                  <a:cubicBezTo>
                    <a:pt x="679" y="1396"/>
                    <a:pt x="688" y="1394"/>
                    <a:pt x="698" y="1392"/>
                  </a:cubicBezTo>
                  <a:cubicBezTo>
                    <a:pt x="698" y="1380"/>
                    <a:pt x="698" y="1380"/>
                    <a:pt x="698" y="1380"/>
                  </a:cubicBezTo>
                  <a:cubicBezTo>
                    <a:pt x="686" y="1382"/>
                    <a:pt x="675" y="1384"/>
                    <a:pt x="665" y="1388"/>
                  </a:cubicBezTo>
                  <a:cubicBezTo>
                    <a:pt x="657" y="1369"/>
                    <a:pt x="657" y="1369"/>
                    <a:pt x="657" y="1369"/>
                  </a:cubicBezTo>
                  <a:cubicBezTo>
                    <a:pt x="657" y="1368"/>
                    <a:pt x="658" y="1366"/>
                    <a:pt x="658" y="1365"/>
                  </a:cubicBezTo>
                  <a:cubicBezTo>
                    <a:pt x="665" y="1365"/>
                    <a:pt x="679" y="1365"/>
                    <a:pt x="698" y="1364"/>
                  </a:cubicBezTo>
                  <a:cubicBezTo>
                    <a:pt x="698" y="1352"/>
                    <a:pt x="698" y="1352"/>
                    <a:pt x="698" y="1352"/>
                  </a:cubicBezTo>
                  <a:cubicBezTo>
                    <a:pt x="675" y="1353"/>
                    <a:pt x="659" y="1353"/>
                    <a:pt x="655" y="1353"/>
                  </a:cubicBezTo>
                  <a:cubicBezTo>
                    <a:pt x="655" y="1353"/>
                    <a:pt x="654" y="1353"/>
                    <a:pt x="654" y="1353"/>
                  </a:cubicBezTo>
                  <a:cubicBezTo>
                    <a:pt x="650" y="1353"/>
                    <a:pt x="650" y="1353"/>
                    <a:pt x="650" y="1353"/>
                  </a:cubicBezTo>
                  <a:cubicBezTo>
                    <a:pt x="650" y="1353"/>
                    <a:pt x="650" y="1353"/>
                    <a:pt x="650" y="1353"/>
                  </a:cubicBezTo>
                  <a:cubicBezTo>
                    <a:pt x="637" y="1326"/>
                    <a:pt x="637" y="1326"/>
                    <a:pt x="637" y="1326"/>
                  </a:cubicBezTo>
                  <a:cubicBezTo>
                    <a:pt x="648" y="1325"/>
                    <a:pt x="670" y="1324"/>
                    <a:pt x="698" y="1322"/>
                  </a:cubicBezTo>
                  <a:cubicBezTo>
                    <a:pt x="698" y="1310"/>
                    <a:pt x="698" y="1310"/>
                    <a:pt x="698" y="1310"/>
                  </a:cubicBezTo>
                  <a:cubicBezTo>
                    <a:pt x="662" y="1313"/>
                    <a:pt x="637" y="1314"/>
                    <a:pt x="630" y="1314"/>
                  </a:cubicBezTo>
                  <a:cubicBezTo>
                    <a:pt x="634" y="1309"/>
                    <a:pt x="637" y="1305"/>
                    <a:pt x="638" y="1304"/>
                  </a:cubicBezTo>
                  <a:cubicBezTo>
                    <a:pt x="634" y="1301"/>
                    <a:pt x="634" y="1301"/>
                    <a:pt x="634" y="1301"/>
                  </a:cubicBezTo>
                  <a:cubicBezTo>
                    <a:pt x="645" y="1300"/>
                    <a:pt x="667" y="1299"/>
                    <a:pt x="698" y="1295"/>
                  </a:cubicBezTo>
                  <a:cubicBezTo>
                    <a:pt x="698" y="1260"/>
                    <a:pt x="698" y="1260"/>
                    <a:pt x="698" y="1260"/>
                  </a:cubicBezTo>
                  <a:cubicBezTo>
                    <a:pt x="673" y="1265"/>
                    <a:pt x="652" y="1269"/>
                    <a:pt x="637" y="1272"/>
                  </a:cubicBezTo>
                  <a:cubicBezTo>
                    <a:pt x="652" y="1268"/>
                    <a:pt x="673" y="1263"/>
                    <a:pt x="698" y="1256"/>
                  </a:cubicBezTo>
                  <a:cubicBezTo>
                    <a:pt x="698" y="1236"/>
                    <a:pt x="698" y="1236"/>
                    <a:pt x="698" y="1236"/>
                  </a:cubicBezTo>
                  <a:cubicBezTo>
                    <a:pt x="671" y="1247"/>
                    <a:pt x="648" y="1254"/>
                    <a:pt x="631" y="1259"/>
                  </a:cubicBezTo>
                  <a:cubicBezTo>
                    <a:pt x="618" y="1261"/>
                    <a:pt x="577" y="1267"/>
                    <a:pt x="528" y="1267"/>
                  </a:cubicBezTo>
                  <a:cubicBezTo>
                    <a:pt x="452" y="1267"/>
                    <a:pt x="356" y="1252"/>
                    <a:pt x="315" y="1186"/>
                  </a:cubicBezTo>
                  <a:cubicBezTo>
                    <a:pt x="308" y="1176"/>
                    <a:pt x="308" y="1176"/>
                    <a:pt x="308" y="1176"/>
                  </a:cubicBezTo>
                  <a:cubicBezTo>
                    <a:pt x="305" y="1188"/>
                    <a:pt x="305" y="1188"/>
                    <a:pt x="305" y="1188"/>
                  </a:cubicBezTo>
                  <a:cubicBezTo>
                    <a:pt x="305" y="1188"/>
                    <a:pt x="304" y="1190"/>
                    <a:pt x="304" y="1191"/>
                  </a:cubicBezTo>
                  <a:cubicBezTo>
                    <a:pt x="290" y="1166"/>
                    <a:pt x="273" y="1137"/>
                    <a:pt x="258" y="1112"/>
                  </a:cubicBezTo>
                  <a:cubicBezTo>
                    <a:pt x="258" y="1110"/>
                    <a:pt x="258" y="1108"/>
                    <a:pt x="258" y="1106"/>
                  </a:cubicBezTo>
                  <a:cubicBezTo>
                    <a:pt x="258" y="1098"/>
                    <a:pt x="258" y="1089"/>
                    <a:pt x="258" y="1080"/>
                  </a:cubicBezTo>
                  <a:cubicBezTo>
                    <a:pt x="264" y="1088"/>
                    <a:pt x="270" y="1096"/>
                    <a:pt x="277" y="1104"/>
                  </a:cubicBezTo>
                  <a:cubicBezTo>
                    <a:pt x="289" y="1119"/>
                    <a:pt x="302" y="1133"/>
                    <a:pt x="315" y="1145"/>
                  </a:cubicBezTo>
                  <a:cubicBezTo>
                    <a:pt x="315" y="1145"/>
                    <a:pt x="315" y="1145"/>
                    <a:pt x="315" y="1145"/>
                  </a:cubicBezTo>
                  <a:cubicBezTo>
                    <a:pt x="315" y="1145"/>
                    <a:pt x="315" y="1145"/>
                    <a:pt x="315" y="1145"/>
                  </a:cubicBezTo>
                  <a:cubicBezTo>
                    <a:pt x="318" y="1148"/>
                    <a:pt x="321" y="1150"/>
                    <a:pt x="324" y="1153"/>
                  </a:cubicBezTo>
                  <a:cubicBezTo>
                    <a:pt x="339" y="1201"/>
                    <a:pt x="394" y="1231"/>
                    <a:pt x="472" y="1238"/>
                  </a:cubicBezTo>
                  <a:cubicBezTo>
                    <a:pt x="472" y="1240"/>
                    <a:pt x="472" y="1240"/>
                    <a:pt x="472" y="1240"/>
                  </a:cubicBezTo>
                  <a:cubicBezTo>
                    <a:pt x="473" y="1239"/>
                    <a:pt x="475" y="1239"/>
                    <a:pt x="476" y="1239"/>
                  </a:cubicBezTo>
                  <a:cubicBezTo>
                    <a:pt x="486" y="1239"/>
                    <a:pt x="496" y="1240"/>
                    <a:pt x="507" y="1240"/>
                  </a:cubicBezTo>
                  <a:cubicBezTo>
                    <a:pt x="531" y="1240"/>
                    <a:pt x="557" y="1238"/>
                    <a:pt x="585" y="1233"/>
                  </a:cubicBezTo>
                  <a:cubicBezTo>
                    <a:pt x="617" y="1228"/>
                    <a:pt x="649" y="1221"/>
                    <a:pt x="682" y="1210"/>
                  </a:cubicBezTo>
                  <a:cubicBezTo>
                    <a:pt x="687" y="1208"/>
                    <a:pt x="693" y="1206"/>
                    <a:pt x="698" y="1204"/>
                  </a:cubicBezTo>
                  <a:cubicBezTo>
                    <a:pt x="698" y="1177"/>
                    <a:pt x="698" y="1177"/>
                    <a:pt x="698" y="1177"/>
                  </a:cubicBezTo>
                  <a:cubicBezTo>
                    <a:pt x="680" y="1185"/>
                    <a:pt x="661" y="1193"/>
                    <a:pt x="641" y="1200"/>
                  </a:cubicBezTo>
                  <a:cubicBezTo>
                    <a:pt x="618" y="1207"/>
                    <a:pt x="594" y="1213"/>
                    <a:pt x="572" y="1216"/>
                  </a:cubicBezTo>
                  <a:cubicBezTo>
                    <a:pt x="567" y="1217"/>
                    <a:pt x="562" y="1218"/>
                    <a:pt x="557" y="1218"/>
                  </a:cubicBezTo>
                  <a:cubicBezTo>
                    <a:pt x="552" y="1218"/>
                    <a:pt x="546" y="1218"/>
                    <a:pt x="540" y="1218"/>
                  </a:cubicBezTo>
                  <a:cubicBezTo>
                    <a:pt x="535" y="1218"/>
                    <a:pt x="531" y="1218"/>
                    <a:pt x="526" y="1218"/>
                  </a:cubicBezTo>
                  <a:cubicBezTo>
                    <a:pt x="527" y="1218"/>
                    <a:pt x="527" y="1217"/>
                    <a:pt x="528" y="1217"/>
                  </a:cubicBezTo>
                  <a:cubicBezTo>
                    <a:pt x="531" y="1217"/>
                    <a:pt x="534" y="1217"/>
                    <a:pt x="537" y="1217"/>
                  </a:cubicBezTo>
                  <a:cubicBezTo>
                    <a:pt x="549" y="1217"/>
                    <a:pt x="561" y="1216"/>
                    <a:pt x="574" y="1214"/>
                  </a:cubicBezTo>
                  <a:cubicBezTo>
                    <a:pt x="588" y="1212"/>
                    <a:pt x="602" y="1208"/>
                    <a:pt x="616" y="1204"/>
                  </a:cubicBezTo>
                  <a:cubicBezTo>
                    <a:pt x="642" y="1195"/>
                    <a:pt x="665" y="1184"/>
                    <a:pt x="685" y="1171"/>
                  </a:cubicBezTo>
                  <a:cubicBezTo>
                    <a:pt x="689" y="1172"/>
                    <a:pt x="694" y="1172"/>
                    <a:pt x="698" y="1173"/>
                  </a:cubicBezTo>
                  <a:cubicBezTo>
                    <a:pt x="698" y="1146"/>
                    <a:pt x="698" y="1146"/>
                    <a:pt x="698" y="1146"/>
                  </a:cubicBezTo>
                  <a:cubicBezTo>
                    <a:pt x="693" y="1150"/>
                    <a:pt x="688" y="1154"/>
                    <a:pt x="683" y="1158"/>
                  </a:cubicBezTo>
                  <a:cubicBezTo>
                    <a:pt x="672" y="1156"/>
                    <a:pt x="661" y="1154"/>
                    <a:pt x="651" y="1151"/>
                  </a:cubicBezTo>
                  <a:cubicBezTo>
                    <a:pt x="657" y="1146"/>
                    <a:pt x="661" y="1140"/>
                    <a:pt x="663" y="1134"/>
                  </a:cubicBezTo>
                  <a:cubicBezTo>
                    <a:pt x="674" y="1132"/>
                    <a:pt x="686" y="1129"/>
                    <a:pt x="698" y="1126"/>
                  </a:cubicBezTo>
                  <a:cubicBezTo>
                    <a:pt x="698" y="1114"/>
                    <a:pt x="698" y="1114"/>
                    <a:pt x="698" y="1114"/>
                  </a:cubicBezTo>
                  <a:cubicBezTo>
                    <a:pt x="687" y="1117"/>
                    <a:pt x="677" y="1119"/>
                    <a:pt x="668" y="1121"/>
                  </a:cubicBezTo>
                  <a:cubicBezTo>
                    <a:pt x="668" y="1121"/>
                    <a:pt x="668" y="1120"/>
                    <a:pt x="668" y="1120"/>
                  </a:cubicBezTo>
                  <a:cubicBezTo>
                    <a:pt x="677" y="1116"/>
                    <a:pt x="687" y="1111"/>
                    <a:pt x="698" y="1105"/>
                  </a:cubicBezTo>
                  <a:cubicBezTo>
                    <a:pt x="698" y="1089"/>
                    <a:pt x="698" y="1089"/>
                    <a:pt x="698" y="1089"/>
                  </a:cubicBezTo>
                  <a:cubicBezTo>
                    <a:pt x="682" y="1095"/>
                    <a:pt x="670" y="1100"/>
                    <a:pt x="664" y="1102"/>
                  </a:cubicBezTo>
                  <a:cubicBezTo>
                    <a:pt x="663" y="1099"/>
                    <a:pt x="661" y="1097"/>
                    <a:pt x="659" y="1094"/>
                  </a:cubicBezTo>
                  <a:cubicBezTo>
                    <a:pt x="671" y="1084"/>
                    <a:pt x="684" y="1073"/>
                    <a:pt x="698" y="1059"/>
                  </a:cubicBezTo>
                  <a:cubicBezTo>
                    <a:pt x="698" y="1043"/>
                    <a:pt x="698" y="1043"/>
                    <a:pt x="698" y="1043"/>
                  </a:cubicBezTo>
                  <a:cubicBezTo>
                    <a:pt x="681" y="1060"/>
                    <a:pt x="664" y="1074"/>
                    <a:pt x="650" y="1087"/>
                  </a:cubicBezTo>
                  <a:cubicBezTo>
                    <a:pt x="646" y="1084"/>
                    <a:pt x="641" y="1082"/>
                    <a:pt x="635" y="1081"/>
                  </a:cubicBezTo>
                  <a:cubicBezTo>
                    <a:pt x="646" y="1065"/>
                    <a:pt x="658" y="1045"/>
                    <a:pt x="671" y="1024"/>
                  </a:cubicBezTo>
                  <a:cubicBezTo>
                    <a:pt x="681" y="1025"/>
                    <a:pt x="690" y="1027"/>
                    <a:pt x="698" y="1031"/>
                  </a:cubicBezTo>
                  <a:cubicBezTo>
                    <a:pt x="698" y="1018"/>
                    <a:pt x="698" y="1018"/>
                    <a:pt x="698" y="1018"/>
                  </a:cubicBezTo>
                  <a:cubicBezTo>
                    <a:pt x="692" y="1016"/>
                    <a:pt x="685" y="1014"/>
                    <a:pt x="677" y="1012"/>
                  </a:cubicBezTo>
                  <a:cubicBezTo>
                    <a:pt x="684" y="1001"/>
                    <a:pt x="691" y="989"/>
                    <a:pt x="698" y="976"/>
                  </a:cubicBezTo>
                  <a:cubicBezTo>
                    <a:pt x="698" y="965"/>
                    <a:pt x="698" y="965"/>
                    <a:pt x="698" y="965"/>
                  </a:cubicBezTo>
                  <a:moveTo>
                    <a:pt x="2041" y="1429"/>
                  </a:moveTo>
                  <a:cubicBezTo>
                    <a:pt x="2032" y="1414"/>
                    <a:pt x="2024" y="1399"/>
                    <a:pt x="2015" y="1384"/>
                  </a:cubicBezTo>
                  <a:cubicBezTo>
                    <a:pt x="2016" y="1379"/>
                    <a:pt x="2016" y="1374"/>
                    <a:pt x="2017" y="1368"/>
                  </a:cubicBezTo>
                  <a:cubicBezTo>
                    <a:pt x="2026" y="1385"/>
                    <a:pt x="2035" y="1402"/>
                    <a:pt x="2044" y="1418"/>
                  </a:cubicBezTo>
                  <a:cubicBezTo>
                    <a:pt x="2043" y="1421"/>
                    <a:pt x="2042" y="1425"/>
                    <a:pt x="2041" y="1429"/>
                  </a:cubicBezTo>
                  <a:moveTo>
                    <a:pt x="1749" y="1445"/>
                  </a:moveTo>
                  <a:cubicBezTo>
                    <a:pt x="1741" y="1440"/>
                    <a:pt x="1732" y="1435"/>
                    <a:pt x="1722" y="1430"/>
                  </a:cubicBezTo>
                  <a:cubicBezTo>
                    <a:pt x="1718" y="1410"/>
                    <a:pt x="1716" y="1389"/>
                    <a:pt x="1716" y="1368"/>
                  </a:cubicBezTo>
                  <a:cubicBezTo>
                    <a:pt x="1716" y="1362"/>
                    <a:pt x="1716" y="1356"/>
                    <a:pt x="1716" y="1350"/>
                  </a:cubicBezTo>
                  <a:cubicBezTo>
                    <a:pt x="1723" y="1356"/>
                    <a:pt x="1728" y="1361"/>
                    <a:pt x="1731" y="1364"/>
                  </a:cubicBezTo>
                  <a:cubicBezTo>
                    <a:pt x="1734" y="1368"/>
                    <a:pt x="1738" y="1373"/>
                    <a:pt x="1743" y="1379"/>
                  </a:cubicBezTo>
                  <a:cubicBezTo>
                    <a:pt x="1742" y="1383"/>
                    <a:pt x="1742" y="1386"/>
                    <a:pt x="1742" y="1389"/>
                  </a:cubicBezTo>
                  <a:cubicBezTo>
                    <a:pt x="1742" y="1409"/>
                    <a:pt x="1745" y="1428"/>
                    <a:pt x="1749" y="1445"/>
                  </a:cubicBezTo>
                  <a:moveTo>
                    <a:pt x="2004" y="1438"/>
                  </a:moveTo>
                  <a:cubicBezTo>
                    <a:pt x="1994" y="1421"/>
                    <a:pt x="1985" y="1404"/>
                    <a:pt x="1978" y="1388"/>
                  </a:cubicBezTo>
                  <a:cubicBezTo>
                    <a:pt x="1977" y="1381"/>
                    <a:pt x="1977" y="1372"/>
                    <a:pt x="1977" y="1363"/>
                  </a:cubicBezTo>
                  <a:cubicBezTo>
                    <a:pt x="1977" y="1356"/>
                    <a:pt x="1977" y="1348"/>
                    <a:pt x="1978" y="1340"/>
                  </a:cubicBezTo>
                  <a:cubicBezTo>
                    <a:pt x="1986" y="1357"/>
                    <a:pt x="1995" y="1373"/>
                    <a:pt x="2004" y="1389"/>
                  </a:cubicBezTo>
                  <a:cubicBezTo>
                    <a:pt x="2003" y="1398"/>
                    <a:pt x="2003" y="1406"/>
                    <a:pt x="2003" y="1414"/>
                  </a:cubicBezTo>
                  <a:cubicBezTo>
                    <a:pt x="2003" y="1423"/>
                    <a:pt x="2003" y="1431"/>
                    <a:pt x="2004" y="1438"/>
                  </a:cubicBezTo>
                  <a:moveTo>
                    <a:pt x="1791" y="1430"/>
                  </a:moveTo>
                  <a:cubicBezTo>
                    <a:pt x="1785" y="1422"/>
                    <a:pt x="1779" y="1413"/>
                    <a:pt x="1774" y="1405"/>
                  </a:cubicBezTo>
                  <a:cubicBezTo>
                    <a:pt x="1766" y="1394"/>
                    <a:pt x="1760" y="1384"/>
                    <a:pt x="1754" y="1376"/>
                  </a:cubicBezTo>
                  <a:cubicBezTo>
                    <a:pt x="1755" y="1360"/>
                    <a:pt x="1757" y="1344"/>
                    <a:pt x="1760" y="1328"/>
                  </a:cubicBezTo>
                  <a:cubicBezTo>
                    <a:pt x="1772" y="1342"/>
                    <a:pt x="1781" y="1353"/>
                    <a:pt x="1787" y="1361"/>
                  </a:cubicBezTo>
                  <a:cubicBezTo>
                    <a:pt x="1791" y="1365"/>
                    <a:pt x="1794" y="1371"/>
                    <a:pt x="1799" y="1377"/>
                  </a:cubicBezTo>
                  <a:cubicBezTo>
                    <a:pt x="1795" y="1394"/>
                    <a:pt x="1792" y="1412"/>
                    <a:pt x="1791" y="1430"/>
                  </a:cubicBezTo>
                  <a:moveTo>
                    <a:pt x="1839" y="1419"/>
                  </a:moveTo>
                  <a:cubicBezTo>
                    <a:pt x="1837" y="1416"/>
                    <a:pt x="1835" y="1412"/>
                    <a:pt x="1833" y="1409"/>
                  </a:cubicBezTo>
                  <a:cubicBezTo>
                    <a:pt x="1824" y="1396"/>
                    <a:pt x="1817" y="1384"/>
                    <a:pt x="1811" y="1374"/>
                  </a:cubicBezTo>
                  <a:cubicBezTo>
                    <a:pt x="1814" y="1358"/>
                    <a:pt x="1818" y="1341"/>
                    <a:pt x="1823" y="1326"/>
                  </a:cubicBezTo>
                  <a:cubicBezTo>
                    <a:pt x="1834" y="1339"/>
                    <a:pt x="1844" y="1351"/>
                    <a:pt x="1851" y="1362"/>
                  </a:cubicBezTo>
                  <a:cubicBezTo>
                    <a:pt x="1847" y="1380"/>
                    <a:pt x="1842" y="1399"/>
                    <a:pt x="1839" y="1419"/>
                  </a:cubicBezTo>
                  <a:moveTo>
                    <a:pt x="1934" y="1401"/>
                  </a:moveTo>
                  <a:cubicBezTo>
                    <a:pt x="1932" y="1397"/>
                    <a:pt x="1930" y="1392"/>
                    <a:pt x="1929" y="1388"/>
                  </a:cubicBezTo>
                  <a:cubicBezTo>
                    <a:pt x="1924" y="1375"/>
                    <a:pt x="1919" y="1363"/>
                    <a:pt x="1915" y="1352"/>
                  </a:cubicBezTo>
                  <a:cubicBezTo>
                    <a:pt x="1921" y="1334"/>
                    <a:pt x="1926" y="1321"/>
                    <a:pt x="1930" y="1312"/>
                  </a:cubicBezTo>
                  <a:cubicBezTo>
                    <a:pt x="1931" y="1315"/>
                    <a:pt x="1932" y="1318"/>
                    <a:pt x="1933" y="1321"/>
                  </a:cubicBezTo>
                  <a:cubicBezTo>
                    <a:pt x="1935" y="1355"/>
                    <a:pt x="1940" y="1377"/>
                    <a:pt x="1940" y="1379"/>
                  </a:cubicBezTo>
                  <a:cubicBezTo>
                    <a:pt x="1938" y="1385"/>
                    <a:pt x="1936" y="1393"/>
                    <a:pt x="1934" y="1401"/>
                  </a:cubicBezTo>
                  <a:moveTo>
                    <a:pt x="1663" y="1404"/>
                  </a:moveTo>
                  <a:cubicBezTo>
                    <a:pt x="1663" y="1404"/>
                    <a:pt x="1663" y="1404"/>
                    <a:pt x="1663" y="1404"/>
                  </a:cubicBezTo>
                  <a:cubicBezTo>
                    <a:pt x="1666" y="1403"/>
                    <a:pt x="1666" y="1403"/>
                    <a:pt x="1666" y="1403"/>
                  </a:cubicBezTo>
                  <a:cubicBezTo>
                    <a:pt x="1662" y="1382"/>
                    <a:pt x="1660" y="1361"/>
                    <a:pt x="1660" y="1339"/>
                  </a:cubicBezTo>
                  <a:cubicBezTo>
                    <a:pt x="1660" y="1328"/>
                    <a:pt x="1661" y="1317"/>
                    <a:pt x="1661" y="1305"/>
                  </a:cubicBezTo>
                  <a:cubicBezTo>
                    <a:pt x="1679" y="1317"/>
                    <a:pt x="1694" y="1329"/>
                    <a:pt x="1706" y="1340"/>
                  </a:cubicBezTo>
                  <a:cubicBezTo>
                    <a:pt x="1705" y="1349"/>
                    <a:pt x="1705" y="1358"/>
                    <a:pt x="1705" y="1367"/>
                  </a:cubicBezTo>
                  <a:cubicBezTo>
                    <a:pt x="1705" y="1386"/>
                    <a:pt x="1706" y="1405"/>
                    <a:pt x="1710" y="1423"/>
                  </a:cubicBezTo>
                  <a:cubicBezTo>
                    <a:pt x="1696" y="1416"/>
                    <a:pt x="1681" y="1410"/>
                    <a:pt x="1666" y="1405"/>
                  </a:cubicBezTo>
                  <a:cubicBezTo>
                    <a:pt x="1666" y="1404"/>
                    <a:pt x="1666" y="1404"/>
                    <a:pt x="1666" y="1404"/>
                  </a:cubicBezTo>
                  <a:cubicBezTo>
                    <a:pt x="1663" y="1404"/>
                    <a:pt x="1663" y="1404"/>
                    <a:pt x="1663" y="1404"/>
                  </a:cubicBezTo>
                  <a:moveTo>
                    <a:pt x="1888" y="1406"/>
                  </a:moveTo>
                  <a:cubicBezTo>
                    <a:pt x="1886" y="1402"/>
                    <a:pt x="1884" y="1398"/>
                    <a:pt x="1882" y="1394"/>
                  </a:cubicBezTo>
                  <a:cubicBezTo>
                    <a:pt x="1878" y="1383"/>
                    <a:pt x="1872" y="1372"/>
                    <a:pt x="1864" y="1360"/>
                  </a:cubicBezTo>
                  <a:cubicBezTo>
                    <a:pt x="1870" y="1339"/>
                    <a:pt x="1876" y="1321"/>
                    <a:pt x="1882" y="1305"/>
                  </a:cubicBezTo>
                  <a:cubicBezTo>
                    <a:pt x="1885" y="1311"/>
                    <a:pt x="1888" y="1317"/>
                    <a:pt x="1891" y="1322"/>
                  </a:cubicBezTo>
                  <a:cubicBezTo>
                    <a:pt x="1894" y="1330"/>
                    <a:pt x="1898" y="1341"/>
                    <a:pt x="1903" y="1352"/>
                  </a:cubicBezTo>
                  <a:cubicBezTo>
                    <a:pt x="1898" y="1368"/>
                    <a:pt x="1892" y="1386"/>
                    <a:pt x="1888" y="1406"/>
                  </a:cubicBezTo>
                  <a:moveTo>
                    <a:pt x="2006" y="1367"/>
                  </a:moveTo>
                  <a:cubicBezTo>
                    <a:pt x="1997" y="1350"/>
                    <a:pt x="1988" y="1333"/>
                    <a:pt x="1979" y="1316"/>
                  </a:cubicBezTo>
                  <a:cubicBezTo>
                    <a:pt x="1980" y="1309"/>
                    <a:pt x="1981" y="1302"/>
                    <a:pt x="1982" y="1295"/>
                  </a:cubicBezTo>
                  <a:cubicBezTo>
                    <a:pt x="1991" y="1314"/>
                    <a:pt x="2000" y="1333"/>
                    <a:pt x="2009" y="1351"/>
                  </a:cubicBezTo>
                  <a:cubicBezTo>
                    <a:pt x="2008" y="1357"/>
                    <a:pt x="2007" y="1362"/>
                    <a:pt x="2006" y="1367"/>
                  </a:cubicBezTo>
                  <a:moveTo>
                    <a:pt x="1744" y="1362"/>
                  </a:moveTo>
                  <a:cubicBezTo>
                    <a:pt x="1742" y="1360"/>
                    <a:pt x="1740" y="1357"/>
                    <a:pt x="1739" y="1356"/>
                  </a:cubicBezTo>
                  <a:cubicBezTo>
                    <a:pt x="1734" y="1351"/>
                    <a:pt x="1727" y="1344"/>
                    <a:pt x="1718" y="1335"/>
                  </a:cubicBezTo>
                  <a:cubicBezTo>
                    <a:pt x="1719" y="1319"/>
                    <a:pt x="1721" y="1304"/>
                    <a:pt x="1724" y="1290"/>
                  </a:cubicBezTo>
                  <a:cubicBezTo>
                    <a:pt x="1734" y="1299"/>
                    <a:pt x="1743" y="1309"/>
                    <a:pt x="1751" y="1318"/>
                  </a:cubicBezTo>
                  <a:cubicBezTo>
                    <a:pt x="1748" y="1333"/>
                    <a:pt x="1745" y="1348"/>
                    <a:pt x="1744" y="1362"/>
                  </a:cubicBezTo>
                  <a:moveTo>
                    <a:pt x="1802" y="1362"/>
                  </a:moveTo>
                  <a:cubicBezTo>
                    <a:pt x="1800" y="1359"/>
                    <a:pt x="1798" y="1356"/>
                    <a:pt x="1796" y="1354"/>
                  </a:cubicBezTo>
                  <a:cubicBezTo>
                    <a:pt x="1789" y="1344"/>
                    <a:pt x="1778" y="1331"/>
                    <a:pt x="1764" y="1315"/>
                  </a:cubicBezTo>
                  <a:cubicBezTo>
                    <a:pt x="1767" y="1302"/>
                    <a:pt x="1771" y="1289"/>
                    <a:pt x="1776" y="1276"/>
                  </a:cubicBezTo>
                  <a:cubicBezTo>
                    <a:pt x="1790" y="1289"/>
                    <a:pt x="1803" y="1303"/>
                    <a:pt x="1815" y="1316"/>
                  </a:cubicBezTo>
                  <a:cubicBezTo>
                    <a:pt x="1810" y="1330"/>
                    <a:pt x="1806" y="1346"/>
                    <a:pt x="1802" y="1362"/>
                  </a:cubicBezTo>
                  <a:moveTo>
                    <a:pt x="1654" y="1401"/>
                  </a:moveTo>
                  <a:cubicBezTo>
                    <a:pt x="1635" y="1394"/>
                    <a:pt x="1616" y="1389"/>
                    <a:pt x="1596" y="1384"/>
                  </a:cubicBezTo>
                  <a:cubicBezTo>
                    <a:pt x="1594" y="1370"/>
                    <a:pt x="1593" y="1354"/>
                    <a:pt x="1593" y="1338"/>
                  </a:cubicBezTo>
                  <a:cubicBezTo>
                    <a:pt x="1593" y="1317"/>
                    <a:pt x="1595" y="1294"/>
                    <a:pt x="1597" y="1273"/>
                  </a:cubicBezTo>
                  <a:cubicBezTo>
                    <a:pt x="1616" y="1279"/>
                    <a:pt x="1634" y="1289"/>
                    <a:pt x="1651" y="1298"/>
                  </a:cubicBezTo>
                  <a:cubicBezTo>
                    <a:pt x="1650" y="1311"/>
                    <a:pt x="1649" y="1325"/>
                    <a:pt x="1649" y="1338"/>
                  </a:cubicBezTo>
                  <a:cubicBezTo>
                    <a:pt x="1649" y="1359"/>
                    <a:pt x="1650" y="1380"/>
                    <a:pt x="1654" y="1401"/>
                  </a:cubicBezTo>
                  <a:moveTo>
                    <a:pt x="1420" y="1367"/>
                  </a:moveTo>
                  <a:cubicBezTo>
                    <a:pt x="1423" y="1353"/>
                    <a:pt x="1424" y="1336"/>
                    <a:pt x="1424" y="1317"/>
                  </a:cubicBezTo>
                  <a:cubicBezTo>
                    <a:pt x="1424" y="1309"/>
                    <a:pt x="1424" y="1302"/>
                    <a:pt x="1423" y="1294"/>
                  </a:cubicBezTo>
                  <a:cubicBezTo>
                    <a:pt x="1437" y="1284"/>
                    <a:pt x="1451" y="1277"/>
                    <a:pt x="1464" y="1272"/>
                  </a:cubicBezTo>
                  <a:cubicBezTo>
                    <a:pt x="1464" y="1307"/>
                    <a:pt x="1464" y="1341"/>
                    <a:pt x="1461" y="1368"/>
                  </a:cubicBezTo>
                  <a:cubicBezTo>
                    <a:pt x="1450" y="1367"/>
                    <a:pt x="1439" y="1367"/>
                    <a:pt x="1428" y="1367"/>
                  </a:cubicBezTo>
                  <a:cubicBezTo>
                    <a:pt x="1425" y="1367"/>
                    <a:pt x="1423" y="1367"/>
                    <a:pt x="1420" y="1367"/>
                  </a:cubicBezTo>
                  <a:moveTo>
                    <a:pt x="1966" y="1364"/>
                  </a:moveTo>
                  <a:cubicBezTo>
                    <a:pt x="1956" y="1343"/>
                    <a:pt x="1949" y="1326"/>
                    <a:pt x="1944" y="1313"/>
                  </a:cubicBezTo>
                  <a:cubicBezTo>
                    <a:pt x="1943" y="1304"/>
                    <a:pt x="1943" y="1294"/>
                    <a:pt x="1943" y="1284"/>
                  </a:cubicBezTo>
                  <a:cubicBezTo>
                    <a:pt x="1943" y="1279"/>
                    <a:pt x="1943" y="1274"/>
                    <a:pt x="1943" y="1269"/>
                  </a:cubicBezTo>
                  <a:cubicBezTo>
                    <a:pt x="1951" y="1287"/>
                    <a:pt x="1960" y="1304"/>
                    <a:pt x="1968" y="1320"/>
                  </a:cubicBezTo>
                  <a:cubicBezTo>
                    <a:pt x="1966" y="1336"/>
                    <a:pt x="1966" y="1350"/>
                    <a:pt x="1966" y="1363"/>
                  </a:cubicBezTo>
                  <a:cubicBezTo>
                    <a:pt x="1966" y="1363"/>
                    <a:pt x="1966" y="1364"/>
                    <a:pt x="1966" y="1364"/>
                  </a:cubicBezTo>
                  <a:moveTo>
                    <a:pt x="1909" y="1336"/>
                  </a:moveTo>
                  <a:cubicBezTo>
                    <a:pt x="1906" y="1329"/>
                    <a:pt x="1903" y="1322"/>
                    <a:pt x="1901" y="1317"/>
                  </a:cubicBezTo>
                  <a:cubicBezTo>
                    <a:pt x="1897" y="1308"/>
                    <a:pt x="1892" y="1300"/>
                    <a:pt x="1887" y="1291"/>
                  </a:cubicBezTo>
                  <a:cubicBezTo>
                    <a:pt x="1892" y="1280"/>
                    <a:pt x="1896" y="1271"/>
                    <a:pt x="1900" y="1263"/>
                  </a:cubicBezTo>
                  <a:cubicBezTo>
                    <a:pt x="1904" y="1300"/>
                    <a:pt x="1910" y="1325"/>
                    <a:pt x="1910" y="1325"/>
                  </a:cubicBezTo>
                  <a:cubicBezTo>
                    <a:pt x="1913" y="1324"/>
                    <a:pt x="1913" y="1324"/>
                    <a:pt x="1913" y="1324"/>
                  </a:cubicBezTo>
                  <a:cubicBezTo>
                    <a:pt x="1912" y="1328"/>
                    <a:pt x="1910" y="1332"/>
                    <a:pt x="1909" y="1336"/>
                  </a:cubicBezTo>
                  <a:moveTo>
                    <a:pt x="1584" y="1382"/>
                  </a:moveTo>
                  <a:cubicBezTo>
                    <a:pt x="1569" y="1379"/>
                    <a:pt x="1554" y="1376"/>
                    <a:pt x="1538" y="1374"/>
                  </a:cubicBezTo>
                  <a:cubicBezTo>
                    <a:pt x="1538" y="1366"/>
                    <a:pt x="1538" y="1359"/>
                    <a:pt x="1538" y="1350"/>
                  </a:cubicBezTo>
                  <a:cubicBezTo>
                    <a:pt x="1538" y="1322"/>
                    <a:pt x="1539" y="1291"/>
                    <a:pt x="1540" y="1261"/>
                  </a:cubicBezTo>
                  <a:cubicBezTo>
                    <a:pt x="1556" y="1262"/>
                    <a:pt x="1571" y="1265"/>
                    <a:pt x="1586" y="1269"/>
                  </a:cubicBezTo>
                  <a:cubicBezTo>
                    <a:pt x="1584" y="1292"/>
                    <a:pt x="1582" y="1316"/>
                    <a:pt x="1582" y="1338"/>
                  </a:cubicBezTo>
                  <a:cubicBezTo>
                    <a:pt x="1582" y="1353"/>
                    <a:pt x="1583" y="1368"/>
                    <a:pt x="1584" y="1382"/>
                  </a:cubicBezTo>
                  <a:moveTo>
                    <a:pt x="1527" y="1373"/>
                  </a:moveTo>
                  <a:cubicBezTo>
                    <a:pt x="1509" y="1371"/>
                    <a:pt x="1491" y="1369"/>
                    <a:pt x="1472" y="1368"/>
                  </a:cubicBezTo>
                  <a:cubicBezTo>
                    <a:pt x="1475" y="1341"/>
                    <a:pt x="1476" y="1307"/>
                    <a:pt x="1476" y="1272"/>
                  </a:cubicBezTo>
                  <a:cubicBezTo>
                    <a:pt x="1476" y="1271"/>
                    <a:pt x="1476" y="1270"/>
                    <a:pt x="1476" y="1268"/>
                  </a:cubicBezTo>
                  <a:cubicBezTo>
                    <a:pt x="1493" y="1263"/>
                    <a:pt x="1511" y="1260"/>
                    <a:pt x="1528" y="1260"/>
                  </a:cubicBezTo>
                  <a:cubicBezTo>
                    <a:pt x="1528" y="1260"/>
                    <a:pt x="1528" y="1260"/>
                    <a:pt x="1528" y="1260"/>
                  </a:cubicBezTo>
                  <a:cubicBezTo>
                    <a:pt x="1527" y="1291"/>
                    <a:pt x="1527" y="1322"/>
                    <a:pt x="1527" y="1350"/>
                  </a:cubicBezTo>
                  <a:cubicBezTo>
                    <a:pt x="1527" y="1358"/>
                    <a:pt x="1527" y="1365"/>
                    <a:pt x="1527" y="1373"/>
                  </a:cubicBezTo>
                  <a:moveTo>
                    <a:pt x="1918" y="1311"/>
                  </a:moveTo>
                  <a:cubicBezTo>
                    <a:pt x="1916" y="1300"/>
                    <a:pt x="1913" y="1281"/>
                    <a:pt x="1910" y="1256"/>
                  </a:cubicBezTo>
                  <a:cubicBezTo>
                    <a:pt x="1915" y="1269"/>
                    <a:pt x="1920" y="1283"/>
                    <a:pt x="1925" y="1297"/>
                  </a:cubicBezTo>
                  <a:cubicBezTo>
                    <a:pt x="1924" y="1298"/>
                    <a:pt x="1922" y="1303"/>
                    <a:pt x="1918" y="1311"/>
                  </a:cubicBezTo>
                  <a:moveTo>
                    <a:pt x="1856" y="1348"/>
                  </a:moveTo>
                  <a:cubicBezTo>
                    <a:pt x="1847" y="1336"/>
                    <a:pt x="1838" y="1324"/>
                    <a:pt x="1828" y="1312"/>
                  </a:cubicBezTo>
                  <a:cubicBezTo>
                    <a:pt x="1834" y="1291"/>
                    <a:pt x="1842" y="1272"/>
                    <a:pt x="1850" y="1254"/>
                  </a:cubicBezTo>
                  <a:cubicBezTo>
                    <a:pt x="1859" y="1267"/>
                    <a:pt x="1867" y="1279"/>
                    <a:pt x="1875" y="1292"/>
                  </a:cubicBezTo>
                  <a:cubicBezTo>
                    <a:pt x="1869" y="1308"/>
                    <a:pt x="1862" y="1327"/>
                    <a:pt x="1856" y="1348"/>
                  </a:cubicBezTo>
                  <a:moveTo>
                    <a:pt x="2048" y="1402"/>
                  </a:moveTo>
                  <a:cubicBezTo>
                    <a:pt x="2038" y="1384"/>
                    <a:pt x="2029" y="1367"/>
                    <a:pt x="2020" y="1349"/>
                  </a:cubicBezTo>
                  <a:cubicBezTo>
                    <a:pt x="2027" y="1317"/>
                    <a:pt x="2039" y="1282"/>
                    <a:pt x="2061" y="1248"/>
                  </a:cubicBezTo>
                  <a:cubicBezTo>
                    <a:pt x="2071" y="1271"/>
                    <a:pt x="2080" y="1293"/>
                    <a:pt x="2091" y="1314"/>
                  </a:cubicBezTo>
                  <a:cubicBezTo>
                    <a:pt x="2070" y="1343"/>
                    <a:pt x="2056" y="1374"/>
                    <a:pt x="2048" y="1402"/>
                  </a:cubicBezTo>
                  <a:moveTo>
                    <a:pt x="1707" y="1325"/>
                  </a:moveTo>
                  <a:cubicBezTo>
                    <a:pt x="1695" y="1315"/>
                    <a:pt x="1680" y="1303"/>
                    <a:pt x="1662" y="1292"/>
                  </a:cubicBezTo>
                  <a:cubicBezTo>
                    <a:pt x="1664" y="1275"/>
                    <a:pt x="1666" y="1258"/>
                    <a:pt x="1669" y="1242"/>
                  </a:cubicBezTo>
                  <a:cubicBezTo>
                    <a:pt x="1685" y="1254"/>
                    <a:pt x="1700" y="1267"/>
                    <a:pt x="1714" y="1280"/>
                  </a:cubicBezTo>
                  <a:cubicBezTo>
                    <a:pt x="1711" y="1295"/>
                    <a:pt x="1709" y="1310"/>
                    <a:pt x="1707" y="1325"/>
                  </a:cubicBezTo>
                  <a:moveTo>
                    <a:pt x="1755" y="1305"/>
                  </a:moveTo>
                  <a:cubicBezTo>
                    <a:pt x="1746" y="1296"/>
                    <a:pt x="1737" y="1286"/>
                    <a:pt x="1726" y="1276"/>
                  </a:cubicBezTo>
                  <a:cubicBezTo>
                    <a:pt x="1729" y="1264"/>
                    <a:pt x="1732" y="1252"/>
                    <a:pt x="1735" y="1241"/>
                  </a:cubicBezTo>
                  <a:cubicBezTo>
                    <a:pt x="1746" y="1250"/>
                    <a:pt x="1757" y="1259"/>
                    <a:pt x="1767" y="1268"/>
                  </a:cubicBezTo>
                  <a:cubicBezTo>
                    <a:pt x="1762" y="1280"/>
                    <a:pt x="1758" y="1293"/>
                    <a:pt x="1755" y="1305"/>
                  </a:cubicBezTo>
                  <a:moveTo>
                    <a:pt x="1932" y="1274"/>
                  </a:moveTo>
                  <a:cubicBezTo>
                    <a:pt x="1931" y="1269"/>
                    <a:pt x="1929" y="1264"/>
                    <a:pt x="1928" y="1260"/>
                  </a:cubicBezTo>
                  <a:cubicBezTo>
                    <a:pt x="1925" y="1247"/>
                    <a:pt x="1922" y="1237"/>
                    <a:pt x="1920" y="1229"/>
                  </a:cubicBezTo>
                  <a:cubicBezTo>
                    <a:pt x="1924" y="1226"/>
                    <a:pt x="1924" y="1226"/>
                    <a:pt x="1924" y="1226"/>
                  </a:cubicBezTo>
                  <a:cubicBezTo>
                    <a:pt x="1926" y="1231"/>
                    <a:pt x="1929" y="1237"/>
                    <a:pt x="1931" y="1242"/>
                  </a:cubicBezTo>
                  <a:cubicBezTo>
                    <a:pt x="1932" y="1244"/>
                    <a:pt x="1932" y="1246"/>
                    <a:pt x="1933" y="1247"/>
                  </a:cubicBezTo>
                  <a:cubicBezTo>
                    <a:pt x="1932" y="1256"/>
                    <a:pt x="1932" y="1265"/>
                    <a:pt x="1932" y="1274"/>
                  </a:cubicBezTo>
                  <a:moveTo>
                    <a:pt x="1880" y="1279"/>
                  </a:moveTo>
                  <a:cubicBezTo>
                    <a:pt x="1873" y="1267"/>
                    <a:pt x="1864" y="1254"/>
                    <a:pt x="1855" y="1243"/>
                  </a:cubicBezTo>
                  <a:cubicBezTo>
                    <a:pt x="1859" y="1232"/>
                    <a:pt x="1864" y="1223"/>
                    <a:pt x="1868" y="1215"/>
                  </a:cubicBezTo>
                  <a:cubicBezTo>
                    <a:pt x="1873" y="1249"/>
                    <a:pt x="1879" y="1271"/>
                    <a:pt x="1879" y="1272"/>
                  </a:cubicBezTo>
                  <a:cubicBezTo>
                    <a:pt x="1884" y="1270"/>
                    <a:pt x="1884" y="1270"/>
                    <a:pt x="1884" y="1270"/>
                  </a:cubicBezTo>
                  <a:cubicBezTo>
                    <a:pt x="1883" y="1273"/>
                    <a:pt x="1882" y="1276"/>
                    <a:pt x="1880" y="1279"/>
                  </a:cubicBezTo>
                  <a:moveTo>
                    <a:pt x="1970" y="1298"/>
                  </a:moveTo>
                  <a:cubicBezTo>
                    <a:pt x="1962" y="1280"/>
                    <a:pt x="1953" y="1261"/>
                    <a:pt x="1945" y="1243"/>
                  </a:cubicBezTo>
                  <a:cubicBezTo>
                    <a:pt x="1945" y="1233"/>
                    <a:pt x="1947" y="1223"/>
                    <a:pt x="1948" y="1212"/>
                  </a:cubicBezTo>
                  <a:cubicBezTo>
                    <a:pt x="1957" y="1234"/>
                    <a:pt x="1965" y="1255"/>
                    <a:pt x="1974" y="1276"/>
                  </a:cubicBezTo>
                  <a:cubicBezTo>
                    <a:pt x="1973" y="1283"/>
                    <a:pt x="1972" y="1291"/>
                    <a:pt x="1970" y="1298"/>
                  </a:cubicBezTo>
                  <a:moveTo>
                    <a:pt x="1819" y="1302"/>
                  </a:moveTo>
                  <a:cubicBezTo>
                    <a:pt x="1807" y="1290"/>
                    <a:pt x="1794" y="1277"/>
                    <a:pt x="1781" y="1264"/>
                  </a:cubicBezTo>
                  <a:cubicBezTo>
                    <a:pt x="1789" y="1244"/>
                    <a:pt x="1798" y="1225"/>
                    <a:pt x="1807" y="1208"/>
                  </a:cubicBezTo>
                  <a:cubicBezTo>
                    <a:pt x="1819" y="1219"/>
                    <a:pt x="1831" y="1231"/>
                    <a:pt x="1842" y="1244"/>
                  </a:cubicBezTo>
                  <a:cubicBezTo>
                    <a:pt x="1834" y="1262"/>
                    <a:pt x="1826" y="1281"/>
                    <a:pt x="1819" y="1302"/>
                  </a:cubicBezTo>
                  <a:moveTo>
                    <a:pt x="1652" y="1285"/>
                  </a:moveTo>
                  <a:cubicBezTo>
                    <a:pt x="1635" y="1276"/>
                    <a:pt x="1617" y="1267"/>
                    <a:pt x="1598" y="1260"/>
                  </a:cubicBezTo>
                  <a:cubicBezTo>
                    <a:pt x="1600" y="1240"/>
                    <a:pt x="1603" y="1221"/>
                    <a:pt x="1605" y="1202"/>
                  </a:cubicBezTo>
                  <a:cubicBezTo>
                    <a:pt x="1624" y="1211"/>
                    <a:pt x="1642" y="1222"/>
                    <a:pt x="1659" y="1235"/>
                  </a:cubicBezTo>
                  <a:cubicBezTo>
                    <a:pt x="1656" y="1251"/>
                    <a:pt x="1653" y="1268"/>
                    <a:pt x="1652" y="1285"/>
                  </a:cubicBezTo>
                  <a:moveTo>
                    <a:pt x="1717" y="1267"/>
                  </a:moveTo>
                  <a:cubicBezTo>
                    <a:pt x="1703" y="1254"/>
                    <a:pt x="1688" y="1241"/>
                    <a:pt x="1671" y="1229"/>
                  </a:cubicBezTo>
                  <a:cubicBezTo>
                    <a:pt x="1673" y="1219"/>
                    <a:pt x="1675" y="1210"/>
                    <a:pt x="1677" y="1201"/>
                  </a:cubicBezTo>
                  <a:cubicBezTo>
                    <a:pt x="1694" y="1211"/>
                    <a:pt x="1710" y="1222"/>
                    <a:pt x="1725" y="1233"/>
                  </a:cubicBezTo>
                  <a:cubicBezTo>
                    <a:pt x="1722" y="1244"/>
                    <a:pt x="1719" y="1255"/>
                    <a:pt x="1717" y="1267"/>
                  </a:cubicBezTo>
                  <a:moveTo>
                    <a:pt x="1888" y="1262"/>
                  </a:moveTo>
                  <a:cubicBezTo>
                    <a:pt x="1886" y="1251"/>
                    <a:pt x="1881" y="1228"/>
                    <a:pt x="1877" y="1198"/>
                  </a:cubicBezTo>
                  <a:cubicBezTo>
                    <a:pt x="1879" y="1195"/>
                    <a:pt x="1880" y="1192"/>
                    <a:pt x="1882" y="1190"/>
                  </a:cubicBezTo>
                  <a:cubicBezTo>
                    <a:pt x="1887" y="1200"/>
                    <a:pt x="1892" y="1211"/>
                    <a:pt x="1897" y="1223"/>
                  </a:cubicBezTo>
                  <a:cubicBezTo>
                    <a:pt x="1897" y="1229"/>
                    <a:pt x="1898" y="1235"/>
                    <a:pt x="1898" y="1241"/>
                  </a:cubicBezTo>
                  <a:cubicBezTo>
                    <a:pt x="1896" y="1246"/>
                    <a:pt x="1892" y="1253"/>
                    <a:pt x="1888" y="1262"/>
                  </a:cubicBezTo>
                  <a:moveTo>
                    <a:pt x="1915" y="1205"/>
                  </a:moveTo>
                  <a:cubicBezTo>
                    <a:pt x="1912" y="1202"/>
                    <a:pt x="1910" y="1199"/>
                    <a:pt x="1908" y="1195"/>
                  </a:cubicBezTo>
                  <a:cubicBezTo>
                    <a:pt x="1908" y="1193"/>
                    <a:pt x="1908" y="1191"/>
                    <a:pt x="1908" y="1190"/>
                  </a:cubicBezTo>
                  <a:cubicBezTo>
                    <a:pt x="1910" y="1195"/>
                    <a:pt x="1912" y="1200"/>
                    <a:pt x="1915" y="1205"/>
                  </a:cubicBezTo>
                  <a:moveTo>
                    <a:pt x="1423" y="1280"/>
                  </a:moveTo>
                  <a:cubicBezTo>
                    <a:pt x="1421" y="1255"/>
                    <a:pt x="1418" y="1229"/>
                    <a:pt x="1415" y="1204"/>
                  </a:cubicBezTo>
                  <a:cubicBezTo>
                    <a:pt x="1430" y="1194"/>
                    <a:pt x="1446" y="1187"/>
                    <a:pt x="1463" y="1183"/>
                  </a:cubicBezTo>
                  <a:cubicBezTo>
                    <a:pt x="1464" y="1207"/>
                    <a:pt x="1464" y="1233"/>
                    <a:pt x="1464" y="1259"/>
                  </a:cubicBezTo>
                  <a:cubicBezTo>
                    <a:pt x="1451" y="1264"/>
                    <a:pt x="1437" y="1271"/>
                    <a:pt x="1423" y="1280"/>
                  </a:cubicBezTo>
                  <a:moveTo>
                    <a:pt x="1587" y="1257"/>
                  </a:moveTo>
                  <a:cubicBezTo>
                    <a:pt x="1572" y="1252"/>
                    <a:pt x="1556" y="1250"/>
                    <a:pt x="1540" y="1249"/>
                  </a:cubicBezTo>
                  <a:cubicBezTo>
                    <a:pt x="1541" y="1225"/>
                    <a:pt x="1542" y="1202"/>
                    <a:pt x="1543" y="1181"/>
                  </a:cubicBezTo>
                  <a:cubicBezTo>
                    <a:pt x="1561" y="1184"/>
                    <a:pt x="1578" y="1190"/>
                    <a:pt x="1595" y="1197"/>
                  </a:cubicBezTo>
                  <a:cubicBezTo>
                    <a:pt x="1592" y="1216"/>
                    <a:pt x="1589" y="1236"/>
                    <a:pt x="1587" y="1257"/>
                  </a:cubicBezTo>
                  <a:moveTo>
                    <a:pt x="1875" y="1178"/>
                  </a:moveTo>
                  <a:cubicBezTo>
                    <a:pt x="1875" y="1177"/>
                    <a:pt x="1875" y="1177"/>
                    <a:pt x="1875" y="1177"/>
                  </a:cubicBezTo>
                  <a:cubicBezTo>
                    <a:pt x="1875" y="1178"/>
                    <a:pt x="1875" y="1178"/>
                    <a:pt x="1875" y="1178"/>
                  </a:cubicBezTo>
                  <a:cubicBezTo>
                    <a:pt x="1875" y="1178"/>
                    <a:pt x="1875" y="1178"/>
                    <a:pt x="1875" y="1178"/>
                  </a:cubicBezTo>
                  <a:moveTo>
                    <a:pt x="1476" y="1256"/>
                  </a:moveTo>
                  <a:cubicBezTo>
                    <a:pt x="1475" y="1230"/>
                    <a:pt x="1475" y="1204"/>
                    <a:pt x="1474" y="1180"/>
                  </a:cubicBezTo>
                  <a:cubicBezTo>
                    <a:pt x="1485" y="1178"/>
                    <a:pt x="1496" y="1177"/>
                    <a:pt x="1507" y="1177"/>
                  </a:cubicBezTo>
                  <a:cubicBezTo>
                    <a:pt x="1511" y="1177"/>
                    <a:pt x="1514" y="1177"/>
                    <a:pt x="1518" y="1178"/>
                  </a:cubicBezTo>
                  <a:cubicBezTo>
                    <a:pt x="1522" y="1178"/>
                    <a:pt x="1527" y="1178"/>
                    <a:pt x="1532" y="1179"/>
                  </a:cubicBezTo>
                  <a:cubicBezTo>
                    <a:pt x="1531" y="1200"/>
                    <a:pt x="1530" y="1224"/>
                    <a:pt x="1529" y="1248"/>
                  </a:cubicBezTo>
                  <a:cubicBezTo>
                    <a:pt x="1529" y="1248"/>
                    <a:pt x="1528" y="1248"/>
                    <a:pt x="1528" y="1248"/>
                  </a:cubicBezTo>
                  <a:cubicBezTo>
                    <a:pt x="1511" y="1248"/>
                    <a:pt x="1493" y="1251"/>
                    <a:pt x="1476" y="1256"/>
                  </a:cubicBezTo>
                  <a:moveTo>
                    <a:pt x="1771" y="1256"/>
                  </a:moveTo>
                  <a:cubicBezTo>
                    <a:pt x="1761" y="1246"/>
                    <a:pt x="1750" y="1237"/>
                    <a:pt x="1739" y="1228"/>
                  </a:cubicBezTo>
                  <a:cubicBezTo>
                    <a:pt x="1745" y="1207"/>
                    <a:pt x="1751" y="1189"/>
                    <a:pt x="1757" y="1173"/>
                  </a:cubicBezTo>
                  <a:cubicBezTo>
                    <a:pt x="1772" y="1180"/>
                    <a:pt x="1785" y="1190"/>
                    <a:pt x="1798" y="1200"/>
                  </a:cubicBezTo>
                  <a:cubicBezTo>
                    <a:pt x="1793" y="1210"/>
                    <a:pt x="1787" y="1220"/>
                    <a:pt x="1782" y="1231"/>
                  </a:cubicBezTo>
                  <a:cubicBezTo>
                    <a:pt x="1778" y="1239"/>
                    <a:pt x="1775" y="1248"/>
                    <a:pt x="1771" y="1256"/>
                  </a:cubicBezTo>
                  <a:moveTo>
                    <a:pt x="2013" y="1333"/>
                  </a:moveTo>
                  <a:cubicBezTo>
                    <a:pt x="2003" y="1314"/>
                    <a:pt x="1994" y="1294"/>
                    <a:pt x="1986" y="1275"/>
                  </a:cubicBezTo>
                  <a:cubicBezTo>
                    <a:pt x="1993" y="1239"/>
                    <a:pt x="2006" y="1202"/>
                    <a:pt x="2028" y="1167"/>
                  </a:cubicBezTo>
                  <a:cubicBezTo>
                    <a:pt x="2037" y="1190"/>
                    <a:pt x="2046" y="1213"/>
                    <a:pt x="2055" y="1236"/>
                  </a:cubicBezTo>
                  <a:cubicBezTo>
                    <a:pt x="2033" y="1268"/>
                    <a:pt x="2020" y="1302"/>
                    <a:pt x="2013" y="1333"/>
                  </a:cubicBezTo>
                  <a:moveTo>
                    <a:pt x="1661" y="1222"/>
                  </a:moveTo>
                  <a:cubicBezTo>
                    <a:pt x="1644" y="1210"/>
                    <a:pt x="1626" y="1199"/>
                    <a:pt x="1607" y="1190"/>
                  </a:cubicBezTo>
                  <a:cubicBezTo>
                    <a:pt x="1609" y="1182"/>
                    <a:pt x="1610" y="1174"/>
                    <a:pt x="1612" y="1166"/>
                  </a:cubicBezTo>
                  <a:cubicBezTo>
                    <a:pt x="1630" y="1174"/>
                    <a:pt x="1649" y="1184"/>
                    <a:pt x="1667" y="1194"/>
                  </a:cubicBezTo>
                  <a:cubicBezTo>
                    <a:pt x="1665" y="1203"/>
                    <a:pt x="1663" y="1212"/>
                    <a:pt x="1661" y="1222"/>
                  </a:cubicBezTo>
                  <a:moveTo>
                    <a:pt x="1847" y="1233"/>
                  </a:moveTo>
                  <a:cubicBezTo>
                    <a:pt x="1836" y="1220"/>
                    <a:pt x="1825" y="1209"/>
                    <a:pt x="1812" y="1198"/>
                  </a:cubicBezTo>
                  <a:cubicBezTo>
                    <a:pt x="1821" y="1183"/>
                    <a:pt x="1829" y="1170"/>
                    <a:pt x="1836" y="1160"/>
                  </a:cubicBezTo>
                  <a:cubicBezTo>
                    <a:pt x="1842" y="1195"/>
                    <a:pt x="1848" y="1217"/>
                    <a:pt x="1849" y="1218"/>
                  </a:cubicBezTo>
                  <a:cubicBezTo>
                    <a:pt x="1855" y="1215"/>
                    <a:pt x="1855" y="1215"/>
                    <a:pt x="1855" y="1215"/>
                  </a:cubicBezTo>
                  <a:cubicBezTo>
                    <a:pt x="1852" y="1221"/>
                    <a:pt x="1850" y="1227"/>
                    <a:pt x="1847" y="1233"/>
                  </a:cubicBezTo>
                  <a:moveTo>
                    <a:pt x="1729" y="1221"/>
                  </a:moveTo>
                  <a:cubicBezTo>
                    <a:pt x="1713" y="1209"/>
                    <a:pt x="1697" y="1198"/>
                    <a:pt x="1680" y="1188"/>
                  </a:cubicBezTo>
                  <a:cubicBezTo>
                    <a:pt x="1684" y="1173"/>
                    <a:pt x="1687" y="1160"/>
                    <a:pt x="1691" y="1148"/>
                  </a:cubicBezTo>
                  <a:cubicBezTo>
                    <a:pt x="1710" y="1152"/>
                    <a:pt x="1729" y="1158"/>
                    <a:pt x="1747" y="1167"/>
                  </a:cubicBezTo>
                  <a:cubicBezTo>
                    <a:pt x="1741" y="1183"/>
                    <a:pt x="1735" y="1201"/>
                    <a:pt x="1729" y="1221"/>
                  </a:cubicBezTo>
                  <a:moveTo>
                    <a:pt x="1597" y="1185"/>
                  </a:moveTo>
                  <a:cubicBezTo>
                    <a:pt x="1580" y="1178"/>
                    <a:pt x="1562" y="1172"/>
                    <a:pt x="1543" y="1169"/>
                  </a:cubicBezTo>
                  <a:cubicBezTo>
                    <a:pt x="1544" y="1160"/>
                    <a:pt x="1544" y="1153"/>
                    <a:pt x="1545" y="1145"/>
                  </a:cubicBezTo>
                  <a:cubicBezTo>
                    <a:pt x="1547" y="1146"/>
                    <a:pt x="1549" y="1146"/>
                    <a:pt x="1552" y="1147"/>
                  </a:cubicBezTo>
                  <a:cubicBezTo>
                    <a:pt x="1568" y="1150"/>
                    <a:pt x="1585" y="1156"/>
                    <a:pt x="1601" y="1162"/>
                  </a:cubicBezTo>
                  <a:cubicBezTo>
                    <a:pt x="1600" y="1169"/>
                    <a:pt x="1598" y="1177"/>
                    <a:pt x="1597" y="1185"/>
                  </a:cubicBezTo>
                  <a:moveTo>
                    <a:pt x="1413" y="1191"/>
                  </a:moveTo>
                  <a:cubicBezTo>
                    <a:pt x="1412" y="1181"/>
                    <a:pt x="1410" y="1171"/>
                    <a:pt x="1409" y="1162"/>
                  </a:cubicBezTo>
                  <a:cubicBezTo>
                    <a:pt x="1425" y="1153"/>
                    <a:pt x="1443" y="1147"/>
                    <a:pt x="1462" y="1143"/>
                  </a:cubicBezTo>
                  <a:cubicBezTo>
                    <a:pt x="1462" y="1152"/>
                    <a:pt x="1462" y="1161"/>
                    <a:pt x="1463" y="1171"/>
                  </a:cubicBezTo>
                  <a:cubicBezTo>
                    <a:pt x="1446" y="1175"/>
                    <a:pt x="1429" y="1182"/>
                    <a:pt x="1413" y="1191"/>
                  </a:cubicBezTo>
                  <a:moveTo>
                    <a:pt x="1858" y="1210"/>
                  </a:moveTo>
                  <a:cubicBezTo>
                    <a:pt x="1856" y="1201"/>
                    <a:pt x="1850" y="1178"/>
                    <a:pt x="1845" y="1146"/>
                  </a:cubicBezTo>
                  <a:cubicBezTo>
                    <a:pt x="1846" y="1145"/>
                    <a:pt x="1847" y="1143"/>
                    <a:pt x="1848" y="1142"/>
                  </a:cubicBezTo>
                  <a:cubicBezTo>
                    <a:pt x="1853" y="1146"/>
                    <a:pt x="1858" y="1152"/>
                    <a:pt x="1862" y="1158"/>
                  </a:cubicBezTo>
                  <a:cubicBezTo>
                    <a:pt x="1863" y="1171"/>
                    <a:pt x="1864" y="1184"/>
                    <a:pt x="1866" y="1195"/>
                  </a:cubicBezTo>
                  <a:cubicBezTo>
                    <a:pt x="1863" y="1200"/>
                    <a:pt x="1861" y="1204"/>
                    <a:pt x="1858" y="1210"/>
                  </a:cubicBezTo>
                  <a:moveTo>
                    <a:pt x="1474" y="1168"/>
                  </a:moveTo>
                  <a:cubicBezTo>
                    <a:pt x="1473" y="1159"/>
                    <a:pt x="1473" y="1150"/>
                    <a:pt x="1473" y="1142"/>
                  </a:cubicBezTo>
                  <a:cubicBezTo>
                    <a:pt x="1480" y="1141"/>
                    <a:pt x="1488" y="1140"/>
                    <a:pt x="1496" y="1140"/>
                  </a:cubicBezTo>
                  <a:cubicBezTo>
                    <a:pt x="1508" y="1140"/>
                    <a:pt x="1521" y="1141"/>
                    <a:pt x="1533" y="1143"/>
                  </a:cubicBezTo>
                  <a:cubicBezTo>
                    <a:pt x="1533" y="1151"/>
                    <a:pt x="1533" y="1159"/>
                    <a:pt x="1532" y="1167"/>
                  </a:cubicBezTo>
                  <a:cubicBezTo>
                    <a:pt x="1528" y="1166"/>
                    <a:pt x="1523" y="1166"/>
                    <a:pt x="1518" y="1166"/>
                  </a:cubicBezTo>
                  <a:cubicBezTo>
                    <a:pt x="1514" y="1165"/>
                    <a:pt x="1511" y="1165"/>
                    <a:pt x="1507" y="1165"/>
                  </a:cubicBezTo>
                  <a:cubicBezTo>
                    <a:pt x="1496" y="1165"/>
                    <a:pt x="1485" y="1166"/>
                    <a:pt x="1474" y="1168"/>
                  </a:cubicBezTo>
                  <a:moveTo>
                    <a:pt x="1670" y="1182"/>
                  </a:moveTo>
                  <a:cubicBezTo>
                    <a:pt x="1652" y="1172"/>
                    <a:pt x="1633" y="1162"/>
                    <a:pt x="1614" y="1154"/>
                  </a:cubicBezTo>
                  <a:cubicBezTo>
                    <a:pt x="1615" y="1149"/>
                    <a:pt x="1616" y="1144"/>
                    <a:pt x="1617" y="1140"/>
                  </a:cubicBezTo>
                  <a:cubicBezTo>
                    <a:pt x="1635" y="1143"/>
                    <a:pt x="1652" y="1145"/>
                    <a:pt x="1668" y="1146"/>
                  </a:cubicBezTo>
                  <a:cubicBezTo>
                    <a:pt x="1671" y="1146"/>
                    <a:pt x="1675" y="1146"/>
                    <a:pt x="1679" y="1147"/>
                  </a:cubicBezTo>
                  <a:cubicBezTo>
                    <a:pt x="1676" y="1157"/>
                    <a:pt x="1673" y="1169"/>
                    <a:pt x="1670" y="1182"/>
                  </a:cubicBezTo>
                  <a:moveTo>
                    <a:pt x="1826" y="1153"/>
                  </a:moveTo>
                  <a:cubicBezTo>
                    <a:pt x="1825" y="1148"/>
                    <a:pt x="1823" y="1140"/>
                    <a:pt x="1820" y="1130"/>
                  </a:cubicBezTo>
                  <a:cubicBezTo>
                    <a:pt x="1824" y="1131"/>
                    <a:pt x="1828" y="1133"/>
                    <a:pt x="1832" y="1134"/>
                  </a:cubicBezTo>
                  <a:cubicBezTo>
                    <a:pt x="1832" y="1137"/>
                    <a:pt x="1833" y="1140"/>
                    <a:pt x="1833" y="1143"/>
                  </a:cubicBezTo>
                  <a:cubicBezTo>
                    <a:pt x="1831" y="1146"/>
                    <a:pt x="1829" y="1149"/>
                    <a:pt x="1826" y="1153"/>
                  </a:cubicBezTo>
                  <a:moveTo>
                    <a:pt x="1804" y="1190"/>
                  </a:moveTo>
                  <a:cubicBezTo>
                    <a:pt x="1790" y="1179"/>
                    <a:pt x="1776" y="1170"/>
                    <a:pt x="1762" y="1161"/>
                  </a:cubicBezTo>
                  <a:cubicBezTo>
                    <a:pt x="1768" y="1145"/>
                    <a:pt x="1774" y="1132"/>
                    <a:pt x="1777" y="1126"/>
                  </a:cubicBezTo>
                  <a:cubicBezTo>
                    <a:pt x="1786" y="1125"/>
                    <a:pt x="1795" y="1125"/>
                    <a:pt x="1804" y="1124"/>
                  </a:cubicBezTo>
                  <a:cubicBezTo>
                    <a:pt x="1806" y="1125"/>
                    <a:pt x="1807" y="1125"/>
                    <a:pt x="1808" y="1126"/>
                  </a:cubicBezTo>
                  <a:cubicBezTo>
                    <a:pt x="1813" y="1149"/>
                    <a:pt x="1818" y="1163"/>
                    <a:pt x="1818" y="1164"/>
                  </a:cubicBezTo>
                  <a:cubicBezTo>
                    <a:pt x="1820" y="1163"/>
                    <a:pt x="1820" y="1163"/>
                    <a:pt x="1820" y="1163"/>
                  </a:cubicBezTo>
                  <a:cubicBezTo>
                    <a:pt x="1815" y="1171"/>
                    <a:pt x="1809" y="1180"/>
                    <a:pt x="1804" y="1190"/>
                  </a:cubicBezTo>
                  <a:moveTo>
                    <a:pt x="1751" y="1156"/>
                  </a:moveTo>
                  <a:cubicBezTo>
                    <a:pt x="1733" y="1147"/>
                    <a:pt x="1714" y="1141"/>
                    <a:pt x="1694" y="1137"/>
                  </a:cubicBezTo>
                  <a:cubicBezTo>
                    <a:pt x="1696" y="1132"/>
                    <a:pt x="1697" y="1127"/>
                    <a:pt x="1698" y="1124"/>
                  </a:cubicBezTo>
                  <a:cubicBezTo>
                    <a:pt x="1718" y="1125"/>
                    <a:pt x="1738" y="1126"/>
                    <a:pt x="1758" y="1126"/>
                  </a:cubicBezTo>
                  <a:cubicBezTo>
                    <a:pt x="1760" y="1126"/>
                    <a:pt x="1762" y="1126"/>
                    <a:pt x="1765" y="1126"/>
                  </a:cubicBezTo>
                  <a:cubicBezTo>
                    <a:pt x="1761" y="1133"/>
                    <a:pt x="1757" y="1143"/>
                    <a:pt x="1751" y="1156"/>
                  </a:cubicBezTo>
                  <a:moveTo>
                    <a:pt x="1603" y="1150"/>
                  </a:moveTo>
                  <a:cubicBezTo>
                    <a:pt x="1587" y="1144"/>
                    <a:pt x="1571" y="1139"/>
                    <a:pt x="1554" y="1135"/>
                  </a:cubicBezTo>
                  <a:cubicBezTo>
                    <a:pt x="1551" y="1134"/>
                    <a:pt x="1548" y="1134"/>
                    <a:pt x="1545" y="1133"/>
                  </a:cubicBezTo>
                  <a:cubicBezTo>
                    <a:pt x="1545" y="1130"/>
                    <a:pt x="1546" y="1126"/>
                    <a:pt x="1546" y="1123"/>
                  </a:cubicBezTo>
                  <a:cubicBezTo>
                    <a:pt x="1566" y="1129"/>
                    <a:pt x="1586" y="1134"/>
                    <a:pt x="1606" y="1138"/>
                  </a:cubicBezTo>
                  <a:cubicBezTo>
                    <a:pt x="1605" y="1142"/>
                    <a:pt x="1604" y="1146"/>
                    <a:pt x="1603" y="1150"/>
                  </a:cubicBezTo>
                  <a:moveTo>
                    <a:pt x="1936" y="1222"/>
                  </a:moveTo>
                  <a:cubicBezTo>
                    <a:pt x="1927" y="1202"/>
                    <a:pt x="1918" y="1182"/>
                    <a:pt x="1910" y="1161"/>
                  </a:cubicBezTo>
                  <a:cubicBezTo>
                    <a:pt x="1911" y="1148"/>
                    <a:pt x="1913" y="1134"/>
                    <a:pt x="1915" y="1120"/>
                  </a:cubicBezTo>
                  <a:cubicBezTo>
                    <a:pt x="1923" y="1142"/>
                    <a:pt x="1930" y="1165"/>
                    <a:pt x="1939" y="1187"/>
                  </a:cubicBezTo>
                  <a:cubicBezTo>
                    <a:pt x="1939" y="1189"/>
                    <a:pt x="1940" y="1190"/>
                    <a:pt x="1941" y="1192"/>
                  </a:cubicBezTo>
                  <a:cubicBezTo>
                    <a:pt x="1938" y="1202"/>
                    <a:pt x="1937" y="1212"/>
                    <a:pt x="1936" y="1222"/>
                  </a:cubicBezTo>
                  <a:moveTo>
                    <a:pt x="1683" y="1135"/>
                  </a:moveTo>
                  <a:cubicBezTo>
                    <a:pt x="1678" y="1135"/>
                    <a:pt x="1673" y="1134"/>
                    <a:pt x="1668" y="1134"/>
                  </a:cubicBezTo>
                  <a:cubicBezTo>
                    <a:pt x="1653" y="1133"/>
                    <a:pt x="1636" y="1131"/>
                    <a:pt x="1619" y="1128"/>
                  </a:cubicBezTo>
                  <a:cubicBezTo>
                    <a:pt x="1620" y="1123"/>
                    <a:pt x="1621" y="1119"/>
                    <a:pt x="1622" y="1116"/>
                  </a:cubicBezTo>
                  <a:cubicBezTo>
                    <a:pt x="1643" y="1119"/>
                    <a:pt x="1665" y="1121"/>
                    <a:pt x="1687" y="1123"/>
                  </a:cubicBezTo>
                  <a:cubicBezTo>
                    <a:pt x="1685" y="1127"/>
                    <a:pt x="1684" y="1131"/>
                    <a:pt x="1683" y="1135"/>
                  </a:cubicBezTo>
                  <a:moveTo>
                    <a:pt x="1608" y="1126"/>
                  </a:moveTo>
                  <a:cubicBezTo>
                    <a:pt x="1588" y="1122"/>
                    <a:pt x="1567" y="1117"/>
                    <a:pt x="1546" y="1111"/>
                  </a:cubicBezTo>
                  <a:cubicBezTo>
                    <a:pt x="1547" y="1109"/>
                    <a:pt x="1547" y="1106"/>
                    <a:pt x="1547" y="1104"/>
                  </a:cubicBezTo>
                  <a:cubicBezTo>
                    <a:pt x="1567" y="1108"/>
                    <a:pt x="1589" y="1112"/>
                    <a:pt x="1611" y="1115"/>
                  </a:cubicBezTo>
                  <a:cubicBezTo>
                    <a:pt x="1610" y="1118"/>
                    <a:pt x="1609" y="1122"/>
                    <a:pt x="1608" y="1126"/>
                  </a:cubicBezTo>
                  <a:moveTo>
                    <a:pt x="1898" y="1175"/>
                  </a:moveTo>
                  <a:cubicBezTo>
                    <a:pt x="1893" y="1166"/>
                    <a:pt x="1888" y="1159"/>
                    <a:pt x="1882" y="1153"/>
                  </a:cubicBezTo>
                  <a:cubicBezTo>
                    <a:pt x="1879" y="1147"/>
                    <a:pt x="1876" y="1141"/>
                    <a:pt x="1873" y="1135"/>
                  </a:cubicBezTo>
                  <a:cubicBezTo>
                    <a:pt x="1872" y="1131"/>
                    <a:pt x="1872" y="1127"/>
                    <a:pt x="1872" y="1123"/>
                  </a:cubicBezTo>
                  <a:cubicBezTo>
                    <a:pt x="1872" y="1115"/>
                    <a:pt x="1873" y="1108"/>
                    <a:pt x="1873" y="1100"/>
                  </a:cubicBezTo>
                  <a:cubicBezTo>
                    <a:pt x="1881" y="1122"/>
                    <a:pt x="1889" y="1144"/>
                    <a:pt x="1898" y="1166"/>
                  </a:cubicBezTo>
                  <a:cubicBezTo>
                    <a:pt x="1898" y="1169"/>
                    <a:pt x="1898" y="1172"/>
                    <a:pt x="1898" y="1175"/>
                  </a:cubicBezTo>
                  <a:moveTo>
                    <a:pt x="1472" y="1130"/>
                  </a:moveTo>
                  <a:cubicBezTo>
                    <a:pt x="1472" y="1118"/>
                    <a:pt x="1471" y="1108"/>
                    <a:pt x="1471" y="1100"/>
                  </a:cubicBezTo>
                  <a:cubicBezTo>
                    <a:pt x="1490" y="1107"/>
                    <a:pt x="1512" y="1114"/>
                    <a:pt x="1535" y="1120"/>
                  </a:cubicBezTo>
                  <a:cubicBezTo>
                    <a:pt x="1535" y="1124"/>
                    <a:pt x="1534" y="1127"/>
                    <a:pt x="1534" y="1131"/>
                  </a:cubicBezTo>
                  <a:cubicBezTo>
                    <a:pt x="1521" y="1129"/>
                    <a:pt x="1509" y="1128"/>
                    <a:pt x="1496" y="1128"/>
                  </a:cubicBezTo>
                  <a:cubicBezTo>
                    <a:pt x="1488" y="1128"/>
                    <a:pt x="1480" y="1129"/>
                    <a:pt x="1472" y="1130"/>
                  </a:cubicBezTo>
                  <a:moveTo>
                    <a:pt x="1535" y="1108"/>
                  </a:moveTo>
                  <a:cubicBezTo>
                    <a:pt x="1519" y="1103"/>
                    <a:pt x="1502" y="1098"/>
                    <a:pt x="1487" y="1093"/>
                  </a:cubicBezTo>
                  <a:cubicBezTo>
                    <a:pt x="1497" y="1095"/>
                    <a:pt x="1508" y="1097"/>
                    <a:pt x="1519" y="1099"/>
                  </a:cubicBezTo>
                  <a:cubicBezTo>
                    <a:pt x="1519" y="1100"/>
                    <a:pt x="1520" y="1101"/>
                    <a:pt x="1521" y="1102"/>
                  </a:cubicBezTo>
                  <a:cubicBezTo>
                    <a:pt x="1522" y="1100"/>
                    <a:pt x="1522" y="1100"/>
                    <a:pt x="1522" y="1100"/>
                  </a:cubicBezTo>
                  <a:cubicBezTo>
                    <a:pt x="1527" y="1101"/>
                    <a:pt x="1531" y="1102"/>
                    <a:pt x="1536" y="1102"/>
                  </a:cubicBezTo>
                  <a:cubicBezTo>
                    <a:pt x="1536" y="1104"/>
                    <a:pt x="1536" y="1106"/>
                    <a:pt x="1535" y="1108"/>
                  </a:cubicBezTo>
                  <a:moveTo>
                    <a:pt x="1851" y="1119"/>
                  </a:moveTo>
                  <a:cubicBezTo>
                    <a:pt x="1848" y="1114"/>
                    <a:pt x="1843" y="1109"/>
                    <a:pt x="1839" y="1104"/>
                  </a:cubicBezTo>
                  <a:cubicBezTo>
                    <a:pt x="1839" y="1100"/>
                    <a:pt x="1838" y="1096"/>
                    <a:pt x="1838" y="1092"/>
                  </a:cubicBezTo>
                  <a:cubicBezTo>
                    <a:pt x="1843" y="1101"/>
                    <a:pt x="1847" y="1110"/>
                    <a:pt x="1851" y="1119"/>
                  </a:cubicBezTo>
                  <a:moveTo>
                    <a:pt x="1829" y="1116"/>
                  </a:moveTo>
                  <a:cubicBezTo>
                    <a:pt x="1825" y="1114"/>
                    <a:pt x="1821" y="1113"/>
                    <a:pt x="1816" y="1113"/>
                  </a:cubicBezTo>
                  <a:cubicBezTo>
                    <a:pt x="1815" y="1105"/>
                    <a:pt x="1813" y="1096"/>
                    <a:pt x="1811" y="1087"/>
                  </a:cubicBezTo>
                  <a:cubicBezTo>
                    <a:pt x="1817" y="1095"/>
                    <a:pt x="1823" y="1102"/>
                    <a:pt x="1829" y="1109"/>
                  </a:cubicBezTo>
                  <a:cubicBezTo>
                    <a:pt x="1829" y="1111"/>
                    <a:pt x="1829" y="1113"/>
                    <a:pt x="1829" y="1116"/>
                  </a:cubicBezTo>
                  <a:moveTo>
                    <a:pt x="1978" y="1257"/>
                  </a:moveTo>
                  <a:cubicBezTo>
                    <a:pt x="1969" y="1235"/>
                    <a:pt x="1960" y="1213"/>
                    <a:pt x="1952" y="1191"/>
                  </a:cubicBezTo>
                  <a:cubicBezTo>
                    <a:pt x="1960" y="1153"/>
                    <a:pt x="1974" y="1114"/>
                    <a:pt x="1997" y="1079"/>
                  </a:cubicBezTo>
                  <a:cubicBezTo>
                    <a:pt x="2006" y="1105"/>
                    <a:pt x="2014" y="1129"/>
                    <a:pt x="2023" y="1154"/>
                  </a:cubicBezTo>
                  <a:cubicBezTo>
                    <a:pt x="2001" y="1187"/>
                    <a:pt x="1987" y="1223"/>
                    <a:pt x="1978" y="1257"/>
                  </a:cubicBezTo>
                  <a:moveTo>
                    <a:pt x="1758" y="1114"/>
                  </a:moveTo>
                  <a:cubicBezTo>
                    <a:pt x="1748" y="1114"/>
                    <a:pt x="1737" y="1114"/>
                    <a:pt x="1726" y="1113"/>
                  </a:cubicBezTo>
                  <a:cubicBezTo>
                    <a:pt x="1720" y="1101"/>
                    <a:pt x="1715" y="1086"/>
                    <a:pt x="1710" y="1069"/>
                  </a:cubicBezTo>
                  <a:cubicBezTo>
                    <a:pt x="1725" y="1070"/>
                    <a:pt x="1740" y="1071"/>
                    <a:pt x="1755" y="1071"/>
                  </a:cubicBezTo>
                  <a:cubicBezTo>
                    <a:pt x="1764" y="1089"/>
                    <a:pt x="1774" y="1104"/>
                    <a:pt x="1785" y="1113"/>
                  </a:cubicBezTo>
                  <a:cubicBezTo>
                    <a:pt x="1776" y="1114"/>
                    <a:pt x="1767" y="1114"/>
                    <a:pt x="1758" y="1114"/>
                  </a:cubicBezTo>
                  <a:moveTo>
                    <a:pt x="1691" y="1111"/>
                  </a:moveTo>
                  <a:cubicBezTo>
                    <a:pt x="1686" y="1111"/>
                    <a:pt x="1682" y="1111"/>
                    <a:pt x="1678" y="1110"/>
                  </a:cubicBezTo>
                  <a:cubicBezTo>
                    <a:pt x="1670" y="1098"/>
                    <a:pt x="1663" y="1081"/>
                    <a:pt x="1656" y="1062"/>
                  </a:cubicBezTo>
                  <a:cubicBezTo>
                    <a:pt x="1670" y="1064"/>
                    <a:pt x="1684" y="1066"/>
                    <a:pt x="1698" y="1068"/>
                  </a:cubicBezTo>
                  <a:cubicBezTo>
                    <a:pt x="1703" y="1085"/>
                    <a:pt x="1708" y="1100"/>
                    <a:pt x="1714" y="1113"/>
                  </a:cubicBezTo>
                  <a:cubicBezTo>
                    <a:pt x="1710" y="1113"/>
                    <a:pt x="1706" y="1112"/>
                    <a:pt x="1702" y="1112"/>
                  </a:cubicBezTo>
                  <a:cubicBezTo>
                    <a:pt x="1702" y="1112"/>
                    <a:pt x="1702" y="1112"/>
                    <a:pt x="1702" y="1112"/>
                  </a:cubicBezTo>
                  <a:cubicBezTo>
                    <a:pt x="1692" y="1107"/>
                    <a:pt x="1692" y="1107"/>
                    <a:pt x="1692" y="1107"/>
                  </a:cubicBezTo>
                  <a:cubicBezTo>
                    <a:pt x="1692" y="1108"/>
                    <a:pt x="1691" y="1109"/>
                    <a:pt x="1691" y="1111"/>
                  </a:cubicBezTo>
                  <a:moveTo>
                    <a:pt x="1664" y="1109"/>
                  </a:moveTo>
                  <a:cubicBezTo>
                    <a:pt x="1652" y="1108"/>
                    <a:pt x="1640" y="1106"/>
                    <a:pt x="1628" y="1105"/>
                  </a:cubicBezTo>
                  <a:cubicBezTo>
                    <a:pt x="1619" y="1092"/>
                    <a:pt x="1610" y="1074"/>
                    <a:pt x="1602" y="1053"/>
                  </a:cubicBezTo>
                  <a:cubicBezTo>
                    <a:pt x="1615" y="1056"/>
                    <a:pt x="1629" y="1058"/>
                    <a:pt x="1643" y="1060"/>
                  </a:cubicBezTo>
                  <a:cubicBezTo>
                    <a:pt x="1650" y="1079"/>
                    <a:pt x="1657" y="1095"/>
                    <a:pt x="1664" y="1109"/>
                  </a:cubicBezTo>
                  <a:moveTo>
                    <a:pt x="1805" y="1112"/>
                  </a:moveTo>
                  <a:cubicBezTo>
                    <a:pt x="1802" y="1111"/>
                    <a:pt x="1799" y="1109"/>
                    <a:pt x="1796" y="1107"/>
                  </a:cubicBezTo>
                  <a:cubicBezTo>
                    <a:pt x="1798" y="1106"/>
                    <a:pt x="1798" y="1106"/>
                    <a:pt x="1798" y="1106"/>
                  </a:cubicBezTo>
                  <a:cubicBezTo>
                    <a:pt x="1797" y="1105"/>
                    <a:pt x="1790" y="1083"/>
                    <a:pt x="1782" y="1047"/>
                  </a:cubicBezTo>
                  <a:cubicBezTo>
                    <a:pt x="1787" y="1054"/>
                    <a:pt x="1792" y="1061"/>
                    <a:pt x="1797" y="1068"/>
                  </a:cubicBezTo>
                  <a:cubicBezTo>
                    <a:pt x="1799" y="1084"/>
                    <a:pt x="1802" y="1099"/>
                    <a:pt x="1805" y="1112"/>
                  </a:cubicBezTo>
                  <a:moveTo>
                    <a:pt x="1750" y="1059"/>
                  </a:moveTo>
                  <a:cubicBezTo>
                    <a:pt x="1735" y="1059"/>
                    <a:pt x="1721" y="1058"/>
                    <a:pt x="1706" y="1056"/>
                  </a:cubicBezTo>
                  <a:cubicBezTo>
                    <a:pt x="1704" y="1049"/>
                    <a:pt x="1702" y="1040"/>
                    <a:pt x="1700" y="1032"/>
                  </a:cubicBezTo>
                  <a:cubicBezTo>
                    <a:pt x="1713" y="1033"/>
                    <a:pt x="1727" y="1034"/>
                    <a:pt x="1740" y="1034"/>
                  </a:cubicBezTo>
                  <a:cubicBezTo>
                    <a:pt x="1743" y="1043"/>
                    <a:pt x="1746" y="1051"/>
                    <a:pt x="1750" y="1059"/>
                  </a:cubicBezTo>
                  <a:moveTo>
                    <a:pt x="1561" y="1095"/>
                  </a:moveTo>
                  <a:cubicBezTo>
                    <a:pt x="1549" y="1093"/>
                    <a:pt x="1536" y="1090"/>
                    <a:pt x="1525" y="1088"/>
                  </a:cubicBezTo>
                  <a:cubicBezTo>
                    <a:pt x="1514" y="1074"/>
                    <a:pt x="1502" y="1054"/>
                    <a:pt x="1491" y="1030"/>
                  </a:cubicBezTo>
                  <a:cubicBezTo>
                    <a:pt x="1504" y="1032"/>
                    <a:pt x="1518" y="1035"/>
                    <a:pt x="1532" y="1038"/>
                  </a:cubicBezTo>
                  <a:cubicBezTo>
                    <a:pt x="1542" y="1060"/>
                    <a:pt x="1552" y="1080"/>
                    <a:pt x="1561" y="1095"/>
                  </a:cubicBezTo>
                  <a:moveTo>
                    <a:pt x="1694" y="1055"/>
                  </a:moveTo>
                  <a:cubicBezTo>
                    <a:pt x="1680" y="1054"/>
                    <a:pt x="1665" y="1052"/>
                    <a:pt x="1651" y="1050"/>
                  </a:cubicBezTo>
                  <a:cubicBezTo>
                    <a:pt x="1648" y="1041"/>
                    <a:pt x="1646" y="1033"/>
                    <a:pt x="1643" y="1024"/>
                  </a:cubicBezTo>
                  <a:cubicBezTo>
                    <a:pt x="1658" y="1027"/>
                    <a:pt x="1673" y="1029"/>
                    <a:pt x="1688" y="1031"/>
                  </a:cubicBezTo>
                  <a:cubicBezTo>
                    <a:pt x="1690" y="1039"/>
                    <a:pt x="1692" y="1047"/>
                    <a:pt x="1694" y="1055"/>
                  </a:cubicBezTo>
                  <a:moveTo>
                    <a:pt x="1508" y="1085"/>
                  </a:moveTo>
                  <a:cubicBezTo>
                    <a:pt x="1495" y="1082"/>
                    <a:pt x="1482" y="1079"/>
                    <a:pt x="1470" y="1077"/>
                  </a:cubicBezTo>
                  <a:cubicBezTo>
                    <a:pt x="1459" y="1063"/>
                    <a:pt x="1447" y="1044"/>
                    <a:pt x="1436" y="1021"/>
                  </a:cubicBezTo>
                  <a:cubicBezTo>
                    <a:pt x="1448" y="1022"/>
                    <a:pt x="1462" y="1024"/>
                    <a:pt x="1477" y="1027"/>
                  </a:cubicBezTo>
                  <a:cubicBezTo>
                    <a:pt x="1487" y="1050"/>
                    <a:pt x="1498" y="1069"/>
                    <a:pt x="1508" y="1085"/>
                  </a:cubicBezTo>
                  <a:moveTo>
                    <a:pt x="1901" y="1139"/>
                  </a:moveTo>
                  <a:cubicBezTo>
                    <a:pt x="1892" y="1116"/>
                    <a:pt x="1883" y="1094"/>
                    <a:pt x="1875" y="1071"/>
                  </a:cubicBezTo>
                  <a:cubicBezTo>
                    <a:pt x="1877" y="1054"/>
                    <a:pt x="1879" y="1035"/>
                    <a:pt x="1884" y="1017"/>
                  </a:cubicBezTo>
                  <a:cubicBezTo>
                    <a:pt x="1891" y="1044"/>
                    <a:pt x="1899" y="1071"/>
                    <a:pt x="1908" y="1098"/>
                  </a:cubicBezTo>
                  <a:cubicBezTo>
                    <a:pt x="1905" y="1112"/>
                    <a:pt x="1903" y="1126"/>
                    <a:pt x="1901" y="1139"/>
                  </a:cubicBezTo>
                  <a:moveTo>
                    <a:pt x="1639" y="1048"/>
                  </a:moveTo>
                  <a:cubicBezTo>
                    <a:pt x="1624" y="1045"/>
                    <a:pt x="1610" y="1042"/>
                    <a:pt x="1596" y="1040"/>
                  </a:cubicBezTo>
                  <a:cubicBezTo>
                    <a:pt x="1593" y="1031"/>
                    <a:pt x="1589" y="1021"/>
                    <a:pt x="1586" y="1011"/>
                  </a:cubicBezTo>
                  <a:cubicBezTo>
                    <a:pt x="1600" y="1015"/>
                    <a:pt x="1615" y="1019"/>
                    <a:pt x="1630" y="1022"/>
                  </a:cubicBezTo>
                  <a:cubicBezTo>
                    <a:pt x="1633" y="1031"/>
                    <a:pt x="1636" y="1039"/>
                    <a:pt x="1639" y="1048"/>
                  </a:cubicBezTo>
                  <a:moveTo>
                    <a:pt x="1827" y="1088"/>
                  </a:moveTo>
                  <a:cubicBezTo>
                    <a:pt x="1820" y="1080"/>
                    <a:pt x="1814" y="1071"/>
                    <a:pt x="1807" y="1062"/>
                  </a:cubicBezTo>
                  <a:cubicBezTo>
                    <a:pt x="1805" y="1046"/>
                    <a:pt x="1803" y="1029"/>
                    <a:pt x="1801" y="1010"/>
                  </a:cubicBezTo>
                  <a:cubicBezTo>
                    <a:pt x="1809" y="1029"/>
                    <a:pt x="1817" y="1047"/>
                    <a:pt x="1825" y="1065"/>
                  </a:cubicBezTo>
                  <a:cubicBezTo>
                    <a:pt x="1826" y="1073"/>
                    <a:pt x="1826" y="1081"/>
                    <a:pt x="1827" y="1088"/>
                  </a:cubicBezTo>
                  <a:moveTo>
                    <a:pt x="2031" y="1143"/>
                  </a:moveTo>
                  <a:cubicBezTo>
                    <a:pt x="2022" y="1118"/>
                    <a:pt x="2014" y="1093"/>
                    <a:pt x="2006" y="1068"/>
                  </a:cubicBezTo>
                  <a:cubicBezTo>
                    <a:pt x="2022" y="1046"/>
                    <a:pt x="2042" y="1026"/>
                    <a:pt x="2067" y="1009"/>
                  </a:cubicBezTo>
                  <a:cubicBezTo>
                    <a:pt x="2068" y="1009"/>
                    <a:pt x="2069" y="1008"/>
                    <a:pt x="2070" y="1007"/>
                  </a:cubicBezTo>
                  <a:cubicBezTo>
                    <a:pt x="2078" y="1032"/>
                    <a:pt x="2086" y="1057"/>
                    <a:pt x="2094" y="1082"/>
                  </a:cubicBezTo>
                  <a:cubicBezTo>
                    <a:pt x="2069" y="1100"/>
                    <a:pt x="2048" y="1121"/>
                    <a:pt x="2031" y="1143"/>
                  </a:cubicBezTo>
                  <a:moveTo>
                    <a:pt x="1861" y="1114"/>
                  </a:moveTo>
                  <a:cubicBezTo>
                    <a:pt x="1853" y="1097"/>
                    <a:pt x="1844" y="1079"/>
                    <a:pt x="1836" y="1062"/>
                  </a:cubicBezTo>
                  <a:cubicBezTo>
                    <a:pt x="1836" y="1055"/>
                    <a:pt x="1836" y="1048"/>
                    <a:pt x="1836" y="1042"/>
                  </a:cubicBezTo>
                  <a:cubicBezTo>
                    <a:pt x="1836" y="1028"/>
                    <a:pt x="1836" y="1015"/>
                    <a:pt x="1837" y="1001"/>
                  </a:cubicBezTo>
                  <a:cubicBezTo>
                    <a:pt x="1846" y="1025"/>
                    <a:pt x="1854" y="1050"/>
                    <a:pt x="1863" y="1075"/>
                  </a:cubicBezTo>
                  <a:cubicBezTo>
                    <a:pt x="1862" y="1088"/>
                    <a:pt x="1862" y="1101"/>
                    <a:pt x="1861" y="1114"/>
                  </a:cubicBezTo>
                  <a:moveTo>
                    <a:pt x="1540" y="1041"/>
                  </a:moveTo>
                  <a:cubicBezTo>
                    <a:pt x="1536" y="1030"/>
                    <a:pt x="1531" y="1012"/>
                    <a:pt x="1526" y="1001"/>
                  </a:cubicBezTo>
                  <a:cubicBezTo>
                    <a:pt x="1541" y="1005"/>
                    <a:pt x="1557" y="1010"/>
                    <a:pt x="1573" y="1015"/>
                  </a:cubicBezTo>
                  <a:cubicBezTo>
                    <a:pt x="1576" y="1025"/>
                    <a:pt x="1580" y="1034"/>
                    <a:pt x="1583" y="1044"/>
                  </a:cubicBezTo>
                  <a:cubicBezTo>
                    <a:pt x="1582" y="1043"/>
                    <a:pt x="1580" y="1043"/>
                    <a:pt x="1578" y="1043"/>
                  </a:cubicBezTo>
                  <a:cubicBezTo>
                    <a:pt x="1574" y="1043"/>
                    <a:pt x="1570" y="1044"/>
                    <a:pt x="1566" y="1045"/>
                  </a:cubicBezTo>
                  <a:cubicBezTo>
                    <a:pt x="1566" y="1045"/>
                    <a:pt x="1565" y="1045"/>
                    <a:pt x="1564" y="1045"/>
                  </a:cubicBezTo>
                  <a:cubicBezTo>
                    <a:pt x="1572" y="1047"/>
                    <a:pt x="1580" y="1049"/>
                    <a:pt x="1588" y="1050"/>
                  </a:cubicBezTo>
                  <a:cubicBezTo>
                    <a:pt x="1596" y="1070"/>
                    <a:pt x="1605" y="1088"/>
                    <a:pt x="1613" y="1103"/>
                  </a:cubicBezTo>
                  <a:cubicBezTo>
                    <a:pt x="1613" y="1103"/>
                    <a:pt x="1613" y="1103"/>
                    <a:pt x="1613" y="1103"/>
                  </a:cubicBezTo>
                  <a:cubicBezTo>
                    <a:pt x="1601" y="1101"/>
                    <a:pt x="1589" y="1099"/>
                    <a:pt x="1577" y="1097"/>
                  </a:cubicBezTo>
                  <a:cubicBezTo>
                    <a:pt x="1567" y="1084"/>
                    <a:pt x="1557" y="1066"/>
                    <a:pt x="1548" y="1045"/>
                  </a:cubicBezTo>
                  <a:cubicBezTo>
                    <a:pt x="1545" y="1044"/>
                    <a:pt x="1543" y="1043"/>
                    <a:pt x="1540" y="1041"/>
                  </a:cubicBezTo>
                  <a:cubicBezTo>
                    <a:pt x="1540" y="1041"/>
                    <a:pt x="1540" y="1041"/>
                    <a:pt x="1540" y="1041"/>
                  </a:cubicBezTo>
                  <a:moveTo>
                    <a:pt x="1721" y="996"/>
                  </a:moveTo>
                  <a:cubicBezTo>
                    <a:pt x="1723" y="996"/>
                    <a:pt x="1725" y="996"/>
                    <a:pt x="1727" y="996"/>
                  </a:cubicBezTo>
                  <a:cubicBezTo>
                    <a:pt x="1727" y="989"/>
                    <a:pt x="1727" y="989"/>
                    <a:pt x="1727" y="989"/>
                  </a:cubicBezTo>
                  <a:cubicBezTo>
                    <a:pt x="1730" y="1000"/>
                    <a:pt x="1733" y="1011"/>
                    <a:pt x="1736" y="1022"/>
                  </a:cubicBezTo>
                  <a:cubicBezTo>
                    <a:pt x="1723" y="1022"/>
                    <a:pt x="1710" y="1021"/>
                    <a:pt x="1697" y="1020"/>
                  </a:cubicBezTo>
                  <a:cubicBezTo>
                    <a:pt x="1696" y="1012"/>
                    <a:pt x="1694" y="1004"/>
                    <a:pt x="1692" y="995"/>
                  </a:cubicBezTo>
                  <a:cubicBezTo>
                    <a:pt x="1702" y="996"/>
                    <a:pt x="1711" y="996"/>
                    <a:pt x="1721" y="996"/>
                  </a:cubicBezTo>
                  <a:moveTo>
                    <a:pt x="1686" y="1019"/>
                  </a:moveTo>
                  <a:cubicBezTo>
                    <a:pt x="1670" y="1017"/>
                    <a:pt x="1654" y="1014"/>
                    <a:pt x="1639" y="1012"/>
                  </a:cubicBezTo>
                  <a:cubicBezTo>
                    <a:pt x="1637" y="1004"/>
                    <a:pt x="1634" y="996"/>
                    <a:pt x="1632" y="988"/>
                  </a:cubicBezTo>
                  <a:cubicBezTo>
                    <a:pt x="1648" y="991"/>
                    <a:pt x="1664" y="993"/>
                    <a:pt x="1680" y="994"/>
                  </a:cubicBezTo>
                  <a:cubicBezTo>
                    <a:pt x="1682" y="1003"/>
                    <a:pt x="1684" y="1011"/>
                    <a:pt x="1686" y="1019"/>
                  </a:cubicBezTo>
                  <a:moveTo>
                    <a:pt x="1945" y="1172"/>
                  </a:moveTo>
                  <a:cubicBezTo>
                    <a:pt x="1936" y="1147"/>
                    <a:pt x="1928" y="1122"/>
                    <a:pt x="1920" y="1098"/>
                  </a:cubicBezTo>
                  <a:cubicBezTo>
                    <a:pt x="1929" y="1059"/>
                    <a:pt x="1944" y="1021"/>
                    <a:pt x="1970" y="987"/>
                  </a:cubicBezTo>
                  <a:cubicBezTo>
                    <a:pt x="1972" y="995"/>
                    <a:pt x="1974" y="1004"/>
                    <a:pt x="1977" y="1012"/>
                  </a:cubicBezTo>
                  <a:cubicBezTo>
                    <a:pt x="1982" y="1030"/>
                    <a:pt x="1987" y="1048"/>
                    <a:pt x="1993" y="1066"/>
                  </a:cubicBezTo>
                  <a:cubicBezTo>
                    <a:pt x="1969" y="1099"/>
                    <a:pt x="1954" y="1135"/>
                    <a:pt x="1945" y="1172"/>
                  </a:cubicBezTo>
                  <a:moveTo>
                    <a:pt x="1782" y="1094"/>
                  </a:moveTo>
                  <a:cubicBezTo>
                    <a:pt x="1762" y="1069"/>
                    <a:pt x="1747" y="1025"/>
                    <a:pt x="1737" y="984"/>
                  </a:cubicBezTo>
                  <a:cubicBezTo>
                    <a:pt x="1745" y="996"/>
                    <a:pt x="1755" y="1010"/>
                    <a:pt x="1766" y="1025"/>
                  </a:cubicBezTo>
                  <a:cubicBezTo>
                    <a:pt x="1772" y="1055"/>
                    <a:pt x="1778" y="1079"/>
                    <a:pt x="1782" y="1094"/>
                  </a:cubicBezTo>
                  <a:moveTo>
                    <a:pt x="1526" y="1025"/>
                  </a:moveTo>
                  <a:cubicBezTo>
                    <a:pt x="1512" y="1022"/>
                    <a:pt x="1498" y="1019"/>
                    <a:pt x="1485" y="1016"/>
                  </a:cubicBezTo>
                  <a:cubicBezTo>
                    <a:pt x="1479" y="1003"/>
                    <a:pt x="1473" y="989"/>
                    <a:pt x="1467" y="974"/>
                  </a:cubicBezTo>
                  <a:cubicBezTo>
                    <a:pt x="1476" y="977"/>
                    <a:pt x="1486" y="981"/>
                    <a:pt x="1496" y="984"/>
                  </a:cubicBezTo>
                  <a:cubicBezTo>
                    <a:pt x="1501" y="986"/>
                    <a:pt x="1507" y="988"/>
                    <a:pt x="1512" y="989"/>
                  </a:cubicBezTo>
                  <a:cubicBezTo>
                    <a:pt x="1517" y="1001"/>
                    <a:pt x="1522" y="1013"/>
                    <a:pt x="1526" y="1025"/>
                  </a:cubicBezTo>
                  <a:moveTo>
                    <a:pt x="1626" y="1009"/>
                  </a:moveTo>
                  <a:cubicBezTo>
                    <a:pt x="1611" y="1006"/>
                    <a:pt x="1596" y="1002"/>
                    <a:pt x="1581" y="998"/>
                  </a:cubicBezTo>
                  <a:cubicBezTo>
                    <a:pt x="1578" y="990"/>
                    <a:pt x="1576" y="981"/>
                    <a:pt x="1573" y="973"/>
                  </a:cubicBezTo>
                  <a:cubicBezTo>
                    <a:pt x="1588" y="977"/>
                    <a:pt x="1603" y="981"/>
                    <a:pt x="1619" y="985"/>
                  </a:cubicBezTo>
                  <a:cubicBezTo>
                    <a:pt x="1622" y="993"/>
                    <a:pt x="1624" y="1001"/>
                    <a:pt x="1626" y="1009"/>
                  </a:cubicBezTo>
                  <a:moveTo>
                    <a:pt x="2070" y="965"/>
                  </a:moveTo>
                  <a:cubicBezTo>
                    <a:pt x="2058" y="965"/>
                    <a:pt x="2058" y="965"/>
                    <a:pt x="2058" y="965"/>
                  </a:cubicBezTo>
                  <a:cubicBezTo>
                    <a:pt x="2060" y="972"/>
                    <a:pt x="2062" y="978"/>
                    <a:pt x="2064" y="984"/>
                  </a:cubicBezTo>
                  <a:cubicBezTo>
                    <a:pt x="2065" y="988"/>
                    <a:pt x="2066" y="992"/>
                    <a:pt x="2067" y="995"/>
                  </a:cubicBezTo>
                  <a:cubicBezTo>
                    <a:pt x="2065" y="997"/>
                    <a:pt x="2063" y="998"/>
                    <a:pt x="2061" y="999"/>
                  </a:cubicBezTo>
                  <a:cubicBezTo>
                    <a:pt x="2037" y="1016"/>
                    <a:pt x="2017" y="1034"/>
                    <a:pt x="2001" y="1055"/>
                  </a:cubicBezTo>
                  <a:cubicBezTo>
                    <a:pt x="1997" y="1039"/>
                    <a:pt x="1992" y="1024"/>
                    <a:pt x="1988" y="1009"/>
                  </a:cubicBezTo>
                  <a:cubicBezTo>
                    <a:pt x="1984" y="998"/>
                    <a:pt x="1981" y="987"/>
                    <a:pt x="1978" y="976"/>
                  </a:cubicBezTo>
                  <a:cubicBezTo>
                    <a:pt x="1981" y="972"/>
                    <a:pt x="1985" y="969"/>
                    <a:pt x="1988" y="965"/>
                  </a:cubicBezTo>
                  <a:cubicBezTo>
                    <a:pt x="1963" y="965"/>
                    <a:pt x="1963" y="965"/>
                    <a:pt x="1963" y="965"/>
                  </a:cubicBezTo>
                  <a:cubicBezTo>
                    <a:pt x="1964" y="968"/>
                    <a:pt x="1965" y="971"/>
                    <a:pt x="1966" y="973"/>
                  </a:cubicBezTo>
                  <a:cubicBezTo>
                    <a:pt x="1940" y="1005"/>
                    <a:pt x="1924" y="1041"/>
                    <a:pt x="1913" y="1078"/>
                  </a:cubicBezTo>
                  <a:cubicBezTo>
                    <a:pt x="1905" y="1050"/>
                    <a:pt x="1897" y="1023"/>
                    <a:pt x="1889" y="996"/>
                  </a:cubicBezTo>
                  <a:cubicBezTo>
                    <a:pt x="1892" y="986"/>
                    <a:pt x="1896" y="975"/>
                    <a:pt x="1900" y="965"/>
                  </a:cubicBezTo>
                  <a:cubicBezTo>
                    <a:pt x="1888" y="965"/>
                    <a:pt x="1888" y="965"/>
                    <a:pt x="1888" y="965"/>
                  </a:cubicBezTo>
                  <a:cubicBezTo>
                    <a:pt x="1886" y="969"/>
                    <a:pt x="1885" y="973"/>
                    <a:pt x="1884" y="976"/>
                  </a:cubicBezTo>
                  <a:cubicBezTo>
                    <a:pt x="1883" y="973"/>
                    <a:pt x="1882" y="969"/>
                    <a:pt x="1881" y="965"/>
                  </a:cubicBezTo>
                  <a:cubicBezTo>
                    <a:pt x="1869" y="965"/>
                    <a:pt x="1869" y="965"/>
                    <a:pt x="1869" y="965"/>
                  </a:cubicBezTo>
                  <a:cubicBezTo>
                    <a:pt x="1872" y="975"/>
                    <a:pt x="1875" y="986"/>
                    <a:pt x="1878" y="996"/>
                  </a:cubicBezTo>
                  <a:cubicBezTo>
                    <a:pt x="1873" y="1013"/>
                    <a:pt x="1869" y="1031"/>
                    <a:pt x="1866" y="1048"/>
                  </a:cubicBezTo>
                  <a:cubicBezTo>
                    <a:pt x="1857" y="1022"/>
                    <a:pt x="1848" y="997"/>
                    <a:pt x="1840" y="973"/>
                  </a:cubicBezTo>
                  <a:cubicBezTo>
                    <a:pt x="1841" y="970"/>
                    <a:pt x="1841" y="968"/>
                    <a:pt x="1841" y="965"/>
                  </a:cubicBezTo>
                  <a:cubicBezTo>
                    <a:pt x="1825" y="965"/>
                    <a:pt x="1825" y="965"/>
                    <a:pt x="1825" y="965"/>
                  </a:cubicBezTo>
                  <a:cubicBezTo>
                    <a:pt x="1827" y="969"/>
                    <a:pt x="1828" y="972"/>
                    <a:pt x="1829" y="976"/>
                  </a:cubicBezTo>
                  <a:cubicBezTo>
                    <a:pt x="1826" y="996"/>
                    <a:pt x="1825" y="1017"/>
                    <a:pt x="1825" y="1037"/>
                  </a:cubicBezTo>
                  <a:cubicBezTo>
                    <a:pt x="1816" y="1017"/>
                    <a:pt x="1807" y="996"/>
                    <a:pt x="1799" y="977"/>
                  </a:cubicBezTo>
                  <a:cubicBezTo>
                    <a:pt x="1799" y="973"/>
                    <a:pt x="1799" y="969"/>
                    <a:pt x="1799" y="965"/>
                  </a:cubicBezTo>
                  <a:cubicBezTo>
                    <a:pt x="1783" y="965"/>
                    <a:pt x="1783" y="965"/>
                    <a:pt x="1783" y="965"/>
                  </a:cubicBezTo>
                  <a:cubicBezTo>
                    <a:pt x="1784" y="970"/>
                    <a:pt x="1786" y="975"/>
                    <a:pt x="1788" y="980"/>
                  </a:cubicBezTo>
                  <a:cubicBezTo>
                    <a:pt x="1789" y="1002"/>
                    <a:pt x="1791" y="1024"/>
                    <a:pt x="1793" y="1044"/>
                  </a:cubicBezTo>
                  <a:cubicBezTo>
                    <a:pt x="1788" y="1035"/>
                    <a:pt x="1782" y="1027"/>
                    <a:pt x="1776" y="1019"/>
                  </a:cubicBezTo>
                  <a:cubicBezTo>
                    <a:pt x="1773" y="1003"/>
                    <a:pt x="1770" y="985"/>
                    <a:pt x="1767" y="965"/>
                  </a:cubicBezTo>
                  <a:cubicBezTo>
                    <a:pt x="1756" y="965"/>
                    <a:pt x="1756" y="965"/>
                    <a:pt x="1756" y="965"/>
                  </a:cubicBezTo>
                  <a:cubicBezTo>
                    <a:pt x="1758" y="977"/>
                    <a:pt x="1759" y="988"/>
                    <a:pt x="1761" y="998"/>
                  </a:cubicBezTo>
                  <a:cubicBezTo>
                    <a:pt x="1752" y="986"/>
                    <a:pt x="1744" y="974"/>
                    <a:pt x="1738" y="965"/>
                  </a:cubicBezTo>
                  <a:cubicBezTo>
                    <a:pt x="1721" y="965"/>
                    <a:pt x="1721" y="965"/>
                    <a:pt x="1721" y="965"/>
                  </a:cubicBezTo>
                  <a:cubicBezTo>
                    <a:pt x="1723" y="971"/>
                    <a:pt x="1724" y="978"/>
                    <a:pt x="1726" y="984"/>
                  </a:cubicBezTo>
                  <a:cubicBezTo>
                    <a:pt x="1724" y="984"/>
                    <a:pt x="1722" y="984"/>
                    <a:pt x="1721" y="984"/>
                  </a:cubicBezTo>
                  <a:cubicBezTo>
                    <a:pt x="1710" y="984"/>
                    <a:pt x="1700" y="984"/>
                    <a:pt x="1690" y="983"/>
                  </a:cubicBezTo>
                  <a:cubicBezTo>
                    <a:pt x="1689" y="977"/>
                    <a:pt x="1688" y="971"/>
                    <a:pt x="1686" y="965"/>
                  </a:cubicBezTo>
                  <a:cubicBezTo>
                    <a:pt x="1675" y="965"/>
                    <a:pt x="1675" y="965"/>
                    <a:pt x="1675" y="965"/>
                  </a:cubicBezTo>
                  <a:cubicBezTo>
                    <a:pt x="1676" y="971"/>
                    <a:pt x="1677" y="977"/>
                    <a:pt x="1678" y="982"/>
                  </a:cubicBezTo>
                  <a:cubicBezTo>
                    <a:pt x="1661" y="981"/>
                    <a:pt x="1644" y="978"/>
                    <a:pt x="1628" y="975"/>
                  </a:cubicBezTo>
                  <a:cubicBezTo>
                    <a:pt x="1628" y="972"/>
                    <a:pt x="1627" y="968"/>
                    <a:pt x="1626" y="965"/>
                  </a:cubicBezTo>
                  <a:cubicBezTo>
                    <a:pt x="1614" y="965"/>
                    <a:pt x="1614" y="965"/>
                    <a:pt x="1614" y="965"/>
                  </a:cubicBezTo>
                  <a:cubicBezTo>
                    <a:pt x="1615" y="968"/>
                    <a:pt x="1615" y="970"/>
                    <a:pt x="1616" y="972"/>
                  </a:cubicBezTo>
                  <a:cubicBezTo>
                    <a:pt x="1607" y="970"/>
                    <a:pt x="1598" y="968"/>
                    <a:pt x="1590" y="965"/>
                  </a:cubicBezTo>
                  <a:cubicBezTo>
                    <a:pt x="1550" y="965"/>
                    <a:pt x="1550" y="965"/>
                    <a:pt x="1550" y="965"/>
                  </a:cubicBezTo>
                  <a:cubicBezTo>
                    <a:pt x="1554" y="966"/>
                    <a:pt x="1557" y="967"/>
                    <a:pt x="1560" y="968"/>
                  </a:cubicBezTo>
                  <a:cubicBezTo>
                    <a:pt x="1562" y="977"/>
                    <a:pt x="1565" y="986"/>
                    <a:pt x="1568" y="994"/>
                  </a:cubicBezTo>
                  <a:cubicBezTo>
                    <a:pt x="1552" y="989"/>
                    <a:pt x="1536" y="984"/>
                    <a:pt x="1521" y="980"/>
                  </a:cubicBezTo>
                  <a:cubicBezTo>
                    <a:pt x="1519" y="975"/>
                    <a:pt x="1517" y="970"/>
                    <a:pt x="1516" y="965"/>
                  </a:cubicBezTo>
                  <a:cubicBezTo>
                    <a:pt x="1504" y="965"/>
                    <a:pt x="1504" y="965"/>
                    <a:pt x="1504" y="965"/>
                  </a:cubicBezTo>
                  <a:cubicBezTo>
                    <a:pt x="1505" y="969"/>
                    <a:pt x="1506" y="972"/>
                    <a:pt x="1507" y="975"/>
                  </a:cubicBezTo>
                  <a:cubicBezTo>
                    <a:pt x="1505" y="974"/>
                    <a:pt x="1502" y="973"/>
                    <a:pt x="1500" y="973"/>
                  </a:cubicBezTo>
                  <a:cubicBezTo>
                    <a:pt x="1492" y="970"/>
                    <a:pt x="1485" y="968"/>
                    <a:pt x="1477" y="965"/>
                  </a:cubicBezTo>
                  <a:cubicBezTo>
                    <a:pt x="1437" y="965"/>
                    <a:pt x="1437" y="965"/>
                    <a:pt x="1437" y="965"/>
                  </a:cubicBezTo>
                  <a:cubicBezTo>
                    <a:pt x="1442" y="967"/>
                    <a:pt x="1447" y="968"/>
                    <a:pt x="1453" y="970"/>
                  </a:cubicBezTo>
                  <a:cubicBezTo>
                    <a:pt x="1459" y="985"/>
                    <a:pt x="1465" y="1000"/>
                    <a:pt x="1471" y="1014"/>
                  </a:cubicBezTo>
                  <a:cubicBezTo>
                    <a:pt x="1456" y="1011"/>
                    <a:pt x="1442" y="1009"/>
                    <a:pt x="1430" y="1009"/>
                  </a:cubicBezTo>
                  <a:cubicBezTo>
                    <a:pt x="1423" y="995"/>
                    <a:pt x="1416" y="980"/>
                    <a:pt x="1410" y="965"/>
                  </a:cubicBezTo>
                  <a:cubicBezTo>
                    <a:pt x="1399" y="965"/>
                    <a:pt x="1399" y="965"/>
                    <a:pt x="1399" y="965"/>
                  </a:cubicBezTo>
                  <a:cubicBezTo>
                    <a:pt x="1399" y="969"/>
                    <a:pt x="1399" y="969"/>
                    <a:pt x="1399" y="969"/>
                  </a:cubicBezTo>
                  <a:cubicBezTo>
                    <a:pt x="1405" y="983"/>
                    <a:pt x="1411" y="996"/>
                    <a:pt x="1417" y="1008"/>
                  </a:cubicBezTo>
                  <a:cubicBezTo>
                    <a:pt x="1410" y="1008"/>
                    <a:pt x="1404" y="1009"/>
                    <a:pt x="1399" y="1010"/>
                  </a:cubicBezTo>
                  <a:cubicBezTo>
                    <a:pt x="1399" y="1022"/>
                    <a:pt x="1399" y="1022"/>
                    <a:pt x="1399" y="1022"/>
                  </a:cubicBezTo>
                  <a:cubicBezTo>
                    <a:pt x="1404" y="1021"/>
                    <a:pt x="1411" y="1020"/>
                    <a:pt x="1418" y="1020"/>
                  </a:cubicBezTo>
                  <a:cubicBezTo>
                    <a:pt x="1419" y="1020"/>
                    <a:pt x="1421" y="1020"/>
                    <a:pt x="1423" y="1020"/>
                  </a:cubicBezTo>
                  <a:cubicBezTo>
                    <a:pt x="1433" y="1040"/>
                    <a:pt x="1443" y="1058"/>
                    <a:pt x="1453" y="1073"/>
                  </a:cubicBezTo>
                  <a:cubicBezTo>
                    <a:pt x="1428" y="1067"/>
                    <a:pt x="1409" y="1062"/>
                    <a:pt x="1399" y="1060"/>
                  </a:cubicBezTo>
                  <a:cubicBezTo>
                    <a:pt x="1399" y="1073"/>
                    <a:pt x="1399" y="1073"/>
                    <a:pt x="1399" y="1073"/>
                  </a:cubicBezTo>
                  <a:cubicBezTo>
                    <a:pt x="1411" y="1078"/>
                    <a:pt x="1433" y="1087"/>
                    <a:pt x="1459" y="1096"/>
                  </a:cubicBezTo>
                  <a:cubicBezTo>
                    <a:pt x="1460" y="1104"/>
                    <a:pt x="1460" y="1116"/>
                    <a:pt x="1461" y="1131"/>
                  </a:cubicBezTo>
                  <a:cubicBezTo>
                    <a:pt x="1442" y="1135"/>
                    <a:pt x="1424" y="1141"/>
                    <a:pt x="1407" y="1149"/>
                  </a:cubicBezTo>
                  <a:cubicBezTo>
                    <a:pt x="1404" y="1133"/>
                    <a:pt x="1401" y="1119"/>
                    <a:pt x="1399" y="1107"/>
                  </a:cubicBezTo>
                  <a:cubicBezTo>
                    <a:pt x="1399" y="1173"/>
                    <a:pt x="1399" y="1173"/>
                    <a:pt x="1399" y="1173"/>
                  </a:cubicBezTo>
                  <a:cubicBezTo>
                    <a:pt x="1400" y="1181"/>
                    <a:pt x="1401" y="1189"/>
                    <a:pt x="1403" y="1197"/>
                  </a:cubicBezTo>
                  <a:cubicBezTo>
                    <a:pt x="1401" y="1198"/>
                    <a:pt x="1400" y="1199"/>
                    <a:pt x="1399" y="1200"/>
                  </a:cubicBezTo>
                  <a:cubicBezTo>
                    <a:pt x="1399" y="1214"/>
                    <a:pt x="1399" y="1214"/>
                    <a:pt x="1399" y="1214"/>
                  </a:cubicBezTo>
                  <a:cubicBezTo>
                    <a:pt x="1401" y="1213"/>
                    <a:pt x="1403" y="1212"/>
                    <a:pt x="1404" y="1210"/>
                  </a:cubicBezTo>
                  <a:cubicBezTo>
                    <a:pt x="1408" y="1236"/>
                    <a:pt x="1410" y="1262"/>
                    <a:pt x="1412" y="1287"/>
                  </a:cubicBezTo>
                  <a:cubicBezTo>
                    <a:pt x="1411" y="1288"/>
                    <a:pt x="1411" y="1288"/>
                    <a:pt x="1410" y="1288"/>
                  </a:cubicBezTo>
                  <a:cubicBezTo>
                    <a:pt x="1407" y="1290"/>
                    <a:pt x="1403" y="1293"/>
                    <a:pt x="1399" y="1295"/>
                  </a:cubicBezTo>
                  <a:cubicBezTo>
                    <a:pt x="1399" y="1308"/>
                    <a:pt x="1399" y="1308"/>
                    <a:pt x="1399" y="1308"/>
                  </a:cubicBezTo>
                  <a:cubicBezTo>
                    <a:pt x="1404" y="1306"/>
                    <a:pt x="1409" y="1303"/>
                    <a:pt x="1412" y="1301"/>
                  </a:cubicBezTo>
                  <a:cubicBezTo>
                    <a:pt x="1413" y="1307"/>
                    <a:pt x="1413" y="1312"/>
                    <a:pt x="1413" y="1317"/>
                  </a:cubicBezTo>
                  <a:cubicBezTo>
                    <a:pt x="1413" y="1336"/>
                    <a:pt x="1411" y="1353"/>
                    <a:pt x="1409" y="1367"/>
                  </a:cubicBezTo>
                  <a:cubicBezTo>
                    <a:pt x="1405" y="1367"/>
                    <a:pt x="1402" y="1368"/>
                    <a:pt x="1399" y="1368"/>
                  </a:cubicBezTo>
                  <a:cubicBezTo>
                    <a:pt x="1399" y="1380"/>
                    <a:pt x="1399" y="1380"/>
                    <a:pt x="1399" y="1380"/>
                  </a:cubicBezTo>
                  <a:cubicBezTo>
                    <a:pt x="1409" y="1379"/>
                    <a:pt x="1419" y="1379"/>
                    <a:pt x="1429" y="1379"/>
                  </a:cubicBezTo>
                  <a:cubicBezTo>
                    <a:pt x="1447" y="1379"/>
                    <a:pt x="1465" y="1380"/>
                    <a:pt x="1482" y="1381"/>
                  </a:cubicBezTo>
                  <a:cubicBezTo>
                    <a:pt x="1483" y="1393"/>
                    <a:pt x="1485" y="1421"/>
                    <a:pt x="1488" y="1460"/>
                  </a:cubicBezTo>
                  <a:cubicBezTo>
                    <a:pt x="1499" y="1460"/>
                    <a:pt x="1499" y="1460"/>
                    <a:pt x="1499" y="1460"/>
                  </a:cubicBezTo>
                  <a:cubicBezTo>
                    <a:pt x="1496" y="1422"/>
                    <a:pt x="1494" y="1394"/>
                    <a:pt x="1493" y="1381"/>
                  </a:cubicBezTo>
                  <a:cubicBezTo>
                    <a:pt x="1552" y="1386"/>
                    <a:pt x="1607" y="1397"/>
                    <a:pt x="1655" y="1413"/>
                  </a:cubicBezTo>
                  <a:cubicBezTo>
                    <a:pt x="1655" y="1423"/>
                    <a:pt x="1656" y="1439"/>
                    <a:pt x="1657" y="1460"/>
                  </a:cubicBezTo>
                  <a:cubicBezTo>
                    <a:pt x="1668" y="1460"/>
                    <a:pt x="1668" y="1460"/>
                    <a:pt x="1668" y="1460"/>
                  </a:cubicBezTo>
                  <a:cubicBezTo>
                    <a:pt x="1667" y="1441"/>
                    <a:pt x="1667" y="1427"/>
                    <a:pt x="1666" y="1417"/>
                  </a:cubicBezTo>
                  <a:cubicBezTo>
                    <a:pt x="1683" y="1424"/>
                    <a:pt x="1698" y="1431"/>
                    <a:pt x="1713" y="1438"/>
                  </a:cubicBezTo>
                  <a:cubicBezTo>
                    <a:pt x="1713" y="1439"/>
                    <a:pt x="1713" y="1439"/>
                    <a:pt x="1713" y="1439"/>
                  </a:cubicBezTo>
                  <a:cubicBezTo>
                    <a:pt x="1714" y="1439"/>
                    <a:pt x="1714" y="1439"/>
                    <a:pt x="1714" y="1439"/>
                  </a:cubicBezTo>
                  <a:cubicBezTo>
                    <a:pt x="1726" y="1445"/>
                    <a:pt x="1738" y="1452"/>
                    <a:pt x="1750" y="1460"/>
                  </a:cubicBezTo>
                  <a:cubicBezTo>
                    <a:pt x="1770" y="1460"/>
                    <a:pt x="1770" y="1460"/>
                    <a:pt x="1770" y="1460"/>
                  </a:cubicBezTo>
                  <a:cubicBezTo>
                    <a:pt x="1767" y="1457"/>
                    <a:pt x="1763" y="1454"/>
                    <a:pt x="1759" y="1452"/>
                  </a:cubicBezTo>
                  <a:cubicBezTo>
                    <a:pt x="1762" y="1451"/>
                    <a:pt x="1762" y="1451"/>
                    <a:pt x="1762" y="1451"/>
                  </a:cubicBezTo>
                  <a:cubicBezTo>
                    <a:pt x="1757" y="1433"/>
                    <a:pt x="1754" y="1414"/>
                    <a:pt x="1754" y="1395"/>
                  </a:cubicBezTo>
                  <a:cubicBezTo>
                    <a:pt x="1757" y="1400"/>
                    <a:pt x="1761" y="1406"/>
                    <a:pt x="1765" y="1412"/>
                  </a:cubicBezTo>
                  <a:cubicBezTo>
                    <a:pt x="1772" y="1423"/>
                    <a:pt x="1780" y="1435"/>
                    <a:pt x="1789" y="1448"/>
                  </a:cubicBezTo>
                  <a:cubicBezTo>
                    <a:pt x="1789" y="1452"/>
                    <a:pt x="1789" y="1456"/>
                    <a:pt x="1789" y="1460"/>
                  </a:cubicBezTo>
                  <a:cubicBezTo>
                    <a:pt x="1812" y="1460"/>
                    <a:pt x="1812" y="1460"/>
                    <a:pt x="1812" y="1460"/>
                  </a:cubicBezTo>
                  <a:cubicBezTo>
                    <a:pt x="1808" y="1455"/>
                    <a:pt x="1805" y="1449"/>
                    <a:pt x="1801" y="1444"/>
                  </a:cubicBezTo>
                  <a:cubicBezTo>
                    <a:pt x="1802" y="1426"/>
                    <a:pt x="1804" y="1408"/>
                    <a:pt x="1807" y="1391"/>
                  </a:cubicBezTo>
                  <a:cubicBezTo>
                    <a:pt x="1812" y="1398"/>
                    <a:pt x="1818" y="1407"/>
                    <a:pt x="1823" y="1416"/>
                  </a:cubicBezTo>
                  <a:cubicBezTo>
                    <a:pt x="1828" y="1422"/>
                    <a:pt x="1832" y="1429"/>
                    <a:pt x="1837" y="1436"/>
                  </a:cubicBezTo>
                  <a:cubicBezTo>
                    <a:pt x="1836" y="1444"/>
                    <a:pt x="1835" y="1452"/>
                    <a:pt x="1834" y="1460"/>
                  </a:cubicBezTo>
                  <a:cubicBezTo>
                    <a:pt x="1845" y="1460"/>
                    <a:pt x="1845" y="1460"/>
                    <a:pt x="1845" y="1460"/>
                  </a:cubicBezTo>
                  <a:cubicBezTo>
                    <a:pt x="1846" y="1457"/>
                    <a:pt x="1846" y="1454"/>
                    <a:pt x="1846" y="1451"/>
                  </a:cubicBezTo>
                  <a:cubicBezTo>
                    <a:pt x="1848" y="1454"/>
                    <a:pt x="1850" y="1457"/>
                    <a:pt x="1852" y="1460"/>
                  </a:cubicBezTo>
                  <a:cubicBezTo>
                    <a:pt x="1865" y="1460"/>
                    <a:pt x="1865" y="1460"/>
                    <a:pt x="1865" y="1460"/>
                  </a:cubicBezTo>
                  <a:cubicBezTo>
                    <a:pt x="1859" y="1451"/>
                    <a:pt x="1854" y="1442"/>
                    <a:pt x="1848" y="1433"/>
                  </a:cubicBezTo>
                  <a:cubicBezTo>
                    <a:pt x="1851" y="1413"/>
                    <a:pt x="1855" y="1393"/>
                    <a:pt x="1860" y="1375"/>
                  </a:cubicBezTo>
                  <a:cubicBezTo>
                    <a:pt x="1865" y="1384"/>
                    <a:pt x="1869" y="1392"/>
                    <a:pt x="1872" y="1399"/>
                  </a:cubicBezTo>
                  <a:cubicBezTo>
                    <a:pt x="1875" y="1406"/>
                    <a:pt x="1879" y="1415"/>
                    <a:pt x="1884" y="1425"/>
                  </a:cubicBezTo>
                  <a:cubicBezTo>
                    <a:pt x="1882" y="1436"/>
                    <a:pt x="1880" y="1448"/>
                    <a:pt x="1878" y="1460"/>
                  </a:cubicBezTo>
                  <a:cubicBezTo>
                    <a:pt x="1889" y="1460"/>
                    <a:pt x="1889" y="1460"/>
                    <a:pt x="1889" y="1460"/>
                  </a:cubicBezTo>
                  <a:cubicBezTo>
                    <a:pt x="1890" y="1454"/>
                    <a:pt x="1891" y="1448"/>
                    <a:pt x="1892" y="1443"/>
                  </a:cubicBezTo>
                  <a:cubicBezTo>
                    <a:pt x="1894" y="1448"/>
                    <a:pt x="1897" y="1454"/>
                    <a:pt x="1900" y="1460"/>
                  </a:cubicBezTo>
                  <a:cubicBezTo>
                    <a:pt x="1913" y="1460"/>
                    <a:pt x="1913" y="1460"/>
                    <a:pt x="1913" y="1460"/>
                  </a:cubicBezTo>
                  <a:cubicBezTo>
                    <a:pt x="1906" y="1446"/>
                    <a:pt x="1900" y="1434"/>
                    <a:pt x="1895" y="1424"/>
                  </a:cubicBezTo>
                  <a:cubicBezTo>
                    <a:pt x="1899" y="1403"/>
                    <a:pt x="1904" y="1385"/>
                    <a:pt x="1909" y="1369"/>
                  </a:cubicBezTo>
                  <a:cubicBezTo>
                    <a:pt x="1912" y="1376"/>
                    <a:pt x="1915" y="1384"/>
                    <a:pt x="1918" y="1392"/>
                  </a:cubicBezTo>
                  <a:cubicBezTo>
                    <a:pt x="1922" y="1401"/>
                    <a:pt x="1925" y="1410"/>
                    <a:pt x="1929" y="1420"/>
                  </a:cubicBezTo>
                  <a:cubicBezTo>
                    <a:pt x="1926" y="1432"/>
                    <a:pt x="1923" y="1445"/>
                    <a:pt x="1921" y="1460"/>
                  </a:cubicBezTo>
                  <a:cubicBezTo>
                    <a:pt x="1932" y="1460"/>
                    <a:pt x="1932" y="1460"/>
                    <a:pt x="1932" y="1460"/>
                  </a:cubicBezTo>
                  <a:cubicBezTo>
                    <a:pt x="1933" y="1452"/>
                    <a:pt x="1934" y="1445"/>
                    <a:pt x="1936" y="1439"/>
                  </a:cubicBezTo>
                  <a:cubicBezTo>
                    <a:pt x="1939" y="1446"/>
                    <a:pt x="1941" y="1453"/>
                    <a:pt x="1944" y="1460"/>
                  </a:cubicBezTo>
                  <a:cubicBezTo>
                    <a:pt x="1956" y="1460"/>
                    <a:pt x="1956" y="1460"/>
                    <a:pt x="1956" y="1460"/>
                  </a:cubicBezTo>
                  <a:cubicBezTo>
                    <a:pt x="1951" y="1446"/>
                    <a:pt x="1945" y="1432"/>
                    <a:pt x="1940" y="1419"/>
                  </a:cubicBezTo>
                  <a:cubicBezTo>
                    <a:pt x="1944" y="1404"/>
                    <a:pt x="1948" y="1391"/>
                    <a:pt x="1951" y="1382"/>
                  </a:cubicBezTo>
                  <a:cubicBezTo>
                    <a:pt x="1956" y="1397"/>
                    <a:pt x="1962" y="1414"/>
                    <a:pt x="1968" y="1431"/>
                  </a:cubicBezTo>
                  <a:cubicBezTo>
                    <a:pt x="1966" y="1437"/>
                    <a:pt x="1963" y="1447"/>
                    <a:pt x="1961" y="1460"/>
                  </a:cubicBezTo>
                  <a:cubicBezTo>
                    <a:pt x="1972" y="1460"/>
                    <a:pt x="1972" y="1460"/>
                    <a:pt x="1972" y="1460"/>
                  </a:cubicBezTo>
                  <a:cubicBezTo>
                    <a:pt x="1973" y="1456"/>
                    <a:pt x="1974" y="1453"/>
                    <a:pt x="1974" y="1450"/>
                  </a:cubicBezTo>
                  <a:cubicBezTo>
                    <a:pt x="1976" y="1453"/>
                    <a:pt x="1977" y="1456"/>
                    <a:pt x="1978" y="1460"/>
                  </a:cubicBezTo>
                  <a:cubicBezTo>
                    <a:pt x="1991" y="1460"/>
                    <a:pt x="1991" y="1460"/>
                    <a:pt x="1991" y="1460"/>
                  </a:cubicBezTo>
                  <a:cubicBezTo>
                    <a:pt x="1988" y="1450"/>
                    <a:pt x="1985" y="1440"/>
                    <a:pt x="1981" y="1431"/>
                  </a:cubicBezTo>
                  <a:cubicBezTo>
                    <a:pt x="1982" y="1430"/>
                    <a:pt x="1982" y="1430"/>
                    <a:pt x="1982" y="1430"/>
                  </a:cubicBezTo>
                  <a:cubicBezTo>
                    <a:pt x="1982" y="1430"/>
                    <a:pt x="1981" y="1426"/>
                    <a:pt x="1980" y="1419"/>
                  </a:cubicBezTo>
                  <a:cubicBezTo>
                    <a:pt x="1987" y="1432"/>
                    <a:pt x="1995" y="1446"/>
                    <a:pt x="2003" y="1460"/>
                  </a:cubicBezTo>
                  <a:cubicBezTo>
                    <a:pt x="2018" y="1460"/>
                    <a:pt x="2018" y="1460"/>
                    <a:pt x="2018" y="1460"/>
                  </a:cubicBezTo>
                  <a:cubicBezTo>
                    <a:pt x="2017" y="1457"/>
                    <a:pt x="2014" y="1439"/>
                    <a:pt x="2014" y="1414"/>
                  </a:cubicBezTo>
                  <a:cubicBezTo>
                    <a:pt x="2014" y="1411"/>
                    <a:pt x="2014" y="1409"/>
                    <a:pt x="2014" y="1407"/>
                  </a:cubicBezTo>
                  <a:cubicBezTo>
                    <a:pt x="2022" y="1421"/>
                    <a:pt x="2030" y="1434"/>
                    <a:pt x="2038" y="1447"/>
                  </a:cubicBezTo>
                  <a:cubicBezTo>
                    <a:pt x="2038" y="1452"/>
                    <a:pt x="2037" y="1456"/>
                    <a:pt x="2037" y="1460"/>
                  </a:cubicBezTo>
                  <a:cubicBezTo>
                    <a:pt x="2061" y="1460"/>
                    <a:pt x="2061" y="1460"/>
                    <a:pt x="2061" y="1460"/>
                  </a:cubicBezTo>
                  <a:cubicBezTo>
                    <a:pt x="2057" y="1454"/>
                    <a:pt x="2053" y="1448"/>
                    <a:pt x="2050" y="1443"/>
                  </a:cubicBezTo>
                  <a:cubicBezTo>
                    <a:pt x="2050" y="1439"/>
                    <a:pt x="2051" y="1435"/>
                    <a:pt x="2052" y="1432"/>
                  </a:cubicBezTo>
                  <a:cubicBezTo>
                    <a:pt x="2057" y="1441"/>
                    <a:pt x="2063" y="1451"/>
                    <a:pt x="2069" y="1460"/>
                  </a:cubicBezTo>
                  <a:cubicBezTo>
                    <a:pt x="2083" y="1460"/>
                    <a:pt x="2083" y="1460"/>
                    <a:pt x="2083" y="1460"/>
                  </a:cubicBezTo>
                  <a:cubicBezTo>
                    <a:pt x="2073" y="1445"/>
                    <a:pt x="2064" y="1430"/>
                    <a:pt x="2056" y="1415"/>
                  </a:cubicBezTo>
                  <a:cubicBezTo>
                    <a:pt x="2056" y="1414"/>
                    <a:pt x="2056" y="1414"/>
                    <a:pt x="2056" y="1414"/>
                  </a:cubicBezTo>
                  <a:cubicBezTo>
                    <a:pt x="2064" y="1382"/>
                    <a:pt x="2078" y="1352"/>
                    <a:pt x="2096" y="1326"/>
                  </a:cubicBezTo>
                  <a:cubicBezTo>
                    <a:pt x="2097" y="1327"/>
                    <a:pt x="2097" y="1327"/>
                    <a:pt x="2097" y="1328"/>
                  </a:cubicBezTo>
                  <a:cubicBezTo>
                    <a:pt x="2097" y="1302"/>
                    <a:pt x="2097" y="1302"/>
                    <a:pt x="2097" y="1302"/>
                  </a:cubicBezTo>
                  <a:cubicBezTo>
                    <a:pt x="2087" y="1281"/>
                    <a:pt x="2078" y="1259"/>
                    <a:pt x="2068" y="1238"/>
                  </a:cubicBezTo>
                  <a:cubicBezTo>
                    <a:pt x="2077" y="1226"/>
                    <a:pt x="2086" y="1215"/>
                    <a:pt x="2097" y="1204"/>
                  </a:cubicBezTo>
                  <a:cubicBezTo>
                    <a:pt x="2097" y="1188"/>
                    <a:pt x="2097" y="1188"/>
                    <a:pt x="2097" y="1188"/>
                  </a:cubicBezTo>
                  <a:cubicBezTo>
                    <a:pt x="2084" y="1200"/>
                    <a:pt x="2073" y="1212"/>
                    <a:pt x="2063" y="1225"/>
                  </a:cubicBezTo>
                  <a:cubicBezTo>
                    <a:pt x="2054" y="1202"/>
                    <a:pt x="2045" y="1179"/>
                    <a:pt x="2036" y="1156"/>
                  </a:cubicBezTo>
                  <a:cubicBezTo>
                    <a:pt x="2052" y="1133"/>
                    <a:pt x="2072" y="1112"/>
                    <a:pt x="2097" y="1094"/>
                  </a:cubicBezTo>
                  <a:cubicBezTo>
                    <a:pt x="2097" y="1056"/>
                    <a:pt x="2097" y="1056"/>
                    <a:pt x="2097" y="1056"/>
                  </a:cubicBezTo>
                  <a:cubicBezTo>
                    <a:pt x="2091" y="1038"/>
                    <a:pt x="2086" y="1019"/>
                    <a:pt x="2080" y="1001"/>
                  </a:cubicBezTo>
                  <a:cubicBezTo>
                    <a:pt x="2086" y="997"/>
                    <a:pt x="2092" y="994"/>
                    <a:pt x="2097" y="990"/>
                  </a:cubicBezTo>
                  <a:cubicBezTo>
                    <a:pt x="2097" y="977"/>
                    <a:pt x="2097" y="977"/>
                    <a:pt x="2097" y="977"/>
                  </a:cubicBezTo>
                  <a:cubicBezTo>
                    <a:pt x="2090" y="981"/>
                    <a:pt x="2083" y="985"/>
                    <a:pt x="2077" y="989"/>
                  </a:cubicBezTo>
                  <a:cubicBezTo>
                    <a:pt x="2076" y="986"/>
                    <a:pt x="2075" y="984"/>
                    <a:pt x="2074" y="981"/>
                  </a:cubicBezTo>
                  <a:cubicBezTo>
                    <a:pt x="2073" y="976"/>
                    <a:pt x="2071" y="970"/>
                    <a:pt x="2070" y="965"/>
                  </a:cubicBezTo>
                  <a:moveTo>
                    <a:pt x="1184" y="469"/>
                  </a:moveTo>
                  <a:cubicBezTo>
                    <a:pt x="1180" y="469"/>
                    <a:pt x="1180" y="469"/>
                    <a:pt x="1180" y="469"/>
                  </a:cubicBezTo>
                  <a:cubicBezTo>
                    <a:pt x="1183" y="471"/>
                    <a:pt x="1183" y="471"/>
                    <a:pt x="1183" y="471"/>
                  </a:cubicBezTo>
                  <a:cubicBezTo>
                    <a:pt x="1183" y="470"/>
                    <a:pt x="1183" y="470"/>
                    <a:pt x="1184" y="469"/>
                  </a:cubicBezTo>
                  <a:moveTo>
                    <a:pt x="947" y="941"/>
                  </a:moveTo>
                  <a:cubicBezTo>
                    <a:pt x="944" y="934"/>
                    <a:pt x="940" y="927"/>
                    <a:pt x="935" y="920"/>
                  </a:cubicBezTo>
                  <a:cubicBezTo>
                    <a:pt x="942" y="914"/>
                    <a:pt x="942" y="914"/>
                    <a:pt x="942" y="914"/>
                  </a:cubicBezTo>
                  <a:cubicBezTo>
                    <a:pt x="945" y="922"/>
                    <a:pt x="949" y="930"/>
                    <a:pt x="951" y="938"/>
                  </a:cubicBezTo>
                  <a:cubicBezTo>
                    <a:pt x="950" y="939"/>
                    <a:pt x="948" y="940"/>
                    <a:pt x="947" y="941"/>
                  </a:cubicBezTo>
                  <a:moveTo>
                    <a:pt x="960" y="930"/>
                  </a:moveTo>
                  <a:cubicBezTo>
                    <a:pt x="957" y="919"/>
                    <a:pt x="952" y="909"/>
                    <a:pt x="946" y="898"/>
                  </a:cubicBezTo>
                  <a:cubicBezTo>
                    <a:pt x="952" y="890"/>
                    <a:pt x="959" y="882"/>
                    <a:pt x="965" y="873"/>
                  </a:cubicBezTo>
                  <a:cubicBezTo>
                    <a:pt x="968" y="888"/>
                    <a:pt x="971" y="903"/>
                    <a:pt x="972" y="919"/>
                  </a:cubicBezTo>
                  <a:cubicBezTo>
                    <a:pt x="968" y="923"/>
                    <a:pt x="964" y="927"/>
                    <a:pt x="960" y="930"/>
                  </a:cubicBezTo>
                  <a:moveTo>
                    <a:pt x="779" y="956"/>
                  </a:moveTo>
                  <a:cubicBezTo>
                    <a:pt x="761" y="949"/>
                    <a:pt x="740" y="945"/>
                    <a:pt x="716" y="945"/>
                  </a:cubicBezTo>
                  <a:cubicBezTo>
                    <a:pt x="728" y="922"/>
                    <a:pt x="740" y="898"/>
                    <a:pt x="753" y="873"/>
                  </a:cubicBezTo>
                  <a:cubicBezTo>
                    <a:pt x="757" y="872"/>
                    <a:pt x="762" y="872"/>
                    <a:pt x="767" y="872"/>
                  </a:cubicBezTo>
                  <a:cubicBezTo>
                    <a:pt x="793" y="872"/>
                    <a:pt x="817" y="875"/>
                    <a:pt x="839" y="879"/>
                  </a:cubicBezTo>
                  <a:cubicBezTo>
                    <a:pt x="819" y="907"/>
                    <a:pt x="799" y="933"/>
                    <a:pt x="779" y="956"/>
                  </a:cubicBezTo>
                  <a:moveTo>
                    <a:pt x="924" y="907"/>
                  </a:moveTo>
                  <a:cubicBezTo>
                    <a:pt x="908" y="892"/>
                    <a:pt x="886" y="880"/>
                    <a:pt x="859" y="872"/>
                  </a:cubicBezTo>
                  <a:cubicBezTo>
                    <a:pt x="862" y="868"/>
                    <a:pt x="865" y="864"/>
                    <a:pt x="868" y="860"/>
                  </a:cubicBezTo>
                  <a:cubicBezTo>
                    <a:pt x="889" y="873"/>
                    <a:pt x="908" y="888"/>
                    <a:pt x="924" y="907"/>
                  </a:cubicBezTo>
                  <a:cubicBezTo>
                    <a:pt x="924" y="907"/>
                    <a:pt x="924" y="907"/>
                    <a:pt x="924" y="907"/>
                  </a:cubicBezTo>
                  <a:moveTo>
                    <a:pt x="1007" y="956"/>
                  </a:moveTo>
                  <a:cubicBezTo>
                    <a:pt x="1012" y="938"/>
                    <a:pt x="1016" y="923"/>
                    <a:pt x="1018" y="898"/>
                  </a:cubicBezTo>
                  <a:cubicBezTo>
                    <a:pt x="1035" y="880"/>
                    <a:pt x="1052" y="870"/>
                    <a:pt x="1066" y="847"/>
                  </a:cubicBezTo>
                  <a:cubicBezTo>
                    <a:pt x="1066" y="847"/>
                    <a:pt x="1066" y="847"/>
                    <a:pt x="1066" y="847"/>
                  </a:cubicBezTo>
                  <a:cubicBezTo>
                    <a:pt x="1064" y="893"/>
                    <a:pt x="1051" y="913"/>
                    <a:pt x="1049" y="916"/>
                  </a:cubicBezTo>
                  <a:cubicBezTo>
                    <a:pt x="1050" y="909"/>
                    <a:pt x="1050" y="909"/>
                    <a:pt x="1050" y="909"/>
                  </a:cubicBezTo>
                  <a:cubicBezTo>
                    <a:pt x="1046" y="914"/>
                    <a:pt x="1042" y="920"/>
                    <a:pt x="1038" y="925"/>
                  </a:cubicBezTo>
                  <a:cubicBezTo>
                    <a:pt x="1028" y="936"/>
                    <a:pt x="1018" y="946"/>
                    <a:pt x="1007" y="956"/>
                  </a:cubicBezTo>
                  <a:moveTo>
                    <a:pt x="931" y="897"/>
                  </a:moveTo>
                  <a:cubicBezTo>
                    <a:pt x="915" y="879"/>
                    <a:pt x="896" y="863"/>
                    <a:pt x="874" y="850"/>
                  </a:cubicBezTo>
                  <a:cubicBezTo>
                    <a:pt x="877" y="846"/>
                    <a:pt x="879" y="843"/>
                    <a:pt x="882" y="839"/>
                  </a:cubicBezTo>
                  <a:cubicBezTo>
                    <a:pt x="893" y="848"/>
                    <a:pt x="903" y="858"/>
                    <a:pt x="911" y="869"/>
                  </a:cubicBezTo>
                  <a:cubicBezTo>
                    <a:pt x="919" y="878"/>
                    <a:pt x="926" y="887"/>
                    <a:pt x="932" y="897"/>
                  </a:cubicBezTo>
                  <a:cubicBezTo>
                    <a:pt x="931" y="897"/>
                    <a:pt x="931" y="897"/>
                    <a:pt x="931" y="897"/>
                  </a:cubicBezTo>
                  <a:moveTo>
                    <a:pt x="1310" y="894"/>
                  </a:moveTo>
                  <a:cubicBezTo>
                    <a:pt x="1302" y="873"/>
                    <a:pt x="1295" y="853"/>
                    <a:pt x="1288" y="834"/>
                  </a:cubicBezTo>
                  <a:cubicBezTo>
                    <a:pt x="1295" y="828"/>
                    <a:pt x="1304" y="825"/>
                    <a:pt x="1314" y="825"/>
                  </a:cubicBezTo>
                  <a:cubicBezTo>
                    <a:pt x="1323" y="825"/>
                    <a:pt x="1334" y="828"/>
                    <a:pt x="1346" y="832"/>
                  </a:cubicBezTo>
                  <a:cubicBezTo>
                    <a:pt x="1351" y="848"/>
                    <a:pt x="1357" y="864"/>
                    <a:pt x="1363" y="880"/>
                  </a:cubicBezTo>
                  <a:cubicBezTo>
                    <a:pt x="1358" y="880"/>
                    <a:pt x="1354" y="879"/>
                    <a:pt x="1349" y="879"/>
                  </a:cubicBezTo>
                  <a:cubicBezTo>
                    <a:pt x="1334" y="879"/>
                    <a:pt x="1321" y="884"/>
                    <a:pt x="1310" y="894"/>
                  </a:cubicBezTo>
                  <a:moveTo>
                    <a:pt x="759" y="860"/>
                  </a:moveTo>
                  <a:cubicBezTo>
                    <a:pt x="765" y="848"/>
                    <a:pt x="770" y="836"/>
                    <a:pt x="776" y="824"/>
                  </a:cubicBezTo>
                  <a:cubicBezTo>
                    <a:pt x="805" y="830"/>
                    <a:pt x="833" y="840"/>
                    <a:pt x="857" y="853"/>
                  </a:cubicBezTo>
                  <a:cubicBezTo>
                    <a:pt x="854" y="859"/>
                    <a:pt x="850" y="864"/>
                    <a:pt x="846" y="869"/>
                  </a:cubicBezTo>
                  <a:cubicBezTo>
                    <a:pt x="823" y="863"/>
                    <a:pt x="796" y="860"/>
                    <a:pt x="767" y="860"/>
                  </a:cubicBezTo>
                  <a:cubicBezTo>
                    <a:pt x="765" y="860"/>
                    <a:pt x="762" y="860"/>
                    <a:pt x="759" y="860"/>
                  </a:cubicBezTo>
                  <a:moveTo>
                    <a:pt x="1136" y="948"/>
                  </a:moveTo>
                  <a:cubicBezTo>
                    <a:pt x="1131" y="933"/>
                    <a:pt x="1126" y="919"/>
                    <a:pt x="1122" y="906"/>
                  </a:cubicBezTo>
                  <a:cubicBezTo>
                    <a:pt x="1138" y="879"/>
                    <a:pt x="1153" y="850"/>
                    <a:pt x="1166" y="820"/>
                  </a:cubicBezTo>
                  <a:cubicBezTo>
                    <a:pt x="1172" y="836"/>
                    <a:pt x="1178" y="853"/>
                    <a:pt x="1185" y="872"/>
                  </a:cubicBezTo>
                  <a:cubicBezTo>
                    <a:pt x="1170" y="899"/>
                    <a:pt x="1153" y="925"/>
                    <a:pt x="1136" y="948"/>
                  </a:cubicBezTo>
                  <a:moveTo>
                    <a:pt x="983" y="910"/>
                  </a:moveTo>
                  <a:cubicBezTo>
                    <a:pt x="981" y="893"/>
                    <a:pt x="978" y="877"/>
                    <a:pt x="973" y="861"/>
                  </a:cubicBezTo>
                  <a:cubicBezTo>
                    <a:pt x="984" y="846"/>
                    <a:pt x="995" y="830"/>
                    <a:pt x="1005" y="814"/>
                  </a:cubicBezTo>
                  <a:cubicBezTo>
                    <a:pt x="1007" y="829"/>
                    <a:pt x="1008" y="845"/>
                    <a:pt x="1008" y="860"/>
                  </a:cubicBezTo>
                  <a:cubicBezTo>
                    <a:pt x="1008" y="869"/>
                    <a:pt x="1008" y="877"/>
                    <a:pt x="1007" y="885"/>
                  </a:cubicBezTo>
                  <a:cubicBezTo>
                    <a:pt x="999" y="894"/>
                    <a:pt x="991" y="902"/>
                    <a:pt x="983" y="910"/>
                  </a:cubicBezTo>
                  <a:moveTo>
                    <a:pt x="864" y="844"/>
                  </a:moveTo>
                  <a:cubicBezTo>
                    <a:pt x="839" y="830"/>
                    <a:pt x="811" y="819"/>
                    <a:pt x="781" y="813"/>
                  </a:cubicBezTo>
                  <a:cubicBezTo>
                    <a:pt x="785" y="803"/>
                    <a:pt x="790" y="794"/>
                    <a:pt x="794" y="785"/>
                  </a:cubicBezTo>
                  <a:cubicBezTo>
                    <a:pt x="823" y="798"/>
                    <a:pt x="850" y="813"/>
                    <a:pt x="872" y="831"/>
                  </a:cubicBezTo>
                  <a:cubicBezTo>
                    <a:pt x="869" y="835"/>
                    <a:pt x="866" y="840"/>
                    <a:pt x="864" y="844"/>
                  </a:cubicBezTo>
                  <a:moveTo>
                    <a:pt x="939" y="887"/>
                  </a:moveTo>
                  <a:cubicBezTo>
                    <a:pt x="934" y="878"/>
                    <a:pt x="927" y="869"/>
                    <a:pt x="920" y="861"/>
                  </a:cubicBezTo>
                  <a:cubicBezTo>
                    <a:pt x="910" y="849"/>
                    <a:pt x="899" y="839"/>
                    <a:pt x="888" y="829"/>
                  </a:cubicBezTo>
                  <a:cubicBezTo>
                    <a:pt x="898" y="813"/>
                    <a:pt x="908" y="797"/>
                    <a:pt x="918" y="780"/>
                  </a:cubicBezTo>
                  <a:cubicBezTo>
                    <a:pt x="937" y="802"/>
                    <a:pt x="951" y="829"/>
                    <a:pt x="961" y="859"/>
                  </a:cubicBezTo>
                  <a:cubicBezTo>
                    <a:pt x="954" y="869"/>
                    <a:pt x="947" y="878"/>
                    <a:pt x="939" y="887"/>
                  </a:cubicBezTo>
                  <a:moveTo>
                    <a:pt x="1215" y="926"/>
                  </a:moveTo>
                  <a:cubicBezTo>
                    <a:pt x="1209" y="908"/>
                    <a:pt x="1203" y="890"/>
                    <a:pt x="1197" y="872"/>
                  </a:cubicBezTo>
                  <a:cubicBezTo>
                    <a:pt x="1210" y="848"/>
                    <a:pt x="1222" y="823"/>
                    <a:pt x="1233" y="795"/>
                  </a:cubicBezTo>
                  <a:cubicBezTo>
                    <a:pt x="1239" y="782"/>
                    <a:pt x="1245" y="774"/>
                    <a:pt x="1252" y="768"/>
                  </a:cubicBezTo>
                  <a:cubicBezTo>
                    <a:pt x="1259" y="787"/>
                    <a:pt x="1267" y="808"/>
                    <a:pt x="1275" y="830"/>
                  </a:cubicBezTo>
                  <a:cubicBezTo>
                    <a:pt x="1270" y="835"/>
                    <a:pt x="1266" y="842"/>
                    <a:pt x="1261" y="850"/>
                  </a:cubicBezTo>
                  <a:cubicBezTo>
                    <a:pt x="1247" y="877"/>
                    <a:pt x="1232" y="902"/>
                    <a:pt x="1215" y="926"/>
                  </a:cubicBezTo>
                  <a:moveTo>
                    <a:pt x="770" y="810"/>
                  </a:moveTo>
                  <a:cubicBezTo>
                    <a:pt x="751" y="807"/>
                    <a:pt x="732" y="804"/>
                    <a:pt x="713" y="803"/>
                  </a:cubicBezTo>
                  <a:cubicBezTo>
                    <a:pt x="717" y="789"/>
                    <a:pt x="721" y="775"/>
                    <a:pt x="725" y="761"/>
                  </a:cubicBezTo>
                  <a:cubicBezTo>
                    <a:pt x="746" y="766"/>
                    <a:pt x="765" y="773"/>
                    <a:pt x="783" y="780"/>
                  </a:cubicBezTo>
                  <a:cubicBezTo>
                    <a:pt x="779" y="790"/>
                    <a:pt x="774" y="800"/>
                    <a:pt x="770" y="810"/>
                  </a:cubicBezTo>
                  <a:moveTo>
                    <a:pt x="1284" y="822"/>
                  </a:moveTo>
                  <a:cubicBezTo>
                    <a:pt x="1278" y="806"/>
                    <a:pt x="1272" y="791"/>
                    <a:pt x="1267" y="777"/>
                  </a:cubicBezTo>
                  <a:cubicBezTo>
                    <a:pt x="1270" y="776"/>
                    <a:pt x="1270" y="776"/>
                    <a:pt x="1270" y="776"/>
                  </a:cubicBezTo>
                  <a:cubicBezTo>
                    <a:pt x="1269" y="771"/>
                    <a:pt x="1267" y="766"/>
                    <a:pt x="1265" y="761"/>
                  </a:cubicBezTo>
                  <a:cubicBezTo>
                    <a:pt x="1269" y="760"/>
                    <a:pt x="1273" y="760"/>
                    <a:pt x="1277" y="760"/>
                  </a:cubicBezTo>
                  <a:cubicBezTo>
                    <a:pt x="1291" y="760"/>
                    <a:pt x="1308" y="766"/>
                    <a:pt x="1327" y="776"/>
                  </a:cubicBezTo>
                  <a:cubicBezTo>
                    <a:pt x="1331" y="789"/>
                    <a:pt x="1336" y="803"/>
                    <a:pt x="1341" y="818"/>
                  </a:cubicBezTo>
                  <a:cubicBezTo>
                    <a:pt x="1331" y="815"/>
                    <a:pt x="1322" y="814"/>
                    <a:pt x="1313" y="814"/>
                  </a:cubicBezTo>
                  <a:cubicBezTo>
                    <a:pt x="1303" y="814"/>
                    <a:pt x="1293" y="816"/>
                    <a:pt x="1284" y="822"/>
                  </a:cubicBezTo>
                  <a:moveTo>
                    <a:pt x="1099" y="851"/>
                  </a:moveTo>
                  <a:cubicBezTo>
                    <a:pt x="1116" y="818"/>
                    <a:pt x="1131" y="783"/>
                    <a:pt x="1140" y="746"/>
                  </a:cubicBezTo>
                  <a:cubicBezTo>
                    <a:pt x="1144" y="758"/>
                    <a:pt x="1152" y="778"/>
                    <a:pt x="1161" y="804"/>
                  </a:cubicBezTo>
                  <a:cubicBezTo>
                    <a:pt x="1148" y="835"/>
                    <a:pt x="1133" y="864"/>
                    <a:pt x="1117" y="892"/>
                  </a:cubicBezTo>
                  <a:cubicBezTo>
                    <a:pt x="1108" y="866"/>
                    <a:pt x="1103" y="850"/>
                    <a:pt x="1102" y="850"/>
                  </a:cubicBezTo>
                  <a:cubicBezTo>
                    <a:pt x="1099" y="851"/>
                    <a:pt x="1099" y="851"/>
                    <a:pt x="1099" y="851"/>
                  </a:cubicBezTo>
                  <a:moveTo>
                    <a:pt x="1397" y="805"/>
                  </a:moveTo>
                  <a:cubicBezTo>
                    <a:pt x="1394" y="803"/>
                    <a:pt x="1390" y="801"/>
                    <a:pt x="1387" y="799"/>
                  </a:cubicBezTo>
                  <a:cubicBezTo>
                    <a:pt x="1368" y="787"/>
                    <a:pt x="1351" y="776"/>
                    <a:pt x="1336" y="767"/>
                  </a:cubicBezTo>
                  <a:cubicBezTo>
                    <a:pt x="1331" y="754"/>
                    <a:pt x="1327" y="742"/>
                    <a:pt x="1324" y="733"/>
                  </a:cubicBezTo>
                  <a:cubicBezTo>
                    <a:pt x="1332" y="738"/>
                    <a:pt x="1340" y="744"/>
                    <a:pt x="1349" y="750"/>
                  </a:cubicBezTo>
                  <a:cubicBezTo>
                    <a:pt x="1361" y="758"/>
                    <a:pt x="1374" y="767"/>
                    <a:pt x="1388" y="776"/>
                  </a:cubicBezTo>
                  <a:cubicBezTo>
                    <a:pt x="1391" y="785"/>
                    <a:pt x="1394" y="794"/>
                    <a:pt x="1397" y="805"/>
                  </a:cubicBezTo>
                  <a:moveTo>
                    <a:pt x="1019" y="872"/>
                  </a:moveTo>
                  <a:cubicBezTo>
                    <a:pt x="1019" y="869"/>
                    <a:pt x="1019" y="865"/>
                    <a:pt x="1019" y="860"/>
                  </a:cubicBezTo>
                  <a:cubicBezTo>
                    <a:pt x="1019" y="841"/>
                    <a:pt x="1018" y="820"/>
                    <a:pt x="1013" y="799"/>
                  </a:cubicBezTo>
                  <a:cubicBezTo>
                    <a:pt x="1027" y="776"/>
                    <a:pt x="1039" y="753"/>
                    <a:pt x="1051" y="729"/>
                  </a:cubicBezTo>
                  <a:cubicBezTo>
                    <a:pt x="1059" y="749"/>
                    <a:pt x="1064" y="769"/>
                    <a:pt x="1066" y="788"/>
                  </a:cubicBezTo>
                  <a:cubicBezTo>
                    <a:pt x="1064" y="797"/>
                    <a:pt x="1063" y="805"/>
                    <a:pt x="1062" y="811"/>
                  </a:cubicBezTo>
                  <a:cubicBezTo>
                    <a:pt x="1061" y="816"/>
                    <a:pt x="1060" y="819"/>
                    <a:pt x="1060" y="822"/>
                  </a:cubicBezTo>
                  <a:cubicBezTo>
                    <a:pt x="1047" y="840"/>
                    <a:pt x="1033" y="857"/>
                    <a:pt x="1019" y="872"/>
                  </a:cubicBezTo>
                  <a:moveTo>
                    <a:pt x="879" y="821"/>
                  </a:moveTo>
                  <a:cubicBezTo>
                    <a:pt x="854" y="802"/>
                    <a:pt x="827" y="786"/>
                    <a:pt x="799" y="773"/>
                  </a:cubicBezTo>
                  <a:cubicBezTo>
                    <a:pt x="807" y="754"/>
                    <a:pt x="816" y="733"/>
                    <a:pt x="824" y="712"/>
                  </a:cubicBezTo>
                  <a:cubicBezTo>
                    <a:pt x="856" y="726"/>
                    <a:pt x="884" y="744"/>
                    <a:pt x="906" y="766"/>
                  </a:cubicBezTo>
                  <a:cubicBezTo>
                    <a:pt x="907" y="768"/>
                    <a:pt x="909" y="769"/>
                    <a:pt x="910" y="770"/>
                  </a:cubicBezTo>
                  <a:cubicBezTo>
                    <a:pt x="899" y="788"/>
                    <a:pt x="889" y="805"/>
                    <a:pt x="879" y="821"/>
                  </a:cubicBezTo>
                  <a:moveTo>
                    <a:pt x="969" y="847"/>
                  </a:moveTo>
                  <a:cubicBezTo>
                    <a:pt x="959" y="818"/>
                    <a:pt x="944" y="792"/>
                    <a:pt x="924" y="769"/>
                  </a:cubicBezTo>
                  <a:cubicBezTo>
                    <a:pt x="936" y="749"/>
                    <a:pt x="947" y="729"/>
                    <a:pt x="958" y="707"/>
                  </a:cubicBezTo>
                  <a:cubicBezTo>
                    <a:pt x="974" y="726"/>
                    <a:pt x="987" y="748"/>
                    <a:pt x="995" y="773"/>
                  </a:cubicBezTo>
                  <a:cubicBezTo>
                    <a:pt x="998" y="781"/>
                    <a:pt x="1000" y="789"/>
                    <a:pt x="1001" y="796"/>
                  </a:cubicBezTo>
                  <a:cubicBezTo>
                    <a:pt x="991" y="814"/>
                    <a:pt x="980" y="831"/>
                    <a:pt x="969" y="847"/>
                  </a:cubicBezTo>
                  <a:moveTo>
                    <a:pt x="1070" y="879"/>
                  </a:moveTo>
                  <a:cubicBezTo>
                    <a:pt x="1074" y="862"/>
                    <a:pt x="1077" y="841"/>
                    <a:pt x="1077" y="817"/>
                  </a:cubicBezTo>
                  <a:cubicBezTo>
                    <a:pt x="1101" y="782"/>
                    <a:pt x="1121" y="745"/>
                    <a:pt x="1136" y="703"/>
                  </a:cubicBezTo>
                  <a:cubicBezTo>
                    <a:pt x="1127" y="768"/>
                    <a:pt x="1102" y="828"/>
                    <a:pt x="1070" y="879"/>
                  </a:cubicBezTo>
                  <a:moveTo>
                    <a:pt x="1192" y="859"/>
                  </a:moveTo>
                  <a:cubicBezTo>
                    <a:pt x="1185" y="839"/>
                    <a:pt x="1179" y="821"/>
                    <a:pt x="1173" y="804"/>
                  </a:cubicBezTo>
                  <a:cubicBezTo>
                    <a:pt x="1181" y="784"/>
                    <a:pt x="1189" y="763"/>
                    <a:pt x="1196" y="741"/>
                  </a:cubicBezTo>
                  <a:cubicBezTo>
                    <a:pt x="1203" y="717"/>
                    <a:pt x="1213" y="703"/>
                    <a:pt x="1225" y="697"/>
                  </a:cubicBezTo>
                  <a:cubicBezTo>
                    <a:pt x="1229" y="707"/>
                    <a:pt x="1237" y="729"/>
                    <a:pt x="1248" y="757"/>
                  </a:cubicBezTo>
                  <a:cubicBezTo>
                    <a:pt x="1238" y="764"/>
                    <a:pt x="1230" y="776"/>
                    <a:pt x="1223" y="792"/>
                  </a:cubicBezTo>
                  <a:cubicBezTo>
                    <a:pt x="1214" y="815"/>
                    <a:pt x="1203" y="838"/>
                    <a:pt x="1192" y="859"/>
                  </a:cubicBezTo>
                  <a:moveTo>
                    <a:pt x="1069" y="752"/>
                  </a:moveTo>
                  <a:cubicBezTo>
                    <a:pt x="1066" y="740"/>
                    <a:pt x="1062" y="728"/>
                    <a:pt x="1057" y="717"/>
                  </a:cubicBezTo>
                  <a:cubicBezTo>
                    <a:pt x="1060" y="710"/>
                    <a:pt x="1063" y="702"/>
                    <a:pt x="1067" y="695"/>
                  </a:cubicBezTo>
                  <a:cubicBezTo>
                    <a:pt x="1067" y="701"/>
                    <a:pt x="1068" y="706"/>
                    <a:pt x="1069" y="711"/>
                  </a:cubicBezTo>
                  <a:cubicBezTo>
                    <a:pt x="1068" y="719"/>
                    <a:pt x="1067" y="726"/>
                    <a:pt x="1067" y="732"/>
                  </a:cubicBezTo>
                  <a:cubicBezTo>
                    <a:pt x="1067" y="737"/>
                    <a:pt x="1068" y="741"/>
                    <a:pt x="1069" y="744"/>
                  </a:cubicBezTo>
                  <a:cubicBezTo>
                    <a:pt x="1070" y="743"/>
                    <a:pt x="1070" y="743"/>
                    <a:pt x="1070" y="743"/>
                  </a:cubicBezTo>
                  <a:cubicBezTo>
                    <a:pt x="1070" y="746"/>
                    <a:pt x="1070" y="749"/>
                    <a:pt x="1069" y="752"/>
                  </a:cubicBezTo>
                  <a:moveTo>
                    <a:pt x="1261" y="750"/>
                  </a:moveTo>
                  <a:cubicBezTo>
                    <a:pt x="1254" y="731"/>
                    <a:pt x="1246" y="712"/>
                    <a:pt x="1238" y="693"/>
                  </a:cubicBezTo>
                  <a:cubicBezTo>
                    <a:pt x="1238" y="693"/>
                    <a:pt x="1239" y="693"/>
                    <a:pt x="1240" y="693"/>
                  </a:cubicBezTo>
                  <a:cubicBezTo>
                    <a:pt x="1257" y="693"/>
                    <a:pt x="1279" y="704"/>
                    <a:pt x="1305" y="720"/>
                  </a:cubicBezTo>
                  <a:cubicBezTo>
                    <a:pt x="1309" y="730"/>
                    <a:pt x="1312" y="740"/>
                    <a:pt x="1316" y="748"/>
                  </a:cubicBezTo>
                  <a:cubicBezTo>
                    <a:pt x="1317" y="748"/>
                    <a:pt x="1317" y="748"/>
                    <a:pt x="1317" y="748"/>
                  </a:cubicBezTo>
                  <a:cubicBezTo>
                    <a:pt x="1319" y="751"/>
                    <a:pt x="1320" y="755"/>
                    <a:pt x="1321" y="760"/>
                  </a:cubicBezTo>
                  <a:cubicBezTo>
                    <a:pt x="1305" y="752"/>
                    <a:pt x="1290" y="747"/>
                    <a:pt x="1277" y="747"/>
                  </a:cubicBezTo>
                  <a:cubicBezTo>
                    <a:pt x="1271" y="747"/>
                    <a:pt x="1266" y="748"/>
                    <a:pt x="1261" y="749"/>
                  </a:cubicBezTo>
                  <a:cubicBezTo>
                    <a:pt x="1261" y="750"/>
                    <a:pt x="1261" y="750"/>
                    <a:pt x="1261" y="750"/>
                  </a:cubicBezTo>
                  <a:moveTo>
                    <a:pt x="1313" y="710"/>
                  </a:moveTo>
                  <a:cubicBezTo>
                    <a:pt x="1310" y="704"/>
                    <a:pt x="1307" y="697"/>
                    <a:pt x="1304" y="690"/>
                  </a:cubicBezTo>
                  <a:cubicBezTo>
                    <a:pt x="1321" y="703"/>
                    <a:pt x="1347" y="723"/>
                    <a:pt x="1379" y="743"/>
                  </a:cubicBezTo>
                  <a:cubicBezTo>
                    <a:pt x="1380" y="747"/>
                    <a:pt x="1381" y="753"/>
                    <a:pt x="1383" y="759"/>
                  </a:cubicBezTo>
                  <a:cubicBezTo>
                    <a:pt x="1373" y="752"/>
                    <a:pt x="1364" y="746"/>
                    <a:pt x="1355" y="739"/>
                  </a:cubicBezTo>
                  <a:cubicBezTo>
                    <a:pt x="1342" y="731"/>
                    <a:pt x="1330" y="722"/>
                    <a:pt x="1319" y="715"/>
                  </a:cubicBezTo>
                  <a:cubicBezTo>
                    <a:pt x="1318" y="711"/>
                    <a:pt x="1317" y="709"/>
                    <a:pt x="1317" y="709"/>
                  </a:cubicBezTo>
                  <a:cubicBezTo>
                    <a:pt x="1313" y="710"/>
                    <a:pt x="1313" y="710"/>
                    <a:pt x="1313" y="710"/>
                  </a:cubicBezTo>
                  <a:moveTo>
                    <a:pt x="788" y="769"/>
                  </a:moveTo>
                  <a:cubicBezTo>
                    <a:pt x="769" y="761"/>
                    <a:pt x="749" y="755"/>
                    <a:pt x="728" y="750"/>
                  </a:cubicBezTo>
                  <a:cubicBezTo>
                    <a:pt x="734" y="730"/>
                    <a:pt x="740" y="710"/>
                    <a:pt x="745" y="690"/>
                  </a:cubicBezTo>
                  <a:cubicBezTo>
                    <a:pt x="770" y="694"/>
                    <a:pt x="793" y="700"/>
                    <a:pt x="814" y="708"/>
                  </a:cubicBezTo>
                  <a:cubicBezTo>
                    <a:pt x="805" y="729"/>
                    <a:pt x="797" y="749"/>
                    <a:pt x="788" y="769"/>
                  </a:cubicBezTo>
                  <a:moveTo>
                    <a:pt x="1143" y="730"/>
                  </a:moveTo>
                  <a:cubicBezTo>
                    <a:pt x="1145" y="720"/>
                    <a:pt x="1147" y="710"/>
                    <a:pt x="1148" y="699"/>
                  </a:cubicBezTo>
                  <a:cubicBezTo>
                    <a:pt x="1158" y="690"/>
                    <a:pt x="1181" y="671"/>
                    <a:pt x="1210" y="659"/>
                  </a:cubicBezTo>
                  <a:cubicBezTo>
                    <a:pt x="1214" y="668"/>
                    <a:pt x="1218" y="676"/>
                    <a:pt x="1222" y="685"/>
                  </a:cubicBezTo>
                  <a:cubicBezTo>
                    <a:pt x="1206" y="692"/>
                    <a:pt x="1194" y="709"/>
                    <a:pt x="1185" y="737"/>
                  </a:cubicBezTo>
                  <a:cubicBezTo>
                    <a:pt x="1180" y="755"/>
                    <a:pt x="1174" y="772"/>
                    <a:pt x="1167" y="788"/>
                  </a:cubicBezTo>
                  <a:cubicBezTo>
                    <a:pt x="1154" y="753"/>
                    <a:pt x="1146" y="730"/>
                    <a:pt x="1146" y="729"/>
                  </a:cubicBezTo>
                  <a:cubicBezTo>
                    <a:pt x="1143" y="730"/>
                    <a:pt x="1143" y="730"/>
                    <a:pt x="1143" y="730"/>
                  </a:cubicBezTo>
                  <a:moveTo>
                    <a:pt x="1374" y="726"/>
                  </a:moveTo>
                  <a:cubicBezTo>
                    <a:pt x="1328" y="695"/>
                    <a:pt x="1295" y="668"/>
                    <a:pt x="1294" y="667"/>
                  </a:cubicBezTo>
                  <a:cubicBezTo>
                    <a:pt x="1291" y="661"/>
                    <a:pt x="1289" y="656"/>
                    <a:pt x="1286" y="650"/>
                  </a:cubicBezTo>
                  <a:cubicBezTo>
                    <a:pt x="1296" y="652"/>
                    <a:pt x="1305" y="655"/>
                    <a:pt x="1314" y="660"/>
                  </a:cubicBezTo>
                  <a:cubicBezTo>
                    <a:pt x="1331" y="681"/>
                    <a:pt x="1355" y="705"/>
                    <a:pt x="1381" y="724"/>
                  </a:cubicBezTo>
                  <a:cubicBezTo>
                    <a:pt x="1374" y="726"/>
                    <a:pt x="1374" y="726"/>
                    <a:pt x="1374" y="726"/>
                  </a:cubicBezTo>
                  <a:moveTo>
                    <a:pt x="1232" y="682"/>
                  </a:moveTo>
                  <a:cubicBezTo>
                    <a:pt x="1228" y="673"/>
                    <a:pt x="1224" y="664"/>
                    <a:pt x="1220" y="655"/>
                  </a:cubicBezTo>
                  <a:cubicBezTo>
                    <a:pt x="1234" y="651"/>
                    <a:pt x="1248" y="648"/>
                    <a:pt x="1264" y="648"/>
                  </a:cubicBezTo>
                  <a:cubicBezTo>
                    <a:pt x="1267" y="648"/>
                    <a:pt x="1270" y="648"/>
                    <a:pt x="1273" y="648"/>
                  </a:cubicBezTo>
                  <a:cubicBezTo>
                    <a:pt x="1281" y="667"/>
                    <a:pt x="1290" y="684"/>
                    <a:pt x="1297" y="701"/>
                  </a:cubicBezTo>
                  <a:cubicBezTo>
                    <a:pt x="1275" y="689"/>
                    <a:pt x="1257" y="681"/>
                    <a:pt x="1240" y="681"/>
                  </a:cubicBezTo>
                  <a:cubicBezTo>
                    <a:pt x="1238" y="681"/>
                    <a:pt x="1235" y="681"/>
                    <a:pt x="1232" y="682"/>
                  </a:cubicBezTo>
                  <a:moveTo>
                    <a:pt x="1010" y="782"/>
                  </a:moveTo>
                  <a:cubicBezTo>
                    <a:pt x="1000" y="748"/>
                    <a:pt x="985" y="719"/>
                    <a:pt x="963" y="696"/>
                  </a:cubicBezTo>
                  <a:cubicBezTo>
                    <a:pt x="971" y="680"/>
                    <a:pt x="979" y="664"/>
                    <a:pt x="986" y="647"/>
                  </a:cubicBezTo>
                  <a:cubicBezTo>
                    <a:pt x="1013" y="668"/>
                    <a:pt x="1032" y="692"/>
                    <a:pt x="1044" y="716"/>
                  </a:cubicBezTo>
                  <a:cubicBezTo>
                    <a:pt x="1033" y="740"/>
                    <a:pt x="1022" y="762"/>
                    <a:pt x="1010" y="782"/>
                  </a:cubicBezTo>
                  <a:moveTo>
                    <a:pt x="916" y="760"/>
                  </a:moveTo>
                  <a:cubicBezTo>
                    <a:pt x="915" y="759"/>
                    <a:pt x="914" y="758"/>
                    <a:pt x="914" y="758"/>
                  </a:cubicBezTo>
                  <a:cubicBezTo>
                    <a:pt x="891" y="734"/>
                    <a:pt x="862" y="716"/>
                    <a:pt x="829" y="702"/>
                  </a:cubicBezTo>
                  <a:cubicBezTo>
                    <a:pt x="836" y="682"/>
                    <a:pt x="844" y="663"/>
                    <a:pt x="851" y="643"/>
                  </a:cubicBezTo>
                  <a:cubicBezTo>
                    <a:pt x="892" y="654"/>
                    <a:pt x="924" y="673"/>
                    <a:pt x="949" y="698"/>
                  </a:cubicBezTo>
                  <a:cubicBezTo>
                    <a:pt x="938" y="719"/>
                    <a:pt x="927" y="740"/>
                    <a:pt x="916" y="760"/>
                  </a:cubicBezTo>
                  <a:moveTo>
                    <a:pt x="818" y="697"/>
                  </a:moveTo>
                  <a:cubicBezTo>
                    <a:pt x="797" y="689"/>
                    <a:pt x="774" y="683"/>
                    <a:pt x="749" y="678"/>
                  </a:cubicBezTo>
                  <a:cubicBezTo>
                    <a:pt x="753" y="661"/>
                    <a:pt x="758" y="644"/>
                    <a:pt x="762" y="626"/>
                  </a:cubicBezTo>
                  <a:cubicBezTo>
                    <a:pt x="782" y="629"/>
                    <a:pt x="802" y="632"/>
                    <a:pt x="822" y="636"/>
                  </a:cubicBezTo>
                  <a:cubicBezTo>
                    <a:pt x="829" y="637"/>
                    <a:pt x="834" y="638"/>
                    <a:pt x="840" y="640"/>
                  </a:cubicBezTo>
                  <a:cubicBezTo>
                    <a:pt x="833" y="659"/>
                    <a:pt x="826" y="679"/>
                    <a:pt x="818" y="697"/>
                  </a:cubicBezTo>
                  <a:moveTo>
                    <a:pt x="1165" y="621"/>
                  </a:moveTo>
                  <a:cubicBezTo>
                    <a:pt x="1170" y="621"/>
                    <a:pt x="1176" y="621"/>
                    <a:pt x="1182" y="620"/>
                  </a:cubicBezTo>
                  <a:cubicBezTo>
                    <a:pt x="1185" y="620"/>
                    <a:pt x="1187" y="619"/>
                    <a:pt x="1190" y="618"/>
                  </a:cubicBezTo>
                  <a:cubicBezTo>
                    <a:pt x="1195" y="628"/>
                    <a:pt x="1200" y="638"/>
                    <a:pt x="1205" y="649"/>
                  </a:cubicBezTo>
                  <a:cubicBezTo>
                    <a:pt x="1181" y="659"/>
                    <a:pt x="1162" y="672"/>
                    <a:pt x="1150" y="683"/>
                  </a:cubicBezTo>
                  <a:cubicBezTo>
                    <a:pt x="1151" y="673"/>
                    <a:pt x="1151" y="664"/>
                    <a:pt x="1151" y="654"/>
                  </a:cubicBezTo>
                  <a:cubicBezTo>
                    <a:pt x="1152" y="651"/>
                    <a:pt x="1153" y="648"/>
                    <a:pt x="1153" y="645"/>
                  </a:cubicBezTo>
                  <a:cubicBezTo>
                    <a:pt x="1151" y="645"/>
                    <a:pt x="1151" y="645"/>
                    <a:pt x="1151" y="645"/>
                  </a:cubicBezTo>
                  <a:cubicBezTo>
                    <a:pt x="1151" y="637"/>
                    <a:pt x="1150" y="628"/>
                    <a:pt x="1149" y="620"/>
                  </a:cubicBezTo>
                  <a:cubicBezTo>
                    <a:pt x="1153" y="621"/>
                    <a:pt x="1159" y="621"/>
                    <a:pt x="1165" y="621"/>
                  </a:cubicBezTo>
                  <a:moveTo>
                    <a:pt x="1215" y="645"/>
                  </a:moveTo>
                  <a:cubicBezTo>
                    <a:pt x="1211" y="635"/>
                    <a:pt x="1206" y="625"/>
                    <a:pt x="1201" y="615"/>
                  </a:cubicBezTo>
                  <a:cubicBezTo>
                    <a:pt x="1215" y="611"/>
                    <a:pt x="1230" y="605"/>
                    <a:pt x="1247" y="594"/>
                  </a:cubicBezTo>
                  <a:cubicBezTo>
                    <a:pt x="1254" y="608"/>
                    <a:pt x="1261" y="622"/>
                    <a:pt x="1267" y="636"/>
                  </a:cubicBezTo>
                  <a:cubicBezTo>
                    <a:pt x="1266" y="636"/>
                    <a:pt x="1265" y="636"/>
                    <a:pt x="1264" y="636"/>
                  </a:cubicBezTo>
                  <a:cubicBezTo>
                    <a:pt x="1247" y="636"/>
                    <a:pt x="1230" y="639"/>
                    <a:pt x="1215" y="645"/>
                  </a:cubicBezTo>
                  <a:moveTo>
                    <a:pt x="1050" y="704"/>
                  </a:moveTo>
                  <a:cubicBezTo>
                    <a:pt x="1037" y="680"/>
                    <a:pt x="1018" y="657"/>
                    <a:pt x="991" y="636"/>
                  </a:cubicBezTo>
                  <a:cubicBezTo>
                    <a:pt x="998" y="621"/>
                    <a:pt x="1005" y="605"/>
                    <a:pt x="1011" y="588"/>
                  </a:cubicBezTo>
                  <a:cubicBezTo>
                    <a:pt x="1039" y="615"/>
                    <a:pt x="1055" y="646"/>
                    <a:pt x="1062" y="676"/>
                  </a:cubicBezTo>
                  <a:cubicBezTo>
                    <a:pt x="1058" y="686"/>
                    <a:pt x="1054" y="695"/>
                    <a:pt x="1050" y="704"/>
                  </a:cubicBezTo>
                  <a:moveTo>
                    <a:pt x="955" y="687"/>
                  </a:moveTo>
                  <a:cubicBezTo>
                    <a:pt x="929" y="662"/>
                    <a:pt x="896" y="643"/>
                    <a:pt x="855" y="631"/>
                  </a:cubicBezTo>
                  <a:cubicBezTo>
                    <a:pt x="861" y="616"/>
                    <a:pt x="866" y="600"/>
                    <a:pt x="872" y="585"/>
                  </a:cubicBezTo>
                  <a:cubicBezTo>
                    <a:pt x="900" y="596"/>
                    <a:pt x="928" y="610"/>
                    <a:pt x="957" y="628"/>
                  </a:cubicBezTo>
                  <a:cubicBezTo>
                    <a:pt x="964" y="632"/>
                    <a:pt x="971" y="636"/>
                    <a:pt x="977" y="640"/>
                  </a:cubicBezTo>
                  <a:cubicBezTo>
                    <a:pt x="969" y="656"/>
                    <a:pt x="962" y="671"/>
                    <a:pt x="955" y="687"/>
                  </a:cubicBezTo>
                  <a:moveTo>
                    <a:pt x="1301" y="642"/>
                  </a:moveTo>
                  <a:cubicBezTo>
                    <a:pt x="1294" y="639"/>
                    <a:pt x="1287" y="638"/>
                    <a:pt x="1280" y="637"/>
                  </a:cubicBezTo>
                  <a:cubicBezTo>
                    <a:pt x="1272" y="620"/>
                    <a:pt x="1264" y="604"/>
                    <a:pt x="1256" y="587"/>
                  </a:cubicBezTo>
                  <a:cubicBezTo>
                    <a:pt x="1262" y="584"/>
                    <a:pt x="1267" y="580"/>
                    <a:pt x="1272" y="576"/>
                  </a:cubicBezTo>
                  <a:cubicBezTo>
                    <a:pt x="1278" y="593"/>
                    <a:pt x="1283" y="608"/>
                    <a:pt x="1288" y="619"/>
                  </a:cubicBezTo>
                  <a:cubicBezTo>
                    <a:pt x="1291" y="625"/>
                    <a:pt x="1295" y="633"/>
                    <a:pt x="1301" y="642"/>
                  </a:cubicBezTo>
                  <a:moveTo>
                    <a:pt x="1164" y="609"/>
                  </a:moveTo>
                  <a:cubicBezTo>
                    <a:pt x="1156" y="609"/>
                    <a:pt x="1151" y="608"/>
                    <a:pt x="1148" y="607"/>
                  </a:cubicBezTo>
                  <a:cubicBezTo>
                    <a:pt x="1146" y="596"/>
                    <a:pt x="1145" y="584"/>
                    <a:pt x="1142" y="572"/>
                  </a:cubicBezTo>
                  <a:cubicBezTo>
                    <a:pt x="1146" y="571"/>
                    <a:pt x="1153" y="568"/>
                    <a:pt x="1162" y="563"/>
                  </a:cubicBezTo>
                  <a:cubicBezTo>
                    <a:pt x="1169" y="576"/>
                    <a:pt x="1177" y="591"/>
                    <a:pt x="1185" y="607"/>
                  </a:cubicBezTo>
                  <a:cubicBezTo>
                    <a:pt x="1177" y="609"/>
                    <a:pt x="1170" y="609"/>
                    <a:pt x="1164" y="609"/>
                  </a:cubicBezTo>
                  <a:moveTo>
                    <a:pt x="844" y="628"/>
                  </a:moveTo>
                  <a:cubicBezTo>
                    <a:pt x="838" y="627"/>
                    <a:pt x="831" y="625"/>
                    <a:pt x="824" y="624"/>
                  </a:cubicBezTo>
                  <a:cubicBezTo>
                    <a:pt x="804" y="620"/>
                    <a:pt x="785" y="617"/>
                    <a:pt x="765" y="614"/>
                  </a:cubicBezTo>
                  <a:cubicBezTo>
                    <a:pt x="770" y="595"/>
                    <a:pt x="775" y="575"/>
                    <a:pt x="780" y="555"/>
                  </a:cubicBezTo>
                  <a:cubicBezTo>
                    <a:pt x="806" y="561"/>
                    <a:pt x="833" y="569"/>
                    <a:pt x="861" y="580"/>
                  </a:cubicBezTo>
                  <a:cubicBezTo>
                    <a:pt x="856" y="597"/>
                    <a:pt x="850" y="613"/>
                    <a:pt x="844" y="628"/>
                  </a:cubicBezTo>
                  <a:moveTo>
                    <a:pt x="1077" y="797"/>
                  </a:moveTo>
                  <a:cubicBezTo>
                    <a:pt x="1077" y="795"/>
                    <a:pt x="1077" y="793"/>
                    <a:pt x="1077" y="791"/>
                  </a:cubicBezTo>
                  <a:cubicBezTo>
                    <a:pt x="1079" y="776"/>
                    <a:pt x="1081" y="757"/>
                    <a:pt x="1081" y="736"/>
                  </a:cubicBezTo>
                  <a:cubicBezTo>
                    <a:pt x="1081" y="728"/>
                    <a:pt x="1081" y="719"/>
                    <a:pt x="1080" y="710"/>
                  </a:cubicBezTo>
                  <a:cubicBezTo>
                    <a:pt x="1080" y="709"/>
                    <a:pt x="1080" y="708"/>
                    <a:pt x="1080" y="707"/>
                  </a:cubicBezTo>
                  <a:cubicBezTo>
                    <a:pt x="1082" y="692"/>
                    <a:pt x="1084" y="673"/>
                    <a:pt x="1084" y="653"/>
                  </a:cubicBezTo>
                  <a:cubicBezTo>
                    <a:pt x="1085" y="650"/>
                    <a:pt x="1086" y="648"/>
                    <a:pt x="1087" y="645"/>
                  </a:cubicBezTo>
                  <a:cubicBezTo>
                    <a:pt x="1092" y="643"/>
                    <a:pt x="1092" y="643"/>
                    <a:pt x="1092" y="643"/>
                  </a:cubicBezTo>
                  <a:cubicBezTo>
                    <a:pt x="1091" y="642"/>
                    <a:pt x="1091" y="640"/>
                    <a:pt x="1090" y="638"/>
                  </a:cubicBezTo>
                  <a:cubicBezTo>
                    <a:pt x="1102" y="606"/>
                    <a:pt x="1112" y="575"/>
                    <a:pt x="1121" y="543"/>
                  </a:cubicBezTo>
                  <a:cubicBezTo>
                    <a:pt x="1122" y="547"/>
                    <a:pt x="1124" y="550"/>
                    <a:pt x="1125" y="553"/>
                  </a:cubicBezTo>
                  <a:cubicBezTo>
                    <a:pt x="1125" y="553"/>
                    <a:pt x="1125" y="553"/>
                    <a:pt x="1125" y="553"/>
                  </a:cubicBezTo>
                  <a:cubicBezTo>
                    <a:pt x="1135" y="588"/>
                    <a:pt x="1140" y="621"/>
                    <a:pt x="1140" y="653"/>
                  </a:cubicBezTo>
                  <a:cubicBezTo>
                    <a:pt x="1126" y="706"/>
                    <a:pt x="1104" y="754"/>
                    <a:pt x="1077" y="797"/>
                  </a:cubicBezTo>
                  <a:moveTo>
                    <a:pt x="1069" y="660"/>
                  </a:moveTo>
                  <a:cubicBezTo>
                    <a:pt x="1060" y="631"/>
                    <a:pt x="1043" y="602"/>
                    <a:pt x="1016" y="577"/>
                  </a:cubicBezTo>
                  <a:cubicBezTo>
                    <a:pt x="1022" y="561"/>
                    <a:pt x="1028" y="546"/>
                    <a:pt x="1033" y="529"/>
                  </a:cubicBezTo>
                  <a:cubicBezTo>
                    <a:pt x="1065" y="568"/>
                    <a:pt x="1073" y="613"/>
                    <a:pt x="1073" y="651"/>
                  </a:cubicBezTo>
                  <a:cubicBezTo>
                    <a:pt x="1072" y="654"/>
                    <a:pt x="1071" y="657"/>
                    <a:pt x="1069" y="660"/>
                  </a:cubicBezTo>
                  <a:moveTo>
                    <a:pt x="1196" y="604"/>
                  </a:moveTo>
                  <a:cubicBezTo>
                    <a:pt x="1187" y="587"/>
                    <a:pt x="1179" y="572"/>
                    <a:pt x="1172" y="557"/>
                  </a:cubicBezTo>
                  <a:cubicBezTo>
                    <a:pt x="1184" y="550"/>
                    <a:pt x="1198" y="540"/>
                    <a:pt x="1212" y="524"/>
                  </a:cubicBezTo>
                  <a:cubicBezTo>
                    <a:pt x="1221" y="542"/>
                    <a:pt x="1231" y="562"/>
                    <a:pt x="1242" y="583"/>
                  </a:cubicBezTo>
                  <a:cubicBezTo>
                    <a:pt x="1224" y="594"/>
                    <a:pt x="1209" y="601"/>
                    <a:pt x="1196" y="604"/>
                  </a:cubicBezTo>
                  <a:moveTo>
                    <a:pt x="981" y="629"/>
                  </a:moveTo>
                  <a:cubicBezTo>
                    <a:pt x="976" y="625"/>
                    <a:pt x="969" y="621"/>
                    <a:pt x="963" y="617"/>
                  </a:cubicBezTo>
                  <a:cubicBezTo>
                    <a:pt x="933" y="599"/>
                    <a:pt x="904" y="585"/>
                    <a:pt x="875" y="573"/>
                  </a:cubicBezTo>
                  <a:cubicBezTo>
                    <a:pt x="882" y="555"/>
                    <a:pt x="887" y="537"/>
                    <a:pt x="893" y="518"/>
                  </a:cubicBezTo>
                  <a:cubicBezTo>
                    <a:pt x="918" y="529"/>
                    <a:pt x="944" y="541"/>
                    <a:pt x="970" y="557"/>
                  </a:cubicBezTo>
                  <a:cubicBezTo>
                    <a:pt x="982" y="564"/>
                    <a:pt x="993" y="572"/>
                    <a:pt x="1002" y="580"/>
                  </a:cubicBezTo>
                  <a:cubicBezTo>
                    <a:pt x="995" y="597"/>
                    <a:pt x="989" y="613"/>
                    <a:pt x="981" y="629"/>
                  </a:cubicBezTo>
                  <a:moveTo>
                    <a:pt x="1139" y="560"/>
                  </a:moveTo>
                  <a:cubicBezTo>
                    <a:pt x="1136" y="548"/>
                    <a:pt x="1132" y="535"/>
                    <a:pt x="1127" y="522"/>
                  </a:cubicBezTo>
                  <a:cubicBezTo>
                    <a:pt x="1128" y="519"/>
                    <a:pt x="1129" y="516"/>
                    <a:pt x="1130" y="514"/>
                  </a:cubicBezTo>
                  <a:cubicBezTo>
                    <a:pt x="1131" y="512"/>
                    <a:pt x="1132" y="511"/>
                    <a:pt x="1134" y="510"/>
                  </a:cubicBezTo>
                  <a:cubicBezTo>
                    <a:pt x="1139" y="518"/>
                    <a:pt x="1147" y="533"/>
                    <a:pt x="1157" y="553"/>
                  </a:cubicBezTo>
                  <a:cubicBezTo>
                    <a:pt x="1149" y="557"/>
                    <a:pt x="1142" y="559"/>
                    <a:pt x="1139" y="560"/>
                  </a:cubicBezTo>
                  <a:moveTo>
                    <a:pt x="865" y="569"/>
                  </a:moveTo>
                  <a:cubicBezTo>
                    <a:pt x="837" y="558"/>
                    <a:pt x="809" y="549"/>
                    <a:pt x="783" y="543"/>
                  </a:cubicBezTo>
                  <a:cubicBezTo>
                    <a:pt x="787" y="525"/>
                    <a:pt x="791" y="506"/>
                    <a:pt x="796" y="487"/>
                  </a:cubicBezTo>
                  <a:cubicBezTo>
                    <a:pt x="824" y="493"/>
                    <a:pt x="853" y="502"/>
                    <a:pt x="883" y="514"/>
                  </a:cubicBezTo>
                  <a:cubicBezTo>
                    <a:pt x="877" y="532"/>
                    <a:pt x="871" y="551"/>
                    <a:pt x="865" y="569"/>
                  </a:cubicBezTo>
                  <a:moveTo>
                    <a:pt x="1251" y="577"/>
                  </a:moveTo>
                  <a:cubicBezTo>
                    <a:pt x="1240" y="555"/>
                    <a:pt x="1230" y="534"/>
                    <a:pt x="1221" y="515"/>
                  </a:cubicBezTo>
                  <a:cubicBezTo>
                    <a:pt x="1228" y="507"/>
                    <a:pt x="1235" y="497"/>
                    <a:pt x="1242" y="486"/>
                  </a:cubicBezTo>
                  <a:cubicBezTo>
                    <a:pt x="1247" y="499"/>
                    <a:pt x="1251" y="513"/>
                    <a:pt x="1256" y="526"/>
                  </a:cubicBezTo>
                  <a:cubicBezTo>
                    <a:pt x="1260" y="540"/>
                    <a:pt x="1265" y="553"/>
                    <a:pt x="1269" y="566"/>
                  </a:cubicBezTo>
                  <a:cubicBezTo>
                    <a:pt x="1268" y="565"/>
                    <a:pt x="1268" y="565"/>
                    <a:pt x="1268" y="565"/>
                  </a:cubicBezTo>
                  <a:cubicBezTo>
                    <a:pt x="1262" y="569"/>
                    <a:pt x="1257" y="573"/>
                    <a:pt x="1251" y="577"/>
                  </a:cubicBezTo>
                  <a:moveTo>
                    <a:pt x="1078" y="594"/>
                  </a:moveTo>
                  <a:cubicBezTo>
                    <a:pt x="1071" y="568"/>
                    <a:pt x="1059" y="541"/>
                    <a:pt x="1038" y="517"/>
                  </a:cubicBezTo>
                  <a:cubicBezTo>
                    <a:pt x="1043" y="502"/>
                    <a:pt x="1048" y="486"/>
                    <a:pt x="1053" y="470"/>
                  </a:cubicBezTo>
                  <a:cubicBezTo>
                    <a:pt x="1074" y="504"/>
                    <a:pt x="1078" y="541"/>
                    <a:pt x="1078" y="573"/>
                  </a:cubicBezTo>
                  <a:cubicBezTo>
                    <a:pt x="1078" y="580"/>
                    <a:pt x="1078" y="587"/>
                    <a:pt x="1078" y="594"/>
                  </a:cubicBezTo>
                  <a:moveTo>
                    <a:pt x="1249" y="469"/>
                  </a:moveTo>
                  <a:cubicBezTo>
                    <a:pt x="1237" y="469"/>
                    <a:pt x="1237" y="469"/>
                    <a:pt x="1237" y="469"/>
                  </a:cubicBezTo>
                  <a:cubicBezTo>
                    <a:pt x="1237" y="470"/>
                    <a:pt x="1237" y="471"/>
                    <a:pt x="1238" y="472"/>
                  </a:cubicBezTo>
                  <a:cubicBezTo>
                    <a:pt x="1230" y="485"/>
                    <a:pt x="1223" y="495"/>
                    <a:pt x="1215" y="504"/>
                  </a:cubicBezTo>
                  <a:cubicBezTo>
                    <a:pt x="1208" y="490"/>
                    <a:pt x="1202" y="478"/>
                    <a:pt x="1197" y="469"/>
                  </a:cubicBezTo>
                  <a:cubicBezTo>
                    <a:pt x="1184" y="469"/>
                    <a:pt x="1184" y="469"/>
                    <a:pt x="1184" y="469"/>
                  </a:cubicBezTo>
                  <a:cubicBezTo>
                    <a:pt x="1189" y="479"/>
                    <a:pt x="1197" y="495"/>
                    <a:pt x="1207" y="513"/>
                  </a:cubicBezTo>
                  <a:cubicBezTo>
                    <a:pt x="1192" y="529"/>
                    <a:pt x="1178" y="540"/>
                    <a:pt x="1167" y="547"/>
                  </a:cubicBezTo>
                  <a:cubicBezTo>
                    <a:pt x="1156" y="526"/>
                    <a:pt x="1147" y="511"/>
                    <a:pt x="1143" y="502"/>
                  </a:cubicBezTo>
                  <a:cubicBezTo>
                    <a:pt x="1145" y="500"/>
                    <a:pt x="1147" y="498"/>
                    <a:pt x="1150" y="496"/>
                  </a:cubicBezTo>
                  <a:cubicBezTo>
                    <a:pt x="1150" y="496"/>
                    <a:pt x="1150" y="496"/>
                    <a:pt x="1150" y="496"/>
                  </a:cubicBezTo>
                  <a:cubicBezTo>
                    <a:pt x="1150" y="496"/>
                    <a:pt x="1150" y="496"/>
                    <a:pt x="1151" y="495"/>
                  </a:cubicBezTo>
                  <a:cubicBezTo>
                    <a:pt x="1158" y="488"/>
                    <a:pt x="1167" y="479"/>
                    <a:pt x="1176" y="469"/>
                  </a:cubicBezTo>
                  <a:cubicBezTo>
                    <a:pt x="1160" y="469"/>
                    <a:pt x="1160" y="469"/>
                    <a:pt x="1160" y="469"/>
                  </a:cubicBezTo>
                  <a:cubicBezTo>
                    <a:pt x="1159" y="470"/>
                    <a:pt x="1159" y="470"/>
                    <a:pt x="1159" y="471"/>
                  </a:cubicBezTo>
                  <a:cubicBezTo>
                    <a:pt x="1159" y="470"/>
                    <a:pt x="1159" y="470"/>
                    <a:pt x="1159" y="469"/>
                  </a:cubicBezTo>
                  <a:cubicBezTo>
                    <a:pt x="1147" y="469"/>
                    <a:pt x="1147" y="469"/>
                    <a:pt x="1147" y="469"/>
                  </a:cubicBezTo>
                  <a:cubicBezTo>
                    <a:pt x="1145" y="478"/>
                    <a:pt x="1143" y="484"/>
                    <a:pt x="1141" y="488"/>
                  </a:cubicBezTo>
                  <a:cubicBezTo>
                    <a:pt x="1139" y="490"/>
                    <a:pt x="1137" y="492"/>
                    <a:pt x="1135" y="494"/>
                  </a:cubicBezTo>
                  <a:cubicBezTo>
                    <a:pt x="1137" y="486"/>
                    <a:pt x="1139" y="477"/>
                    <a:pt x="1140" y="469"/>
                  </a:cubicBezTo>
                  <a:cubicBezTo>
                    <a:pt x="1129" y="469"/>
                    <a:pt x="1129" y="469"/>
                    <a:pt x="1129" y="469"/>
                  </a:cubicBezTo>
                  <a:cubicBezTo>
                    <a:pt x="1127" y="480"/>
                    <a:pt x="1124" y="490"/>
                    <a:pt x="1122" y="500"/>
                  </a:cubicBezTo>
                  <a:cubicBezTo>
                    <a:pt x="1119" y="490"/>
                    <a:pt x="1117" y="480"/>
                    <a:pt x="1114" y="469"/>
                  </a:cubicBezTo>
                  <a:cubicBezTo>
                    <a:pt x="1102" y="469"/>
                    <a:pt x="1102" y="469"/>
                    <a:pt x="1102" y="469"/>
                  </a:cubicBezTo>
                  <a:cubicBezTo>
                    <a:pt x="1106" y="483"/>
                    <a:pt x="1109" y="496"/>
                    <a:pt x="1112" y="508"/>
                  </a:cubicBezTo>
                  <a:cubicBezTo>
                    <a:pt x="1112" y="509"/>
                    <a:pt x="1113" y="511"/>
                    <a:pt x="1113" y="512"/>
                  </a:cubicBezTo>
                  <a:cubicBezTo>
                    <a:pt x="1112" y="512"/>
                    <a:pt x="1112" y="512"/>
                    <a:pt x="1112" y="512"/>
                  </a:cubicBezTo>
                  <a:cubicBezTo>
                    <a:pt x="1114" y="517"/>
                    <a:pt x="1114" y="517"/>
                    <a:pt x="1114" y="517"/>
                  </a:cubicBezTo>
                  <a:cubicBezTo>
                    <a:pt x="1114" y="518"/>
                    <a:pt x="1115" y="520"/>
                    <a:pt x="1115" y="521"/>
                  </a:cubicBezTo>
                  <a:cubicBezTo>
                    <a:pt x="1115" y="522"/>
                    <a:pt x="1115" y="522"/>
                    <a:pt x="1116" y="523"/>
                  </a:cubicBezTo>
                  <a:cubicBezTo>
                    <a:pt x="1107" y="553"/>
                    <a:pt x="1098" y="582"/>
                    <a:pt x="1089" y="609"/>
                  </a:cubicBezTo>
                  <a:cubicBezTo>
                    <a:pt x="1089" y="606"/>
                    <a:pt x="1089" y="603"/>
                    <a:pt x="1089" y="599"/>
                  </a:cubicBezTo>
                  <a:cubicBezTo>
                    <a:pt x="1089" y="591"/>
                    <a:pt x="1089" y="583"/>
                    <a:pt x="1089" y="574"/>
                  </a:cubicBezTo>
                  <a:cubicBezTo>
                    <a:pt x="1089" y="542"/>
                    <a:pt x="1086" y="505"/>
                    <a:pt x="1065" y="469"/>
                  </a:cubicBezTo>
                  <a:cubicBezTo>
                    <a:pt x="1041" y="469"/>
                    <a:pt x="1041" y="469"/>
                    <a:pt x="1041" y="469"/>
                  </a:cubicBezTo>
                  <a:cubicBezTo>
                    <a:pt x="1037" y="482"/>
                    <a:pt x="1033" y="495"/>
                    <a:pt x="1029" y="507"/>
                  </a:cubicBezTo>
                  <a:cubicBezTo>
                    <a:pt x="1017" y="496"/>
                    <a:pt x="1004" y="486"/>
                    <a:pt x="988" y="476"/>
                  </a:cubicBezTo>
                  <a:cubicBezTo>
                    <a:pt x="984" y="474"/>
                    <a:pt x="980" y="471"/>
                    <a:pt x="977" y="469"/>
                  </a:cubicBezTo>
                  <a:cubicBezTo>
                    <a:pt x="953" y="469"/>
                    <a:pt x="953" y="469"/>
                    <a:pt x="953" y="469"/>
                  </a:cubicBezTo>
                  <a:cubicBezTo>
                    <a:pt x="962" y="475"/>
                    <a:pt x="972" y="480"/>
                    <a:pt x="982" y="486"/>
                  </a:cubicBezTo>
                  <a:cubicBezTo>
                    <a:pt x="999" y="497"/>
                    <a:pt x="1013" y="508"/>
                    <a:pt x="1025" y="520"/>
                  </a:cubicBezTo>
                  <a:cubicBezTo>
                    <a:pt x="1019" y="536"/>
                    <a:pt x="1013" y="553"/>
                    <a:pt x="1007" y="569"/>
                  </a:cubicBezTo>
                  <a:cubicBezTo>
                    <a:pt x="997" y="561"/>
                    <a:pt x="987" y="553"/>
                    <a:pt x="975" y="547"/>
                  </a:cubicBezTo>
                  <a:cubicBezTo>
                    <a:pt x="949" y="531"/>
                    <a:pt x="922" y="517"/>
                    <a:pt x="897" y="506"/>
                  </a:cubicBezTo>
                  <a:cubicBezTo>
                    <a:pt x="900" y="494"/>
                    <a:pt x="904" y="482"/>
                    <a:pt x="907" y="469"/>
                  </a:cubicBezTo>
                  <a:cubicBezTo>
                    <a:pt x="896" y="469"/>
                    <a:pt x="896" y="469"/>
                    <a:pt x="896" y="469"/>
                  </a:cubicBezTo>
                  <a:cubicBezTo>
                    <a:pt x="893" y="480"/>
                    <a:pt x="889" y="491"/>
                    <a:pt x="886" y="502"/>
                  </a:cubicBezTo>
                  <a:cubicBezTo>
                    <a:pt x="856" y="490"/>
                    <a:pt x="827" y="481"/>
                    <a:pt x="798" y="475"/>
                  </a:cubicBezTo>
                  <a:cubicBezTo>
                    <a:pt x="798" y="473"/>
                    <a:pt x="799" y="471"/>
                    <a:pt x="799" y="469"/>
                  </a:cubicBezTo>
                  <a:cubicBezTo>
                    <a:pt x="788" y="469"/>
                    <a:pt x="788" y="469"/>
                    <a:pt x="788" y="469"/>
                  </a:cubicBezTo>
                  <a:cubicBezTo>
                    <a:pt x="788" y="471"/>
                    <a:pt x="787" y="472"/>
                    <a:pt x="787" y="473"/>
                  </a:cubicBezTo>
                  <a:cubicBezTo>
                    <a:pt x="779" y="472"/>
                    <a:pt x="770" y="470"/>
                    <a:pt x="762" y="469"/>
                  </a:cubicBezTo>
                  <a:cubicBezTo>
                    <a:pt x="698" y="469"/>
                    <a:pt x="698" y="469"/>
                    <a:pt x="698" y="469"/>
                  </a:cubicBezTo>
                  <a:cubicBezTo>
                    <a:pt x="698" y="477"/>
                    <a:pt x="698" y="477"/>
                    <a:pt x="698" y="477"/>
                  </a:cubicBezTo>
                  <a:cubicBezTo>
                    <a:pt x="699" y="477"/>
                    <a:pt x="700" y="477"/>
                    <a:pt x="701" y="477"/>
                  </a:cubicBezTo>
                  <a:cubicBezTo>
                    <a:pt x="728" y="477"/>
                    <a:pt x="756" y="480"/>
                    <a:pt x="785" y="485"/>
                  </a:cubicBezTo>
                  <a:cubicBezTo>
                    <a:pt x="780" y="504"/>
                    <a:pt x="776" y="523"/>
                    <a:pt x="772" y="541"/>
                  </a:cubicBezTo>
                  <a:cubicBezTo>
                    <a:pt x="747" y="536"/>
                    <a:pt x="722" y="533"/>
                    <a:pt x="698" y="531"/>
                  </a:cubicBezTo>
                  <a:cubicBezTo>
                    <a:pt x="698" y="544"/>
                    <a:pt x="698" y="544"/>
                    <a:pt x="698" y="544"/>
                  </a:cubicBezTo>
                  <a:cubicBezTo>
                    <a:pt x="721" y="545"/>
                    <a:pt x="745" y="548"/>
                    <a:pt x="769" y="553"/>
                  </a:cubicBezTo>
                  <a:cubicBezTo>
                    <a:pt x="764" y="573"/>
                    <a:pt x="759" y="593"/>
                    <a:pt x="754" y="613"/>
                  </a:cubicBezTo>
                  <a:cubicBezTo>
                    <a:pt x="735" y="610"/>
                    <a:pt x="716" y="609"/>
                    <a:pt x="698" y="608"/>
                  </a:cubicBezTo>
                  <a:cubicBezTo>
                    <a:pt x="698" y="620"/>
                    <a:pt x="698" y="620"/>
                    <a:pt x="698" y="620"/>
                  </a:cubicBezTo>
                  <a:cubicBezTo>
                    <a:pt x="716" y="621"/>
                    <a:pt x="733" y="622"/>
                    <a:pt x="751" y="624"/>
                  </a:cubicBezTo>
                  <a:cubicBezTo>
                    <a:pt x="747" y="642"/>
                    <a:pt x="742" y="659"/>
                    <a:pt x="738" y="676"/>
                  </a:cubicBezTo>
                  <a:cubicBezTo>
                    <a:pt x="725" y="674"/>
                    <a:pt x="712" y="673"/>
                    <a:pt x="698" y="672"/>
                  </a:cubicBezTo>
                  <a:cubicBezTo>
                    <a:pt x="698" y="684"/>
                    <a:pt x="698" y="684"/>
                    <a:pt x="698" y="684"/>
                  </a:cubicBezTo>
                  <a:cubicBezTo>
                    <a:pt x="711" y="685"/>
                    <a:pt x="723" y="686"/>
                    <a:pt x="734" y="688"/>
                  </a:cubicBezTo>
                  <a:cubicBezTo>
                    <a:pt x="729" y="708"/>
                    <a:pt x="723" y="728"/>
                    <a:pt x="717" y="747"/>
                  </a:cubicBezTo>
                  <a:cubicBezTo>
                    <a:pt x="711" y="746"/>
                    <a:pt x="705" y="745"/>
                    <a:pt x="698" y="744"/>
                  </a:cubicBezTo>
                  <a:cubicBezTo>
                    <a:pt x="698" y="755"/>
                    <a:pt x="698" y="755"/>
                    <a:pt x="698" y="755"/>
                  </a:cubicBezTo>
                  <a:cubicBezTo>
                    <a:pt x="704" y="756"/>
                    <a:pt x="709" y="757"/>
                    <a:pt x="714" y="758"/>
                  </a:cubicBezTo>
                  <a:cubicBezTo>
                    <a:pt x="710" y="774"/>
                    <a:pt x="705" y="788"/>
                    <a:pt x="701" y="803"/>
                  </a:cubicBezTo>
                  <a:cubicBezTo>
                    <a:pt x="700" y="803"/>
                    <a:pt x="699" y="803"/>
                    <a:pt x="698" y="803"/>
                  </a:cubicBezTo>
                  <a:cubicBezTo>
                    <a:pt x="698" y="849"/>
                    <a:pt x="698" y="849"/>
                    <a:pt x="698" y="849"/>
                  </a:cubicBezTo>
                  <a:cubicBezTo>
                    <a:pt x="702" y="838"/>
                    <a:pt x="705" y="826"/>
                    <a:pt x="709" y="815"/>
                  </a:cubicBezTo>
                  <a:cubicBezTo>
                    <a:pt x="728" y="816"/>
                    <a:pt x="747" y="818"/>
                    <a:pt x="765" y="821"/>
                  </a:cubicBezTo>
                  <a:cubicBezTo>
                    <a:pt x="759" y="835"/>
                    <a:pt x="752" y="848"/>
                    <a:pt x="746" y="861"/>
                  </a:cubicBezTo>
                  <a:cubicBezTo>
                    <a:pt x="731" y="862"/>
                    <a:pt x="715" y="863"/>
                    <a:pt x="698" y="865"/>
                  </a:cubicBezTo>
                  <a:cubicBezTo>
                    <a:pt x="698" y="877"/>
                    <a:pt x="698" y="877"/>
                    <a:pt x="698" y="877"/>
                  </a:cubicBezTo>
                  <a:cubicBezTo>
                    <a:pt x="713" y="875"/>
                    <a:pt x="726" y="874"/>
                    <a:pt x="740" y="873"/>
                  </a:cubicBezTo>
                  <a:cubicBezTo>
                    <a:pt x="727" y="899"/>
                    <a:pt x="715" y="922"/>
                    <a:pt x="703" y="944"/>
                  </a:cubicBezTo>
                  <a:cubicBezTo>
                    <a:pt x="701" y="944"/>
                    <a:pt x="700" y="944"/>
                    <a:pt x="698" y="944"/>
                  </a:cubicBezTo>
                  <a:cubicBezTo>
                    <a:pt x="698" y="965"/>
                    <a:pt x="698" y="965"/>
                    <a:pt x="698" y="965"/>
                  </a:cubicBezTo>
                  <a:cubicBezTo>
                    <a:pt x="704" y="965"/>
                    <a:pt x="704" y="965"/>
                    <a:pt x="704" y="965"/>
                  </a:cubicBezTo>
                  <a:cubicBezTo>
                    <a:pt x="706" y="962"/>
                    <a:pt x="707" y="959"/>
                    <a:pt x="709" y="956"/>
                  </a:cubicBezTo>
                  <a:cubicBezTo>
                    <a:pt x="732" y="957"/>
                    <a:pt x="753" y="960"/>
                    <a:pt x="770" y="965"/>
                  </a:cubicBezTo>
                  <a:cubicBezTo>
                    <a:pt x="801" y="965"/>
                    <a:pt x="801" y="965"/>
                    <a:pt x="801" y="965"/>
                  </a:cubicBezTo>
                  <a:cubicBezTo>
                    <a:pt x="798" y="964"/>
                    <a:pt x="795" y="962"/>
                    <a:pt x="791" y="960"/>
                  </a:cubicBezTo>
                  <a:cubicBezTo>
                    <a:pt x="805" y="944"/>
                    <a:pt x="819" y="927"/>
                    <a:pt x="833" y="909"/>
                  </a:cubicBezTo>
                  <a:cubicBezTo>
                    <a:pt x="839" y="900"/>
                    <a:pt x="845" y="892"/>
                    <a:pt x="852" y="883"/>
                  </a:cubicBezTo>
                  <a:cubicBezTo>
                    <a:pt x="879" y="890"/>
                    <a:pt x="901" y="901"/>
                    <a:pt x="916" y="916"/>
                  </a:cubicBezTo>
                  <a:cubicBezTo>
                    <a:pt x="901" y="934"/>
                    <a:pt x="885" y="950"/>
                    <a:pt x="870" y="965"/>
                  </a:cubicBezTo>
                  <a:cubicBezTo>
                    <a:pt x="887" y="965"/>
                    <a:pt x="887" y="965"/>
                    <a:pt x="887" y="965"/>
                  </a:cubicBezTo>
                  <a:cubicBezTo>
                    <a:pt x="900" y="952"/>
                    <a:pt x="912" y="938"/>
                    <a:pt x="924" y="924"/>
                  </a:cubicBezTo>
                  <a:cubicBezTo>
                    <a:pt x="930" y="932"/>
                    <a:pt x="935" y="940"/>
                    <a:pt x="938" y="949"/>
                  </a:cubicBezTo>
                  <a:cubicBezTo>
                    <a:pt x="931" y="955"/>
                    <a:pt x="924" y="960"/>
                    <a:pt x="917" y="965"/>
                  </a:cubicBezTo>
                  <a:cubicBezTo>
                    <a:pt x="936" y="965"/>
                    <a:pt x="936" y="965"/>
                    <a:pt x="936" y="965"/>
                  </a:cubicBezTo>
                  <a:cubicBezTo>
                    <a:pt x="938" y="964"/>
                    <a:pt x="939" y="963"/>
                    <a:pt x="941" y="961"/>
                  </a:cubicBezTo>
                  <a:cubicBezTo>
                    <a:pt x="941" y="963"/>
                    <a:pt x="941" y="964"/>
                    <a:pt x="942" y="965"/>
                  </a:cubicBezTo>
                  <a:cubicBezTo>
                    <a:pt x="953" y="965"/>
                    <a:pt x="953" y="965"/>
                    <a:pt x="953" y="965"/>
                  </a:cubicBezTo>
                  <a:cubicBezTo>
                    <a:pt x="952" y="961"/>
                    <a:pt x="952" y="957"/>
                    <a:pt x="951" y="953"/>
                  </a:cubicBezTo>
                  <a:cubicBezTo>
                    <a:pt x="952" y="952"/>
                    <a:pt x="953" y="951"/>
                    <a:pt x="954" y="950"/>
                  </a:cubicBezTo>
                  <a:cubicBezTo>
                    <a:pt x="955" y="955"/>
                    <a:pt x="956" y="960"/>
                    <a:pt x="957" y="965"/>
                  </a:cubicBezTo>
                  <a:cubicBezTo>
                    <a:pt x="968" y="965"/>
                    <a:pt x="968" y="965"/>
                    <a:pt x="968" y="965"/>
                  </a:cubicBezTo>
                  <a:cubicBezTo>
                    <a:pt x="967" y="958"/>
                    <a:pt x="966" y="950"/>
                    <a:pt x="964" y="942"/>
                  </a:cubicBezTo>
                  <a:cubicBezTo>
                    <a:pt x="967" y="940"/>
                    <a:pt x="970" y="937"/>
                    <a:pt x="973" y="934"/>
                  </a:cubicBezTo>
                  <a:cubicBezTo>
                    <a:pt x="974" y="940"/>
                    <a:pt x="974" y="946"/>
                    <a:pt x="974" y="952"/>
                  </a:cubicBezTo>
                  <a:cubicBezTo>
                    <a:pt x="974" y="956"/>
                    <a:pt x="974" y="961"/>
                    <a:pt x="973" y="965"/>
                  </a:cubicBezTo>
                  <a:cubicBezTo>
                    <a:pt x="985" y="965"/>
                    <a:pt x="985" y="965"/>
                    <a:pt x="985" y="965"/>
                  </a:cubicBezTo>
                  <a:cubicBezTo>
                    <a:pt x="985" y="961"/>
                    <a:pt x="985" y="957"/>
                    <a:pt x="985" y="953"/>
                  </a:cubicBezTo>
                  <a:cubicBezTo>
                    <a:pt x="985" y="943"/>
                    <a:pt x="985" y="934"/>
                    <a:pt x="984" y="924"/>
                  </a:cubicBezTo>
                  <a:cubicBezTo>
                    <a:pt x="991" y="918"/>
                    <a:pt x="998" y="911"/>
                    <a:pt x="1006" y="904"/>
                  </a:cubicBezTo>
                  <a:cubicBezTo>
                    <a:pt x="1003" y="929"/>
                    <a:pt x="998" y="950"/>
                    <a:pt x="993" y="965"/>
                  </a:cubicBezTo>
                  <a:cubicBezTo>
                    <a:pt x="1021" y="965"/>
                    <a:pt x="1021" y="965"/>
                    <a:pt x="1021" y="965"/>
                  </a:cubicBezTo>
                  <a:cubicBezTo>
                    <a:pt x="1025" y="960"/>
                    <a:pt x="1029" y="955"/>
                    <a:pt x="1034" y="950"/>
                  </a:cubicBezTo>
                  <a:cubicBezTo>
                    <a:pt x="1035" y="954"/>
                    <a:pt x="1038" y="959"/>
                    <a:pt x="1040" y="965"/>
                  </a:cubicBezTo>
                  <a:cubicBezTo>
                    <a:pt x="1053" y="965"/>
                    <a:pt x="1053" y="965"/>
                    <a:pt x="1053" y="965"/>
                  </a:cubicBezTo>
                  <a:cubicBezTo>
                    <a:pt x="1048" y="954"/>
                    <a:pt x="1044" y="946"/>
                    <a:pt x="1041" y="940"/>
                  </a:cubicBezTo>
                  <a:cubicBezTo>
                    <a:pt x="1043" y="938"/>
                    <a:pt x="1045" y="936"/>
                    <a:pt x="1047" y="933"/>
                  </a:cubicBezTo>
                  <a:cubicBezTo>
                    <a:pt x="1055" y="924"/>
                    <a:pt x="1063" y="915"/>
                    <a:pt x="1071" y="905"/>
                  </a:cubicBezTo>
                  <a:cubicBezTo>
                    <a:pt x="1068" y="903"/>
                    <a:pt x="1068" y="903"/>
                    <a:pt x="1068" y="903"/>
                  </a:cubicBezTo>
                  <a:cubicBezTo>
                    <a:pt x="1077" y="889"/>
                    <a:pt x="1086" y="875"/>
                    <a:pt x="1094" y="861"/>
                  </a:cubicBezTo>
                  <a:cubicBezTo>
                    <a:pt x="1097" y="869"/>
                    <a:pt x="1102" y="884"/>
                    <a:pt x="1109" y="905"/>
                  </a:cubicBezTo>
                  <a:cubicBezTo>
                    <a:pt x="1096" y="926"/>
                    <a:pt x="1082" y="946"/>
                    <a:pt x="1068" y="965"/>
                  </a:cubicBezTo>
                  <a:cubicBezTo>
                    <a:pt x="1082" y="965"/>
                    <a:pt x="1082" y="965"/>
                    <a:pt x="1082" y="965"/>
                  </a:cubicBezTo>
                  <a:cubicBezTo>
                    <a:pt x="1093" y="950"/>
                    <a:pt x="1104" y="935"/>
                    <a:pt x="1114" y="919"/>
                  </a:cubicBezTo>
                  <a:cubicBezTo>
                    <a:pt x="1118" y="931"/>
                    <a:pt x="1123" y="945"/>
                    <a:pt x="1128" y="959"/>
                  </a:cubicBezTo>
                  <a:cubicBezTo>
                    <a:pt x="1126" y="961"/>
                    <a:pt x="1124" y="963"/>
                    <a:pt x="1123" y="965"/>
                  </a:cubicBezTo>
                  <a:cubicBezTo>
                    <a:pt x="1141" y="965"/>
                    <a:pt x="1141" y="965"/>
                    <a:pt x="1141" y="965"/>
                  </a:cubicBezTo>
                  <a:cubicBezTo>
                    <a:pt x="1141" y="964"/>
                    <a:pt x="1140" y="962"/>
                    <a:pt x="1140" y="960"/>
                  </a:cubicBezTo>
                  <a:cubicBezTo>
                    <a:pt x="1157" y="937"/>
                    <a:pt x="1174" y="912"/>
                    <a:pt x="1189" y="885"/>
                  </a:cubicBezTo>
                  <a:cubicBezTo>
                    <a:pt x="1195" y="902"/>
                    <a:pt x="1201" y="920"/>
                    <a:pt x="1207" y="938"/>
                  </a:cubicBezTo>
                  <a:cubicBezTo>
                    <a:pt x="1200" y="947"/>
                    <a:pt x="1193" y="956"/>
                    <a:pt x="1186" y="965"/>
                  </a:cubicBezTo>
                  <a:cubicBezTo>
                    <a:pt x="1201" y="965"/>
                    <a:pt x="1201" y="965"/>
                    <a:pt x="1201" y="965"/>
                  </a:cubicBezTo>
                  <a:cubicBezTo>
                    <a:pt x="1204" y="961"/>
                    <a:pt x="1208" y="956"/>
                    <a:pt x="1211" y="951"/>
                  </a:cubicBezTo>
                  <a:cubicBezTo>
                    <a:pt x="1213" y="956"/>
                    <a:pt x="1215" y="960"/>
                    <a:pt x="1216" y="965"/>
                  </a:cubicBezTo>
                  <a:cubicBezTo>
                    <a:pt x="1228" y="965"/>
                    <a:pt x="1228" y="965"/>
                    <a:pt x="1228" y="965"/>
                  </a:cubicBezTo>
                  <a:cubicBezTo>
                    <a:pt x="1225" y="957"/>
                    <a:pt x="1222" y="948"/>
                    <a:pt x="1220" y="940"/>
                  </a:cubicBezTo>
                  <a:cubicBezTo>
                    <a:pt x="1238" y="914"/>
                    <a:pt x="1255" y="886"/>
                    <a:pt x="1271" y="855"/>
                  </a:cubicBezTo>
                  <a:cubicBezTo>
                    <a:pt x="1274" y="851"/>
                    <a:pt x="1276" y="846"/>
                    <a:pt x="1279" y="843"/>
                  </a:cubicBezTo>
                  <a:cubicBezTo>
                    <a:pt x="1286" y="862"/>
                    <a:pt x="1294" y="883"/>
                    <a:pt x="1301" y="904"/>
                  </a:cubicBezTo>
                  <a:cubicBezTo>
                    <a:pt x="1301" y="905"/>
                    <a:pt x="1300" y="905"/>
                    <a:pt x="1300" y="906"/>
                  </a:cubicBezTo>
                  <a:cubicBezTo>
                    <a:pt x="1285" y="927"/>
                    <a:pt x="1270" y="947"/>
                    <a:pt x="1255" y="965"/>
                  </a:cubicBezTo>
                  <a:cubicBezTo>
                    <a:pt x="1270" y="965"/>
                    <a:pt x="1270" y="965"/>
                    <a:pt x="1270" y="965"/>
                  </a:cubicBezTo>
                  <a:cubicBezTo>
                    <a:pt x="1282" y="950"/>
                    <a:pt x="1294" y="934"/>
                    <a:pt x="1306" y="917"/>
                  </a:cubicBezTo>
                  <a:cubicBezTo>
                    <a:pt x="1311" y="933"/>
                    <a:pt x="1317" y="949"/>
                    <a:pt x="1322" y="965"/>
                  </a:cubicBezTo>
                  <a:cubicBezTo>
                    <a:pt x="1334" y="965"/>
                    <a:pt x="1334" y="965"/>
                    <a:pt x="1334" y="965"/>
                  </a:cubicBezTo>
                  <a:cubicBezTo>
                    <a:pt x="1327" y="946"/>
                    <a:pt x="1320" y="926"/>
                    <a:pt x="1314" y="906"/>
                  </a:cubicBezTo>
                  <a:cubicBezTo>
                    <a:pt x="1323" y="896"/>
                    <a:pt x="1335" y="891"/>
                    <a:pt x="1350" y="891"/>
                  </a:cubicBezTo>
                  <a:cubicBezTo>
                    <a:pt x="1355" y="891"/>
                    <a:pt x="1362" y="892"/>
                    <a:pt x="1368" y="893"/>
                  </a:cubicBezTo>
                  <a:cubicBezTo>
                    <a:pt x="1375" y="910"/>
                    <a:pt x="1381" y="928"/>
                    <a:pt x="1388" y="944"/>
                  </a:cubicBezTo>
                  <a:cubicBezTo>
                    <a:pt x="1387" y="944"/>
                    <a:pt x="1385" y="944"/>
                    <a:pt x="1384" y="944"/>
                  </a:cubicBezTo>
                  <a:cubicBezTo>
                    <a:pt x="1365" y="944"/>
                    <a:pt x="1349" y="949"/>
                    <a:pt x="1338" y="962"/>
                  </a:cubicBezTo>
                  <a:cubicBezTo>
                    <a:pt x="1337" y="963"/>
                    <a:pt x="1336" y="964"/>
                    <a:pt x="1335" y="965"/>
                  </a:cubicBezTo>
                  <a:cubicBezTo>
                    <a:pt x="1352" y="965"/>
                    <a:pt x="1352" y="965"/>
                    <a:pt x="1352" y="965"/>
                  </a:cubicBezTo>
                  <a:cubicBezTo>
                    <a:pt x="1360" y="959"/>
                    <a:pt x="1371" y="956"/>
                    <a:pt x="1384" y="956"/>
                  </a:cubicBezTo>
                  <a:cubicBezTo>
                    <a:pt x="1387" y="956"/>
                    <a:pt x="1390" y="956"/>
                    <a:pt x="1394" y="957"/>
                  </a:cubicBezTo>
                  <a:cubicBezTo>
                    <a:pt x="1395" y="960"/>
                    <a:pt x="1396" y="962"/>
                    <a:pt x="1397" y="965"/>
                  </a:cubicBezTo>
                  <a:cubicBezTo>
                    <a:pt x="1399" y="965"/>
                    <a:pt x="1399" y="965"/>
                    <a:pt x="1399" y="965"/>
                  </a:cubicBezTo>
                  <a:cubicBezTo>
                    <a:pt x="1399" y="940"/>
                    <a:pt x="1399" y="940"/>
                    <a:pt x="1399" y="940"/>
                  </a:cubicBezTo>
                  <a:cubicBezTo>
                    <a:pt x="1393" y="926"/>
                    <a:pt x="1387" y="911"/>
                    <a:pt x="1382" y="897"/>
                  </a:cubicBezTo>
                  <a:cubicBezTo>
                    <a:pt x="1387" y="898"/>
                    <a:pt x="1393" y="900"/>
                    <a:pt x="1399" y="903"/>
                  </a:cubicBezTo>
                  <a:cubicBezTo>
                    <a:pt x="1399" y="890"/>
                    <a:pt x="1399" y="890"/>
                    <a:pt x="1399" y="890"/>
                  </a:cubicBezTo>
                  <a:cubicBezTo>
                    <a:pt x="1391" y="887"/>
                    <a:pt x="1384" y="885"/>
                    <a:pt x="1377" y="883"/>
                  </a:cubicBezTo>
                  <a:cubicBezTo>
                    <a:pt x="1371" y="868"/>
                    <a:pt x="1365" y="853"/>
                    <a:pt x="1360" y="838"/>
                  </a:cubicBezTo>
                  <a:cubicBezTo>
                    <a:pt x="1372" y="843"/>
                    <a:pt x="1385" y="850"/>
                    <a:pt x="1399" y="857"/>
                  </a:cubicBezTo>
                  <a:cubicBezTo>
                    <a:pt x="1399" y="844"/>
                    <a:pt x="1399" y="844"/>
                    <a:pt x="1399" y="844"/>
                  </a:cubicBezTo>
                  <a:cubicBezTo>
                    <a:pt x="1383" y="836"/>
                    <a:pt x="1368" y="828"/>
                    <a:pt x="1355" y="823"/>
                  </a:cubicBezTo>
                  <a:cubicBezTo>
                    <a:pt x="1350" y="809"/>
                    <a:pt x="1345" y="796"/>
                    <a:pt x="1341" y="784"/>
                  </a:cubicBezTo>
                  <a:cubicBezTo>
                    <a:pt x="1354" y="792"/>
                    <a:pt x="1367" y="800"/>
                    <a:pt x="1382" y="809"/>
                  </a:cubicBezTo>
                  <a:cubicBezTo>
                    <a:pt x="1387" y="813"/>
                    <a:pt x="1393" y="816"/>
                    <a:pt x="1399" y="820"/>
                  </a:cubicBezTo>
                  <a:cubicBezTo>
                    <a:pt x="1399" y="769"/>
                    <a:pt x="1399" y="769"/>
                    <a:pt x="1399" y="769"/>
                  </a:cubicBezTo>
                  <a:cubicBezTo>
                    <a:pt x="1399" y="769"/>
                    <a:pt x="1398" y="769"/>
                    <a:pt x="1398" y="768"/>
                  </a:cubicBezTo>
                  <a:cubicBezTo>
                    <a:pt x="1396" y="762"/>
                    <a:pt x="1394" y="757"/>
                    <a:pt x="1393" y="752"/>
                  </a:cubicBezTo>
                  <a:cubicBezTo>
                    <a:pt x="1395" y="753"/>
                    <a:pt x="1397" y="754"/>
                    <a:pt x="1399" y="755"/>
                  </a:cubicBezTo>
                  <a:cubicBezTo>
                    <a:pt x="1399" y="741"/>
                    <a:pt x="1399" y="741"/>
                    <a:pt x="1399" y="741"/>
                  </a:cubicBezTo>
                  <a:cubicBezTo>
                    <a:pt x="1395" y="739"/>
                    <a:pt x="1392" y="737"/>
                    <a:pt x="1388" y="735"/>
                  </a:cubicBezTo>
                  <a:cubicBezTo>
                    <a:pt x="1387" y="732"/>
                    <a:pt x="1387" y="729"/>
                    <a:pt x="1386" y="728"/>
                  </a:cubicBezTo>
                  <a:cubicBezTo>
                    <a:pt x="1390" y="731"/>
                    <a:pt x="1395" y="733"/>
                    <a:pt x="1399" y="736"/>
                  </a:cubicBezTo>
                  <a:cubicBezTo>
                    <a:pt x="1399" y="722"/>
                    <a:pt x="1399" y="722"/>
                    <a:pt x="1399" y="722"/>
                  </a:cubicBezTo>
                  <a:cubicBezTo>
                    <a:pt x="1350" y="691"/>
                    <a:pt x="1308" y="636"/>
                    <a:pt x="1298" y="614"/>
                  </a:cubicBezTo>
                  <a:cubicBezTo>
                    <a:pt x="1289" y="593"/>
                    <a:pt x="1278" y="557"/>
                    <a:pt x="1266" y="522"/>
                  </a:cubicBezTo>
                  <a:cubicBezTo>
                    <a:pt x="1260" y="504"/>
                    <a:pt x="1254" y="486"/>
                    <a:pt x="1249" y="469"/>
                  </a:cubicBezTo>
                  <a:moveTo>
                    <a:pt x="2097" y="416"/>
                  </a:moveTo>
                  <a:cubicBezTo>
                    <a:pt x="2037" y="428"/>
                    <a:pt x="1984" y="446"/>
                    <a:pt x="1937" y="469"/>
                  </a:cubicBezTo>
                  <a:cubicBezTo>
                    <a:pt x="1966" y="469"/>
                    <a:pt x="1966" y="469"/>
                    <a:pt x="1966" y="469"/>
                  </a:cubicBezTo>
                  <a:cubicBezTo>
                    <a:pt x="1967" y="469"/>
                    <a:pt x="1969" y="468"/>
                    <a:pt x="1970" y="467"/>
                  </a:cubicBezTo>
                  <a:cubicBezTo>
                    <a:pt x="1970" y="468"/>
                    <a:pt x="1971" y="469"/>
                    <a:pt x="1971" y="469"/>
                  </a:cubicBezTo>
                  <a:cubicBezTo>
                    <a:pt x="1983" y="469"/>
                    <a:pt x="1983" y="469"/>
                    <a:pt x="1983" y="469"/>
                  </a:cubicBezTo>
                  <a:cubicBezTo>
                    <a:pt x="1982" y="467"/>
                    <a:pt x="1981" y="465"/>
                    <a:pt x="1981" y="463"/>
                  </a:cubicBezTo>
                  <a:cubicBezTo>
                    <a:pt x="1998" y="456"/>
                    <a:pt x="2017" y="449"/>
                    <a:pt x="2036" y="444"/>
                  </a:cubicBezTo>
                  <a:cubicBezTo>
                    <a:pt x="2038" y="446"/>
                    <a:pt x="2042" y="455"/>
                    <a:pt x="2049" y="467"/>
                  </a:cubicBezTo>
                  <a:cubicBezTo>
                    <a:pt x="2046" y="468"/>
                    <a:pt x="2044" y="469"/>
                    <a:pt x="2041" y="469"/>
                  </a:cubicBezTo>
                  <a:cubicBezTo>
                    <a:pt x="2093" y="469"/>
                    <a:pt x="2093" y="469"/>
                    <a:pt x="2093" y="469"/>
                  </a:cubicBezTo>
                  <a:cubicBezTo>
                    <a:pt x="2095" y="469"/>
                    <a:pt x="2096" y="469"/>
                    <a:pt x="2097" y="469"/>
                  </a:cubicBezTo>
                  <a:cubicBezTo>
                    <a:pt x="2097" y="456"/>
                    <a:pt x="2097" y="456"/>
                    <a:pt x="2097" y="456"/>
                  </a:cubicBezTo>
                  <a:cubicBezTo>
                    <a:pt x="2088" y="458"/>
                    <a:pt x="2079" y="460"/>
                    <a:pt x="2069" y="462"/>
                  </a:cubicBezTo>
                  <a:cubicBezTo>
                    <a:pt x="2066" y="463"/>
                    <a:pt x="2063" y="464"/>
                    <a:pt x="2060" y="464"/>
                  </a:cubicBezTo>
                  <a:cubicBezTo>
                    <a:pt x="2054" y="453"/>
                    <a:pt x="2050" y="445"/>
                    <a:pt x="2047" y="440"/>
                  </a:cubicBezTo>
                  <a:cubicBezTo>
                    <a:pt x="2064" y="436"/>
                    <a:pt x="2080" y="432"/>
                    <a:pt x="2097" y="428"/>
                  </a:cubicBezTo>
                  <a:cubicBezTo>
                    <a:pt x="2097" y="416"/>
                    <a:pt x="2097" y="416"/>
                    <a:pt x="2097" y="416"/>
                  </a:cubicBezTo>
                  <a:moveTo>
                    <a:pt x="386" y="465"/>
                  </a:moveTo>
                  <a:cubicBezTo>
                    <a:pt x="386" y="463"/>
                    <a:pt x="386" y="461"/>
                    <a:pt x="386" y="458"/>
                  </a:cubicBezTo>
                  <a:cubicBezTo>
                    <a:pt x="389" y="444"/>
                    <a:pt x="392" y="430"/>
                    <a:pt x="396" y="417"/>
                  </a:cubicBezTo>
                  <a:cubicBezTo>
                    <a:pt x="406" y="408"/>
                    <a:pt x="419" y="398"/>
                    <a:pt x="435" y="387"/>
                  </a:cubicBezTo>
                  <a:cubicBezTo>
                    <a:pt x="435" y="400"/>
                    <a:pt x="435" y="413"/>
                    <a:pt x="436" y="427"/>
                  </a:cubicBezTo>
                  <a:cubicBezTo>
                    <a:pt x="417" y="440"/>
                    <a:pt x="400" y="453"/>
                    <a:pt x="386" y="465"/>
                  </a:cubicBezTo>
                  <a:moveTo>
                    <a:pt x="536" y="429"/>
                  </a:moveTo>
                  <a:cubicBezTo>
                    <a:pt x="535" y="414"/>
                    <a:pt x="535" y="398"/>
                    <a:pt x="535" y="383"/>
                  </a:cubicBezTo>
                  <a:cubicBezTo>
                    <a:pt x="555" y="374"/>
                    <a:pt x="577" y="366"/>
                    <a:pt x="599" y="359"/>
                  </a:cubicBezTo>
                  <a:cubicBezTo>
                    <a:pt x="599" y="376"/>
                    <a:pt x="598" y="393"/>
                    <a:pt x="597" y="409"/>
                  </a:cubicBezTo>
                  <a:cubicBezTo>
                    <a:pt x="576" y="415"/>
                    <a:pt x="555" y="421"/>
                    <a:pt x="536" y="429"/>
                  </a:cubicBezTo>
                  <a:moveTo>
                    <a:pt x="387" y="408"/>
                  </a:moveTo>
                  <a:cubicBezTo>
                    <a:pt x="387" y="398"/>
                    <a:pt x="387" y="388"/>
                    <a:pt x="388" y="378"/>
                  </a:cubicBezTo>
                  <a:cubicBezTo>
                    <a:pt x="385" y="378"/>
                    <a:pt x="385" y="378"/>
                    <a:pt x="385" y="378"/>
                  </a:cubicBezTo>
                  <a:cubicBezTo>
                    <a:pt x="387" y="368"/>
                    <a:pt x="390" y="357"/>
                    <a:pt x="392" y="347"/>
                  </a:cubicBezTo>
                  <a:cubicBezTo>
                    <a:pt x="396" y="344"/>
                    <a:pt x="402" y="340"/>
                    <a:pt x="411" y="334"/>
                  </a:cubicBezTo>
                  <a:cubicBezTo>
                    <a:pt x="402" y="357"/>
                    <a:pt x="394" y="382"/>
                    <a:pt x="387" y="408"/>
                  </a:cubicBezTo>
                  <a:moveTo>
                    <a:pt x="447" y="419"/>
                  </a:moveTo>
                  <a:cubicBezTo>
                    <a:pt x="446" y="406"/>
                    <a:pt x="446" y="393"/>
                    <a:pt x="446" y="379"/>
                  </a:cubicBezTo>
                  <a:cubicBezTo>
                    <a:pt x="468" y="364"/>
                    <a:pt x="495" y="348"/>
                    <a:pt x="524" y="333"/>
                  </a:cubicBezTo>
                  <a:cubicBezTo>
                    <a:pt x="524" y="347"/>
                    <a:pt x="524" y="361"/>
                    <a:pt x="524" y="375"/>
                  </a:cubicBezTo>
                  <a:cubicBezTo>
                    <a:pt x="496" y="389"/>
                    <a:pt x="470" y="404"/>
                    <a:pt x="447" y="419"/>
                  </a:cubicBezTo>
                  <a:moveTo>
                    <a:pt x="402" y="397"/>
                  </a:moveTo>
                  <a:cubicBezTo>
                    <a:pt x="409" y="371"/>
                    <a:pt x="418" y="346"/>
                    <a:pt x="427" y="323"/>
                  </a:cubicBezTo>
                  <a:cubicBezTo>
                    <a:pt x="430" y="321"/>
                    <a:pt x="432" y="319"/>
                    <a:pt x="435" y="317"/>
                  </a:cubicBezTo>
                  <a:cubicBezTo>
                    <a:pt x="435" y="333"/>
                    <a:pt x="435" y="349"/>
                    <a:pt x="435" y="364"/>
                  </a:cubicBezTo>
                  <a:cubicBezTo>
                    <a:pt x="435" y="367"/>
                    <a:pt x="435" y="370"/>
                    <a:pt x="435" y="373"/>
                  </a:cubicBezTo>
                  <a:cubicBezTo>
                    <a:pt x="422" y="381"/>
                    <a:pt x="411" y="390"/>
                    <a:pt x="402" y="397"/>
                  </a:cubicBezTo>
                  <a:moveTo>
                    <a:pt x="434" y="304"/>
                  </a:moveTo>
                  <a:cubicBezTo>
                    <a:pt x="435" y="303"/>
                    <a:pt x="435" y="302"/>
                    <a:pt x="436" y="300"/>
                  </a:cubicBezTo>
                  <a:cubicBezTo>
                    <a:pt x="436" y="301"/>
                    <a:pt x="436" y="302"/>
                    <a:pt x="436" y="303"/>
                  </a:cubicBezTo>
                  <a:cubicBezTo>
                    <a:pt x="435" y="304"/>
                    <a:pt x="435" y="304"/>
                    <a:pt x="434" y="304"/>
                  </a:cubicBezTo>
                  <a:moveTo>
                    <a:pt x="535" y="370"/>
                  </a:moveTo>
                  <a:cubicBezTo>
                    <a:pt x="535" y="356"/>
                    <a:pt x="535" y="342"/>
                    <a:pt x="536" y="328"/>
                  </a:cubicBezTo>
                  <a:cubicBezTo>
                    <a:pt x="556" y="318"/>
                    <a:pt x="579" y="308"/>
                    <a:pt x="603" y="300"/>
                  </a:cubicBezTo>
                  <a:cubicBezTo>
                    <a:pt x="602" y="315"/>
                    <a:pt x="601" y="331"/>
                    <a:pt x="600" y="346"/>
                  </a:cubicBezTo>
                  <a:cubicBezTo>
                    <a:pt x="577" y="353"/>
                    <a:pt x="556" y="361"/>
                    <a:pt x="535" y="370"/>
                  </a:cubicBezTo>
                  <a:moveTo>
                    <a:pt x="446" y="365"/>
                  </a:moveTo>
                  <a:cubicBezTo>
                    <a:pt x="446" y="347"/>
                    <a:pt x="446" y="329"/>
                    <a:pt x="447" y="310"/>
                  </a:cubicBezTo>
                  <a:cubicBezTo>
                    <a:pt x="468" y="297"/>
                    <a:pt x="495" y="282"/>
                    <a:pt x="525" y="268"/>
                  </a:cubicBezTo>
                  <a:cubicBezTo>
                    <a:pt x="525" y="285"/>
                    <a:pt x="525" y="303"/>
                    <a:pt x="524" y="320"/>
                  </a:cubicBezTo>
                  <a:cubicBezTo>
                    <a:pt x="495" y="334"/>
                    <a:pt x="468" y="350"/>
                    <a:pt x="446" y="365"/>
                  </a:cubicBezTo>
                  <a:moveTo>
                    <a:pt x="426" y="254"/>
                  </a:moveTo>
                  <a:cubicBezTo>
                    <a:pt x="426" y="253"/>
                    <a:pt x="431" y="250"/>
                    <a:pt x="439" y="246"/>
                  </a:cubicBezTo>
                  <a:cubicBezTo>
                    <a:pt x="438" y="253"/>
                    <a:pt x="438" y="261"/>
                    <a:pt x="437" y="269"/>
                  </a:cubicBezTo>
                  <a:cubicBezTo>
                    <a:pt x="431" y="284"/>
                    <a:pt x="424" y="299"/>
                    <a:pt x="418" y="315"/>
                  </a:cubicBezTo>
                  <a:cubicBezTo>
                    <a:pt x="410" y="320"/>
                    <a:pt x="403" y="325"/>
                    <a:pt x="397" y="329"/>
                  </a:cubicBezTo>
                  <a:cubicBezTo>
                    <a:pt x="404" y="303"/>
                    <a:pt x="413" y="276"/>
                    <a:pt x="424" y="250"/>
                  </a:cubicBezTo>
                  <a:cubicBezTo>
                    <a:pt x="426" y="254"/>
                    <a:pt x="426" y="254"/>
                    <a:pt x="426" y="254"/>
                  </a:cubicBezTo>
                  <a:moveTo>
                    <a:pt x="450" y="242"/>
                  </a:moveTo>
                  <a:cubicBezTo>
                    <a:pt x="450" y="241"/>
                    <a:pt x="450" y="240"/>
                    <a:pt x="450" y="239"/>
                  </a:cubicBezTo>
                  <a:cubicBezTo>
                    <a:pt x="451" y="239"/>
                    <a:pt x="452" y="238"/>
                    <a:pt x="452" y="238"/>
                  </a:cubicBezTo>
                  <a:cubicBezTo>
                    <a:pt x="451" y="239"/>
                    <a:pt x="451" y="241"/>
                    <a:pt x="450" y="242"/>
                  </a:cubicBezTo>
                  <a:moveTo>
                    <a:pt x="536" y="314"/>
                  </a:moveTo>
                  <a:cubicBezTo>
                    <a:pt x="536" y="297"/>
                    <a:pt x="536" y="280"/>
                    <a:pt x="537" y="263"/>
                  </a:cubicBezTo>
                  <a:cubicBezTo>
                    <a:pt x="558" y="253"/>
                    <a:pt x="581" y="244"/>
                    <a:pt x="606" y="236"/>
                  </a:cubicBezTo>
                  <a:cubicBezTo>
                    <a:pt x="605" y="253"/>
                    <a:pt x="604" y="270"/>
                    <a:pt x="603" y="287"/>
                  </a:cubicBezTo>
                  <a:cubicBezTo>
                    <a:pt x="579" y="295"/>
                    <a:pt x="557" y="304"/>
                    <a:pt x="536" y="314"/>
                  </a:cubicBezTo>
                  <a:moveTo>
                    <a:pt x="429" y="238"/>
                  </a:moveTo>
                  <a:cubicBezTo>
                    <a:pt x="433" y="229"/>
                    <a:pt x="437" y="220"/>
                    <a:pt x="441" y="211"/>
                  </a:cubicBezTo>
                  <a:cubicBezTo>
                    <a:pt x="441" y="218"/>
                    <a:pt x="440" y="225"/>
                    <a:pt x="440" y="231"/>
                  </a:cubicBezTo>
                  <a:cubicBezTo>
                    <a:pt x="435" y="234"/>
                    <a:pt x="432" y="236"/>
                    <a:pt x="429" y="238"/>
                  </a:cubicBezTo>
                  <a:moveTo>
                    <a:pt x="447" y="296"/>
                  </a:moveTo>
                  <a:cubicBezTo>
                    <a:pt x="447" y="288"/>
                    <a:pt x="448" y="280"/>
                    <a:pt x="448" y="272"/>
                  </a:cubicBezTo>
                  <a:cubicBezTo>
                    <a:pt x="455" y="257"/>
                    <a:pt x="463" y="242"/>
                    <a:pt x="470" y="228"/>
                  </a:cubicBezTo>
                  <a:cubicBezTo>
                    <a:pt x="485" y="220"/>
                    <a:pt x="505" y="210"/>
                    <a:pt x="527" y="200"/>
                  </a:cubicBezTo>
                  <a:cubicBezTo>
                    <a:pt x="527" y="219"/>
                    <a:pt x="526" y="237"/>
                    <a:pt x="526" y="255"/>
                  </a:cubicBezTo>
                  <a:cubicBezTo>
                    <a:pt x="495" y="269"/>
                    <a:pt x="469" y="283"/>
                    <a:pt x="447" y="296"/>
                  </a:cubicBezTo>
                  <a:moveTo>
                    <a:pt x="537" y="250"/>
                  </a:moveTo>
                  <a:cubicBezTo>
                    <a:pt x="537" y="232"/>
                    <a:pt x="538" y="214"/>
                    <a:pt x="539" y="195"/>
                  </a:cubicBezTo>
                  <a:cubicBezTo>
                    <a:pt x="560" y="186"/>
                    <a:pt x="584" y="177"/>
                    <a:pt x="610" y="169"/>
                  </a:cubicBezTo>
                  <a:cubicBezTo>
                    <a:pt x="609" y="187"/>
                    <a:pt x="608" y="205"/>
                    <a:pt x="607" y="223"/>
                  </a:cubicBezTo>
                  <a:cubicBezTo>
                    <a:pt x="582" y="231"/>
                    <a:pt x="559" y="240"/>
                    <a:pt x="537" y="250"/>
                  </a:cubicBezTo>
                  <a:moveTo>
                    <a:pt x="477" y="159"/>
                  </a:moveTo>
                  <a:cubicBezTo>
                    <a:pt x="478" y="158"/>
                    <a:pt x="489" y="152"/>
                    <a:pt x="508" y="142"/>
                  </a:cubicBezTo>
                  <a:cubicBezTo>
                    <a:pt x="493" y="164"/>
                    <a:pt x="477" y="190"/>
                    <a:pt x="462" y="219"/>
                  </a:cubicBezTo>
                  <a:cubicBezTo>
                    <a:pt x="458" y="221"/>
                    <a:pt x="455" y="223"/>
                    <a:pt x="451" y="225"/>
                  </a:cubicBezTo>
                  <a:cubicBezTo>
                    <a:pt x="452" y="212"/>
                    <a:pt x="453" y="199"/>
                    <a:pt x="455" y="187"/>
                  </a:cubicBezTo>
                  <a:cubicBezTo>
                    <a:pt x="461" y="176"/>
                    <a:pt x="468" y="165"/>
                    <a:pt x="475" y="155"/>
                  </a:cubicBezTo>
                  <a:cubicBezTo>
                    <a:pt x="477" y="159"/>
                    <a:pt x="477" y="159"/>
                    <a:pt x="477" y="159"/>
                  </a:cubicBezTo>
                  <a:moveTo>
                    <a:pt x="480" y="210"/>
                  </a:moveTo>
                  <a:cubicBezTo>
                    <a:pt x="496" y="179"/>
                    <a:pt x="513" y="153"/>
                    <a:pt x="529" y="131"/>
                  </a:cubicBezTo>
                  <a:cubicBezTo>
                    <a:pt x="529" y="131"/>
                    <a:pt x="530" y="131"/>
                    <a:pt x="530" y="130"/>
                  </a:cubicBezTo>
                  <a:cubicBezTo>
                    <a:pt x="529" y="149"/>
                    <a:pt x="528" y="168"/>
                    <a:pt x="528" y="187"/>
                  </a:cubicBezTo>
                  <a:cubicBezTo>
                    <a:pt x="510" y="195"/>
                    <a:pt x="494" y="203"/>
                    <a:pt x="480" y="210"/>
                  </a:cubicBezTo>
                  <a:moveTo>
                    <a:pt x="488" y="139"/>
                  </a:moveTo>
                  <a:cubicBezTo>
                    <a:pt x="496" y="129"/>
                    <a:pt x="504" y="120"/>
                    <a:pt x="513" y="112"/>
                  </a:cubicBezTo>
                  <a:cubicBezTo>
                    <a:pt x="516" y="110"/>
                    <a:pt x="523" y="106"/>
                    <a:pt x="532" y="101"/>
                  </a:cubicBezTo>
                  <a:cubicBezTo>
                    <a:pt x="532" y="103"/>
                    <a:pt x="532" y="106"/>
                    <a:pt x="531" y="108"/>
                  </a:cubicBezTo>
                  <a:cubicBezTo>
                    <a:pt x="528" y="112"/>
                    <a:pt x="525" y="117"/>
                    <a:pt x="522" y="121"/>
                  </a:cubicBezTo>
                  <a:cubicBezTo>
                    <a:pt x="508" y="128"/>
                    <a:pt x="496" y="134"/>
                    <a:pt x="488" y="139"/>
                  </a:cubicBezTo>
                  <a:moveTo>
                    <a:pt x="539" y="182"/>
                  </a:moveTo>
                  <a:cubicBezTo>
                    <a:pt x="540" y="163"/>
                    <a:pt x="541" y="144"/>
                    <a:pt x="542" y="125"/>
                  </a:cubicBezTo>
                  <a:cubicBezTo>
                    <a:pt x="562" y="115"/>
                    <a:pt x="587" y="105"/>
                    <a:pt x="615" y="94"/>
                  </a:cubicBezTo>
                  <a:cubicBezTo>
                    <a:pt x="613" y="115"/>
                    <a:pt x="612" y="136"/>
                    <a:pt x="611" y="156"/>
                  </a:cubicBezTo>
                  <a:cubicBezTo>
                    <a:pt x="585" y="164"/>
                    <a:pt x="561" y="173"/>
                    <a:pt x="539" y="182"/>
                  </a:cubicBezTo>
                  <a:moveTo>
                    <a:pt x="543" y="111"/>
                  </a:moveTo>
                  <a:cubicBezTo>
                    <a:pt x="551" y="101"/>
                    <a:pt x="558" y="92"/>
                    <a:pt x="565" y="84"/>
                  </a:cubicBezTo>
                  <a:cubicBezTo>
                    <a:pt x="580" y="77"/>
                    <a:pt x="597" y="69"/>
                    <a:pt x="617" y="61"/>
                  </a:cubicBezTo>
                  <a:cubicBezTo>
                    <a:pt x="616" y="68"/>
                    <a:pt x="616" y="75"/>
                    <a:pt x="615" y="82"/>
                  </a:cubicBezTo>
                  <a:cubicBezTo>
                    <a:pt x="588" y="91"/>
                    <a:pt x="564" y="102"/>
                    <a:pt x="543" y="111"/>
                  </a:cubicBezTo>
                  <a:moveTo>
                    <a:pt x="584" y="62"/>
                  </a:moveTo>
                  <a:cubicBezTo>
                    <a:pt x="586" y="60"/>
                    <a:pt x="588" y="58"/>
                    <a:pt x="590" y="56"/>
                  </a:cubicBezTo>
                  <a:cubicBezTo>
                    <a:pt x="599" y="51"/>
                    <a:pt x="608" y="46"/>
                    <a:pt x="618" y="42"/>
                  </a:cubicBezTo>
                  <a:cubicBezTo>
                    <a:pt x="618" y="44"/>
                    <a:pt x="618" y="46"/>
                    <a:pt x="618" y="48"/>
                  </a:cubicBezTo>
                  <a:cubicBezTo>
                    <a:pt x="606" y="53"/>
                    <a:pt x="594" y="58"/>
                    <a:pt x="584" y="62"/>
                  </a:cubicBezTo>
                  <a:moveTo>
                    <a:pt x="698" y="0"/>
                  </a:moveTo>
                  <a:cubicBezTo>
                    <a:pt x="674" y="7"/>
                    <a:pt x="650" y="16"/>
                    <a:pt x="624" y="26"/>
                  </a:cubicBezTo>
                  <a:cubicBezTo>
                    <a:pt x="619" y="26"/>
                    <a:pt x="619" y="26"/>
                    <a:pt x="619" y="26"/>
                  </a:cubicBezTo>
                  <a:cubicBezTo>
                    <a:pt x="619" y="27"/>
                    <a:pt x="619" y="28"/>
                    <a:pt x="619" y="29"/>
                  </a:cubicBezTo>
                  <a:cubicBezTo>
                    <a:pt x="618" y="29"/>
                    <a:pt x="617" y="30"/>
                    <a:pt x="616" y="30"/>
                  </a:cubicBezTo>
                  <a:cubicBezTo>
                    <a:pt x="610" y="33"/>
                    <a:pt x="604" y="36"/>
                    <a:pt x="598" y="38"/>
                  </a:cubicBezTo>
                  <a:cubicBezTo>
                    <a:pt x="595" y="35"/>
                    <a:pt x="595" y="35"/>
                    <a:pt x="595" y="35"/>
                  </a:cubicBezTo>
                  <a:cubicBezTo>
                    <a:pt x="594" y="35"/>
                    <a:pt x="590" y="39"/>
                    <a:pt x="583" y="46"/>
                  </a:cubicBezTo>
                  <a:cubicBezTo>
                    <a:pt x="553" y="62"/>
                    <a:pt x="527" y="81"/>
                    <a:pt x="506" y="102"/>
                  </a:cubicBezTo>
                  <a:cubicBezTo>
                    <a:pt x="504" y="103"/>
                    <a:pt x="503" y="104"/>
                    <a:pt x="503" y="104"/>
                  </a:cubicBezTo>
                  <a:cubicBezTo>
                    <a:pt x="503" y="105"/>
                    <a:pt x="503" y="105"/>
                    <a:pt x="503" y="105"/>
                  </a:cubicBezTo>
                  <a:cubicBezTo>
                    <a:pt x="480" y="127"/>
                    <a:pt x="462" y="153"/>
                    <a:pt x="446" y="179"/>
                  </a:cubicBezTo>
                  <a:cubicBezTo>
                    <a:pt x="444" y="179"/>
                    <a:pt x="444" y="179"/>
                    <a:pt x="444" y="179"/>
                  </a:cubicBezTo>
                  <a:cubicBezTo>
                    <a:pt x="444" y="180"/>
                    <a:pt x="444" y="181"/>
                    <a:pt x="444" y="182"/>
                  </a:cubicBezTo>
                  <a:cubicBezTo>
                    <a:pt x="414" y="233"/>
                    <a:pt x="396" y="288"/>
                    <a:pt x="383" y="340"/>
                  </a:cubicBezTo>
                  <a:cubicBezTo>
                    <a:pt x="382" y="341"/>
                    <a:pt x="381" y="341"/>
                    <a:pt x="381" y="341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76" y="364"/>
                    <a:pt x="372" y="385"/>
                    <a:pt x="367" y="405"/>
                  </a:cubicBezTo>
                  <a:cubicBezTo>
                    <a:pt x="365" y="414"/>
                    <a:pt x="363" y="423"/>
                    <a:pt x="361" y="432"/>
                  </a:cubicBezTo>
                  <a:cubicBezTo>
                    <a:pt x="360" y="433"/>
                    <a:pt x="360" y="433"/>
                    <a:pt x="360" y="433"/>
                  </a:cubicBezTo>
                  <a:cubicBezTo>
                    <a:pt x="360" y="433"/>
                    <a:pt x="360" y="433"/>
                    <a:pt x="360" y="433"/>
                  </a:cubicBezTo>
                  <a:cubicBezTo>
                    <a:pt x="357" y="446"/>
                    <a:pt x="354" y="458"/>
                    <a:pt x="351" y="469"/>
                  </a:cubicBezTo>
                  <a:cubicBezTo>
                    <a:pt x="363" y="469"/>
                    <a:pt x="363" y="469"/>
                    <a:pt x="363" y="469"/>
                  </a:cubicBezTo>
                  <a:cubicBezTo>
                    <a:pt x="365" y="460"/>
                    <a:pt x="368" y="450"/>
                    <a:pt x="371" y="439"/>
                  </a:cubicBezTo>
                  <a:cubicBezTo>
                    <a:pt x="372" y="438"/>
                    <a:pt x="373" y="437"/>
                    <a:pt x="375" y="435"/>
                  </a:cubicBezTo>
                  <a:cubicBezTo>
                    <a:pt x="375" y="442"/>
                    <a:pt x="375" y="450"/>
                    <a:pt x="375" y="457"/>
                  </a:cubicBezTo>
                  <a:cubicBezTo>
                    <a:pt x="374" y="461"/>
                    <a:pt x="373" y="465"/>
                    <a:pt x="372" y="469"/>
                  </a:cubicBezTo>
                  <a:cubicBezTo>
                    <a:pt x="399" y="469"/>
                    <a:pt x="399" y="469"/>
                    <a:pt x="399" y="469"/>
                  </a:cubicBezTo>
                  <a:cubicBezTo>
                    <a:pt x="410" y="460"/>
                    <a:pt x="422" y="450"/>
                    <a:pt x="436" y="440"/>
                  </a:cubicBezTo>
                  <a:cubicBezTo>
                    <a:pt x="437" y="450"/>
                    <a:pt x="437" y="460"/>
                    <a:pt x="438" y="469"/>
                  </a:cubicBezTo>
                  <a:cubicBezTo>
                    <a:pt x="449" y="469"/>
                    <a:pt x="449" y="469"/>
                    <a:pt x="449" y="469"/>
                  </a:cubicBezTo>
                  <a:cubicBezTo>
                    <a:pt x="448" y="457"/>
                    <a:pt x="448" y="445"/>
                    <a:pt x="447" y="433"/>
                  </a:cubicBezTo>
                  <a:cubicBezTo>
                    <a:pt x="470" y="418"/>
                    <a:pt x="496" y="402"/>
                    <a:pt x="524" y="388"/>
                  </a:cubicBezTo>
                  <a:cubicBezTo>
                    <a:pt x="524" y="403"/>
                    <a:pt x="524" y="418"/>
                    <a:pt x="524" y="433"/>
                  </a:cubicBezTo>
                  <a:cubicBezTo>
                    <a:pt x="498" y="444"/>
                    <a:pt x="472" y="456"/>
                    <a:pt x="449" y="469"/>
                  </a:cubicBezTo>
                  <a:cubicBezTo>
                    <a:pt x="474" y="469"/>
                    <a:pt x="474" y="469"/>
                    <a:pt x="474" y="469"/>
                  </a:cubicBezTo>
                  <a:cubicBezTo>
                    <a:pt x="490" y="461"/>
                    <a:pt x="507" y="453"/>
                    <a:pt x="525" y="446"/>
                  </a:cubicBezTo>
                  <a:cubicBezTo>
                    <a:pt x="525" y="454"/>
                    <a:pt x="525" y="462"/>
                    <a:pt x="525" y="469"/>
                  </a:cubicBezTo>
                  <a:cubicBezTo>
                    <a:pt x="536" y="469"/>
                    <a:pt x="536" y="469"/>
                    <a:pt x="536" y="469"/>
                  </a:cubicBezTo>
                  <a:cubicBezTo>
                    <a:pt x="536" y="460"/>
                    <a:pt x="536" y="451"/>
                    <a:pt x="536" y="441"/>
                  </a:cubicBezTo>
                  <a:cubicBezTo>
                    <a:pt x="555" y="434"/>
                    <a:pt x="575" y="427"/>
                    <a:pt x="596" y="422"/>
                  </a:cubicBezTo>
                  <a:cubicBezTo>
                    <a:pt x="596" y="438"/>
                    <a:pt x="595" y="454"/>
                    <a:pt x="594" y="469"/>
                  </a:cubicBezTo>
                  <a:cubicBezTo>
                    <a:pt x="605" y="469"/>
                    <a:pt x="605" y="469"/>
                    <a:pt x="605" y="469"/>
                  </a:cubicBezTo>
                  <a:cubicBezTo>
                    <a:pt x="606" y="453"/>
                    <a:pt x="607" y="436"/>
                    <a:pt x="608" y="419"/>
                  </a:cubicBezTo>
                  <a:cubicBezTo>
                    <a:pt x="635" y="413"/>
                    <a:pt x="663" y="409"/>
                    <a:pt x="693" y="407"/>
                  </a:cubicBezTo>
                  <a:cubicBezTo>
                    <a:pt x="690" y="427"/>
                    <a:pt x="688" y="446"/>
                    <a:pt x="685" y="466"/>
                  </a:cubicBezTo>
                  <a:cubicBezTo>
                    <a:pt x="670" y="466"/>
                    <a:pt x="654" y="467"/>
                    <a:pt x="639" y="469"/>
                  </a:cubicBezTo>
                  <a:cubicBezTo>
                    <a:pt x="698" y="469"/>
                    <a:pt x="698" y="469"/>
                    <a:pt x="698" y="469"/>
                  </a:cubicBezTo>
                  <a:cubicBezTo>
                    <a:pt x="698" y="465"/>
                    <a:pt x="698" y="465"/>
                    <a:pt x="698" y="465"/>
                  </a:cubicBezTo>
                  <a:cubicBezTo>
                    <a:pt x="698" y="465"/>
                    <a:pt x="697" y="465"/>
                    <a:pt x="697" y="465"/>
                  </a:cubicBezTo>
                  <a:cubicBezTo>
                    <a:pt x="697" y="461"/>
                    <a:pt x="698" y="456"/>
                    <a:pt x="698" y="452"/>
                  </a:cubicBezTo>
                  <a:cubicBezTo>
                    <a:pt x="698" y="359"/>
                    <a:pt x="698" y="359"/>
                    <a:pt x="698" y="359"/>
                  </a:cubicBezTo>
                  <a:cubicBezTo>
                    <a:pt x="697" y="371"/>
                    <a:pt x="695" y="383"/>
                    <a:pt x="694" y="395"/>
                  </a:cubicBezTo>
                  <a:cubicBezTo>
                    <a:pt x="664" y="396"/>
                    <a:pt x="636" y="400"/>
                    <a:pt x="608" y="407"/>
                  </a:cubicBezTo>
                  <a:cubicBezTo>
                    <a:pt x="609" y="390"/>
                    <a:pt x="610" y="373"/>
                    <a:pt x="611" y="355"/>
                  </a:cubicBezTo>
                  <a:cubicBezTo>
                    <a:pt x="638" y="348"/>
                    <a:pt x="668" y="342"/>
                    <a:pt x="698" y="339"/>
                  </a:cubicBezTo>
                  <a:cubicBezTo>
                    <a:pt x="698" y="327"/>
                    <a:pt x="698" y="327"/>
                    <a:pt x="698" y="327"/>
                  </a:cubicBezTo>
                  <a:cubicBezTo>
                    <a:pt x="668" y="330"/>
                    <a:pt x="639" y="335"/>
                    <a:pt x="611" y="343"/>
                  </a:cubicBezTo>
                  <a:cubicBezTo>
                    <a:pt x="612" y="327"/>
                    <a:pt x="613" y="312"/>
                    <a:pt x="614" y="296"/>
                  </a:cubicBezTo>
                  <a:cubicBezTo>
                    <a:pt x="641" y="288"/>
                    <a:pt x="669" y="281"/>
                    <a:pt x="698" y="277"/>
                  </a:cubicBezTo>
                  <a:cubicBezTo>
                    <a:pt x="698" y="265"/>
                    <a:pt x="698" y="265"/>
                    <a:pt x="698" y="265"/>
                  </a:cubicBezTo>
                  <a:cubicBezTo>
                    <a:pt x="669" y="269"/>
                    <a:pt x="641" y="275"/>
                    <a:pt x="615" y="284"/>
                  </a:cubicBezTo>
                  <a:cubicBezTo>
                    <a:pt x="616" y="267"/>
                    <a:pt x="616" y="249"/>
                    <a:pt x="617" y="232"/>
                  </a:cubicBezTo>
                  <a:cubicBezTo>
                    <a:pt x="643" y="224"/>
                    <a:pt x="670" y="217"/>
                    <a:pt x="698" y="213"/>
                  </a:cubicBezTo>
                  <a:cubicBezTo>
                    <a:pt x="698" y="201"/>
                    <a:pt x="698" y="201"/>
                    <a:pt x="698" y="201"/>
                  </a:cubicBezTo>
                  <a:cubicBezTo>
                    <a:pt x="670" y="205"/>
                    <a:pt x="644" y="212"/>
                    <a:pt x="618" y="220"/>
                  </a:cubicBezTo>
                  <a:cubicBezTo>
                    <a:pt x="619" y="202"/>
                    <a:pt x="620" y="183"/>
                    <a:pt x="621" y="165"/>
                  </a:cubicBezTo>
                  <a:cubicBezTo>
                    <a:pt x="646" y="158"/>
                    <a:pt x="671" y="151"/>
                    <a:pt x="698" y="147"/>
                  </a:cubicBezTo>
                  <a:cubicBezTo>
                    <a:pt x="698" y="134"/>
                    <a:pt x="698" y="134"/>
                    <a:pt x="698" y="134"/>
                  </a:cubicBezTo>
                  <a:cubicBezTo>
                    <a:pt x="672" y="139"/>
                    <a:pt x="646" y="146"/>
                    <a:pt x="622" y="153"/>
                  </a:cubicBezTo>
                  <a:cubicBezTo>
                    <a:pt x="623" y="132"/>
                    <a:pt x="625" y="111"/>
                    <a:pt x="626" y="90"/>
                  </a:cubicBezTo>
                  <a:cubicBezTo>
                    <a:pt x="649" y="82"/>
                    <a:pt x="673" y="75"/>
                    <a:pt x="698" y="69"/>
                  </a:cubicBezTo>
                  <a:cubicBezTo>
                    <a:pt x="698" y="56"/>
                    <a:pt x="698" y="56"/>
                    <a:pt x="698" y="56"/>
                  </a:cubicBezTo>
                  <a:cubicBezTo>
                    <a:pt x="673" y="63"/>
                    <a:pt x="649" y="70"/>
                    <a:pt x="627" y="78"/>
                  </a:cubicBezTo>
                  <a:cubicBezTo>
                    <a:pt x="627" y="71"/>
                    <a:pt x="628" y="64"/>
                    <a:pt x="628" y="57"/>
                  </a:cubicBezTo>
                  <a:cubicBezTo>
                    <a:pt x="650" y="49"/>
                    <a:pt x="673" y="42"/>
                    <a:pt x="698" y="35"/>
                  </a:cubicBezTo>
                  <a:cubicBezTo>
                    <a:pt x="698" y="23"/>
                    <a:pt x="698" y="23"/>
                    <a:pt x="698" y="23"/>
                  </a:cubicBezTo>
                  <a:cubicBezTo>
                    <a:pt x="674" y="29"/>
                    <a:pt x="650" y="36"/>
                    <a:pt x="629" y="44"/>
                  </a:cubicBezTo>
                  <a:cubicBezTo>
                    <a:pt x="629" y="42"/>
                    <a:pt x="629" y="40"/>
                    <a:pt x="630" y="38"/>
                  </a:cubicBezTo>
                  <a:cubicBezTo>
                    <a:pt x="653" y="28"/>
                    <a:pt x="676" y="20"/>
                    <a:pt x="698" y="13"/>
                  </a:cubicBezTo>
                  <a:cubicBezTo>
                    <a:pt x="698" y="0"/>
                    <a:pt x="698" y="0"/>
                    <a:pt x="6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682"/>
            <p:cNvSpPr>
              <a:spLocks noEditPoints="1"/>
            </p:cNvSpPr>
            <p:nvPr/>
          </p:nvSpPr>
          <p:spPr bwMode="auto">
            <a:xfrm>
              <a:off x="2943" y="1174"/>
              <a:ext cx="1293" cy="916"/>
            </a:xfrm>
            <a:custGeom>
              <a:avLst/>
              <a:gdLst>
                <a:gd name="T0" fmla="*/ 867 w 2097"/>
                <a:gd name="T1" fmla="*/ 1469 h 1485"/>
                <a:gd name="T2" fmla="*/ 903 w 2097"/>
                <a:gd name="T3" fmla="*/ 1375 h 1485"/>
                <a:gd name="T4" fmla="*/ 1352 w 2097"/>
                <a:gd name="T5" fmla="*/ 1395 h 1485"/>
                <a:gd name="T6" fmla="*/ 1161 w 2097"/>
                <a:gd name="T7" fmla="*/ 1363 h 1485"/>
                <a:gd name="T8" fmla="*/ 1365 w 2097"/>
                <a:gd name="T9" fmla="*/ 1269 h 1485"/>
                <a:gd name="T10" fmla="*/ 1043 w 2097"/>
                <a:gd name="T11" fmla="*/ 1283 h 1485"/>
                <a:gd name="T12" fmla="*/ 1278 w 2097"/>
                <a:gd name="T13" fmla="*/ 1206 h 1485"/>
                <a:gd name="T14" fmla="*/ 1188 w 2097"/>
                <a:gd name="T15" fmla="*/ 1185 h 1485"/>
                <a:gd name="T16" fmla="*/ 1121 w 2097"/>
                <a:gd name="T17" fmla="*/ 1175 h 1485"/>
                <a:gd name="T18" fmla="*/ 1087 w 2097"/>
                <a:gd name="T19" fmla="*/ 1108 h 1485"/>
                <a:gd name="T20" fmla="*/ 1083 w 2097"/>
                <a:gd name="T21" fmla="*/ 1096 h 1485"/>
                <a:gd name="T22" fmla="*/ 1173 w 2097"/>
                <a:gd name="T23" fmla="*/ 1091 h 1485"/>
                <a:gd name="T24" fmla="*/ 746 w 2097"/>
                <a:gd name="T25" fmla="*/ 1089 h 1485"/>
                <a:gd name="T26" fmla="*/ 1050 w 2097"/>
                <a:gd name="T27" fmla="*/ 1013 h 1485"/>
                <a:gd name="T28" fmla="*/ 843 w 2097"/>
                <a:gd name="T29" fmla="*/ 1041 h 1485"/>
                <a:gd name="T30" fmla="*/ 698 w 2097"/>
                <a:gd name="T31" fmla="*/ 1171 h 1485"/>
                <a:gd name="T32" fmla="*/ 796 w 2097"/>
                <a:gd name="T33" fmla="*/ 1326 h 1485"/>
                <a:gd name="T34" fmla="*/ 1004 w 2097"/>
                <a:gd name="T35" fmla="*/ 1448 h 1485"/>
                <a:gd name="T36" fmla="*/ 1375 w 2097"/>
                <a:gd name="T37" fmla="*/ 1331 h 1485"/>
                <a:gd name="T38" fmla="*/ 1397 w 2097"/>
                <a:gd name="T39" fmla="*/ 990 h 1485"/>
                <a:gd name="T40" fmla="*/ 345 w 2097"/>
                <a:gd name="T41" fmla="*/ 968 h 1485"/>
                <a:gd name="T42" fmla="*/ 142 w 2097"/>
                <a:gd name="T43" fmla="*/ 887 h 1485"/>
                <a:gd name="T44" fmla="*/ 680 w 2097"/>
                <a:gd name="T45" fmla="*/ 893 h 1485"/>
                <a:gd name="T46" fmla="*/ 47 w 2097"/>
                <a:gd name="T47" fmla="*/ 844 h 1485"/>
                <a:gd name="T48" fmla="*/ 536 w 2097"/>
                <a:gd name="T49" fmla="*/ 779 h 1485"/>
                <a:gd name="T50" fmla="*/ 422 w 2097"/>
                <a:gd name="T51" fmla="*/ 803 h 1485"/>
                <a:gd name="T52" fmla="*/ 321 w 2097"/>
                <a:gd name="T53" fmla="*/ 770 h 1485"/>
                <a:gd name="T54" fmla="*/ 461 w 2097"/>
                <a:gd name="T55" fmla="*/ 721 h 1485"/>
                <a:gd name="T56" fmla="*/ 298 w 2097"/>
                <a:gd name="T57" fmla="*/ 625 h 1485"/>
                <a:gd name="T58" fmla="*/ 588 w 2097"/>
                <a:gd name="T59" fmla="*/ 634 h 1485"/>
                <a:gd name="T60" fmla="*/ 313 w 2097"/>
                <a:gd name="T61" fmla="*/ 593 h 1485"/>
                <a:gd name="T62" fmla="*/ 537 w 2097"/>
                <a:gd name="T63" fmla="*/ 519 h 1485"/>
                <a:gd name="T64" fmla="*/ 190 w 2097"/>
                <a:gd name="T65" fmla="*/ 810 h 1485"/>
                <a:gd name="T66" fmla="*/ 109 w 2097"/>
                <a:gd name="T67" fmla="*/ 966 h 1485"/>
                <a:gd name="T68" fmla="*/ 382 w 2097"/>
                <a:gd name="T69" fmla="*/ 941 h 1485"/>
                <a:gd name="T70" fmla="*/ 696 w 2097"/>
                <a:gd name="T71" fmla="*/ 981 h 1485"/>
                <a:gd name="T72" fmla="*/ 688 w 2097"/>
                <a:gd name="T73" fmla="*/ 556 h 1485"/>
                <a:gd name="T74" fmla="*/ 1674 w 2097"/>
                <a:gd name="T75" fmla="*/ 909 h 1485"/>
                <a:gd name="T76" fmla="*/ 1668 w 2097"/>
                <a:gd name="T77" fmla="*/ 860 h 1485"/>
                <a:gd name="T78" fmla="*/ 1709 w 2097"/>
                <a:gd name="T79" fmla="*/ 848 h 1485"/>
                <a:gd name="T80" fmla="*/ 1713 w 2097"/>
                <a:gd name="T81" fmla="*/ 809 h 1485"/>
                <a:gd name="T82" fmla="*/ 1512 w 2097"/>
                <a:gd name="T83" fmla="*/ 792 h 1485"/>
                <a:gd name="T84" fmla="*/ 1671 w 2097"/>
                <a:gd name="T85" fmla="*/ 747 h 1485"/>
                <a:gd name="T86" fmla="*/ 1915 w 2097"/>
                <a:gd name="T87" fmla="*/ 811 h 1485"/>
                <a:gd name="T88" fmla="*/ 1641 w 2097"/>
                <a:gd name="T89" fmla="*/ 703 h 1485"/>
                <a:gd name="T90" fmla="*/ 1710 w 2097"/>
                <a:gd name="T91" fmla="*/ 686 h 1485"/>
                <a:gd name="T92" fmla="*/ 1834 w 2097"/>
                <a:gd name="T93" fmla="*/ 787 h 1485"/>
                <a:gd name="T94" fmla="*/ 1704 w 2097"/>
                <a:gd name="T95" fmla="*/ 648 h 1485"/>
                <a:gd name="T96" fmla="*/ 1944 w 2097"/>
                <a:gd name="T97" fmla="*/ 589 h 1485"/>
                <a:gd name="T98" fmla="*/ 1937 w 2097"/>
                <a:gd name="T99" fmla="*/ 494 h 1485"/>
                <a:gd name="T100" fmla="*/ 1411 w 2097"/>
                <a:gd name="T101" fmla="*/ 876 h 1485"/>
                <a:gd name="T102" fmla="*/ 1626 w 2097"/>
                <a:gd name="T103" fmla="*/ 990 h 1485"/>
                <a:gd name="T104" fmla="*/ 1869 w 2097"/>
                <a:gd name="T105" fmla="*/ 990 h 1485"/>
                <a:gd name="T106" fmla="*/ 2010 w 2097"/>
                <a:gd name="T107" fmla="*/ 556 h 1485"/>
                <a:gd name="T108" fmla="*/ 920 w 2097"/>
                <a:gd name="T109" fmla="*/ 402 h 1485"/>
                <a:gd name="T110" fmla="*/ 936 w 2097"/>
                <a:gd name="T111" fmla="*/ 333 h 1485"/>
                <a:gd name="T112" fmla="*/ 1020 w 2097"/>
                <a:gd name="T113" fmla="*/ 300 h 1485"/>
                <a:gd name="T114" fmla="*/ 1115 w 2097"/>
                <a:gd name="T115" fmla="*/ 183 h 1485"/>
                <a:gd name="T116" fmla="*/ 1106 w 2097"/>
                <a:gd name="T117" fmla="*/ 171 h 1485"/>
                <a:gd name="T118" fmla="*/ 987 w 2097"/>
                <a:gd name="T119" fmla="*/ 66 h 1485"/>
                <a:gd name="T120" fmla="*/ 698 w 2097"/>
                <a:gd name="T121" fmla="*/ 94 h 1485"/>
                <a:gd name="T122" fmla="*/ 913 w 2097"/>
                <a:gd name="T123" fmla="*/ 475 h 1485"/>
                <a:gd name="T124" fmla="*/ 1160 w 2097"/>
                <a:gd name="T125" fmla="*/ 49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7" h="1485">
                  <a:moveTo>
                    <a:pt x="2097" y="1463"/>
                  </a:moveTo>
                  <a:cubicBezTo>
                    <a:pt x="2094" y="1470"/>
                    <a:pt x="2091" y="1477"/>
                    <a:pt x="2088" y="1485"/>
                  </a:cubicBezTo>
                  <a:cubicBezTo>
                    <a:pt x="2097" y="1485"/>
                    <a:pt x="2097" y="1485"/>
                    <a:pt x="2097" y="1485"/>
                  </a:cubicBezTo>
                  <a:cubicBezTo>
                    <a:pt x="2097" y="1463"/>
                    <a:pt x="2097" y="1463"/>
                    <a:pt x="2097" y="1463"/>
                  </a:cubicBezTo>
                  <a:moveTo>
                    <a:pt x="704" y="990"/>
                  </a:moveTo>
                  <a:cubicBezTo>
                    <a:pt x="698" y="990"/>
                    <a:pt x="698" y="990"/>
                    <a:pt x="698" y="990"/>
                  </a:cubicBezTo>
                  <a:cubicBezTo>
                    <a:pt x="698" y="1001"/>
                    <a:pt x="698" y="1001"/>
                    <a:pt x="698" y="1001"/>
                  </a:cubicBezTo>
                  <a:cubicBezTo>
                    <a:pt x="700" y="997"/>
                    <a:pt x="702" y="994"/>
                    <a:pt x="704" y="990"/>
                  </a:cubicBezTo>
                  <a:moveTo>
                    <a:pt x="1016" y="1462"/>
                  </a:moveTo>
                  <a:cubicBezTo>
                    <a:pt x="1016" y="1461"/>
                    <a:pt x="1016" y="1459"/>
                    <a:pt x="1016" y="1458"/>
                  </a:cubicBezTo>
                  <a:cubicBezTo>
                    <a:pt x="1016" y="1454"/>
                    <a:pt x="1016" y="1450"/>
                    <a:pt x="1015" y="1445"/>
                  </a:cubicBezTo>
                  <a:cubicBezTo>
                    <a:pt x="1033" y="1441"/>
                    <a:pt x="1053" y="1436"/>
                    <a:pt x="1072" y="1431"/>
                  </a:cubicBezTo>
                  <a:cubicBezTo>
                    <a:pt x="1072" y="1432"/>
                    <a:pt x="1072" y="1432"/>
                    <a:pt x="1072" y="1433"/>
                  </a:cubicBezTo>
                  <a:cubicBezTo>
                    <a:pt x="1072" y="1437"/>
                    <a:pt x="1072" y="1442"/>
                    <a:pt x="1072" y="1446"/>
                  </a:cubicBezTo>
                  <a:cubicBezTo>
                    <a:pt x="1064" y="1448"/>
                    <a:pt x="1056" y="1450"/>
                    <a:pt x="1048" y="1452"/>
                  </a:cubicBezTo>
                  <a:cubicBezTo>
                    <a:pt x="1037" y="1455"/>
                    <a:pt x="1027" y="1459"/>
                    <a:pt x="1016" y="1462"/>
                  </a:cubicBezTo>
                  <a:moveTo>
                    <a:pt x="1083" y="1443"/>
                  </a:moveTo>
                  <a:cubicBezTo>
                    <a:pt x="1083" y="1440"/>
                    <a:pt x="1083" y="1436"/>
                    <a:pt x="1083" y="1433"/>
                  </a:cubicBezTo>
                  <a:cubicBezTo>
                    <a:pt x="1083" y="1432"/>
                    <a:pt x="1083" y="1430"/>
                    <a:pt x="1083" y="1429"/>
                  </a:cubicBezTo>
                  <a:cubicBezTo>
                    <a:pt x="1106" y="1423"/>
                    <a:pt x="1129" y="1417"/>
                    <a:pt x="1152" y="1411"/>
                  </a:cubicBezTo>
                  <a:cubicBezTo>
                    <a:pt x="1151" y="1417"/>
                    <a:pt x="1151" y="1422"/>
                    <a:pt x="1150" y="1426"/>
                  </a:cubicBezTo>
                  <a:cubicBezTo>
                    <a:pt x="1128" y="1431"/>
                    <a:pt x="1106" y="1437"/>
                    <a:pt x="1083" y="1443"/>
                  </a:cubicBezTo>
                  <a:moveTo>
                    <a:pt x="867" y="1469"/>
                  </a:moveTo>
                  <a:cubicBezTo>
                    <a:pt x="860" y="1449"/>
                    <a:pt x="852" y="1427"/>
                    <a:pt x="842" y="1405"/>
                  </a:cubicBezTo>
                  <a:cubicBezTo>
                    <a:pt x="852" y="1405"/>
                    <a:pt x="861" y="1405"/>
                    <a:pt x="870" y="1404"/>
                  </a:cubicBezTo>
                  <a:cubicBezTo>
                    <a:pt x="884" y="1404"/>
                    <a:pt x="898" y="1403"/>
                    <a:pt x="913" y="1403"/>
                  </a:cubicBezTo>
                  <a:cubicBezTo>
                    <a:pt x="919" y="1422"/>
                    <a:pt x="924" y="1439"/>
                    <a:pt x="928" y="1454"/>
                  </a:cubicBezTo>
                  <a:cubicBezTo>
                    <a:pt x="921" y="1455"/>
                    <a:pt x="915" y="1457"/>
                    <a:pt x="910" y="1458"/>
                  </a:cubicBezTo>
                  <a:cubicBezTo>
                    <a:pt x="895" y="1462"/>
                    <a:pt x="881" y="1465"/>
                    <a:pt x="867" y="1469"/>
                  </a:cubicBezTo>
                  <a:moveTo>
                    <a:pt x="939" y="1451"/>
                  </a:moveTo>
                  <a:cubicBezTo>
                    <a:pt x="935" y="1436"/>
                    <a:pt x="930" y="1420"/>
                    <a:pt x="925" y="1403"/>
                  </a:cubicBezTo>
                  <a:cubicBezTo>
                    <a:pt x="948" y="1402"/>
                    <a:pt x="971" y="1401"/>
                    <a:pt x="995" y="1399"/>
                  </a:cubicBezTo>
                  <a:cubicBezTo>
                    <a:pt x="999" y="1412"/>
                    <a:pt x="1001" y="1425"/>
                    <a:pt x="1003" y="1436"/>
                  </a:cubicBezTo>
                  <a:cubicBezTo>
                    <a:pt x="995" y="1438"/>
                    <a:pt x="987" y="1440"/>
                    <a:pt x="980" y="1441"/>
                  </a:cubicBezTo>
                  <a:cubicBezTo>
                    <a:pt x="965" y="1445"/>
                    <a:pt x="951" y="1448"/>
                    <a:pt x="939" y="1451"/>
                  </a:cubicBezTo>
                  <a:moveTo>
                    <a:pt x="1162" y="1424"/>
                  </a:moveTo>
                  <a:cubicBezTo>
                    <a:pt x="1162" y="1419"/>
                    <a:pt x="1163" y="1414"/>
                    <a:pt x="1163" y="1409"/>
                  </a:cubicBezTo>
                  <a:cubicBezTo>
                    <a:pt x="1181" y="1404"/>
                    <a:pt x="1198" y="1399"/>
                    <a:pt x="1216" y="1395"/>
                  </a:cubicBezTo>
                  <a:cubicBezTo>
                    <a:pt x="1215" y="1401"/>
                    <a:pt x="1213" y="1407"/>
                    <a:pt x="1212" y="1413"/>
                  </a:cubicBezTo>
                  <a:cubicBezTo>
                    <a:pt x="1195" y="1416"/>
                    <a:pt x="1179" y="1420"/>
                    <a:pt x="1162" y="1424"/>
                  </a:cubicBezTo>
                  <a:moveTo>
                    <a:pt x="1014" y="1433"/>
                  </a:moveTo>
                  <a:cubicBezTo>
                    <a:pt x="1012" y="1422"/>
                    <a:pt x="1010" y="1411"/>
                    <a:pt x="1006" y="1398"/>
                  </a:cubicBezTo>
                  <a:cubicBezTo>
                    <a:pt x="1027" y="1397"/>
                    <a:pt x="1048" y="1395"/>
                    <a:pt x="1069" y="1392"/>
                  </a:cubicBezTo>
                  <a:cubicBezTo>
                    <a:pt x="1070" y="1402"/>
                    <a:pt x="1071" y="1411"/>
                    <a:pt x="1072" y="1419"/>
                  </a:cubicBezTo>
                  <a:cubicBezTo>
                    <a:pt x="1052" y="1424"/>
                    <a:pt x="1032" y="1429"/>
                    <a:pt x="1014" y="1433"/>
                  </a:cubicBezTo>
                  <a:moveTo>
                    <a:pt x="750" y="1398"/>
                  </a:moveTo>
                  <a:cubicBezTo>
                    <a:pt x="748" y="1394"/>
                    <a:pt x="747" y="1391"/>
                    <a:pt x="745" y="1388"/>
                  </a:cubicBezTo>
                  <a:cubicBezTo>
                    <a:pt x="767" y="1387"/>
                    <a:pt x="793" y="1385"/>
                    <a:pt x="821" y="1383"/>
                  </a:cubicBezTo>
                  <a:cubicBezTo>
                    <a:pt x="822" y="1387"/>
                    <a:pt x="824" y="1390"/>
                    <a:pt x="825" y="1394"/>
                  </a:cubicBezTo>
                  <a:cubicBezTo>
                    <a:pt x="799" y="1395"/>
                    <a:pt x="773" y="1396"/>
                    <a:pt x="750" y="1398"/>
                  </a:cubicBezTo>
                  <a:moveTo>
                    <a:pt x="1083" y="1416"/>
                  </a:moveTo>
                  <a:cubicBezTo>
                    <a:pt x="1082" y="1408"/>
                    <a:pt x="1081" y="1400"/>
                    <a:pt x="1080" y="1391"/>
                  </a:cubicBezTo>
                  <a:cubicBezTo>
                    <a:pt x="1104" y="1387"/>
                    <a:pt x="1128" y="1383"/>
                    <a:pt x="1151" y="1378"/>
                  </a:cubicBezTo>
                  <a:cubicBezTo>
                    <a:pt x="1152" y="1385"/>
                    <a:pt x="1152" y="1392"/>
                    <a:pt x="1152" y="1399"/>
                  </a:cubicBezTo>
                  <a:cubicBezTo>
                    <a:pt x="1129" y="1405"/>
                    <a:pt x="1105" y="1411"/>
                    <a:pt x="1083" y="1416"/>
                  </a:cubicBezTo>
                  <a:moveTo>
                    <a:pt x="838" y="1393"/>
                  </a:moveTo>
                  <a:cubicBezTo>
                    <a:pt x="836" y="1390"/>
                    <a:pt x="834" y="1386"/>
                    <a:pt x="833" y="1382"/>
                  </a:cubicBezTo>
                  <a:cubicBezTo>
                    <a:pt x="855" y="1380"/>
                    <a:pt x="879" y="1378"/>
                    <a:pt x="903" y="1375"/>
                  </a:cubicBezTo>
                  <a:cubicBezTo>
                    <a:pt x="905" y="1380"/>
                    <a:pt x="907" y="1386"/>
                    <a:pt x="909" y="1391"/>
                  </a:cubicBezTo>
                  <a:cubicBezTo>
                    <a:pt x="896" y="1392"/>
                    <a:pt x="883" y="1392"/>
                    <a:pt x="870" y="1392"/>
                  </a:cubicBezTo>
                  <a:cubicBezTo>
                    <a:pt x="859" y="1393"/>
                    <a:pt x="848" y="1393"/>
                    <a:pt x="838" y="1393"/>
                  </a:cubicBezTo>
                  <a:moveTo>
                    <a:pt x="1224" y="1411"/>
                  </a:moveTo>
                  <a:cubicBezTo>
                    <a:pt x="1225" y="1405"/>
                    <a:pt x="1226" y="1398"/>
                    <a:pt x="1227" y="1391"/>
                  </a:cubicBezTo>
                  <a:cubicBezTo>
                    <a:pt x="1249" y="1385"/>
                    <a:pt x="1270" y="1379"/>
                    <a:pt x="1290" y="1373"/>
                  </a:cubicBezTo>
                  <a:cubicBezTo>
                    <a:pt x="1289" y="1383"/>
                    <a:pt x="1288" y="1393"/>
                    <a:pt x="1286" y="1402"/>
                  </a:cubicBezTo>
                  <a:cubicBezTo>
                    <a:pt x="1266" y="1404"/>
                    <a:pt x="1245" y="1408"/>
                    <a:pt x="1224" y="1411"/>
                  </a:cubicBezTo>
                  <a:moveTo>
                    <a:pt x="921" y="1391"/>
                  </a:moveTo>
                  <a:cubicBezTo>
                    <a:pt x="919" y="1385"/>
                    <a:pt x="917" y="1379"/>
                    <a:pt x="915" y="1374"/>
                  </a:cubicBezTo>
                  <a:cubicBezTo>
                    <a:pt x="924" y="1373"/>
                    <a:pt x="933" y="1372"/>
                    <a:pt x="942" y="1370"/>
                  </a:cubicBezTo>
                  <a:cubicBezTo>
                    <a:pt x="957" y="1368"/>
                    <a:pt x="971" y="1366"/>
                    <a:pt x="985" y="1364"/>
                  </a:cubicBezTo>
                  <a:cubicBezTo>
                    <a:pt x="988" y="1372"/>
                    <a:pt x="990" y="1380"/>
                    <a:pt x="992" y="1387"/>
                  </a:cubicBezTo>
                  <a:cubicBezTo>
                    <a:pt x="968" y="1389"/>
                    <a:pt x="944" y="1390"/>
                    <a:pt x="921" y="1391"/>
                  </a:cubicBezTo>
                  <a:moveTo>
                    <a:pt x="1163" y="1396"/>
                  </a:moveTo>
                  <a:cubicBezTo>
                    <a:pt x="1163" y="1389"/>
                    <a:pt x="1163" y="1383"/>
                    <a:pt x="1162" y="1375"/>
                  </a:cubicBezTo>
                  <a:cubicBezTo>
                    <a:pt x="1181" y="1371"/>
                    <a:pt x="1200" y="1365"/>
                    <a:pt x="1218" y="1359"/>
                  </a:cubicBezTo>
                  <a:cubicBezTo>
                    <a:pt x="1218" y="1360"/>
                    <a:pt x="1218" y="1361"/>
                    <a:pt x="1218" y="1362"/>
                  </a:cubicBezTo>
                  <a:cubicBezTo>
                    <a:pt x="1218" y="1369"/>
                    <a:pt x="1217" y="1376"/>
                    <a:pt x="1217" y="1382"/>
                  </a:cubicBezTo>
                  <a:cubicBezTo>
                    <a:pt x="1199" y="1387"/>
                    <a:pt x="1181" y="1391"/>
                    <a:pt x="1163" y="1396"/>
                  </a:cubicBezTo>
                  <a:moveTo>
                    <a:pt x="1003" y="1386"/>
                  </a:moveTo>
                  <a:cubicBezTo>
                    <a:pt x="1001" y="1378"/>
                    <a:pt x="999" y="1370"/>
                    <a:pt x="996" y="1362"/>
                  </a:cubicBezTo>
                  <a:cubicBezTo>
                    <a:pt x="1019" y="1359"/>
                    <a:pt x="1040" y="1355"/>
                    <a:pt x="1061" y="1350"/>
                  </a:cubicBezTo>
                  <a:cubicBezTo>
                    <a:pt x="1063" y="1360"/>
                    <a:pt x="1065" y="1370"/>
                    <a:pt x="1067" y="1380"/>
                  </a:cubicBezTo>
                  <a:cubicBezTo>
                    <a:pt x="1046" y="1383"/>
                    <a:pt x="1024" y="1385"/>
                    <a:pt x="1003" y="1386"/>
                  </a:cubicBezTo>
                  <a:moveTo>
                    <a:pt x="1298" y="1400"/>
                  </a:moveTo>
                  <a:cubicBezTo>
                    <a:pt x="1300" y="1391"/>
                    <a:pt x="1301" y="1380"/>
                    <a:pt x="1302" y="1370"/>
                  </a:cubicBezTo>
                  <a:cubicBezTo>
                    <a:pt x="1324" y="1363"/>
                    <a:pt x="1344" y="1356"/>
                    <a:pt x="1361" y="1349"/>
                  </a:cubicBezTo>
                  <a:cubicBezTo>
                    <a:pt x="1359" y="1365"/>
                    <a:pt x="1356" y="1381"/>
                    <a:pt x="1352" y="1395"/>
                  </a:cubicBezTo>
                  <a:cubicBezTo>
                    <a:pt x="1334" y="1396"/>
                    <a:pt x="1316" y="1398"/>
                    <a:pt x="1298" y="1400"/>
                  </a:cubicBezTo>
                  <a:moveTo>
                    <a:pt x="739" y="1376"/>
                  </a:moveTo>
                  <a:cubicBezTo>
                    <a:pt x="735" y="1365"/>
                    <a:pt x="730" y="1355"/>
                    <a:pt x="725" y="1345"/>
                  </a:cubicBezTo>
                  <a:cubicBezTo>
                    <a:pt x="747" y="1343"/>
                    <a:pt x="773" y="1341"/>
                    <a:pt x="801" y="1338"/>
                  </a:cubicBezTo>
                  <a:cubicBezTo>
                    <a:pt x="806" y="1349"/>
                    <a:pt x="811" y="1360"/>
                    <a:pt x="816" y="1371"/>
                  </a:cubicBezTo>
                  <a:cubicBezTo>
                    <a:pt x="788" y="1373"/>
                    <a:pt x="762" y="1375"/>
                    <a:pt x="739" y="1376"/>
                  </a:cubicBezTo>
                  <a:moveTo>
                    <a:pt x="1078" y="1379"/>
                  </a:moveTo>
                  <a:cubicBezTo>
                    <a:pt x="1076" y="1369"/>
                    <a:pt x="1074" y="1358"/>
                    <a:pt x="1072" y="1348"/>
                  </a:cubicBezTo>
                  <a:cubicBezTo>
                    <a:pt x="1097" y="1343"/>
                    <a:pt x="1121" y="1337"/>
                    <a:pt x="1143" y="1331"/>
                  </a:cubicBezTo>
                  <a:cubicBezTo>
                    <a:pt x="1146" y="1343"/>
                    <a:pt x="1148" y="1354"/>
                    <a:pt x="1150" y="1366"/>
                  </a:cubicBezTo>
                  <a:cubicBezTo>
                    <a:pt x="1126" y="1371"/>
                    <a:pt x="1102" y="1376"/>
                    <a:pt x="1078" y="1379"/>
                  </a:cubicBezTo>
                  <a:moveTo>
                    <a:pt x="828" y="1370"/>
                  </a:moveTo>
                  <a:cubicBezTo>
                    <a:pt x="823" y="1358"/>
                    <a:pt x="818" y="1347"/>
                    <a:pt x="813" y="1336"/>
                  </a:cubicBezTo>
                  <a:cubicBezTo>
                    <a:pt x="836" y="1333"/>
                    <a:pt x="860" y="1330"/>
                    <a:pt x="885" y="1326"/>
                  </a:cubicBezTo>
                  <a:cubicBezTo>
                    <a:pt x="890" y="1338"/>
                    <a:pt x="894" y="1351"/>
                    <a:pt x="899" y="1363"/>
                  </a:cubicBezTo>
                  <a:cubicBezTo>
                    <a:pt x="874" y="1366"/>
                    <a:pt x="850" y="1368"/>
                    <a:pt x="828" y="1370"/>
                  </a:cubicBezTo>
                  <a:moveTo>
                    <a:pt x="1228" y="1379"/>
                  </a:moveTo>
                  <a:cubicBezTo>
                    <a:pt x="1229" y="1373"/>
                    <a:pt x="1229" y="1368"/>
                    <a:pt x="1229" y="1363"/>
                  </a:cubicBezTo>
                  <a:cubicBezTo>
                    <a:pt x="1229" y="1360"/>
                    <a:pt x="1229" y="1358"/>
                    <a:pt x="1229" y="1355"/>
                  </a:cubicBezTo>
                  <a:cubicBezTo>
                    <a:pt x="1251" y="1347"/>
                    <a:pt x="1272" y="1337"/>
                    <a:pt x="1292" y="1325"/>
                  </a:cubicBezTo>
                  <a:cubicBezTo>
                    <a:pt x="1292" y="1330"/>
                    <a:pt x="1292" y="1335"/>
                    <a:pt x="1292" y="1339"/>
                  </a:cubicBezTo>
                  <a:cubicBezTo>
                    <a:pt x="1292" y="1346"/>
                    <a:pt x="1292" y="1353"/>
                    <a:pt x="1291" y="1360"/>
                  </a:cubicBezTo>
                  <a:cubicBezTo>
                    <a:pt x="1271" y="1366"/>
                    <a:pt x="1250" y="1373"/>
                    <a:pt x="1228" y="1379"/>
                  </a:cubicBezTo>
                  <a:moveTo>
                    <a:pt x="911" y="1362"/>
                  </a:moveTo>
                  <a:cubicBezTo>
                    <a:pt x="906" y="1349"/>
                    <a:pt x="901" y="1336"/>
                    <a:pt x="896" y="1325"/>
                  </a:cubicBezTo>
                  <a:cubicBezTo>
                    <a:pt x="920" y="1321"/>
                    <a:pt x="944" y="1317"/>
                    <a:pt x="968" y="1312"/>
                  </a:cubicBezTo>
                  <a:cubicBezTo>
                    <a:pt x="972" y="1325"/>
                    <a:pt x="977" y="1338"/>
                    <a:pt x="981" y="1352"/>
                  </a:cubicBezTo>
                  <a:cubicBezTo>
                    <a:pt x="957" y="1356"/>
                    <a:pt x="934" y="1359"/>
                    <a:pt x="911" y="1362"/>
                  </a:cubicBezTo>
                  <a:moveTo>
                    <a:pt x="1161" y="1363"/>
                  </a:moveTo>
                  <a:cubicBezTo>
                    <a:pt x="1159" y="1352"/>
                    <a:pt x="1157" y="1340"/>
                    <a:pt x="1154" y="1328"/>
                  </a:cubicBezTo>
                  <a:cubicBezTo>
                    <a:pt x="1175" y="1321"/>
                    <a:pt x="1195" y="1315"/>
                    <a:pt x="1214" y="1308"/>
                  </a:cubicBezTo>
                  <a:cubicBezTo>
                    <a:pt x="1215" y="1321"/>
                    <a:pt x="1217" y="1334"/>
                    <a:pt x="1217" y="1347"/>
                  </a:cubicBezTo>
                  <a:cubicBezTo>
                    <a:pt x="1199" y="1353"/>
                    <a:pt x="1180" y="1359"/>
                    <a:pt x="1161" y="1363"/>
                  </a:cubicBezTo>
                  <a:moveTo>
                    <a:pt x="993" y="1350"/>
                  </a:moveTo>
                  <a:cubicBezTo>
                    <a:pt x="988" y="1336"/>
                    <a:pt x="983" y="1322"/>
                    <a:pt x="979" y="1310"/>
                  </a:cubicBezTo>
                  <a:cubicBezTo>
                    <a:pt x="1001" y="1305"/>
                    <a:pt x="1024" y="1300"/>
                    <a:pt x="1046" y="1295"/>
                  </a:cubicBezTo>
                  <a:cubicBezTo>
                    <a:pt x="1050" y="1308"/>
                    <a:pt x="1054" y="1323"/>
                    <a:pt x="1058" y="1339"/>
                  </a:cubicBezTo>
                  <a:cubicBezTo>
                    <a:pt x="1036" y="1343"/>
                    <a:pt x="1014" y="1347"/>
                    <a:pt x="993" y="1350"/>
                  </a:cubicBezTo>
                  <a:moveTo>
                    <a:pt x="808" y="1325"/>
                  </a:moveTo>
                  <a:cubicBezTo>
                    <a:pt x="804" y="1316"/>
                    <a:pt x="801" y="1309"/>
                    <a:pt x="798" y="1303"/>
                  </a:cubicBezTo>
                  <a:cubicBezTo>
                    <a:pt x="820" y="1299"/>
                    <a:pt x="844" y="1293"/>
                    <a:pt x="868" y="1287"/>
                  </a:cubicBezTo>
                  <a:cubicBezTo>
                    <a:pt x="871" y="1296"/>
                    <a:pt x="874" y="1305"/>
                    <a:pt x="876" y="1316"/>
                  </a:cubicBezTo>
                  <a:cubicBezTo>
                    <a:pt x="853" y="1319"/>
                    <a:pt x="830" y="1322"/>
                    <a:pt x="808" y="1325"/>
                  </a:cubicBezTo>
                  <a:moveTo>
                    <a:pt x="1228" y="1342"/>
                  </a:moveTo>
                  <a:cubicBezTo>
                    <a:pt x="1228" y="1330"/>
                    <a:pt x="1226" y="1317"/>
                    <a:pt x="1225" y="1304"/>
                  </a:cubicBezTo>
                  <a:cubicBezTo>
                    <a:pt x="1248" y="1295"/>
                    <a:pt x="1269" y="1285"/>
                    <a:pt x="1288" y="1274"/>
                  </a:cubicBezTo>
                  <a:cubicBezTo>
                    <a:pt x="1289" y="1287"/>
                    <a:pt x="1290" y="1299"/>
                    <a:pt x="1291" y="1312"/>
                  </a:cubicBezTo>
                  <a:cubicBezTo>
                    <a:pt x="1271" y="1324"/>
                    <a:pt x="1250" y="1334"/>
                    <a:pt x="1228" y="1342"/>
                  </a:cubicBezTo>
                  <a:moveTo>
                    <a:pt x="1069" y="1336"/>
                  </a:moveTo>
                  <a:cubicBezTo>
                    <a:pt x="1065" y="1321"/>
                    <a:pt x="1061" y="1306"/>
                    <a:pt x="1057" y="1292"/>
                  </a:cubicBezTo>
                  <a:cubicBezTo>
                    <a:pt x="1081" y="1286"/>
                    <a:pt x="1105" y="1279"/>
                    <a:pt x="1128" y="1271"/>
                  </a:cubicBezTo>
                  <a:cubicBezTo>
                    <a:pt x="1133" y="1286"/>
                    <a:pt x="1137" y="1302"/>
                    <a:pt x="1141" y="1319"/>
                  </a:cubicBezTo>
                  <a:cubicBezTo>
                    <a:pt x="1117" y="1325"/>
                    <a:pt x="1093" y="1331"/>
                    <a:pt x="1069" y="1336"/>
                  </a:cubicBezTo>
                  <a:moveTo>
                    <a:pt x="1303" y="1357"/>
                  </a:moveTo>
                  <a:cubicBezTo>
                    <a:pt x="1303" y="1351"/>
                    <a:pt x="1303" y="1344"/>
                    <a:pt x="1303" y="1338"/>
                  </a:cubicBezTo>
                  <a:cubicBezTo>
                    <a:pt x="1303" y="1331"/>
                    <a:pt x="1303" y="1325"/>
                    <a:pt x="1303" y="1319"/>
                  </a:cubicBezTo>
                  <a:cubicBezTo>
                    <a:pt x="1325" y="1305"/>
                    <a:pt x="1346" y="1288"/>
                    <a:pt x="1364" y="1269"/>
                  </a:cubicBezTo>
                  <a:cubicBezTo>
                    <a:pt x="1365" y="1269"/>
                    <a:pt x="1365" y="1269"/>
                    <a:pt x="1365" y="1269"/>
                  </a:cubicBezTo>
                  <a:cubicBezTo>
                    <a:pt x="1365" y="1276"/>
                    <a:pt x="1365" y="1284"/>
                    <a:pt x="1365" y="1291"/>
                  </a:cubicBezTo>
                  <a:cubicBezTo>
                    <a:pt x="1365" y="1306"/>
                    <a:pt x="1364" y="1321"/>
                    <a:pt x="1363" y="1336"/>
                  </a:cubicBezTo>
                  <a:cubicBezTo>
                    <a:pt x="1346" y="1343"/>
                    <a:pt x="1325" y="1350"/>
                    <a:pt x="1303" y="1357"/>
                  </a:cubicBezTo>
                  <a:moveTo>
                    <a:pt x="778" y="1290"/>
                  </a:moveTo>
                  <a:cubicBezTo>
                    <a:pt x="804" y="1283"/>
                    <a:pt x="832" y="1275"/>
                    <a:pt x="861" y="1266"/>
                  </a:cubicBezTo>
                  <a:cubicBezTo>
                    <a:pt x="861" y="1267"/>
                    <a:pt x="862" y="1268"/>
                    <a:pt x="862" y="1270"/>
                  </a:cubicBezTo>
                  <a:cubicBezTo>
                    <a:pt x="833" y="1278"/>
                    <a:pt x="804" y="1285"/>
                    <a:pt x="778" y="1290"/>
                  </a:cubicBezTo>
                  <a:moveTo>
                    <a:pt x="892" y="1313"/>
                  </a:moveTo>
                  <a:cubicBezTo>
                    <a:pt x="887" y="1301"/>
                    <a:pt x="883" y="1292"/>
                    <a:pt x="880" y="1284"/>
                  </a:cubicBezTo>
                  <a:cubicBezTo>
                    <a:pt x="903" y="1279"/>
                    <a:pt x="926" y="1272"/>
                    <a:pt x="950" y="1265"/>
                  </a:cubicBezTo>
                  <a:cubicBezTo>
                    <a:pt x="952" y="1271"/>
                    <a:pt x="955" y="1277"/>
                    <a:pt x="958" y="1284"/>
                  </a:cubicBezTo>
                  <a:cubicBezTo>
                    <a:pt x="958" y="1286"/>
                    <a:pt x="958" y="1287"/>
                    <a:pt x="959" y="1288"/>
                  </a:cubicBezTo>
                  <a:cubicBezTo>
                    <a:pt x="959" y="1288"/>
                    <a:pt x="959" y="1288"/>
                    <a:pt x="959" y="1288"/>
                  </a:cubicBezTo>
                  <a:cubicBezTo>
                    <a:pt x="961" y="1292"/>
                    <a:pt x="962" y="1296"/>
                    <a:pt x="964" y="1301"/>
                  </a:cubicBezTo>
                  <a:cubicBezTo>
                    <a:pt x="939" y="1305"/>
                    <a:pt x="915" y="1310"/>
                    <a:pt x="892" y="1313"/>
                  </a:cubicBezTo>
                  <a:moveTo>
                    <a:pt x="731" y="1289"/>
                  </a:moveTo>
                  <a:cubicBezTo>
                    <a:pt x="767" y="1279"/>
                    <a:pt x="809" y="1266"/>
                    <a:pt x="854" y="1247"/>
                  </a:cubicBezTo>
                  <a:cubicBezTo>
                    <a:pt x="855" y="1249"/>
                    <a:pt x="856" y="1252"/>
                    <a:pt x="857" y="1255"/>
                  </a:cubicBezTo>
                  <a:cubicBezTo>
                    <a:pt x="810" y="1270"/>
                    <a:pt x="767" y="1281"/>
                    <a:pt x="731" y="1289"/>
                  </a:cubicBezTo>
                  <a:moveTo>
                    <a:pt x="1152" y="1315"/>
                  </a:moveTo>
                  <a:cubicBezTo>
                    <a:pt x="1148" y="1299"/>
                    <a:pt x="1143" y="1282"/>
                    <a:pt x="1139" y="1268"/>
                  </a:cubicBezTo>
                  <a:cubicBezTo>
                    <a:pt x="1161" y="1260"/>
                    <a:pt x="1182" y="1252"/>
                    <a:pt x="1203" y="1244"/>
                  </a:cubicBezTo>
                  <a:cubicBezTo>
                    <a:pt x="1206" y="1259"/>
                    <a:pt x="1209" y="1277"/>
                    <a:pt x="1212" y="1295"/>
                  </a:cubicBezTo>
                  <a:cubicBezTo>
                    <a:pt x="1193" y="1303"/>
                    <a:pt x="1172" y="1309"/>
                    <a:pt x="1152" y="1315"/>
                  </a:cubicBezTo>
                  <a:moveTo>
                    <a:pt x="975" y="1298"/>
                  </a:moveTo>
                  <a:cubicBezTo>
                    <a:pt x="972" y="1292"/>
                    <a:pt x="970" y="1286"/>
                    <a:pt x="968" y="1280"/>
                  </a:cubicBezTo>
                  <a:cubicBezTo>
                    <a:pt x="966" y="1274"/>
                    <a:pt x="965" y="1267"/>
                    <a:pt x="963" y="1261"/>
                  </a:cubicBezTo>
                  <a:cubicBezTo>
                    <a:pt x="984" y="1254"/>
                    <a:pt x="1006" y="1247"/>
                    <a:pt x="1029" y="1238"/>
                  </a:cubicBezTo>
                  <a:cubicBezTo>
                    <a:pt x="1032" y="1247"/>
                    <a:pt x="1037" y="1263"/>
                    <a:pt x="1043" y="1283"/>
                  </a:cubicBezTo>
                  <a:cubicBezTo>
                    <a:pt x="1020" y="1289"/>
                    <a:pt x="997" y="1294"/>
                    <a:pt x="975" y="1298"/>
                  </a:cubicBezTo>
                  <a:moveTo>
                    <a:pt x="873" y="1267"/>
                  </a:moveTo>
                  <a:cubicBezTo>
                    <a:pt x="873" y="1265"/>
                    <a:pt x="872" y="1263"/>
                    <a:pt x="872" y="1262"/>
                  </a:cubicBezTo>
                  <a:cubicBezTo>
                    <a:pt x="895" y="1254"/>
                    <a:pt x="918" y="1245"/>
                    <a:pt x="943" y="1234"/>
                  </a:cubicBezTo>
                  <a:cubicBezTo>
                    <a:pt x="944" y="1237"/>
                    <a:pt x="945" y="1240"/>
                    <a:pt x="946" y="1243"/>
                  </a:cubicBezTo>
                  <a:cubicBezTo>
                    <a:pt x="921" y="1252"/>
                    <a:pt x="897" y="1260"/>
                    <a:pt x="873" y="1267"/>
                  </a:cubicBezTo>
                  <a:moveTo>
                    <a:pt x="1302" y="1305"/>
                  </a:moveTo>
                  <a:cubicBezTo>
                    <a:pt x="1301" y="1293"/>
                    <a:pt x="1300" y="1280"/>
                    <a:pt x="1299" y="1268"/>
                  </a:cubicBezTo>
                  <a:cubicBezTo>
                    <a:pt x="1323" y="1254"/>
                    <a:pt x="1344" y="1239"/>
                    <a:pt x="1361" y="1222"/>
                  </a:cubicBezTo>
                  <a:cubicBezTo>
                    <a:pt x="1362" y="1232"/>
                    <a:pt x="1363" y="1243"/>
                    <a:pt x="1364" y="1254"/>
                  </a:cubicBezTo>
                  <a:cubicBezTo>
                    <a:pt x="1361" y="1256"/>
                    <a:pt x="1359" y="1258"/>
                    <a:pt x="1356" y="1261"/>
                  </a:cubicBezTo>
                  <a:cubicBezTo>
                    <a:pt x="1340" y="1278"/>
                    <a:pt x="1322" y="1292"/>
                    <a:pt x="1302" y="1305"/>
                  </a:cubicBezTo>
                  <a:moveTo>
                    <a:pt x="980" y="1243"/>
                  </a:moveTo>
                  <a:cubicBezTo>
                    <a:pt x="997" y="1236"/>
                    <a:pt x="1013" y="1229"/>
                    <a:pt x="1030" y="1222"/>
                  </a:cubicBezTo>
                  <a:cubicBezTo>
                    <a:pt x="1030" y="1223"/>
                    <a:pt x="1031" y="1224"/>
                    <a:pt x="1031" y="1225"/>
                  </a:cubicBezTo>
                  <a:cubicBezTo>
                    <a:pt x="1014" y="1231"/>
                    <a:pt x="997" y="1237"/>
                    <a:pt x="980" y="1243"/>
                  </a:cubicBezTo>
                  <a:moveTo>
                    <a:pt x="741" y="1257"/>
                  </a:moveTo>
                  <a:cubicBezTo>
                    <a:pt x="769" y="1244"/>
                    <a:pt x="801" y="1229"/>
                    <a:pt x="834" y="1210"/>
                  </a:cubicBezTo>
                  <a:cubicBezTo>
                    <a:pt x="834" y="1210"/>
                    <a:pt x="834" y="1210"/>
                    <a:pt x="834" y="1210"/>
                  </a:cubicBezTo>
                  <a:cubicBezTo>
                    <a:pt x="834" y="1210"/>
                    <a:pt x="835" y="1212"/>
                    <a:pt x="838" y="1216"/>
                  </a:cubicBezTo>
                  <a:cubicBezTo>
                    <a:pt x="803" y="1233"/>
                    <a:pt x="770" y="1246"/>
                    <a:pt x="741" y="1257"/>
                  </a:cubicBezTo>
                  <a:moveTo>
                    <a:pt x="867" y="1251"/>
                  </a:moveTo>
                  <a:cubicBezTo>
                    <a:pt x="866" y="1248"/>
                    <a:pt x="865" y="1245"/>
                    <a:pt x="864" y="1243"/>
                  </a:cubicBezTo>
                  <a:cubicBezTo>
                    <a:pt x="887" y="1233"/>
                    <a:pt x="910" y="1222"/>
                    <a:pt x="934" y="1210"/>
                  </a:cubicBezTo>
                  <a:cubicBezTo>
                    <a:pt x="936" y="1214"/>
                    <a:pt x="937" y="1218"/>
                    <a:pt x="939" y="1223"/>
                  </a:cubicBezTo>
                  <a:cubicBezTo>
                    <a:pt x="914" y="1234"/>
                    <a:pt x="891" y="1243"/>
                    <a:pt x="867" y="1251"/>
                  </a:cubicBezTo>
                  <a:moveTo>
                    <a:pt x="1223" y="1291"/>
                  </a:moveTo>
                  <a:cubicBezTo>
                    <a:pt x="1220" y="1273"/>
                    <a:pt x="1217" y="1255"/>
                    <a:pt x="1213" y="1239"/>
                  </a:cubicBezTo>
                  <a:cubicBezTo>
                    <a:pt x="1236" y="1229"/>
                    <a:pt x="1258" y="1218"/>
                    <a:pt x="1278" y="1206"/>
                  </a:cubicBezTo>
                  <a:cubicBezTo>
                    <a:pt x="1281" y="1222"/>
                    <a:pt x="1284" y="1241"/>
                    <a:pt x="1286" y="1262"/>
                  </a:cubicBezTo>
                  <a:cubicBezTo>
                    <a:pt x="1267" y="1272"/>
                    <a:pt x="1245" y="1282"/>
                    <a:pt x="1223" y="1291"/>
                  </a:cubicBezTo>
                  <a:moveTo>
                    <a:pt x="715" y="1207"/>
                  </a:moveTo>
                  <a:cubicBezTo>
                    <a:pt x="718" y="1205"/>
                    <a:pt x="720" y="1204"/>
                    <a:pt x="723" y="1202"/>
                  </a:cubicBezTo>
                  <a:cubicBezTo>
                    <a:pt x="724" y="1202"/>
                    <a:pt x="725" y="1202"/>
                    <a:pt x="726" y="1202"/>
                  </a:cubicBezTo>
                  <a:cubicBezTo>
                    <a:pt x="722" y="1204"/>
                    <a:pt x="718" y="1205"/>
                    <a:pt x="715" y="1207"/>
                  </a:cubicBezTo>
                  <a:moveTo>
                    <a:pt x="956" y="1239"/>
                  </a:moveTo>
                  <a:cubicBezTo>
                    <a:pt x="955" y="1236"/>
                    <a:pt x="954" y="1233"/>
                    <a:pt x="953" y="1229"/>
                  </a:cubicBezTo>
                  <a:cubicBezTo>
                    <a:pt x="976" y="1219"/>
                    <a:pt x="999" y="1208"/>
                    <a:pt x="1022" y="1195"/>
                  </a:cubicBezTo>
                  <a:cubicBezTo>
                    <a:pt x="1023" y="1200"/>
                    <a:pt x="1025" y="1205"/>
                    <a:pt x="1027" y="1210"/>
                  </a:cubicBezTo>
                  <a:cubicBezTo>
                    <a:pt x="1003" y="1221"/>
                    <a:pt x="979" y="1231"/>
                    <a:pt x="956" y="1239"/>
                  </a:cubicBezTo>
                  <a:moveTo>
                    <a:pt x="1042" y="1221"/>
                  </a:moveTo>
                  <a:cubicBezTo>
                    <a:pt x="1041" y="1220"/>
                    <a:pt x="1041" y="1218"/>
                    <a:pt x="1040" y="1217"/>
                  </a:cubicBezTo>
                  <a:cubicBezTo>
                    <a:pt x="1064" y="1206"/>
                    <a:pt x="1087" y="1194"/>
                    <a:pt x="1111" y="1181"/>
                  </a:cubicBezTo>
                  <a:cubicBezTo>
                    <a:pt x="1112" y="1185"/>
                    <a:pt x="1113" y="1188"/>
                    <a:pt x="1114" y="1192"/>
                  </a:cubicBezTo>
                  <a:cubicBezTo>
                    <a:pt x="1089" y="1203"/>
                    <a:pt x="1065" y="1212"/>
                    <a:pt x="1042" y="1221"/>
                  </a:cubicBezTo>
                  <a:moveTo>
                    <a:pt x="859" y="1232"/>
                  </a:moveTo>
                  <a:cubicBezTo>
                    <a:pt x="857" y="1227"/>
                    <a:pt x="855" y="1223"/>
                    <a:pt x="853" y="1220"/>
                  </a:cubicBezTo>
                  <a:cubicBezTo>
                    <a:pt x="876" y="1208"/>
                    <a:pt x="899" y="1195"/>
                    <a:pt x="923" y="1181"/>
                  </a:cubicBezTo>
                  <a:cubicBezTo>
                    <a:pt x="925" y="1186"/>
                    <a:pt x="927" y="1192"/>
                    <a:pt x="930" y="1199"/>
                  </a:cubicBezTo>
                  <a:cubicBezTo>
                    <a:pt x="906" y="1211"/>
                    <a:pt x="882" y="1222"/>
                    <a:pt x="859" y="1232"/>
                  </a:cubicBezTo>
                  <a:moveTo>
                    <a:pt x="1054" y="1280"/>
                  </a:moveTo>
                  <a:cubicBezTo>
                    <a:pt x="1051" y="1270"/>
                    <a:pt x="1048" y="1261"/>
                    <a:pt x="1046" y="1254"/>
                  </a:cubicBezTo>
                  <a:cubicBezTo>
                    <a:pt x="1050" y="1252"/>
                    <a:pt x="1050" y="1252"/>
                    <a:pt x="1050" y="1252"/>
                  </a:cubicBezTo>
                  <a:cubicBezTo>
                    <a:pt x="1049" y="1246"/>
                    <a:pt x="1047" y="1239"/>
                    <a:pt x="1045" y="1233"/>
                  </a:cubicBezTo>
                  <a:cubicBezTo>
                    <a:pt x="1090" y="1216"/>
                    <a:pt x="1137" y="1196"/>
                    <a:pt x="1184" y="1172"/>
                  </a:cubicBezTo>
                  <a:cubicBezTo>
                    <a:pt x="1186" y="1176"/>
                    <a:pt x="1187" y="1181"/>
                    <a:pt x="1188" y="1185"/>
                  </a:cubicBezTo>
                  <a:cubicBezTo>
                    <a:pt x="1193" y="1183"/>
                    <a:pt x="1193" y="1183"/>
                    <a:pt x="1193" y="1183"/>
                  </a:cubicBezTo>
                  <a:cubicBezTo>
                    <a:pt x="1188" y="1185"/>
                    <a:pt x="1188" y="1185"/>
                    <a:pt x="1188" y="1185"/>
                  </a:cubicBezTo>
                  <a:cubicBezTo>
                    <a:pt x="1188" y="1185"/>
                    <a:pt x="1194" y="1204"/>
                    <a:pt x="1200" y="1232"/>
                  </a:cubicBezTo>
                  <a:cubicBezTo>
                    <a:pt x="1179" y="1241"/>
                    <a:pt x="1158" y="1249"/>
                    <a:pt x="1136" y="1256"/>
                  </a:cubicBezTo>
                  <a:cubicBezTo>
                    <a:pt x="1127" y="1227"/>
                    <a:pt x="1119" y="1206"/>
                    <a:pt x="1118" y="1204"/>
                  </a:cubicBezTo>
                  <a:cubicBezTo>
                    <a:pt x="1107" y="1208"/>
                    <a:pt x="1107" y="1208"/>
                    <a:pt x="1107" y="1208"/>
                  </a:cubicBezTo>
                  <a:cubicBezTo>
                    <a:pt x="1108" y="1209"/>
                    <a:pt x="1116" y="1230"/>
                    <a:pt x="1125" y="1260"/>
                  </a:cubicBezTo>
                  <a:cubicBezTo>
                    <a:pt x="1102" y="1267"/>
                    <a:pt x="1078" y="1274"/>
                    <a:pt x="1054" y="1280"/>
                  </a:cubicBezTo>
                  <a:moveTo>
                    <a:pt x="949" y="1218"/>
                  </a:moveTo>
                  <a:cubicBezTo>
                    <a:pt x="947" y="1214"/>
                    <a:pt x="946" y="1209"/>
                    <a:pt x="944" y="1204"/>
                  </a:cubicBezTo>
                  <a:cubicBezTo>
                    <a:pt x="966" y="1192"/>
                    <a:pt x="989" y="1179"/>
                    <a:pt x="1011" y="1164"/>
                  </a:cubicBezTo>
                  <a:cubicBezTo>
                    <a:pt x="1014" y="1171"/>
                    <a:pt x="1016" y="1177"/>
                    <a:pt x="1018" y="1184"/>
                  </a:cubicBezTo>
                  <a:cubicBezTo>
                    <a:pt x="995" y="1197"/>
                    <a:pt x="972" y="1208"/>
                    <a:pt x="949" y="1218"/>
                  </a:cubicBezTo>
                  <a:moveTo>
                    <a:pt x="848" y="1211"/>
                  </a:moveTo>
                  <a:cubicBezTo>
                    <a:pt x="846" y="1208"/>
                    <a:pt x="844" y="1206"/>
                    <a:pt x="843" y="1204"/>
                  </a:cubicBezTo>
                  <a:cubicBezTo>
                    <a:pt x="866" y="1191"/>
                    <a:pt x="890" y="1175"/>
                    <a:pt x="913" y="1158"/>
                  </a:cubicBezTo>
                  <a:cubicBezTo>
                    <a:pt x="915" y="1162"/>
                    <a:pt x="917" y="1167"/>
                    <a:pt x="919" y="1172"/>
                  </a:cubicBezTo>
                  <a:cubicBezTo>
                    <a:pt x="895" y="1186"/>
                    <a:pt x="871" y="1199"/>
                    <a:pt x="848" y="1211"/>
                  </a:cubicBezTo>
                  <a:moveTo>
                    <a:pt x="1297" y="1255"/>
                  </a:moveTo>
                  <a:cubicBezTo>
                    <a:pt x="1294" y="1235"/>
                    <a:pt x="1291" y="1215"/>
                    <a:pt x="1288" y="1200"/>
                  </a:cubicBezTo>
                  <a:cubicBezTo>
                    <a:pt x="1312" y="1185"/>
                    <a:pt x="1333" y="1168"/>
                    <a:pt x="1351" y="1150"/>
                  </a:cubicBezTo>
                  <a:cubicBezTo>
                    <a:pt x="1353" y="1162"/>
                    <a:pt x="1357" y="1183"/>
                    <a:pt x="1360" y="1208"/>
                  </a:cubicBezTo>
                  <a:cubicBezTo>
                    <a:pt x="1358" y="1209"/>
                    <a:pt x="1357" y="1210"/>
                    <a:pt x="1356" y="1211"/>
                  </a:cubicBezTo>
                  <a:cubicBezTo>
                    <a:pt x="1339" y="1228"/>
                    <a:pt x="1319" y="1242"/>
                    <a:pt x="1297" y="1255"/>
                  </a:cubicBezTo>
                  <a:moveTo>
                    <a:pt x="1037" y="1205"/>
                  </a:moveTo>
                  <a:cubicBezTo>
                    <a:pt x="1035" y="1200"/>
                    <a:pt x="1034" y="1195"/>
                    <a:pt x="1032" y="1190"/>
                  </a:cubicBezTo>
                  <a:cubicBezTo>
                    <a:pt x="1055" y="1177"/>
                    <a:pt x="1078" y="1162"/>
                    <a:pt x="1100" y="1147"/>
                  </a:cubicBezTo>
                  <a:cubicBezTo>
                    <a:pt x="1103" y="1154"/>
                    <a:pt x="1105" y="1162"/>
                    <a:pt x="1107" y="1169"/>
                  </a:cubicBezTo>
                  <a:cubicBezTo>
                    <a:pt x="1084" y="1183"/>
                    <a:pt x="1060" y="1195"/>
                    <a:pt x="1037" y="1205"/>
                  </a:cubicBezTo>
                  <a:moveTo>
                    <a:pt x="1124" y="1187"/>
                  </a:moveTo>
                  <a:cubicBezTo>
                    <a:pt x="1123" y="1183"/>
                    <a:pt x="1122" y="1179"/>
                    <a:pt x="1121" y="1175"/>
                  </a:cubicBezTo>
                  <a:cubicBezTo>
                    <a:pt x="1139" y="1165"/>
                    <a:pt x="1158" y="1153"/>
                    <a:pt x="1176" y="1141"/>
                  </a:cubicBezTo>
                  <a:cubicBezTo>
                    <a:pt x="1178" y="1148"/>
                    <a:pt x="1180" y="1154"/>
                    <a:pt x="1181" y="1161"/>
                  </a:cubicBezTo>
                  <a:cubicBezTo>
                    <a:pt x="1162" y="1170"/>
                    <a:pt x="1143" y="1179"/>
                    <a:pt x="1124" y="1187"/>
                  </a:cubicBezTo>
                  <a:moveTo>
                    <a:pt x="1211" y="1228"/>
                  </a:moveTo>
                  <a:cubicBezTo>
                    <a:pt x="1205" y="1202"/>
                    <a:pt x="1199" y="1184"/>
                    <a:pt x="1198" y="1181"/>
                  </a:cubicBezTo>
                  <a:cubicBezTo>
                    <a:pt x="1197" y="1177"/>
                    <a:pt x="1196" y="1172"/>
                    <a:pt x="1195" y="1167"/>
                  </a:cubicBezTo>
                  <a:cubicBezTo>
                    <a:pt x="1216" y="1156"/>
                    <a:pt x="1238" y="1145"/>
                    <a:pt x="1260" y="1132"/>
                  </a:cubicBezTo>
                  <a:cubicBezTo>
                    <a:pt x="1263" y="1142"/>
                    <a:pt x="1266" y="1152"/>
                    <a:pt x="1268" y="1161"/>
                  </a:cubicBezTo>
                  <a:cubicBezTo>
                    <a:pt x="1268" y="1161"/>
                    <a:pt x="1268" y="1161"/>
                    <a:pt x="1268" y="1161"/>
                  </a:cubicBezTo>
                  <a:cubicBezTo>
                    <a:pt x="1269" y="1162"/>
                    <a:pt x="1272" y="1175"/>
                    <a:pt x="1275" y="1194"/>
                  </a:cubicBezTo>
                  <a:cubicBezTo>
                    <a:pt x="1255" y="1206"/>
                    <a:pt x="1234" y="1217"/>
                    <a:pt x="1211" y="1228"/>
                  </a:cubicBezTo>
                  <a:moveTo>
                    <a:pt x="940" y="1193"/>
                  </a:moveTo>
                  <a:cubicBezTo>
                    <a:pt x="937" y="1187"/>
                    <a:pt x="935" y="1181"/>
                    <a:pt x="932" y="1175"/>
                  </a:cubicBezTo>
                  <a:cubicBezTo>
                    <a:pt x="954" y="1161"/>
                    <a:pt x="976" y="1146"/>
                    <a:pt x="998" y="1129"/>
                  </a:cubicBezTo>
                  <a:cubicBezTo>
                    <a:pt x="1001" y="1136"/>
                    <a:pt x="1004" y="1144"/>
                    <a:pt x="1007" y="1153"/>
                  </a:cubicBezTo>
                  <a:cubicBezTo>
                    <a:pt x="985" y="1168"/>
                    <a:pt x="962" y="1181"/>
                    <a:pt x="940" y="1193"/>
                  </a:cubicBezTo>
                  <a:moveTo>
                    <a:pt x="721" y="1190"/>
                  </a:moveTo>
                  <a:cubicBezTo>
                    <a:pt x="714" y="1189"/>
                    <a:pt x="706" y="1187"/>
                    <a:pt x="698" y="1186"/>
                  </a:cubicBezTo>
                  <a:cubicBezTo>
                    <a:pt x="716" y="1172"/>
                    <a:pt x="730" y="1156"/>
                    <a:pt x="739" y="1140"/>
                  </a:cubicBezTo>
                  <a:cubicBezTo>
                    <a:pt x="762" y="1132"/>
                    <a:pt x="787" y="1124"/>
                    <a:pt x="813" y="1113"/>
                  </a:cubicBezTo>
                  <a:cubicBezTo>
                    <a:pt x="793" y="1140"/>
                    <a:pt x="762" y="1167"/>
                    <a:pt x="721" y="1190"/>
                  </a:cubicBezTo>
                  <a:moveTo>
                    <a:pt x="1370" y="1198"/>
                  </a:moveTo>
                  <a:cubicBezTo>
                    <a:pt x="1367" y="1170"/>
                    <a:pt x="1363" y="1149"/>
                    <a:pt x="1361" y="1140"/>
                  </a:cubicBezTo>
                  <a:cubicBezTo>
                    <a:pt x="1369" y="1130"/>
                    <a:pt x="1377" y="1121"/>
                    <a:pt x="1383" y="1111"/>
                  </a:cubicBezTo>
                  <a:cubicBezTo>
                    <a:pt x="1386" y="1123"/>
                    <a:pt x="1391" y="1149"/>
                    <a:pt x="1396" y="1180"/>
                  </a:cubicBezTo>
                  <a:cubicBezTo>
                    <a:pt x="1387" y="1185"/>
                    <a:pt x="1378" y="1192"/>
                    <a:pt x="1370" y="1198"/>
                  </a:cubicBezTo>
                  <a:moveTo>
                    <a:pt x="1028" y="1178"/>
                  </a:moveTo>
                  <a:cubicBezTo>
                    <a:pt x="1026" y="1171"/>
                    <a:pt x="1023" y="1164"/>
                    <a:pt x="1021" y="1158"/>
                  </a:cubicBezTo>
                  <a:cubicBezTo>
                    <a:pt x="1043" y="1143"/>
                    <a:pt x="1066" y="1126"/>
                    <a:pt x="1087" y="1108"/>
                  </a:cubicBezTo>
                  <a:cubicBezTo>
                    <a:pt x="1091" y="1117"/>
                    <a:pt x="1094" y="1126"/>
                    <a:pt x="1097" y="1135"/>
                  </a:cubicBezTo>
                  <a:cubicBezTo>
                    <a:pt x="1074" y="1151"/>
                    <a:pt x="1051" y="1165"/>
                    <a:pt x="1028" y="1178"/>
                  </a:cubicBezTo>
                  <a:moveTo>
                    <a:pt x="1117" y="1163"/>
                  </a:moveTo>
                  <a:cubicBezTo>
                    <a:pt x="1115" y="1156"/>
                    <a:pt x="1113" y="1148"/>
                    <a:pt x="1110" y="1140"/>
                  </a:cubicBezTo>
                  <a:cubicBezTo>
                    <a:pt x="1128" y="1127"/>
                    <a:pt x="1146" y="1113"/>
                    <a:pt x="1163" y="1099"/>
                  </a:cubicBezTo>
                  <a:cubicBezTo>
                    <a:pt x="1167" y="1109"/>
                    <a:pt x="1170" y="1119"/>
                    <a:pt x="1172" y="1129"/>
                  </a:cubicBezTo>
                  <a:cubicBezTo>
                    <a:pt x="1154" y="1141"/>
                    <a:pt x="1136" y="1153"/>
                    <a:pt x="1117" y="1163"/>
                  </a:cubicBezTo>
                  <a:moveTo>
                    <a:pt x="928" y="1165"/>
                  </a:moveTo>
                  <a:cubicBezTo>
                    <a:pt x="926" y="1160"/>
                    <a:pt x="924" y="1156"/>
                    <a:pt x="922" y="1151"/>
                  </a:cubicBezTo>
                  <a:cubicBezTo>
                    <a:pt x="944" y="1135"/>
                    <a:pt x="965" y="1118"/>
                    <a:pt x="986" y="1098"/>
                  </a:cubicBezTo>
                  <a:cubicBezTo>
                    <a:pt x="989" y="1104"/>
                    <a:pt x="991" y="1111"/>
                    <a:pt x="994" y="1119"/>
                  </a:cubicBezTo>
                  <a:cubicBezTo>
                    <a:pt x="972" y="1136"/>
                    <a:pt x="950" y="1151"/>
                    <a:pt x="928" y="1165"/>
                  </a:cubicBezTo>
                  <a:moveTo>
                    <a:pt x="1192" y="1155"/>
                  </a:moveTo>
                  <a:cubicBezTo>
                    <a:pt x="1190" y="1149"/>
                    <a:pt x="1188" y="1141"/>
                    <a:pt x="1186" y="1134"/>
                  </a:cubicBezTo>
                  <a:cubicBezTo>
                    <a:pt x="1206" y="1120"/>
                    <a:pt x="1227" y="1105"/>
                    <a:pt x="1247" y="1088"/>
                  </a:cubicBezTo>
                  <a:cubicBezTo>
                    <a:pt x="1251" y="1099"/>
                    <a:pt x="1254" y="1110"/>
                    <a:pt x="1257" y="1120"/>
                  </a:cubicBezTo>
                  <a:cubicBezTo>
                    <a:pt x="1235" y="1133"/>
                    <a:pt x="1213" y="1145"/>
                    <a:pt x="1192" y="1155"/>
                  </a:cubicBezTo>
                  <a:moveTo>
                    <a:pt x="1274" y="1160"/>
                  </a:moveTo>
                  <a:cubicBezTo>
                    <a:pt x="1279" y="1158"/>
                    <a:pt x="1279" y="1158"/>
                    <a:pt x="1279" y="1158"/>
                  </a:cubicBezTo>
                  <a:cubicBezTo>
                    <a:pt x="1276" y="1148"/>
                    <a:pt x="1273" y="1137"/>
                    <a:pt x="1270" y="1126"/>
                  </a:cubicBezTo>
                  <a:cubicBezTo>
                    <a:pt x="1297" y="1111"/>
                    <a:pt x="1323" y="1094"/>
                    <a:pt x="1349" y="1077"/>
                  </a:cubicBezTo>
                  <a:cubicBezTo>
                    <a:pt x="1354" y="1092"/>
                    <a:pt x="1358" y="1107"/>
                    <a:pt x="1362" y="1121"/>
                  </a:cubicBezTo>
                  <a:cubicBezTo>
                    <a:pt x="1342" y="1146"/>
                    <a:pt x="1316" y="1168"/>
                    <a:pt x="1286" y="1188"/>
                  </a:cubicBezTo>
                  <a:cubicBezTo>
                    <a:pt x="1282" y="1171"/>
                    <a:pt x="1280" y="1160"/>
                    <a:pt x="1279" y="1158"/>
                  </a:cubicBezTo>
                  <a:cubicBezTo>
                    <a:pt x="1274" y="1160"/>
                    <a:pt x="1274" y="1160"/>
                    <a:pt x="1274" y="1160"/>
                  </a:cubicBezTo>
                  <a:moveTo>
                    <a:pt x="1017" y="1146"/>
                  </a:moveTo>
                  <a:cubicBezTo>
                    <a:pt x="1014" y="1138"/>
                    <a:pt x="1010" y="1129"/>
                    <a:pt x="1007" y="1121"/>
                  </a:cubicBezTo>
                  <a:cubicBezTo>
                    <a:pt x="1029" y="1104"/>
                    <a:pt x="1051" y="1085"/>
                    <a:pt x="1071" y="1064"/>
                  </a:cubicBezTo>
                  <a:cubicBezTo>
                    <a:pt x="1075" y="1074"/>
                    <a:pt x="1079" y="1085"/>
                    <a:pt x="1083" y="1096"/>
                  </a:cubicBezTo>
                  <a:cubicBezTo>
                    <a:pt x="1061" y="1114"/>
                    <a:pt x="1039" y="1131"/>
                    <a:pt x="1017" y="1146"/>
                  </a:cubicBezTo>
                  <a:moveTo>
                    <a:pt x="745" y="1125"/>
                  </a:moveTo>
                  <a:cubicBezTo>
                    <a:pt x="747" y="1118"/>
                    <a:pt x="748" y="1112"/>
                    <a:pt x="748" y="1105"/>
                  </a:cubicBezTo>
                  <a:cubicBezTo>
                    <a:pt x="773" y="1093"/>
                    <a:pt x="803" y="1078"/>
                    <a:pt x="834" y="1060"/>
                  </a:cubicBezTo>
                  <a:cubicBezTo>
                    <a:pt x="833" y="1072"/>
                    <a:pt x="830" y="1084"/>
                    <a:pt x="823" y="1096"/>
                  </a:cubicBezTo>
                  <a:cubicBezTo>
                    <a:pt x="796" y="1108"/>
                    <a:pt x="770" y="1117"/>
                    <a:pt x="745" y="1125"/>
                  </a:cubicBezTo>
                  <a:moveTo>
                    <a:pt x="748" y="1192"/>
                  </a:moveTo>
                  <a:cubicBezTo>
                    <a:pt x="746" y="1192"/>
                    <a:pt x="743" y="1192"/>
                    <a:pt x="741" y="1192"/>
                  </a:cubicBezTo>
                  <a:cubicBezTo>
                    <a:pt x="783" y="1166"/>
                    <a:pt x="815" y="1136"/>
                    <a:pt x="831" y="1106"/>
                  </a:cubicBezTo>
                  <a:cubicBezTo>
                    <a:pt x="862" y="1092"/>
                    <a:pt x="893" y="1077"/>
                    <a:pt x="923" y="1058"/>
                  </a:cubicBezTo>
                  <a:cubicBezTo>
                    <a:pt x="913" y="1076"/>
                    <a:pt x="897" y="1094"/>
                    <a:pt x="879" y="1112"/>
                  </a:cubicBezTo>
                  <a:cubicBezTo>
                    <a:pt x="849" y="1136"/>
                    <a:pt x="804" y="1167"/>
                    <a:pt x="748" y="1192"/>
                  </a:cubicBezTo>
                  <a:moveTo>
                    <a:pt x="1106" y="1128"/>
                  </a:moveTo>
                  <a:cubicBezTo>
                    <a:pt x="1103" y="1119"/>
                    <a:pt x="1100" y="1109"/>
                    <a:pt x="1097" y="1100"/>
                  </a:cubicBezTo>
                  <a:cubicBezTo>
                    <a:pt x="1114" y="1084"/>
                    <a:pt x="1132" y="1068"/>
                    <a:pt x="1149" y="1050"/>
                  </a:cubicBezTo>
                  <a:cubicBezTo>
                    <a:pt x="1152" y="1062"/>
                    <a:pt x="1156" y="1074"/>
                    <a:pt x="1160" y="1087"/>
                  </a:cubicBezTo>
                  <a:cubicBezTo>
                    <a:pt x="1142" y="1101"/>
                    <a:pt x="1124" y="1115"/>
                    <a:pt x="1106" y="1128"/>
                  </a:cubicBezTo>
                  <a:moveTo>
                    <a:pt x="805" y="1063"/>
                  </a:moveTo>
                  <a:cubicBezTo>
                    <a:pt x="814" y="1056"/>
                    <a:pt x="823" y="1049"/>
                    <a:pt x="832" y="1041"/>
                  </a:cubicBezTo>
                  <a:cubicBezTo>
                    <a:pt x="832" y="1041"/>
                    <a:pt x="832" y="1041"/>
                    <a:pt x="832" y="1041"/>
                  </a:cubicBezTo>
                  <a:cubicBezTo>
                    <a:pt x="832" y="1043"/>
                    <a:pt x="832" y="1045"/>
                    <a:pt x="833" y="1047"/>
                  </a:cubicBezTo>
                  <a:cubicBezTo>
                    <a:pt x="823" y="1052"/>
                    <a:pt x="814" y="1058"/>
                    <a:pt x="805" y="1063"/>
                  </a:cubicBezTo>
                  <a:moveTo>
                    <a:pt x="930" y="1067"/>
                  </a:moveTo>
                  <a:cubicBezTo>
                    <a:pt x="935" y="1060"/>
                    <a:pt x="938" y="1053"/>
                    <a:pt x="941" y="1047"/>
                  </a:cubicBezTo>
                  <a:cubicBezTo>
                    <a:pt x="945" y="1044"/>
                    <a:pt x="950" y="1041"/>
                    <a:pt x="954" y="1038"/>
                  </a:cubicBezTo>
                  <a:cubicBezTo>
                    <a:pt x="953" y="1041"/>
                    <a:pt x="952" y="1045"/>
                    <a:pt x="951" y="1048"/>
                  </a:cubicBezTo>
                  <a:cubicBezTo>
                    <a:pt x="944" y="1054"/>
                    <a:pt x="937" y="1061"/>
                    <a:pt x="930" y="1067"/>
                  </a:cubicBezTo>
                  <a:moveTo>
                    <a:pt x="1182" y="1122"/>
                  </a:moveTo>
                  <a:cubicBezTo>
                    <a:pt x="1179" y="1112"/>
                    <a:pt x="1176" y="1101"/>
                    <a:pt x="1173" y="1091"/>
                  </a:cubicBezTo>
                  <a:cubicBezTo>
                    <a:pt x="1193" y="1073"/>
                    <a:pt x="1212" y="1055"/>
                    <a:pt x="1231" y="1035"/>
                  </a:cubicBezTo>
                  <a:cubicBezTo>
                    <a:pt x="1235" y="1049"/>
                    <a:pt x="1240" y="1063"/>
                    <a:pt x="1244" y="1076"/>
                  </a:cubicBezTo>
                  <a:cubicBezTo>
                    <a:pt x="1223" y="1093"/>
                    <a:pt x="1203" y="1108"/>
                    <a:pt x="1182" y="1122"/>
                  </a:cubicBezTo>
                  <a:moveTo>
                    <a:pt x="966" y="1032"/>
                  </a:moveTo>
                  <a:cubicBezTo>
                    <a:pt x="967" y="1031"/>
                    <a:pt x="967" y="1030"/>
                    <a:pt x="967" y="1029"/>
                  </a:cubicBezTo>
                  <a:cubicBezTo>
                    <a:pt x="968" y="1028"/>
                    <a:pt x="970" y="1027"/>
                    <a:pt x="971" y="1026"/>
                  </a:cubicBezTo>
                  <a:cubicBezTo>
                    <a:pt x="971" y="1027"/>
                    <a:pt x="971" y="1027"/>
                    <a:pt x="971" y="1028"/>
                  </a:cubicBezTo>
                  <a:cubicBezTo>
                    <a:pt x="969" y="1030"/>
                    <a:pt x="968" y="1031"/>
                    <a:pt x="966" y="1032"/>
                  </a:cubicBezTo>
                  <a:moveTo>
                    <a:pt x="1003" y="1111"/>
                  </a:moveTo>
                  <a:cubicBezTo>
                    <a:pt x="1000" y="1104"/>
                    <a:pt x="998" y="1096"/>
                    <a:pt x="995" y="1090"/>
                  </a:cubicBezTo>
                  <a:cubicBezTo>
                    <a:pt x="1016" y="1070"/>
                    <a:pt x="1036" y="1048"/>
                    <a:pt x="1055" y="1025"/>
                  </a:cubicBezTo>
                  <a:cubicBezTo>
                    <a:pt x="1059" y="1034"/>
                    <a:pt x="1063" y="1043"/>
                    <a:pt x="1067" y="1054"/>
                  </a:cubicBezTo>
                  <a:cubicBezTo>
                    <a:pt x="1046" y="1075"/>
                    <a:pt x="1025" y="1094"/>
                    <a:pt x="1003" y="1111"/>
                  </a:cubicBezTo>
                  <a:moveTo>
                    <a:pt x="1267" y="1114"/>
                  </a:moveTo>
                  <a:cubicBezTo>
                    <a:pt x="1264" y="1103"/>
                    <a:pt x="1260" y="1092"/>
                    <a:pt x="1257" y="1081"/>
                  </a:cubicBezTo>
                  <a:cubicBezTo>
                    <a:pt x="1282" y="1060"/>
                    <a:pt x="1306" y="1037"/>
                    <a:pt x="1329" y="1013"/>
                  </a:cubicBezTo>
                  <a:cubicBezTo>
                    <a:pt x="1335" y="1030"/>
                    <a:pt x="1341" y="1048"/>
                    <a:pt x="1346" y="1065"/>
                  </a:cubicBezTo>
                  <a:cubicBezTo>
                    <a:pt x="1320" y="1083"/>
                    <a:pt x="1293" y="1099"/>
                    <a:pt x="1267" y="1114"/>
                  </a:cubicBezTo>
                  <a:moveTo>
                    <a:pt x="1092" y="1088"/>
                  </a:moveTo>
                  <a:cubicBezTo>
                    <a:pt x="1088" y="1077"/>
                    <a:pt x="1084" y="1066"/>
                    <a:pt x="1080" y="1055"/>
                  </a:cubicBezTo>
                  <a:cubicBezTo>
                    <a:pt x="1098" y="1037"/>
                    <a:pt x="1115" y="1017"/>
                    <a:pt x="1131" y="996"/>
                  </a:cubicBezTo>
                  <a:cubicBezTo>
                    <a:pt x="1136" y="1009"/>
                    <a:pt x="1140" y="1023"/>
                    <a:pt x="1145" y="1038"/>
                  </a:cubicBezTo>
                  <a:cubicBezTo>
                    <a:pt x="1128" y="1056"/>
                    <a:pt x="1110" y="1073"/>
                    <a:pt x="1092" y="1088"/>
                  </a:cubicBezTo>
                  <a:moveTo>
                    <a:pt x="746" y="1089"/>
                  </a:moveTo>
                  <a:cubicBezTo>
                    <a:pt x="746" y="1089"/>
                    <a:pt x="746" y="1088"/>
                    <a:pt x="746" y="1088"/>
                  </a:cubicBezTo>
                  <a:cubicBezTo>
                    <a:pt x="743" y="1076"/>
                    <a:pt x="736" y="1066"/>
                    <a:pt x="726" y="1058"/>
                  </a:cubicBezTo>
                  <a:cubicBezTo>
                    <a:pt x="744" y="1039"/>
                    <a:pt x="763" y="1018"/>
                    <a:pt x="783" y="995"/>
                  </a:cubicBezTo>
                  <a:cubicBezTo>
                    <a:pt x="804" y="1003"/>
                    <a:pt x="819" y="1015"/>
                    <a:pt x="827" y="1030"/>
                  </a:cubicBezTo>
                  <a:cubicBezTo>
                    <a:pt x="799" y="1054"/>
                    <a:pt x="772" y="1073"/>
                    <a:pt x="746" y="1089"/>
                  </a:cubicBezTo>
                  <a:moveTo>
                    <a:pt x="1352" y="990"/>
                  </a:moveTo>
                  <a:cubicBezTo>
                    <a:pt x="1335" y="990"/>
                    <a:pt x="1335" y="990"/>
                    <a:pt x="1335" y="990"/>
                  </a:cubicBezTo>
                  <a:cubicBezTo>
                    <a:pt x="1335" y="991"/>
                    <a:pt x="1334" y="991"/>
                    <a:pt x="1334" y="991"/>
                  </a:cubicBezTo>
                  <a:cubicBezTo>
                    <a:pt x="1334" y="991"/>
                    <a:pt x="1334" y="991"/>
                    <a:pt x="1334" y="990"/>
                  </a:cubicBezTo>
                  <a:cubicBezTo>
                    <a:pt x="1322" y="990"/>
                    <a:pt x="1322" y="990"/>
                    <a:pt x="1322" y="990"/>
                  </a:cubicBezTo>
                  <a:cubicBezTo>
                    <a:pt x="1323" y="994"/>
                    <a:pt x="1324" y="997"/>
                    <a:pt x="1325" y="1000"/>
                  </a:cubicBezTo>
                  <a:cubicBezTo>
                    <a:pt x="1302" y="1025"/>
                    <a:pt x="1278" y="1048"/>
                    <a:pt x="1253" y="1069"/>
                  </a:cubicBezTo>
                  <a:cubicBezTo>
                    <a:pt x="1249" y="1054"/>
                    <a:pt x="1244" y="1040"/>
                    <a:pt x="1240" y="1026"/>
                  </a:cubicBezTo>
                  <a:cubicBezTo>
                    <a:pt x="1250" y="1014"/>
                    <a:pt x="1260" y="1002"/>
                    <a:pt x="1270" y="990"/>
                  </a:cubicBezTo>
                  <a:cubicBezTo>
                    <a:pt x="1255" y="990"/>
                    <a:pt x="1255" y="990"/>
                    <a:pt x="1255" y="990"/>
                  </a:cubicBezTo>
                  <a:cubicBezTo>
                    <a:pt x="1249" y="998"/>
                    <a:pt x="1242" y="1006"/>
                    <a:pt x="1235" y="1013"/>
                  </a:cubicBezTo>
                  <a:cubicBezTo>
                    <a:pt x="1233" y="1005"/>
                    <a:pt x="1231" y="998"/>
                    <a:pt x="1228" y="990"/>
                  </a:cubicBezTo>
                  <a:cubicBezTo>
                    <a:pt x="1216" y="990"/>
                    <a:pt x="1216" y="990"/>
                    <a:pt x="1216" y="990"/>
                  </a:cubicBezTo>
                  <a:cubicBezTo>
                    <a:pt x="1220" y="1001"/>
                    <a:pt x="1223" y="1012"/>
                    <a:pt x="1227" y="1023"/>
                  </a:cubicBezTo>
                  <a:cubicBezTo>
                    <a:pt x="1208" y="1043"/>
                    <a:pt x="1189" y="1061"/>
                    <a:pt x="1169" y="1078"/>
                  </a:cubicBezTo>
                  <a:cubicBezTo>
                    <a:pt x="1165" y="1066"/>
                    <a:pt x="1161" y="1053"/>
                    <a:pt x="1158" y="1041"/>
                  </a:cubicBezTo>
                  <a:cubicBezTo>
                    <a:pt x="1172" y="1025"/>
                    <a:pt x="1187" y="1008"/>
                    <a:pt x="1201" y="990"/>
                  </a:cubicBezTo>
                  <a:cubicBezTo>
                    <a:pt x="1186" y="990"/>
                    <a:pt x="1186" y="990"/>
                    <a:pt x="1186" y="990"/>
                  </a:cubicBezTo>
                  <a:cubicBezTo>
                    <a:pt x="1176" y="1004"/>
                    <a:pt x="1165" y="1016"/>
                    <a:pt x="1154" y="1028"/>
                  </a:cubicBezTo>
                  <a:cubicBezTo>
                    <a:pt x="1149" y="1015"/>
                    <a:pt x="1145" y="1002"/>
                    <a:pt x="1141" y="990"/>
                  </a:cubicBezTo>
                  <a:cubicBezTo>
                    <a:pt x="1123" y="990"/>
                    <a:pt x="1123" y="990"/>
                    <a:pt x="1123" y="990"/>
                  </a:cubicBezTo>
                  <a:cubicBezTo>
                    <a:pt x="1108" y="1010"/>
                    <a:pt x="1092" y="1028"/>
                    <a:pt x="1076" y="1045"/>
                  </a:cubicBezTo>
                  <a:cubicBezTo>
                    <a:pt x="1071" y="1034"/>
                    <a:pt x="1067" y="1024"/>
                    <a:pt x="1063" y="1015"/>
                  </a:cubicBezTo>
                  <a:cubicBezTo>
                    <a:pt x="1070" y="1007"/>
                    <a:pt x="1076" y="999"/>
                    <a:pt x="1082" y="990"/>
                  </a:cubicBezTo>
                  <a:cubicBezTo>
                    <a:pt x="1068" y="990"/>
                    <a:pt x="1068" y="990"/>
                    <a:pt x="1068" y="990"/>
                  </a:cubicBezTo>
                  <a:cubicBezTo>
                    <a:pt x="1065" y="995"/>
                    <a:pt x="1062" y="999"/>
                    <a:pt x="1058" y="1003"/>
                  </a:cubicBezTo>
                  <a:cubicBezTo>
                    <a:pt x="1056" y="998"/>
                    <a:pt x="1055" y="994"/>
                    <a:pt x="1053" y="990"/>
                  </a:cubicBezTo>
                  <a:cubicBezTo>
                    <a:pt x="1040" y="990"/>
                    <a:pt x="1040" y="990"/>
                    <a:pt x="1040" y="990"/>
                  </a:cubicBezTo>
                  <a:cubicBezTo>
                    <a:pt x="1043" y="997"/>
                    <a:pt x="1047" y="1004"/>
                    <a:pt x="1050" y="1013"/>
                  </a:cubicBezTo>
                  <a:cubicBezTo>
                    <a:pt x="1031" y="1036"/>
                    <a:pt x="1011" y="1058"/>
                    <a:pt x="990" y="1078"/>
                  </a:cubicBezTo>
                  <a:cubicBezTo>
                    <a:pt x="982" y="1060"/>
                    <a:pt x="976" y="1047"/>
                    <a:pt x="974" y="1042"/>
                  </a:cubicBezTo>
                  <a:cubicBezTo>
                    <a:pt x="980" y="1043"/>
                    <a:pt x="980" y="1043"/>
                    <a:pt x="980" y="1043"/>
                  </a:cubicBezTo>
                  <a:cubicBezTo>
                    <a:pt x="981" y="1040"/>
                    <a:pt x="981" y="1037"/>
                    <a:pt x="981" y="1034"/>
                  </a:cubicBezTo>
                  <a:cubicBezTo>
                    <a:pt x="994" y="1021"/>
                    <a:pt x="1008" y="1006"/>
                    <a:pt x="1021" y="990"/>
                  </a:cubicBezTo>
                  <a:cubicBezTo>
                    <a:pt x="993" y="990"/>
                    <a:pt x="993" y="990"/>
                    <a:pt x="993" y="990"/>
                  </a:cubicBezTo>
                  <a:cubicBezTo>
                    <a:pt x="993" y="992"/>
                    <a:pt x="992" y="993"/>
                    <a:pt x="992" y="995"/>
                  </a:cubicBezTo>
                  <a:cubicBezTo>
                    <a:pt x="989" y="997"/>
                    <a:pt x="987" y="999"/>
                    <a:pt x="984" y="1001"/>
                  </a:cubicBezTo>
                  <a:cubicBezTo>
                    <a:pt x="984" y="997"/>
                    <a:pt x="985" y="994"/>
                    <a:pt x="985" y="990"/>
                  </a:cubicBezTo>
                  <a:cubicBezTo>
                    <a:pt x="973" y="990"/>
                    <a:pt x="973" y="990"/>
                    <a:pt x="973" y="990"/>
                  </a:cubicBezTo>
                  <a:cubicBezTo>
                    <a:pt x="973" y="997"/>
                    <a:pt x="973" y="1004"/>
                    <a:pt x="972" y="1010"/>
                  </a:cubicBezTo>
                  <a:cubicBezTo>
                    <a:pt x="971" y="1011"/>
                    <a:pt x="970" y="1012"/>
                    <a:pt x="969" y="1013"/>
                  </a:cubicBezTo>
                  <a:cubicBezTo>
                    <a:pt x="969" y="1011"/>
                    <a:pt x="969" y="1008"/>
                    <a:pt x="969" y="1006"/>
                  </a:cubicBezTo>
                  <a:cubicBezTo>
                    <a:pt x="969" y="1001"/>
                    <a:pt x="969" y="996"/>
                    <a:pt x="968" y="990"/>
                  </a:cubicBezTo>
                  <a:cubicBezTo>
                    <a:pt x="957" y="990"/>
                    <a:pt x="957" y="990"/>
                    <a:pt x="957" y="990"/>
                  </a:cubicBezTo>
                  <a:cubicBezTo>
                    <a:pt x="957" y="996"/>
                    <a:pt x="958" y="1001"/>
                    <a:pt x="958" y="1006"/>
                  </a:cubicBezTo>
                  <a:cubicBezTo>
                    <a:pt x="958" y="1012"/>
                    <a:pt x="957" y="1017"/>
                    <a:pt x="957" y="1022"/>
                  </a:cubicBezTo>
                  <a:cubicBezTo>
                    <a:pt x="954" y="1024"/>
                    <a:pt x="951" y="1026"/>
                    <a:pt x="948" y="1028"/>
                  </a:cubicBezTo>
                  <a:cubicBezTo>
                    <a:pt x="951" y="1018"/>
                    <a:pt x="953" y="1007"/>
                    <a:pt x="953" y="998"/>
                  </a:cubicBezTo>
                  <a:cubicBezTo>
                    <a:pt x="953" y="995"/>
                    <a:pt x="953" y="993"/>
                    <a:pt x="953" y="990"/>
                  </a:cubicBezTo>
                  <a:cubicBezTo>
                    <a:pt x="942" y="990"/>
                    <a:pt x="942" y="990"/>
                    <a:pt x="942" y="990"/>
                  </a:cubicBezTo>
                  <a:cubicBezTo>
                    <a:pt x="942" y="993"/>
                    <a:pt x="942" y="996"/>
                    <a:pt x="942" y="998"/>
                  </a:cubicBezTo>
                  <a:cubicBezTo>
                    <a:pt x="942" y="1011"/>
                    <a:pt x="939" y="1024"/>
                    <a:pt x="933" y="1038"/>
                  </a:cubicBezTo>
                  <a:cubicBezTo>
                    <a:pt x="902" y="1058"/>
                    <a:pt x="870" y="1075"/>
                    <a:pt x="839" y="1089"/>
                  </a:cubicBezTo>
                  <a:cubicBezTo>
                    <a:pt x="843" y="1079"/>
                    <a:pt x="845" y="1068"/>
                    <a:pt x="845" y="1058"/>
                  </a:cubicBezTo>
                  <a:cubicBezTo>
                    <a:pt x="845" y="1056"/>
                    <a:pt x="845" y="1055"/>
                    <a:pt x="845" y="1053"/>
                  </a:cubicBezTo>
                  <a:cubicBezTo>
                    <a:pt x="874" y="1035"/>
                    <a:pt x="905" y="1014"/>
                    <a:pt x="936" y="990"/>
                  </a:cubicBezTo>
                  <a:cubicBezTo>
                    <a:pt x="917" y="990"/>
                    <a:pt x="917" y="990"/>
                    <a:pt x="917" y="990"/>
                  </a:cubicBezTo>
                  <a:cubicBezTo>
                    <a:pt x="892" y="1009"/>
                    <a:pt x="867" y="1026"/>
                    <a:pt x="843" y="1041"/>
                  </a:cubicBezTo>
                  <a:cubicBezTo>
                    <a:pt x="843" y="1040"/>
                    <a:pt x="843" y="1039"/>
                    <a:pt x="842" y="1038"/>
                  </a:cubicBezTo>
                  <a:cubicBezTo>
                    <a:pt x="842" y="1036"/>
                    <a:pt x="841" y="1035"/>
                    <a:pt x="841" y="1033"/>
                  </a:cubicBezTo>
                  <a:cubicBezTo>
                    <a:pt x="847" y="1028"/>
                    <a:pt x="852" y="1023"/>
                    <a:pt x="858" y="1018"/>
                  </a:cubicBezTo>
                  <a:cubicBezTo>
                    <a:pt x="868" y="1009"/>
                    <a:pt x="878" y="1000"/>
                    <a:pt x="887" y="990"/>
                  </a:cubicBezTo>
                  <a:cubicBezTo>
                    <a:pt x="870" y="990"/>
                    <a:pt x="870" y="990"/>
                    <a:pt x="870" y="990"/>
                  </a:cubicBezTo>
                  <a:cubicBezTo>
                    <a:pt x="864" y="997"/>
                    <a:pt x="858" y="1003"/>
                    <a:pt x="852" y="1008"/>
                  </a:cubicBezTo>
                  <a:cubicBezTo>
                    <a:pt x="846" y="1013"/>
                    <a:pt x="841" y="1018"/>
                    <a:pt x="836" y="1022"/>
                  </a:cubicBezTo>
                  <a:cubicBezTo>
                    <a:pt x="828" y="1010"/>
                    <a:pt x="817" y="999"/>
                    <a:pt x="801" y="990"/>
                  </a:cubicBezTo>
                  <a:cubicBezTo>
                    <a:pt x="770" y="990"/>
                    <a:pt x="770" y="990"/>
                    <a:pt x="770" y="990"/>
                  </a:cubicBezTo>
                  <a:cubicBezTo>
                    <a:pt x="770" y="990"/>
                    <a:pt x="771" y="990"/>
                    <a:pt x="771" y="990"/>
                  </a:cubicBezTo>
                  <a:cubicBezTo>
                    <a:pt x="752" y="1013"/>
                    <a:pt x="733" y="1033"/>
                    <a:pt x="715" y="1051"/>
                  </a:cubicBezTo>
                  <a:cubicBezTo>
                    <a:pt x="710" y="1048"/>
                    <a:pt x="704" y="1045"/>
                    <a:pt x="698" y="1043"/>
                  </a:cubicBezTo>
                  <a:cubicBezTo>
                    <a:pt x="698" y="1056"/>
                    <a:pt x="698" y="1056"/>
                    <a:pt x="698" y="1056"/>
                  </a:cubicBezTo>
                  <a:cubicBezTo>
                    <a:pt x="701" y="1057"/>
                    <a:pt x="704" y="1058"/>
                    <a:pt x="707" y="1059"/>
                  </a:cubicBezTo>
                  <a:cubicBezTo>
                    <a:pt x="704" y="1062"/>
                    <a:pt x="701" y="1065"/>
                    <a:pt x="698" y="1068"/>
                  </a:cubicBezTo>
                  <a:cubicBezTo>
                    <a:pt x="698" y="1084"/>
                    <a:pt x="698" y="1084"/>
                    <a:pt x="698" y="1084"/>
                  </a:cubicBezTo>
                  <a:cubicBezTo>
                    <a:pt x="704" y="1079"/>
                    <a:pt x="711" y="1072"/>
                    <a:pt x="717" y="1066"/>
                  </a:cubicBezTo>
                  <a:cubicBezTo>
                    <a:pt x="726" y="1073"/>
                    <a:pt x="733" y="1081"/>
                    <a:pt x="735" y="1091"/>
                  </a:cubicBezTo>
                  <a:cubicBezTo>
                    <a:pt x="736" y="1093"/>
                    <a:pt x="736" y="1094"/>
                    <a:pt x="736" y="1096"/>
                  </a:cubicBezTo>
                  <a:cubicBezTo>
                    <a:pt x="732" y="1098"/>
                    <a:pt x="728" y="1101"/>
                    <a:pt x="724" y="1103"/>
                  </a:cubicBezTo>
                  <a:cubicBezTo>
                    <a:pt x="714" y="1107"/>
                    <a:pt x="706" y="1111"/>
                    <a:pt x="698" y="1114"/>
                  </a:cubicBezTo>
                  <a:cubicBezTo>
                    <a:pt x="698" y="1130"/>
                    <a:pt x="698" y="1130"/>
                    <a:pt x="698" y="1130"/>
                  </a:cubicBezTo>
                  <a:cubicBezTo>
                    <a:pt x="708" y="1125"/>
                    <a:pt x="718" y="1120"/>
                    <a:pt x="728" y="1114"/>
                  </a:cubicBezTo>
                  <a:cubicBezTo>
                    <a:pt x="731" y="1113"/>
                    <a:pt x="734" y="1111"/>
                    <a:pt x="737" y="1110"/>
                  </a:cubicBezTo>
                  <a:cubicBezTo>
                    <a:pt x="736" y="1116"/>
                    <a:pt x="734" y="1123"/>
                    <a:pt x="731" y="1129"/>
                  </a:cubicBezTo>
                  <a:cubicBezTo>
                    <a:pt x="720" y="1133"/>
                    <a:pt x="709" y="1136"/>
                    <a:pt x="698" y="1139"/>
                  </a:cubicBezTo>
                  <a:cubicBezTo>
                    <a:pt x="698" y="1151"/>
                    <a:pt x="698" y="1151"/>
                    <a:pt x="698" y="1151"/>
                  </a:cubicBezTo>
                  <a:cubicBezTo>
                    <a:pt x="706" y="1149"/>
                    <a:pt x="714" y="1147"/>
                    <a:pt x="723" y="1144"/>
                  </a:cubicBezTo>
                  <a:cubicBezTo>
                    <a:pt x="716" y="1153"/>
                    <a:pt x="708" y="1162"/>
                    <a:pt x="698" y="1171"/>
                  </a:cubicBezTo>
                  <a:cubicBezTo>
                    <a:pt x="698" y="1198"/>
                    <a:pt x="698" y="1198"/>
                    <a:pt x="698" y="1198"/>
                  </a:cubicBezTo>
                  <a:cubicBezTo>
                    <a:pt x="700" y="1198"/>
                    <a:pt x="702" y="1199"/>
                    <a:pt x="703" y="1199"/>
                  </a:cubicBezTo>
                  <a:cubicBezTo>
                    <a:pt x="702" y="1200"/>
                    <a:pt x="700" y="1201"/>
                    <a:pt x="698" y="1202"/>
                  </a:cubicBezTo>
                  <a:cubicBezTo>
                    <a:pt x="698" y="1229"/>
                    <a:pt x="698" y="1229"/>
                    <a:pt x="698" y="1229"/>
                  </a:cubicBezTo>
                  <a:cubicBezTo>
                    <a:pt x="719" y="1222"/>
                    <a:pt x="739" y="1214"/>
                    <a:pt x="759" y="1205"/>
                  </a:cubicBezTo>
                  <a:cubicBezTo>
                    <a:pt x="761" y="1205"/>
                    <a:pt x="763" y="1205"/>
                    <a:pt x="766" y="1205"/>
                  </a:cubicBezTo>
                  <a:cubicBezTo>
                    <a:pt x="766" y="1205"/>
                    <a:pt x="767" y="1205"/>
                    <a:pt x="768" y="1205"/>
                  </a:cubicBezTo>
                  <a:cubicBezTo>
                    <a:pt x="768" y="1200"/>
                    <a:pt x="768" y="1200"/>
                    <a:pt x="768" y="1200"/>
                  </a:cubicBezTo>
                  <a:cubicBezTo>
                    <a:pt x="811" y="1179"/>
                    <a:pt x="848" y="1154"/>
                    <a:pt x="878" y="1128"/>
                  </a:cubicBezTo>
                  <a:cubicBezTo>
                    <a:pt x="883" y="1123"/>
                    <a:pt x="888" y="1119"/>
                    <a:pt x="893" y="1115"/>
                  </a:cubicBezTo>
                  <a:cubicBezTo>
                    <a:pt x="900" y="1109"/>
                    <a:pt x="900" y="1109"/>
                    <a:pt x="900" y="1109"/>
                  </a:cubicBezTo>
                  <a:cubicBezTo>
                    <a:pt x="915" y="1096"/>
                    <a:pt x="936" y="1078"/>
                    <a:pt x="959" y="1056"/>
                  </a:cubicBezTo>
                  <a:cubicBezTo>
                    <a:pt x="960" y="1056"/>
                    <a:pt x="960" y="1056"/>
                    <a:pt x="960" y="1056"/>
                  </a:cubicBezTo>
                  <a:cubicBezTo>
                    <a:pt x="960" y="1056"/>
                    <a:pt x="960" y="1055"/>
                    <a:pt x="961" y="1054"/>
                  </a:cubicBezTo>
                  <a:cubicBezTo>
                    <a:pt x="962" y="1053"/>
                    <a:pt x="964" y="1051"/>
                    <a:pt x="965" y="1050"/>
                  </a:cubicBezTo>
                  <a:cubicBezTo>
                    <a:pt x="968" y="1057"/>
                    <a:pt x="974" y="1070"/>
                    <a:pt x="981" y="1087"/>
                  </a:cubicBezTo>
                  <a:cubicBezTo>
                    <a:pt x="960" y="1106"/>
                    <a:pt x="939" y="1124"/>
                    <a:pt x="917" y="1141"/>
                  </a:cubicBezTo>
                  <a:cubicBezTo>
                    <a:pt x="909" y="1123"/>
                    <a:pt x="903" y="1112"/>
                    <a:pt x="903" y="1112"/>
                  </a:cubicBezTo>
                  <a:cubicBezTo>
                    <a:pt x="893" y="1118"/>
                    <a:pt x="893" y="1118"/>
                    <a:pt x="893" y="1118"/>
                  </a:cubicBezTo>
                  <a:cubicBezTo>
                    <a:pt x="894" y="1118"/>
                    <a:pt x="899" y="1129"/>
                    <a:pt x="908" y="1147"/>
                  </a:cubicBezTo>
                  <a:cubicBezTo>
                    <a:pt x="831" y="1204"/>
                    <a:pt x="755" y="1240"/>
                    <a:pt x="698" y="1261"/>
                  </a:cubicBezTo>
                  <a:cubicBezTo>
                    <a:pt x="698" y="1281"/>
                    <a:pt x="698" y="1281"/>
                    <a:pt x="698" y="1281"/>
                  </a:cubicBezTo>
                  <a:cubicBezTo>
                    <a:pt x="738" y="1269"/>
                    <a:pt x="788" y="1251"/>
                    <a:pt x="843" y="1225"/>
                  </a:cubicBezTo>
                  <a:cubicBezTo>
                    <a:pt x="844" y="1228"/>
                    <a:pt x="846" y="1232"/>
                    <a:pt x="849" y="1236"/>
                  </a:cubicBezTo>
                  <a:cubicBezTo>
                    <a:pt x="791" y="1260"/>
                    <a:pt x="739" y="1275"/>
                    <a:pt x="698" y="1285"/>
                  </a:cubicBezTo>
                  <a:cubicBezTo>
                    <a:pt x="698" y="1320"/>
                    <a:pt x="698" y="1320"/>
                    <a:pt x="698" y="1320"/>
                  </a:cubicBezTo>
                  <a:cubicBezTo>
                    <a:pt x="709" y="1318"/>
                    <a:pt x="720" y="1317"/>
                    <a:pt x="732" y="1315"/>
                  </a:cubicBezTo>
                  <a:cubicBezTo>
                    <a:pt x="749" y="1312"/>
                    <a:pt x="767" y="1309"/>
                    <a:pt x="787" y="1305"/>
                  </a:cubicBezTo>
                  <a:cubicBezTo>
                    <a:pt x="790" y="1312"/>
                    <a:pt x="793" y="1319"/>
                    <a:pt x="796" y="1326"/>
                  </a:cubicBezTo>
                  <a:cubicBezTo>
                    <a:pt x="759" y="1330"/>
                    <a:pt x="725" y="1333"/>
                    <a:pt x="698" y="1335"/>
                  </a:cubicBezTo>
                  <a:cubicBezTo>
                    <a:pt x="698" y="1347"/>
                    <a:pt x="698" y="1347"/>
                    <a:pt x="698" y="1347"/>
                  </a:cubicBezTo>
                  <a:cubicBezTo>
                    <a:pt x="703" y="1347"/>
                    <a:pt x="708" y="1346"/>
                    <a:pt x="713" y="1346"/>
                  </a:cubicBezTo>
                  <a:cubicBezTo>
                    <a:pt x="717" y="1355"/>
                    <a:pt x="722" y="1366"/>
                    <a:pt x="727" y="1376"/>
                  </a:cubicBezTo>
                  <a:cubicBezTo>
                    <a:pt x="717" y="1377"/>
                    <a:pt x="707" y="1377"/>
                    <a:pt x="698" y="1377"/>
                  </a:cubicBezTo>
                  <a:cubicBezTo>
                    <a:pt x="698" y="1389"/>
                    <a:pt x="698" y="1389"/>
                    <a:pt x="698" y="1389"/>
                  </a:cubicBezTo>
                  <a:cubicBezTo>
                    <a:pt x="708" y="1389"/>
                    <a:pt x="720" y="1389"/>
                    <a:pt x="733" y="1388"/>
                  </a:cubicBezTo>
                  <a:cubicBezTo>
                    <a:pt x="734" y="1392"/>
                    <a:pt x="736" y="1395"/>
                    <a:pt x="738" y="1399"/>
                  </a:cubicBezTo>
                  <a:cubicBezTo>
                    <a:pt x="724" y="1401"/>
                    <a:pt x="711" y="1402"/>
                    <a:pt x="698" y="1405"/>
                  </a:cubicBezTo>
                  <a:cubicBezTo>
                    <a:pt x="698" y="1417"/>
                    <a:pt x="698" y="1417"/>
                    <a:pt x="698" y="1417"/>
                  </a:cubicBezTo>
                  <a:cubicBezTo>
                    <a:pt x="712" y="1414"/>
                    <a:pt x="727" y="1412"/>
                    <a:pt x="743" y="1411"/>
                  </a:cubicBezTo>
                  <a:cubicBezTo>
                    <a:pt x="755" y="1436"/>
                    <a:pt x="767" y="1462"/>
                    <a:pt x="777" y="1485"/>
                  </a:cubicBezTo>
                  <a:cubicBezTo>
                    <a:pt x="789" y="1485"/>
                    <a:pt x="789" y="1485"/>
                    <a:pt x="789" y="1485"/>
                  </a:cubicBezTo>
                  <a:cubicBezTo>
                    <a:pt x="779" y="1462"/>
                    <a:pt x="768" y="1436"/>
                    <a:pt x="755" y="1409"/>
                  </a:cubicBezTo>
                  <a:cubicBezTo>
                    <a:pt x="778" y="1408"/>
                    <a:pt x="804" y="1406"/>
                    <a:pt x="830" y="1406"/>
                  </a:cubicBezTo>
                  <a:cubicBezTo>
                    <a:pt x="840" y="1430"/>
                    <a:pt x="849" y="1453"/>
                    <a:pt x="856" y="1471"/>
                  </a:cubicBezTo>
                  <a:cubicBezTo>
                    <a:pt x="837" y="1476"/>
                    <a:pt x="818" y="1480"/>
                    <a:pt x="801" y="1485"/>
                  </a:cubicBezTo>
                  <a:cubicBezTo>
                    <a:pt x="851" y="1485"/>
                    <a:pt x="851" y="1485"/>
                    <a:pt x="851" y="1485"/>
                  </a:cubicBezTo>
                  <a:cubicBezTo>
                    <a:pt x="854" y="1484"/>
                    <a:pt x="857" y="1483"/>
                    <a:pt x="860" y="1483"/>
                  </a:cubicBezTo>
                  <a:cubicBezTo>
                    <a:pt x="860" y="1483"/>
                    <a:pt x="860" y="1484"/>
                    <a:pt x="861" y="1485"/>
                  </a:cubicBezTo>
                  <a:cubicBezTo>
                    <a:pt x="872" y="1485"/>
                    <a:pt x="872" y="1485"/>
                    <a:pt x="872" y="1485"/>
                  </a:cubicBezTo>
                  <a:cubicBezTo>
                    <a:pt x="872" y="1483"/>
                    <a:pt x="871" y="1482"/>
                    <a:pt x="871" y="1480"/>
                  </a:cubicBezTo>
                  <a:cubicBezTo>
                    <a:pt x="884" y="1477"/>
                    <a:pt x="898" y="1474"/>
                    <a:pt x="913" y="1470"/>
                  </a:cubicBezTo>
                  <a:cubicBezTo>
                    <a:pt x="918" y="1469"/>
                    <a:pt x="924" y="1467"/>
                    <a:pt x="931" y="1465"/>
                  </a:cubicBezTo>
                  <a:cubicBezTo>
                    <a:pt x="932" y="1473"/>
                    <a:pt x="934" y="1480"/>
                    <a:pt x="934" y="1485"/>
                  </a:cubicBezTo>
                  <a:cubicBezTo>
                    <a:pt x="945" y="1485"/>
                    <a:pt x="945" y="1485"/>
                    <a:pt x="945" y="1485"/>
                  </a:cubicBezTo>
                  <a:cubicBezTo>
                    <a:pt x="944" y="1479"/>
                    <a:pt x="943" y="1471"/>
                    <a:pt x="942" y="1463"/>
                  </a:cubicBezTo>
                  <a:cubicBezTo>
                    <a:pt x="954" y="1460"/>
                    <a:pt x="967" y="1457"/>
                    <a:pt x="982" y="1453"/>
                  </a:cubicBezTo>
                  <a:cubicBezTo>
                    <a:pt x="989" y="1451"/>
                    <a:pt x="997" y="1450"/>
                    <a:pt x="1004" y="1448"/>
                  </a:cubicBezTo>
                  <a:cubicBezTo>
                    <a:pt x="1005" y="1451"/>
                    <a:pt x="1005" y="1454"/>
                    <a:pt x="1005" y="1457"/>
                  </a:cubicBezTo>
                  <a:cubicBezTo>
                    <a:pt x="1005" y="1460"/>
                    <a:pt x="1005" y="1463"/>
                    <a:pt x="1004" y="1465"/>
                  </a:cubicBezTo>
                  <a:cubicBezTo>
                    <a:pt x="985" y="1472"/>
                    <a:pt x="966" y="1478"/>
                    <a:pt x="946" y="1485"/>
                  </a:cubicBezTo>
                  <a:cubicBezTo>
                    <a:pt x="991" y="1485"/>
                    <a:pt x="991" y="1485"/>
                    <a:pt x="991" y="1485"/>
                  </a:cubicBezTo>
                  <a:cubicBezTo>
                    <a:pt x="990" y="1484"/>
                    <a:pt x="990" y="1483"/>
                    <a:pt x="990" y="1483"/>
                  </a:cubicBezTo>
                  <a:cubicBezTo>
                    <a:pt x="1010" y="1476"/>
                    <a:pt x="1031" y="1470"/>
                    <a:pt x="1051" y="1464"/>
                  </a:cubicBezTo>
                  <a:cubicBezTo>
                    <a:pt x="1058" y="1462"/>
                    <a:pt x="1064" y="1460"/>
                    <a:pt x="1071" y="1458"/>
                  </a:cubicBezTo>
                  <a:cubicBezTo>
                    <a:pt x="1080" y="1462"/>
                    <a:pt x="1080" y="1462"/>
                    <a:pt x="1080" y="1462"/>
                  </a:cubicBezTo>
                  <a:cubicBezTo>
                    <a:pt x="1081" y="1460"/>
                    <a:pt x="1081" y="1458"/>
                    <a:pt x="1081" y="1455"/>
                  </a:cubicBezTo>
                  <a:cubicBezTo>
                    <a:pt x="1097" y="1451"/>
                    <a:pt x="1111" y="1448"/>
                    <a:pt x="1126" y="1444"/>
                  </a:cubicBezTo>
                  <a:cubicBezTo>
                    <a:pt x="1127" y="1448"/>
                    <a:pt x="1129" y="1462"/>
                    <a:pt x="1132" y="1485"/>
                  </a:cubicBezTo>
                  <a:cubicBezTo>
                    <a:pt x="1144" y="1485"/>
                    <a:pt x="1144" y="1485"/>
                    <a:pt x="1144" y="1485"/>
                  </a:cubicBezTo>
                  <a:cubicBezTo>
                    <a:pt x="1140" y="1460"/>
                    <a:pt x="1137" y="1444"/>
                    <a:pt x="1137" y="1441"/>
                  </a:cubicBezTo>
                  <a:cubicBezTo>
                    <a:pt x="1144" y="1440"/>
                    <a:pt x="1150" y="1438"/>
                    <a:pt x="1157" y="1437"/>
                  </a:cubicBezTo>
                  <a:cubicBezTo>
                    <a:pt x="1158" y="1437"/>
                    <a:pt x="1158" y="1437"/>
                    <a:pt x="1158" y="1437"/>
                  </a:cubicBezTo>
                  <a:cubicBezTo>
                    <a:pt x="1159" y="1436"/>
                    <a:pt x="1159" y="1436"/>
                    <a:pt x="1159" y="1436"/>
                  </a:cubicBezTo>
                  <a:cubicBezTo>
                    <a:pt x="1201" y="1427"/>
                    <a:pt x="1243" y="1420"/>
                    <a:pt x="1283" y="1414"/>
                  </a:cubicBezTo>
                  <a:cubicBezTo>
                    <a:pt x="1282" y="1415"/>
                    <a:pt x="1282" y="1415"/>
                    <a:pt x="1282" y="1416"/>
                  </a:cubicBezTo>
                  <a:cubicBezTo>
                    <a:pt x="1289" y="1418"/>
                    <a:pt x="1289" y="1418"/>
                    <a:pt x="1289" y="1418"/>
                  </a:cubicBezTo>
                  <a:cubicBezTo>
                    <a:pt x="1291" y="1432"/>
                    <a:pt x="1294" y="1455"/>
                    <a:pt x="1298" y="1485"/>
                  </a:cubicBezTo>
                  <a:cubicBezTo>
                    <a:pt x="1309" y="1485"/>
                    <a:pt x="1309" y="1485"/>
                    <a:pt x="1309" y="1485"/>
                  </a:cubicBezTo>
                  <a:cubicBezTo>
                    <a:pt x="1305" y="1451"/>
                    <a:pt x="1301" y="1426"/>
                    <a:pt x="1300" y="1412"/>
                  </a:cubicBezTo>
                  <a:cubicBezTo>
                    <a:pt x="1334" y="1408"/>
                    <a:pt x="1367" y="1405"/>
                    <a:pt x="1399" y="1405"/>
                  </a:cubicBezTo>
                  <a:cubicBezTo>
                    <a:pt x="1399" y="1393"/>
                    <a:pt x="1399" y="1393"/>
                    <a:pt x="1399" y="1393"/>
                  </a:cubicBezTo>
                  <a:cubicBezTo>
                    <a:pt x="1387" y="1393"/>
                    <a:pt x="1376" y="1393"/>
                    <a:pt x="1364" y="1394"/>
                  </a:cubicBezTo>
                  <a:cubicBezTo>
                    <a:pt x="1368" y="1379"/>
                    <a:pt x="1371" y="1362"/>
                    <a:pt x="1373" y="1345"/>
                  </a:cubicBezTo>
                  <a:cubicBezTo>
                    <a:pt x="1383" y="1341"/>
                    <a:pt x="1392" y="1337"/>
                    <a:pt x="1399" y="1333"/>
                  </a:cubicBezTo>
                  <a:cubicBezTo>
                    <a:pt x="1399" y="1320"/>
                    <a:pt x="1399" y="1320"/>
                    <a:pt x="1399" y="1320"/>
                  </a:cubicBezTo>
                  <a:cubicBezTo>
                    <a:pt x="1392" y="1324"/>
                    <a:pt x="1384" y="1328"/>
                    <a:pt x="1375" y="1331"/>
                  </a:cubicBezTo>
                  <a:cubicBezTo>
                    <a:pt x="1376" y="1318"/>
                    <a:pt x="1376" y="1304"/>
                    <a:pt x="1376" y="1290"/>
                  </a:cubicBezTo>
                  <a:cubicBezTo>
                    <a:pt x="1376" y="1279"/>
                    <a:pt x="1376" y="1269"/>
                    <a:pt x="1375" y="1259"/>
                  </a:cubicBezTo>
                  <a:cubicBezTo>
                    <a:pt x="1383" y="1251"/>
                    <a:pt x="1391" y="1245"/>
                    <a:pt x="1399" y="1239"/>
                  </a:cubicBezTo>
                  <a:cubicBezTo>
                    <a:pt x="1399" y="1225"/>
                    <a:pt x="1399" y="1225"/>
                    <a:pt x="1399" y="1225"/>
                  </a:cubicBezTo>
                  <a:cubicBezTo>
                    <a:pt x="1391" y="1230"/>
                    <a:pt x="1382" y="1236"/>
                    <a:pt x="1375" y="1243"/>
                  </a:cubicBezTo>
                  <a:cubicBezTo>
                    <a:pt x="1374" y="1233"/>
                    <a:pt x="1373" y="1222"/>
                    <a:pt x="1372" y="1212"/>
                  </a:cubicBezTo>
                  <a:cubicBezTo>
                    <a:pt x="1380" y="1205"/>
                    <a:pt x="1389" y="1198"/>
                    <a:pt x="1398" y="1193"/>
                  </a:cubicBezTo>
                  <a:cubicBezTo>
                    <a:pt x="1398" y="1194"/>
                    <a:pt x="1399" y="1196"/>
                    <a:pt x="1399" y="1198"/>
                  </a:cubicBezTo>
                  <a:cubicBezTo>
                    <a:pt x="1399" y="1132"/>
                    <a:pt x="1399" y="1132"/>
                    <a:pt x="1399" y="1132"/>
                  </a:cubicBezTo>
                  <a:cubicBezTo>
                    <a:pt x="1395" y="1114"/>
                    <a:pt x="1393" y="1101"/>
                    <a:pt x="1392" y="1099"/>
                  </a:cubicBezTo>
                  <a:cubicBezTo>
                    <a:pt x="1389" y="1100"/>
                    <a:pt x="1389" y="1100"/>
                    <a:pt x="1389" y="1100"/>
                  </a:cubicBezTo>
                  <a:cubicBezTo>
                    <a:pt x="1390" y="1099"/>
                    <a:pt x="1391" y="1097"/>
                    <a:pt x="1392" y="1096"/>
                  </a:cubicBezTo>
                  <a:cubicBezTo>
                    <a:pt x="1394" y="1096"/>
                    <a:pt x="1396" y="1097"/>
                    <a:pt x="1399" y="1098"/>
                  </a:cubicBezTo>
                  <a:cubicBezTo>
                    <a:pt x="1399" y="1085"/>
                    <a:pt x="1399" y="1085"/>
                    <a:pt x="1399" y="1085"/>
                  </a:cubicBezTo>
                  <a:cubicBezTo>
                    <a:pt x="1394" y="1083"/>
                    <a:pt x="1391" y="1082"/>
                    <a:pt x="1391" y="1082"/>
                  </a:cubicBezTo>
                  <a:cubicBezTo>
                    <a:pt x="1387" y="1081"/>
                    <a:pt x="1387" y="1081"/>
                    <a:pt x="1387" y="1081"/>
                  </a:cubicBezTo>
                  <a:cubicBezTo>
                    <a:pt x="1384" y="1085"/>
                    <a:pt x="1384" y="1085"/>
                    <a:pt x="1384" y="1085"/>
                  </a:cubicBezTo>
                  <a:cubicBezTo>
                    <a:pt x="1380" y="1094"/>
                    <a:pt x="1376" y="1102"/>
                    <a:pt x="1370" y="1109"/>
                  </a:cubicBezTo>
                  <a:cubicBezTo>
                    <a:pt x="1367" y="1097"/>
                    <a:pt x="1363" y="1083"/>
                    <a:pt x="1359" y="1070"/>
                  </a:cubicBezTo>
                  <a:cubicBezTo>
                    <a:pt x="1367" y="1064"/>
                    <a:pt x="1375" y="1059"/>
                    <a:pt x="1383" y="1053"/>
                  </a:cubicBezTo>
                  <a:cubicBezTo>
                    <a:pt x="1387" y="1050"/>
                    <a:pt x="1392" y="1048"/>
                    <a:pt x="1399" y="1047"/>
                  </a:cubicBezTo>
                  <a:cubicBezTo>
                    <a:pt x="1399" y="1035"/>
                    <a:pt x="1399" y="1035"/>
                    <a:pt x="1399" y="1035"/>
                  </a:cubicBezTo>
                  <a:cubicBezTo>
                    <a:pt x="1390" y="1036"/>
                    <a:pt x="1382" y="1039"/>
                    <a:pt x="1377" y="1043"/>
                  </a:cubicBezTo>
                  <a:cubicBezTo>
                    <a:pt x="1370" y="1048"/>
                    <a:pt x="1362" y="1053"/>
                    <a:pt x="1355" y="1058"/>
                  </a:cubicBezTo>
                  <a:cubicBezTo>
                    <a:pt x="1350" y="1040"/>
                    <a:pt x="1344" y="1022"/>
                    <a:pt x="1338" y="1004"/>
                  </a:cubicBezTo>
                  <a:cubicBezTo>
                    <a:pt x="1341" y="1001"/>
                    <a:pt x="1343" y="998"/>
                    <a:pt x="1346" y="995"/>
                  </a:cubicBezTo>
                  <a:cubicBezTo>
                    <a:pt x="1348" y="993"/>
                    <a:pt x="1350" y="992"/>
                    <a:pt x="1352" y="990"/>
                  </a:cubicBezTo>
                  <a:moveTo>
                    <a:pt x="1399" y="990"/>
                  </a:moveTo>
                  <a:cubicBezTo>
                    <a:pt x="1397" y="990"/>
                    <a:pt x="1397" y="990"/>
                    <a:pt x="1397" y="990"/>
                  </a:cubicBezTo>
                  <a:cubicBezTo>
                    <a:pt x="1398" y="992"/>
                    <a:pt x="1398" y="993"/>
                    <a:pt x="1399" y="994"/>
                  </a:cubicBezTo>
                  <a:cubicBezTo>
                    <a:pt x="1399" y="990"/>
                    <a:pt x="1399" y="990"/>
                    <a:pt x="1399" y="990"/>
                  </a:cubicBezTo>
                  <a:moveTo>
                    <a:pt x="588" y="987"/>
                  </a:moveTo>
                  <a:cubicBezTo>
                    <a:pt x="589" y="968"/>
                    <a:pt x="589" y="949"/>
                    <a:pt x="590" y="928"/>
                  </a:cubicBezTo>
                  <a:cubicBezTo>
                    <a:pt x="592" y="928"/>
                    <a:pt x="593" y="927"/>
                    <a:pt x="595" y="926"/>
                  </a:cubicBezTo>
                  <a:cubicBezTo>
                    <a:pt x="604" y="924"/>
                    <a:pt x="613" y="921"/>
                    <a:pt x="622" y="918"/>
                  </a:cubicBezTo>
                  <a:cubicBezTo>
                    <a:pt x="618" y="941"/>
                    <a:pt x="614" y="961"/>
                    <a:pt x="611" y="981"/>
                  </a:cubicBezTo>
                  <a:cubicBezTo>
                    <a:pt x="603" y="983"/>
                    <a:pt x="596" y="985"/>
                    <a:pt x="588" y="987"/>
                  </a:cubicBezTo>
                  <a:moveTo>
                    <a:pt x="623" y="978"/>
                  </a:moveTo>
                  <a:cubicBezTo>
                    <a:pt x="626" y="959"/>
                    <a:pt x="630" y="938"/>
                    <a:pt x="633" y="915"/>
                  </a:cubicBezTo>
                  <a:cubicBezTo>
                    <a:pt x="648" y="912"/>
                    <a:pt x="662" y="909"/>
                    <a:pt x="676" y="906"/>
                  </a:cubicBezTo>
                  <a:cubicBezTo>
                    <a:pt x="668" y="930"/>
                    <a:pt x="660" y="952"/>
                    <a:pt x="653" y="973"/>
                  </a:cubicBezTo>
                  <a:cubicBezTo>
                    <a:pt x="651" y="973"/>
                    <a:pt x="648" y="974"/>
                    <a:pt x="646" y="974"/>
                  </a:cubicBezTo>
                  <a:cubicBezTo>
                    <a:pt x="638" y="975"/>
                    <a:pt x="630" y="977"/>
                    <a:pt x="623" y="978"/>
                  </a:cubicBezTo>
                  <a:moveTo>
                    <a:pt x="187" y="936"/>
                  </a:moveTo>
                  <a:cubicBezTo>
                    <a:pt x="178" y="928"/>
                    <a:pt x="169" y="921"/>
                    <a:pt x="159" y="914"/>
                  </a:cubicBezTo>
                  <a:cubicBezTo>
                    <a:pt x="158" y="908"/>
                    <a:pt x="157" y="903"/>
                    <a:pt x="156" y="897"/>
                  </a:cubicBezTo>
                  <a:cubicBezTo>
                    <a:pt x="165" y="904"/>
                    <a:pt x="175" y="911"/>
                    <a:pt x="185" y="918"/>
                  </a:cubicBezTo>
                  <a:cubicBezTo>
                    <a:pt x="185" y="924"/>
                    <a:pt x="186" y="930"/>
                    <a:pt x="187" y="936"/>
                  </a:cubicBezTo>
                  <a:moveTo>
                    <a:pt x="475" y="966"/>
                  </a:moveTo>
                  <a:cubicBezTo>
                    <a:pt x="466" y="945"/>
                    <a:pt x="457" y="921"/>
                    <a:pt x="449" y="896"/>
                  </a:cubicBezTo>
                  <a:cubicBezTo>
                    <a:pt x="463" y="890"/>
                    <a:pt x="477" y="884"/>
                    <a:pt x="490" y="879"/>
                  </a:cubicBezTo>
                  <a:cubicBezTo>
                    <a:pt x="496" y="904"/>
                    <a:pt x="501" y="927"/>
                    <a:pt x="507" y="949"/>
                  </a:cubicBezTo>
                  <a:cubicBezTo>
                    <a:pt x="496" y="955"/>
                    <a:pt x="485" y="960"/>
                    <a:pt x="475" y="966"/>
                  </a:cubicBezTo>
                  <a:moveTo>
                    <a:pt x="174" y="896"/>
                  </a:moveTo>
                  <a:cubicBezTo>
                    <a:pt x="167" y="890"/>
                    <a:pt x="159" y="885"/>
                    <a:pt x="152" y="880"/>
                  </a:cubicBezTo>
                  <a:cubicBezTo>
                    <a:pt x="151" y="879"/>
                    <a:pt x="151" y="878"/>
                    <a:pt x="151" y="877"/>
                  </a:cubicBezTo>
                  <a:cubicBezTo>
                    <a:pt x="161" y="884"/>
                    <a:pt x="168" y="891"/>
                    <a:pt x="174" y="896"/>
                  </a:cubicBezTo>
                  <a:moveTo>
                    <a:pt x="345" y="968"/>
                  </a:moveTo>
                  <a:cubicBezTo>
                    <a:pt x="335" y="952"/>
                    <a:pt x="326" y="936"/>
                    <a:pt x="317" y="919"/>
                  </a:cubicBezTo>
                  <a:cubicBezTo>
                    <a:pt x="325" y="904"/>
                    <a:pt x="335" y="889"/>
                    <a:pt x="347" y="875"/>
                  </a:cubicBezTo>
                  <a:cubicBezTo>
                    <a:pt x="356" y="894"/>
                    <a:pt x="366" y="913"/>
                    <a:pt x="376" y="930"/>
                  </a:cubicBezTo>
                  <a:cubicBezTo>
                    <a:pt x="364" y="942"/>
                    <a:pt x="354" y="955"/>
                    <a:pt x="345" y="968"/>
                  </a:cubicBezTo>
                  <a:moveTo>
                    <a:pt x="208" y="978"/>
                  </a:moveTo>
                  <a:cubicBezTo>
                    <a:pt x="207" y="964"/>
                    <a:pt x="206" y="951"/>
                    <a:pt x="206" y="938"/>
                  </a:cubicBezTo>
                  <a:cubicBezTo>
                    <a:pt x="206" y="915"/>
                    <a:pt x="208" y="894"/>
                    <a:pt x="212" y="874"/>
                  </a:cubicBezTo>
                  <a:cubicBezTo>
                    <a:pt x="216" y="886"/>
                    <a:pt x="221" y="898"/>
                    <a:pt x="226" y="909"/>
                  </a:cubicBezTo>
                  <a:cubicBezTo>
                    <a:pt x="217" y="937"/>
                    <a:pt x="211" y="961"/>
                    <a:pt x="208" y="978"/>
                  </a:cubicBezTo>
                  <a:moveTo>
                    <a:pt x="281" y="988"/>
                  </a:moveTo>
                  <a:cubicBezTo>
                    <a:pt x="273" y="976"/>
                    <a:pt x="266" y="963"/>
                    <a:pt x="258" y="949"/>
                  </a:cubicBezTo>
                  <a:cubicBezTo>
                    <a:pt x="263" y="924"/>
                    <a:pt x="271" y="897"/>
                    <a:pt x="284" y="872"/>
                  </a:cubicBezTo>
                  <a:cubicBezTo>
                    <a:pt x="291" y="889"/>
                    <a:pt x="297" y="905"/>
                    <a:pt x="305" y="920"/>
                  </a:cubicBezTo>
                  <a:cubicBezTo>
                    <a:pt x="294" y="943"/>
                    <a:pt x="286" y="966"/>
                    <a:pt x="281" y="988"/>
                  </a:cubicBezTo>
                  <a:moveTo>
                    <a:pt x="98" y="942"/>
                  </a:moveTo>
                  <a:cubicBezTo>
                    <a:pt x="86" y="934"/>
                    <a:pt x="74" y="926"/>
                    <a:pt x="61" y="919"/>
                  </a:cubicBezTo>
                  <a:cubicBezTo>
                    <a:pt x="62" y="916"/>
                    <a:pt x="62" y="912"/>
                    <a:pt x="62" y="908"/>
                  </a:cubicBezTo>
                  <a:cubicBezTo>
                    <a:pt x="62" y="893"/>
                    <a:pt x="61" y="879"/>
                    <a:pt x="60" y="864"/>
                  </a:cubicBezTo>
                  <a:cubicBezTo>
                    <a:pt x="71" y="870"/>
                    <a:pt x="82" y="876"/>
                    <a:pt x="92" y="882"/>
                  </a:cubicBezTo>
                  <a:cubicBezTo>
                    <a:pt x="95" y="902"/>
                    <a:pt x="97" y="922"/>
                    <a:pt x="98" y="942"/>
                  </a:cubicBezTo>
                  <a:moveTo>
                    <a:pt x="517" y="944"/>
                  </a:moveTo>
                  <a:cubicBezTo>
                    <a:pt x="512" y="922"/>
                    <a:pt x="506" y="899"/>
                    <a:pt x="501" y="875"/>
                  </a:cubicBezTo>
                  <a:cubicBezTo>
                    <a:pt x="515" y="870"/>
                    <a:pt x="528" y="866"/>
                    <a:pt x="542" y="862"/>
                  </a:cubicBezTo>
                  <a:cubicBezTo>
                    <a:pt x="544" y="886"/>
                    <a:pt x="545" y="909"/>
                    <a:pt x="547" y="931"/>
                  </a:cubicBezTo>
                  <a:cubicBezTo>
                    <a:pt x="537" y="935"/>
                    <a:pt x="527" y="940"/>
                    <a:pt x="517" y="944"/>
                  </a:cubicBezTo>
                  <a:moveTo>
                    <a:pt x="146" y="904"/>
                  </a:moveTo>
                  <a:cubicBezTo>
                    <a:pt x="131" y="893"/>
                    <a:pt x="117" y="884"/>
                    <a:pt x="102" y="875"/>
                  </a:cubicBezTo>
                  <a:cubicBezTo>
                    <a:pt x="102" y="870"/>
                    <a:pt x="101" y="865"/>
                    <a:pt x="100" y="860"/>
                  </a:cubicBezTo>
                  <a:cubicBezTo>
                    <a:pt x="114" y="869"/>
                    <a:pt x="128" y="878"/>
                    <a:pt x="142" y="887"/>
                  </a:cubicBezTo>
                  <a:cubicBezTo>
                    <a:pt x="143" y="893"/>
                    <a:pt x="145" y="899"/>
                    <a:pt x="146" y="904"/>
                  </a:cubicBezTo>
                  <a:moveTo>
                    <a:pt x="558" y="927"/>
                  </a:moveTo>
                  <a:cubicBezTo>
                    <a:pt x="556" y="905"/>
                    <a:pt x="554" y="882"/>
                    <a:pt x="553" y="858"/>
                  </a:cubicBezTo>
                  <a:cubicBezTo>
                    <a:pt x="562" y="856"/>
                    <a:pt x="571" y="854"/>
                    <a:pt x="581" y="852"/>
                  </a:cubicBezTo>
                  <a:cubicBezTo>
                    <a:pt x="580" y="875"/>
                    <a:pt x="579" y="898"/>
                    <a:pt x="579" y="919"/>
                  </a:cubicBezTo>
                  <a:cubicBezTo>
                    <a:pt x="572" y="922"/>
                    <a:pt x="565" y="924"/>
                    <a:pt x="558" y="927"/>
                  </a:cubicBezTo>
                  <a:moveTo>
                    <a:pt x="196" y="922"/>
                  </a:moveTo>
                  <a:cubicBezTo>
                    <a:pt x="195" y="911"/>
                    <a:pt x="194" y="900"/>
                    <a:pt x="194" y="889"/>
                  </a:cubicBezTo>
                  <a:cubicBezTo>
                    <a:pt x="194" y="880"/>
                    <a:pt x="194" y="870"/>
                    <a:pt x="195" y="860"/>
                  </a:cubicBezTo>
                  <a:cubicBezTo>
                    <a:pt x="197" y="858"/>
                    <a:pt x="199" y="855"/>
                    <a:pt x="203" y="849"/>
                  </a:cubicBezTo>
                  <a:cubicBezTo>
                    <a:pt x="203" y="851"/>
                    <a:pt x="204" y="852"/>
                    <a:pt x="204" y="854"/>
                  </a:cubicBezTo>
                  <a:cubicBezTo>
                    <a:pt x="200" y="875"/>
                    <a:pt x="197" y="897"/>
                    <a:pt x="196" y="922"/>
                  </a:cubicBezTo>
                  <a:moveTo>
                    <a:pt x="590" y="915"/>
                  </a:moveTo>
                  <a:cubicBezTo>
                    <a:pt x="591" y="894"/>
                    <a:pt x="591" y="872"/>
                    <a:pt x="592" y="849"/>
                  </a:cubicBezTo>
                  <a:cubicBezTo>
                    <a:pt x="606" y="847"/>
                    <a:pt x="620" y="844"/>
                    <a:pt x="634" y="843"/>
                  </a:cubicBezTo>
                  <a:cubicBezTo>
                    <a:pt x="631" y="865"/>
                    <a:pt x="627" y="886"/>
                    <a:pt x="624" y="906"/>
                  </a:cubicBezTo>
                  <a:cubicBezTo>
                    <a:pt x="613" y="908"/>
                    <a:pt x="602" y="911"/>
                    <a:pt x="592" y="915"/>
                  </a:cubicBezTo>
                  <a:cubicBezTo>
                    <a:pt x="591" y="915"/>
                    <a:pt x="591" y="915"/>
                    <a:pt x="590" y="915"/>
                  </a:cubicBezTo>
                  <a:moveTo>
                    <a:pt x="50" y="913"/>
                  </a:moveTo>
                  <a:cubicBezTo>
                    <a:pt x="37" y="905"/>
                    <a:pt x="23" y="899"/>
                    <a:pt x="10" y="893"/>
                  </a:cubicBezTo>
                  <a:cubicBezTo>
                    <a:pt x="11" y="875"/>
                    <a:pt x="11" y="858"/>
                    <a:pt x="11" y="841"/>
                  </a:cubicBezTo>
                  <a:cubicBezTo>
                    <a:pt x="24" y="847"/>
                    <a:pt x="36" y="852"/>
                    <a:pt x="48" y="858"/>
                  </a:cubicBezTo>
                  <a:cubicBezTo>
                    <a:pt x="50" y="874"/>
                    <a:pt x="50" y="891"/>
                    <a:pt x="50" y="908"/>
                  </a:cubicBezTo>
                  <a:cubicBezTo>
                    <a:pt x="50" y="909"/>
                    <a:pt x="50" y="911"/>
                    <a:pt x="50" y="913"/>
                  </a:cubicBezTo>
                  <a:moveTo>
                    <a:pt x="636" y="902"/>
                  </a:moveTo>
                  <a:cubicBezTo>
                    <a:pt x="639" y="883"/>
                    <a:pt x="642" y="863"/>
                    <a:pt x="646" y="842"/>
                  </a:cubicBezTo>
                  <a:cubicBezTo>
                    <a:pt x="661" y="840"/>
                    <a:pt x="675" y="839"/>
                    <a:pt x="690" y="839"/>
                  </a:cubicBezTo>
                  <a:cubicBezTo>
                    <a:pt x="692" y="839"/>
                    <a:pt x="695" y="839"/>
                    <a:pt x="697" y="840"/>
                  </a:cubicBezTo>
                  <a:cubicBezTo>
                    <a:pt x="691" y="858"/>
                    <a:pt x="686" y="876"/>
                    <a:pt x="680" y="893"/>
                  </a:cubicBezTo>
                  <a:cubicBezTo>
                    <a:pt x="665" y="896"/>
                    <a:pt x="651" y="899"/>
                    <a:pt x="636" y="902"/>
                  </a:cubicBezTo>
                  <a:moveTo>
                    <a:pt x="138" y="870"/>
                  </a:moveTo>
                  <a:cubicBezTo>
                    <a:pt x="124" y="861"/>
                    <a:pt x="110" y="852"/>
                    <a:pt x="97" y="845"/>
                  </a:cubicBezTo>
                  <a:cubicBezTo>
                    <a:pt x="97" y="842"/>
                    <a:pt x="96" y="840"/>
                    <a:pt x="96" y="838"/>
                  </a:cubicBezTo>
                  <a:cubicBezTo>
                    <a:pt x="112" y="848"/>
                    <a:pt x="126" y="858"/>
                    <a:pt x="138" y="867"/>
                  </a:cubicBezTo>
                  <a:cubicBezTo>
                    <a:pt x="137" y="868"/>
                    <a:pt x="137" y="868"/>
                    <a:pt x="137" y="868"/>
                  </a:cubicBezTo>
                  <a:cubicBezTo>
                    <a:pt x="137" y="869"/>
                    <a:pt x="137" y="869"/>
                    <a:pt x="138" y="870"/>
                  </a:cubicBezTo>
                  <a:moveTo>
                    <a:pt x="250" y="933"/>
                  </a:moveTo>
                  <a:cubicBezTo>
                    <a:pt x="246" y="925"/>
                    <a:pt x="242" y="917"/>
                    <a:pt x="238" y="909"/>
                  </a:cubicBezTo>
                  <a:cubicBezTo>
                    <a:pt x="246" y="886"/>
                    <a:pt x="257" y="861"/>
                    <a:pt x="272" y="836"/>
                  </a:cubicBezTo>
                  <a:cubicBezTo>
                    <a:pt x="274" y="843"/>
                    <a:pt x="277" y="850"/>
                    <a:pt x="279" y="857"/>
                  </a:cubicBezTo>
                  <a:cubicBezTo>
                    <a:pt x="265" y="882"/>
                    <a:pt x="256" y="908"/>
                    <a:pt x="250" y="933"/>
                  </a:cubicBezTo>
                  <a:moveTo>
                    <a:pt x="90" y="867"/>
                  </a:moveTo>
                  <a:cubicBezTo>
                    <a:pt x="80" y="861"/>
                    <a:pt x="69" y="855"/>
                    <a:pt x="59" y="850"/>
                  </a:cubicBezTo>
                  <a:cubicBezTo>
                    <a:pt x="59" y="845"/>
                    <a:pt x="58" y="841"/>
                    <a:pt x="58" y="836"/>
                  </a:cubicBezTo>
                  <a:cubicBezTo>
                    <a:pt x="67" y="841"/>
                    <a:pt x="77" y="847"/>
                    <a:pt x="87" y="853"/>
                  </a:cubicBezTo>
                  <a:cubicBezTo>
                    <a:pt x="88" y="857"/>
                    <a:pt x="89" y="862"/>
                    <a:pt x="90" y="867"/>
                  </a:cubicBezTo>
                  <a:moveTo>
                    <a:pt x="385" y="923"/>
                  </a:moveTo>
                  <a:cubicBezTo>
                    <a:pt x="374" y="904"/>
                    <a:pt x="365" y="885"/>
                    <a:pt x="356" y="866"/>
                  </a:cubicBezTo>
                  <a:cubicBezTo>
                    <a:pt x="372" y="849"/>
                    <a:pt x="391" y="833"/>
                    <a:pt x="415" y="820"/>
                  </a:cubicBezTo>
                  <a:cubicBezTo>
                    <a:pt x="421" y="844"/>
                    <a:pt x="428" y="868"/>
                    <a:pt x="435" y="890"/>
                  </a:cubicBezTo>
                  <a:cubicBezTo>
                    <a:pt x="416" y="899"/>
                    <a:pt x="399" y="910"/>
                    <a:pt x="385" y="923"/>
                  </a:cubicBezTo>
                  <a:moveTo>
                    <a:pt x="311" y="908"/>
                  </a:moveTo>
                  <a:cubicBezTo>
                    <a:pt x="304" y="892"/>
                    <a:pt x="297" y="876"/>
                    <a:pt x="291" y="859"/>
                  </a:cubicBezTo>
                  <a:cubicBezTo>
                    <a:pt x="292" y="857"/>
                    <a:pt x="293" y="856"/>
                    <a:pt x="293" y="855"/>
                  </a:cubicBezTo>
                  <a:cubicBezTo>
                    <a:pt x="302" y="841"/>
                    <a:pt x="312" y="828"/>
                    <a:pt x="323" y="815"/>
                  </a:cubicBezTo>
                  <a:cubicBezTo>
                    <a:pt x="329" y="832"/>
                    <a:pt x="335" y="848"/>
                    <a:pt x="342" y="864"/>
                  </a:cubicBezTo>
                  <a:cubicBezTo>
                    <a:pt x="330" y="878"/>
                    <a:pt x="320" y="892"/>
                    <a:pt x="311" y="908"/>
                  </a:cubicBezTo>
                  <a:moveTo>
                    <a:pt x="47" y="844"/>
                  </a:moveTo>
                  <a:cubicBezTo>
                    <a:pt x="35" y="838"/>
                    <a:pt x="23" y="833"/>
                    <a:pt x="11" y="829"/>
                  </a:cubicBezTo>
                  <a:cubicBezTo>
                    <a:pt x="11" y="823"/>
                    <a:pt x="11" y="818"/>
                    <a:pt x="11" y="813"/>
                  </a:cubicBezTo>
                  <a:cubicBezTo>
                    <a:pt x="22" y="818"/>
                    <a:pt x="34" y="824"/>
                    <a:pt x="45" y="830"/>
                  </a:cubicBezTo>
                  <a:cubicBezTo>
                    <a:pt x="46" y="835"/>
                    <a:pt x="47" y="839"/>
                    <a:pt x="47" y="844"/>
                  </a:cubicBezTo>
                  <a:moveTo>
                    <a:pt x="84" y="837"/>
                  </a:moveTo>
                  <a:cubicBezTo>
                    <a:pt x="75" y="831"/>
                    <a:pt x="65" y="826"/>
                    <a:pt x="56" y="821"/>
                  </a:cubicBezTo>
                  <a:cubicBezTo>
                    <a:pt x="55" y="818"/>
                    <a:pt x="55" y="815"/>
                    <a:pt x="54" y="812"/>
                  </a:cubicBezTo>
                  <a:cubicBezTo>
                    <a:pt x="65" y="818"/>
                    <a:pt x="75" y="824"/>
                    <a:pt x="85" y="831"/>
                  </a:cubicBezTo>
                  <a:cubicBezTo>
                    <a:pt x="83" y="831"/>
                    <a:pt x="83" y="831"/>
                    <a:pt x="83" y="831"/>
                  </a:cubicBezTo>
                  <a:cubicBezTo>
                    <a:pt x="84" y="833"/>
                    <a:pt x="84" y="835"/>
                    <a:pt x="84" y="837"/>
                  </a:cubicBezTo>
                  <a:moveTo>
                    <a:pt x="445" y="885"/>
                  </a:moveTo>
                  <a:cubicBezTo>
                    <a:pt x="438" y="863"/>
                    <a:pt x="431" y="839"/>
                    <a:pt x="425" y="814"/>
                  </a:cubicBezTo>
                  <a:cubicBezTo>
                    <a:pt x="440" y="807"/>
                    <a:pt x="456" y="800"/>
                    <a:pt x="473" y="794"/>
                  </a:cubicBezTo>
                  <a:cubicBezTo>
                    <a:pt x="478" y="820"/>
                    <a:pt x="483" y="844"/>
                    <a:pt x="488" y="867"/>
                  </a:cubicBezTo>
                  <a:cubicBezTo>
                    <a:pt x="474" y="873"/>
                    <a:pt x="460" y="879"/>
                    <a:pt x="445" y="885"/>
                  </a:cubicBezTo>
                  <a:moveTo>
                    <a:pt x="43" y="815"/>
                  </a:moveTo>
                  <a:cubicBezTo>
                    <a:pt x="32" y="810"/>
                    <a:pt x="21" y="805"/>
                    <a:pt x="10" y="800"/>
                  </a:cubicBezTo>
                  <a:cubicBezTo>
                    <a:pt x="10" y="796"/>
                    <a:pt x="9" y="792"/>
                    <a:pt x="9" y="788"/>
                  </a:cubicBezTo>
                  <a:cubicBezTo>
                    <a:pt x="22" y="794"/>
                    <a:pt x="35" y="801"/>
                    <a:pt x="47" y="808"/>
                  </a:cubicBezTo>
                  <a:cubicBezTo>
                    <a:pt x="42" y="809"/>
                    <a:pt x="42" y="809"/>
                    <a:pt x="42" y="809"/>
                  </a:cubicBezTo>
                  <a:cubicBezTo>
                    <a:pt x="43" y="811"/>
                    <a:pt x="43" y="813"/>
                    <a:pt x="43" y="815"/>
                  </a:cubicBezTo>
                  <a:moveTo>
                    <a:pt x="287" y="844"/>
                  </a:moveTo>
                  <a:cubicBezTo>
                    <a:pt x="285" y="837"/>
                    <a:pt x="282" y="830"/>
                    <a:pt x="280" y="823"/>
                  </a:cubicBezTo>
                  <a:cubicBezTo>
                    <a:pt x="290" y="808"/>
                    <a:pt x="300" y="794"/>
                    <a:pt x="312" y="780"/>
                  </a:cubicBezTo>
                  <a:cubicBezTo>
                    <a:pt x="314" y="787"/>
                    <a:pt x="317" y="795"/>
                    <a:pt x="319" y="802"/>
                  </a:cubicBezTo>
                  <a:cubicBezTo>
                    <a:pt x="307" y="815"/>
                    <a:pt x="296" y="829"/>
                    <a:pt x="287" y="844"/>
                  </a:cubicBezTo>
                  <a:moveTo>
                    <a:pt x="498" y="863"/>
                  </a:moveTo>
                  <a:cubicBezTo>
                    <a:pt x="494" y="840"/>
                    <a:pt x="489" y="816"/>
                    <a:pt x="484" y="791"/>
                  </a:cubicBezTo>
                  <a:cubicBezTo>
                    <a:pt x="502" y="786"/>
                    <a:pt x="519" y="782"/>
                    <a:pt x="536" y="779"/>
                  </a:cubicBezTo>
                  <a:cubicBezTo>
                    <a:pt x="538" y="803"/>
                    <a:pt x="539" y="827"/>
                    <a:pt x="541" y="849"/>
                  </a:cubicBezTo>
                  <a:cubicBezTo>
                    <a:pt x="527" y="853"/>
                    <a:pt x="513" y="858"/>
                    <a:pt x="498" y="863"/>
                  </a:cubicBezTo>
                  <a:moveTo>
                    <a:pt x="232" y="894"/>
                  </a:moveTo>
                  <a:cubicBezTo>
                    <a:pt x="226" y="881"/>
                    <a:pt x="221" y="867"/>
                    <a:pt x="216" y="853"/>
                  </a:cubicBezTo>
                  <a:cubicBezTo>
                    <a:pt x="219" y="840"/>
                    <a:pt x="222" y="829"/>
                    <a:pt x="226" y="818"/>
                  </a:cubicBezTo>
                  <a:cubicBezTo>
                    <a:pt x="235" y="806"/>
                    <a:pt x="246" y="792"/>
                    <a:pt x="259" y="778"/>
                  </a:cubicBezTo>
                  <a:cubicBezTo>
                    <a:pt x="261" y="793"/>
                    <a:pt x="265" y="807"/>
                    <a:pt x="268" y="821"/>
                  </a:cubicBezTo>
                  <a:cubicBezTo>
                    <a:pt x="253" y="846"/>
                    <a:pt x="241" y="871"/>
                    <a:pt x="232" y="894"/>
                  </a:cubicBezTo>
                  <a:moveTo>
                    <a:pt x="552" y="846"/>
                  </a:moveTo>
                  <a:cubicBezTo>
                    <a:pt x="550" y="824"/>
                    <a:pt x="549" y="801"/>
                    <a:pt x="547" y="777"/>
                  </a:cubicBezTo>
                  <a:cubicBezTo>
                    <a:pt x="559" y="776"/>
                    <a:pt x="571" y="774"/>
                    <a:pt x="583" y="774"/>
                  </a:cubicBezTo>
                  <a:cubicBezTo>
                    <a:pt x="583" y="796"/>
                    <a:pt x="582" y="818"/>
                    <a:pt x="581" y="839"/>
                  </a:cubicBezTo>
                  <a:cubicBezTo>
                    <a:pt x="571" y="841"/>
                    <a:pt x="562" y="844"/>
                    <a:pt x="552" y="846"/>
                  </a:cubicBezTo>
                  <a:moveTo>
                    <a:pt x="592" y="837"/>
                  </a:moveTo>
                  <a:cubicBezTo>
                    <a:pt x="593" y="816"/>
                    <a:pt x="594" y="795"/>
                    <a:pt x="594" y="773"/>
                  </a:cubicBezTo>
                  <a:cubicBezTo>
                    <a:pt x="601" y="773"/>
                    <a:pt x="608" y="772"/>
                    <a:pt x="614" y="772"/>
                  </a:cubicBezTo>
                  <a:cubicBezTo>
                    <a:pt x="625" y="772"/>
                    <a:pt x="635" y="773"/>
                    <a:pt x="645" y="773"/>
                  </a:cubicBezTo>
                  <a:cubicBezTo>
                    <a:pt x="642" y="793"/>
                    <a:pt x="639" y="812"/>
                    <a:pt x="636" y="831"/>
                  </a:cubicBezTo>
                  <a:cubicBezTo>
                    <a:pt x="622" y="832"/>
                    <a:pt x="607" y="834"/>
                    <a:pt x="592" y="837"/>
                  </a:cubicBezTo>
                  <a:moveTo>
                    <a:pt x="351" y="855"/>
                  </a:moveTo>
                  <a:cubicBezTo>
                    <a:pt x="344" y="839"/>
                    <a:pt x="338" y="823"/>
                    <a:pt x="332" y="806"/>
                  </a:cubicBezTo>
                  <a:cubicBezTo>
                    <a:pt x="352" y="787"/>
                    <a:pt x="374" y="770"/>
                    <a:pt x="401" y="757"/>
                  </a:cubicBezTo>
                  <a:cubicBezTo>
                    <a:pt x="404" y="775"/>
                    <a:pt x="408" y="791"/>
                    <a:pt x="412" y="808"/>
                  </a:cubicBezTo>
                  <a:cubicBezTo>
                    <a:pt x="388" y="821"/>
                    <a:pt x="367" y="837"/>
                    <a:pt x="351" y="855"/>
                  </a:cubicBezTo>
                  <a:moveTo>
                    <a:pt x="240" y="782"/>
                  </a:moveTo>
                  <a:cubicBezTo>
                    <a:pt x="245" y="772"/>
                    <a:pt x="250" y="762"/>
                    <a:pt x="255" y="753"/>
                  </a:cubicBezTo>
                  <a:cubicBezTo>
                    <a:pt x="255" y="757"/>
                    <a:pt x="256" y="760"/>
                    <a:pt x="256" y="763"/>
                  </a:cubicBezTo>
                  <a:cubicBezTo>
                    <a:pt x="251" y="770"/>
                    <a:pt x="245" y="776"/>
                    <a:pt x="240" y="782"/>
                  </a:cubicBezTo>
                  <a:moveTo>
                    <a:pt x="422" y="803"/>
                  </a:moveTo>
                  <a:cubicBezTo>
                    <a:pt x="418" y="786"/>
                    <a:pt x="415" y="770"/>
                    <a:pt x="411" y="752"/>
                  </a:cubicBezTo>
                  <a:cubicBezTo>
                    <a:pt x="427" y="745"/>
                    <a:pt x="444" y="739"/>
                    <a:pt x="463" y="733"/>
                  </a:cubicBezTo>
                  <a:cubicBezTo>
                    <a:pt x="466" y="750"/>
                    <a:pt x="468" y="767"/>
                    <a:pt x="471" y="783"/>
                  </a:cubicBezTo>
                  <a:cubicBezTo>
                    <a:pt x="453" y="788"/>
                    <a:pt x="437" y="795"/>
                    <a:pt x="422" y="803"/>
                  </a:cubicBezTo>
                  <a:moveTo>
                    <a:pt x="277" y="808"/>
                  </a:moveTo>
                  <a:cubicBezTo>
                    <a:pt x="273" y="795"/>
                    <a:pt x="271" y="781"/>
                    <a:pt x="268" y="767"/>
                  </a:cubicBezTo>
                  <a:cubicBezTo>
                    <a:pt x="279" y="756"/>
                    <a:pt x="290" y="744"/>
                    <a:pt x="302" y="733"/>
                  </a:cubicBezTo>
                  <a:cubicBezTo>
                    <a:pt x="304" y="744"/>
                    <a:pt x="306" y="755"/>
                    <a:pt x="309" y="766"/>
                  </a:cubicBezTo>
                  <a:cubicBezTo>
                    <a:pt x="297" y="780"/>
                    <a:pt x="286" y="794"/>
                    <a:pt x="277" y="808"/>
                  </a:cubicBezTo>
                  <a:moveTo>
                    <a:pt x="206" y="825"/>
                  </a:moveTo>
                  <a:cubicBezTo>
                    <a:pt x="205" y="821"/>
                    <a:pt x="204" y="817"/>
                    <a:pt x="203" y="813"/>
                  </a:cubicBezTo>
                  <a:cubicBezTo>
                    <a:pt x="205" y="801"/>
                    <a:pt x="208" y="789"/>
                    <a:pt x="212" y="778"/>
                  </a:cubicBezTo>
                  <a:cubicBezTo>
                    <a:pt x="215" y="774"/>
                    <a:pt x="229" y="756"/>
                    <a:pt x="252" y="730"/>
                  </a:cubicBezTo>
                  <a:cubicBezTo>
                    <a:pt x="252" y="732"/>
                    <a:pt x="252" y="733"/>
                    <a:pt x="252" y="734"/>
                  </a:cubicBezTo>
                  <a:cubicBezTo>
                    <a:pt x="239" y="758"/>
                    <a:pt x="226" y="783"/>
                    <a:pt x="217" y="811"/>
                  </a:cubicBezTo>
                  <a:cubicBezTo>
                    <a:pt x="213" y="816"/>
                    <a:pt x="209" y="820"/>
                    <a:pt x="206" y="825"/>
                  </a:cubicBezTo>
                  <a:moveTo>
                    <a:pt x="482" y="780"/>
                  </a:moveTo>
                  <a:cubicBezTo>
                    <a:pt x="479" y="763"/>
                    <a:pt x="476" y="747"/>
                    <a:pt x="474" y="730"/>
                  </a:cubicBezTo>
                  <a:cubicBezTo>
                    <a:pt x="478" y="729"/>
                    <a:pt x="481" y="728"/>
                    <a:pt x="485" y="727"/>
                  </a:cubicBezTo>
                  <a:cubicBezTo>
                    <a:pt x="501" y="724"/>
                    <a:pt x="517" y="721"/>
                    <a:pt x="533" y="718"/>
                  </a:cubicBezTo>
                  <a:cubicBezTo>
                    <a:pt x="534" y="735"/>
                    <a:pt x="535" y="752"/>
                    <a:pt x="535" y="768"/>
                  </a:cubicBezTo>
                  <a:cubicBezTo>
                    <a:pt x="517" y="771"/>
                    <a:pt x="499" y="775"/>
                    <a:pt x="482" y="780"/>
                  </a:cubicBezTo>
                  <a:moveTo>
                    <a:pt x="547" y="766"/>
                  </a:moveTo>
                  <a:cubicBezTo>
                    <a:pt x="546" y="750"/>
                    <a:pt x="545" y="733"/>
                    <a:pt x="544" y="716"/>
                  </a:cubicBezTo>
                  <a:cubicBezTo>
                    <a:pt x="558" y="714"/>
                    <a:pt x="572" y="712"/>
                    <a:pt x="585" y="711"/>
                  </a:cubicBezTo>
                  <a:cubicBezTo>
                    <a:pt x="585" y="728"/>
                    <a:pt x="584" y="746"/>
                    <a:pt x="584" y="762"/>
                  </a:cubicBezTo>
                  <a:cubicBezTo>
                    <a:pt x="571" y="763"/>
                    <a:pt x="559" y="764"/>
                    <a:pt x="547" y="766"/>
                  </a:cubicBezTo>
                  <a:moveTo>
                    <a:pt x="328" y="794"/>
                  </a:moveTo>
                  <a:cubicBezTo>
                    <a:pt x="326" y="786"/>
                    <a:pt x="323" y="778"/>
                    <a:pt x="321" y="770"/>
                  </a:cubicBezTo>
                  <a:cubicBezTo>
                    <a:pt x="332" y="759"/>
                    <a:pt x="343" y="748"/>
                    <a:pt x="355" y="738"/>
                  </a:cubicBezTo>
                  <a:cubicBezTo>
                    <a:pt x="367" y="728"/>
                    <a:pt x="379" y="719"/>
                    <a:pt x="392" y="711"/>
                  </a:cubicBezTo>
                  <a:cubicBezTo>
                    <a:pt x="394" y="722"/>
                    <a:pt x="396" y="734"/>
                    <a:pt x="398" y="745"/>
                  </a:cubicBezTo>
                  <a:cubicBezTo>
                    <a:pt x="372" y="758"/>
                    <a:pt x="348" y="775"/>
                    <a:pt x="328" y="794"/>
                  </a:cubicBezTo>
                  <a:moveTo>
                    <a:pt x="595" y="762"/>
                  </a:moveTo>
                  <a:cubicBezTo>
                    <a:pt x="595" y="745"/>
                    <a:pt x="596" y="728"/>
                    <a:pt x="597" y="710"/>
                  </a:cubicBezTo>
                  <a:cubicBezTo>
                    <a:pt x="617" y="708"/>
                    <a:pt x="636" y="707"/>
                    <a:pt x="655" y="707"/>
                  </a:cubicBezTo>
                  <a:cubicBezTo>
                    <a:pt x="655" y="707"/>
                    <a:pt x="655" y="707"/>
                    <a:pt x="655" y="707"/>
                  </a:cubicBezTo>
                  <a:cubicBezTo>
                    <a:pt x="652" y="726"/>
                    <a:pt x="650" y="744"/>
                    <a:pt x="647" y="762"/>
                  </a:cubicBezTo>
                  <a:cubicBezTo>
                    <a:pt x="636" y="762"/>
                    <a:pt x="626" y="762"/>
                    <a:pt x="616" y="762"/>
                  </a:cubicBezTo>
                  <a:cubicBezTo>
                    <a:pt x="609" y="762"/>
                    <a:pt x="602" y="762"/>
                    <a:pt x="595" y="762"/>
                  </a:cubicBezTo>
                  <a:moveTo>
                    <a:pt x="266" y="757"/>
                  </a:moveTo>
                  <a:cubicBezTo>
                    <a:pt x="265" y="752"/>
                    <a:pt x="265" y="753"/>
                    <a:pt x="264" y="747"/>
                  </a:cubicBezTo>
                  <a:cubicBezTo>
                    <a:pt x="275" y="729"/>
                    <a:pt x="286" y="713"/>
                    <a:pt x="298" y="701"/>
                  </a:cubicBezTo>
                  <a:cubicBezTo>
                    <a:pt x="298" y="701"/>
                    <a:pt x="297" y="702"/>
                    <a:pt x="297" y="702"/>
                  </a:cubicBezTo>
                  <a:cubicBezTo>
                    <a:pt x="297" y="706"/>
                    <a:pt x="299" y="717"/>
                    <a:pt x="301" y="727"/>
                  </a:cubicBezTo>
                  <a:cubicBezTo>
                    <a:pt x="288" y="739"/>
                    <a:pt x="277" y="746"/>
                    <a:pt x="266" y="757"/>
                  </a:cubicBezTo>
                  <a:moveTo>
                    <a:pt x="298" y="701"/>
                  </a:moveTo>
                  <a:cubicBezTo>
                    <a:pt x="298" y="701"/>
                    <a:pt x="298" y="701"/>
                    <a:pt x="298" y="701"/>
                  </a:cubicBezTo>
                  <a:cubicBezTo>
                    <a:pt x="298" y="701"/>
                    <a:pt x="298" y="701"/>
                    <a:pt x="298" y="701"/>
                  </a:cubicBezTo>
                  <a:cubicBezTo>
                    <a:pt x="298" y="701"/>
                    <a:pt x="298" y="701"/>
                    <a:pt x="298" y="701"/>
                  </a:cubicBezTo>
                  <a:moveTo>
                    <a:pt x="225" y="744"/>
                  </a:moveTo>
                  <a:cubicBezTo>
                    <a:pt x="232" y="726"/>
                    <a:pt x="240" y="709"/>
                    <a:pt x="249" y="693"/>
                  </a:cubicBezTo>
                  <a:cubicBezTo>
                    <a:pt x="249" y="700"/>
                    <a:pt x="250" y="708"/>
                    <a:pt x="250" y="715"/>
                  </a:cubicBezTo>
                  <a:cubicBezTo>
                    <a:pt x="240" y="726"/>
                    <a:pt x="232" y="736"/>
                    <a:pt x="225" y="744"/>
                  </a:cubicBezTo>
                  <a:moveTo>
                    <a:pt x="409" y="740"/>
                  </a:moveTo>
                  <a:cubicBezTo>
                    <a:pt x="407" y="728"/>
                    <a:pt x="405" y="716"/>
                    <a:pt x="403" y="704"/>
                  </a:cubicBezTo>
                  <a:cubicBezTo>
                    <a:pt x="419" y="694"/>
                    <a:pt x="437" y="686"/>
                    <a:pt x="455" y="678"/>
                  </a:cubicBezTo>
                  <a:cubicBezTo>
                    <a:pt x="457" y="693"/>
                    <a:pt x="459" y="707"/>
                    <a:pt x="461" y="721"/>
                  </a:cubicBezTo>
                  <a:cubicBezTo>
                    <a:pt x="443" y="727"/>
                    <a:pt x="425" y="733"/>
                    <a:pt x="409" y="740"/>
                  </a:cubicBezTo>
                  <a:moveTo>
                    <a:pt x="318" y="756"/>
                  </a:moveTo>
                  <a:cubicBezTo>
                    <a:pt x="316" y="745"/>
                    <a:pt x="314" y="734"/>
                    <a:pt x="312" y="723"/>
                  </a:cubicBezTo>
                  <a:cubicBezTo>
                    <a:pt x="334" y="703"/>
                    <a:pt x="358" y="683"/>
                    <a:pt x="385" y="664"/>
                  </a:cubicBezTo>
                  <a:cubicBezTo>
                    <a:pt x="387" y="675"/>
                    <a:pt x="389" y="687"/>
                    <a:pt x="390" y="698"/>
                  </a:cubicBezTo>
                  <a:cubicBezTo>
                    <a:pt x="375" y="707"/>
                    <a:pt x="361" y="717"/>
                    <a:pt x="348" y="728"/>
                  </a:cubicBezTo>
                  <a:cubicBezTo>
                    <a:pt x="337" y="737"/>
                    <a:pt x="327" y="747"/>
                    <a:pt x="318" y="756"/>
                  </a:cubicBezTo>
                  <a:moveTo>
                    <a:pt x="472" y="719"/>
                  </a:moveTo>
                  <a:cubicBezTo>
                    <a:pt x="470" y="704"/>
                    <a:pt x="468" y="689"/>
                    <a:pt x="466" y="674"/>
                  </a:cubicBezTo>
                  <a:cubicBezTo>
                    <a:pt x="486" y="666"/>
                    <a:pt x="507" y="660"/>
                    <a:pt x="530" y="655"/>
                  </a:cubicBezTo>
                  <a:cubicBezTo>
                    <a:pt x="530" y="673"/>
                    <a:pt x="531" y="689"/>
                    <a:pt x="532" y="706"/>
                  </a:cubicBezTo>
                  <a:cubicBezTo>
                    <a:pt x="516" y="709"/>
                    <a:pt x="500" y="712"/>
                    <a:pt x="483" y="716"/>
                  </a:cubicBezTo>
                  <a:cubicBezTo>
                    <a:pt x="479" y="716"/>
                    <a:pt x="476" y="718"/>
                    <a:pt x="472" y="719"/>
                  </a:cubicBezTo>
                  <a:moveTo>
                    <a:pt x="543" y="704"/>
                  </a:moveTo>
                  <a:cubicBezTo>
                    <a:pt x="542" y="688"/>
                    <a:pt x="542" y="671"/>
                    <a:pt x="541" y="653"/>
                  </a:cubicBezTo>
                  <a:cubicBezTo>
                    <a:pt x="556" y="650"/>
                    <a:pt x="572" y="648"/>
                    <a:pt x="588" y="646"/>
                  </a:cubicBezTo>
                  <a:cubicBezTo>
                    <a:pt x="587" y="664"/>
                    <a:pt x="586" y="682"/>
                    <a:pt x="586" y="699"/>
                  </a:cubicBezTo>
                  <a:cubicBezTo>
                    <a:pt x="572" y="700"/>
                    <a:pt x="558" y="702"/>
                    <a:pt x="543" y="704"/>
                  </a:cubicBezTo>
                  <a:moveTo>
                    <a:pt x="597" y="698"/>
                  </a:moveTo>
                  <a:cubicBezTo>
                    <a:pt x="598" y="681"/>
                    <a:pt x="598" y="663"/>
                    <a:pt x="599" y="645"/>
                  </a:cubicBezTo>
                  <a:cubicBezTo>
                    <a:pt x="616" y="644"/>
                    <a:pt x="634" y="643"/>
                    <a:pt x="652" y="643"/>
                  </a:cubicBezTo>
                  <a:cubicBezTo>
                    <a:pt x="656" y="643"/>
                    <a:pt x="661" y="643"/>
                    <a:pt x="665" y="643"/>
                  </a:cubicBezTo>
                  <a:cubicBezTo>
                    <a:pt x="662" y="661"/>
                    <a:pt x="660" y="678"/>
                    <a:pt x="657" y="695"/>
                  </a:cubicBezTo>
                  <a:cubicBezTo>
                    <a:pt x="656" y="695"/>
                    <a:pt x="656" y="695"/>
                    <a:pt x="655" y="695"/>
                  </a:cubicBezTo>
                  <a:cubicBezTo>
                    <a:pt x="636" y="695"/>
                    <a:pt x="617" y="696"/>
                    <a:pt x="597" y="698"/>
                  </a:cubicBezTo>
                  <a:moveTo>
                    <a:pt x="261" y="704"/>
                  </a:moveTo>
                  <a:cubicBezTo>
                    <a:pt x="260" y="694"/>
                    <a:pt x="259" y="684"/>
                    <a:pt x="259" y="674"/>
                  </a:cubicBezTo>
                  <a:cubicBezTo>
                    <a:pt x="263" y="667"/>
                    <a:pt x="267" y="660"/>
                    <a:pt x="271" y="654"/>
                  </a:cubicBezTo>
                  <a:cubicBezTo>
                    <a:pt x="276" y="648"/>
                    <a:pt x="285" y="638"/>
                    <a:pt x="298" y="625"/>
                  </a:cubicBezTo>
                  <a:cubicBezTo>
                    <a:pt x="297" y="637"/>
                    <a:pt x="296" y="649"/>
                    <a:pt x="296" y="660"/>
                  </a:cubicBezTo>
                  <a:cubicBezTo>
                    <a:pt x="296" y="662"/>
                    <a:pt x="296" y="663"/>
                    <a:pt x="296" y="664"/>
                  </a:cubicBezTo>
                  <a:cubicBezTo>
                    <a:pt x="295" y="666"/>
                    <a:pt x="293" y="669"/>
                    <a:pt x="292" y="671"/>
                  </a:cubicBezTo>
                  <a:cubicBezTo>
                    <a:pt x="291" y="673"/>
                    <a:pt x="290" y="675"/>
                    <a:pt x="288" y="676"/>
                  </a:cubicBezTo>
                  <a:cubicBezTo>
                    <a:pt x="278" y="686"/>
                    <a:pt x="269" y="695"/>
                    <a:pt x="261" y="704"/>
                  </a:cubicBezTo>
                  <a:moveTo>
                    <a:pt x="401" y="692"/>
                  </a:moveTo>
                  <a:cubicBezTo>
                    <a:pt x="399" y="680"/>
                    <a:pt x="397" y="668"/>
                    <a:pt x="396" y="657"/>
                  </a:cubicBezTo>
                  <a:cubicBezTo>
                    <a:pt x="397" y="656"/>
                    <a:pt x="399" y="654"/>
                    <a:pt x="400" y="653"/>
                  </a:cubicBezTo>
                  <a:cubicBezTo>
                    <a:pt x="415" y="644"/>
                    <a:pt x="431" y="634"/>
                    <a:pt x="448" y="625"/>
                  </a:cubicBezTo>
                  <a:cubicBezTo>
                    <a:pt x="450" y="639"/>
                    <a:pt x="451" y="653"/>
                    <a:pt x="453" y="666"/>
                  </a:cubicBezTo>
                  <a:cubicBezTo>
                    <a:pt x="435" y="674"/>
                    <a:pt x="417" y="682"/>
                    <a:pt x="401" y="692"/>
                  </a:cubicBezTo>
                  <a:moveTo>
                    <a:pt x="310" y="709"/>
                  </a:moveTo>
                  <a:cubicBezTo>
                    <a:pt x="309" y="698"/>
                    <a:pt x="308" y="686"/>
                    <a:pt x="307" y="674"/>
                  </a:cubicBezTo>
                  <a:cubicBezTo>
                    <a:pt x="329" y="655"/>
                    <a:pt x="353" y="635"/>
                    <a:pt x="380" y="615"/>
                  </a:cubicBezTo>
                  <a:cubicBezTo>
                    <a:pt x="381" y="627"/>
                    <a:pt x="382" y="639"/>
                    <a:pt x="384" y="651"/>
                  </a:cubicBezTo>
                  <a:cubicBezTo>
                    <a:pt x="357" y="669"/>
                    <a:pt x="332" y="689"/>
                    <a:pt x="310" y="709"/>
                  </a:cubicBezTo>
                  <a:moveTo>
                    <a:pt x="464" y="662"/>
                  </a:moveTo>
                  <a:cubicBezTo>
                    <a:pt x="462" y="648"/>
                    <a:pt x="460" y="634"/>
                    <a:pt x="459" y="620"/>
                  </a:cubicBezTo>
                  <a:cubicBezTo>
                    <a:pt x="480" y="609"/>
                    <a:pt x="503" y="599"/>
                    <a:pt x="527" y="591"/>
                  </a:cubicBezTo>
                  <a:cubicBezTo>
                    <a:pt x="528" y="609"/>
                    <a:pt x="529" y="626"/>
                    <a:pt x="529" y="643"/>
                  </a:cubicBezTo>
                  <a:cubicBezTo>
                    <a:pt x="506" y="648"/>
                    <a:pt x="485" y="654"/>
                    <a:pt x="464" y="662"/>
                  </a:cubicBezTo>
                  <a:moveTo>
                    <a:pt x="307" y="647"/>
                  </a:moveTo>
                  <a:cubicBezTo>
                    <a:pt x="308" y="636"/>
                    <a:pt x="309" y="624"/>
                    <a:pt x="310" y="613"/>
                  </a:cubicBezTo>
                  <a:cubicBezTo>
                    <a:pt x="320" y="603"/>
                    <a:pt x="332" y="593"/>
                    <a:pt x="345" y="582"/>
                  </a:cubicBezTo>
                  <a:cubicBezTo>
                    <a:pt x="334" y="604"/>
                    <a:pt x="321" y="626"/>
                    <a:pt x="307" y="647"/>
                  </a:cubicBezTo>
                  <a:moveTo>
                    <a:pt x="540" y="641"/>
                  </a:moveTo>
                  <a:cubicBezTo>
                    <a:pt x="540" y="624"/>
                    <a:pt x="539" y="606"/>
                    <a:pt x="538" y="588"/>
                  </a:cubicBezTo>
                  <a:cubicBezTo>
                    <a:pt x="555" y="583"/>
                    <a:pt x="573" y="579"/>
                    <a:pt x="591" y="575"/>
                  </a:cubicBezTo>
                  <a:cubicBezTo>
                    <a:pt x="590" y="595"/>
                    <a:pt x="589" y="615"/>
                    <a:pt x="588" y="634"/>
                  </a:cubicBezTo>
                  <a:cubicBezTo>
                    <a:pt x="572" y="636"/>
                    <a:pt x="556" y="638"/>
                    <a:pt x="540" y="641"/>
                  </a:cubicBezTo>
                  <a:moveTo>
                    <a:pt x="394" y="643"/>
                  </a:moveTo>
                  <a:cubicBezTo>
                    <a:pt x="393" y="632"/>
                    <a:pt x="392" y="620"/>
                    <a:pt x="391" y="608"/>
                  </a:cubicBezTo>
                  <a:cubicBezTo>
                    <a:pt x="407" y="596"/>
                    <a:pt x="425" y="585"/>
                    <a:pt x="443" y="575"/>
                  </a:cubicBezTo>
                  <a:cubicBezTo>
                    <a:pt x="444" y="587"/>
                    <a:pt x="446" y="600"/>
                    <a:pt x="447" y="612"/>
                  </a:cubicBezTo>
                  <a:cubicBezTo>
                    <a:pt x="428" y="622"/>
                    <a:pt x="410" y="633"/>
                    <a:pt x="394" y="643"/>
                  </a:cubicBezTo>
                  <a:moveTo>
                    <a:pt x="599" y="633"/>
                  </a:moveTo>
                  <a:cubicBezTo>
                    <a:pt x="600" y="614"/>
                    <a:pt x="601" y="594"/>
                    <a:pt x="602" y="573"/>
                  </a:cubicBezTo>
                  <a:cubicBezTo>
                    <a:pt x="625" y="570"/>
                    <a:pt x="648" y="568"/>
                    <a:pt x="673" y="568"/>
                  </a:cubicBezTo>
                  <a:cubicBezTo>
                    <a:pt x="674" y="568"/>
                    <a:pt x="674" y="568"/>
                    <a:pt x="675" y="568"/>
                  </a:cubicBezTo>
                  <a:cubicBezTo>
                    <a:pt x="672" y="589"/>
                    <a:pt x="669" y="611"/>
                    <a:pt x="666" y="631"/>
                  </a:cubicBezTo>
                  <a:cubicBezTo>
                    <a:pt x="662" y="631"/>
                    <a:pt x="657" y="631"/>
                    <a:pt x="653" y="631"/>
                  </a:cubicBezTo>
                  <a:cubicBezTo>
                    <a:pt x="634" y="631"/>
                    <a:pt x="617" y="632"/>
                    <a:pt x="599" y="633"/>
                  </a:cubicBezTo>
                  <a:moveTo>
                    <a:pt x="321" y="647"/>
                  </a:moveTo>
                  <a:cubicBezTo>
                    <a:pt x="338" y="621"/>
                    <a:pt x="353" y="594"/>
                    <a:pt x="364" y="566"/>
                  </a:cubicBezTo>
                  <a:cubicBezTo>
                    <a:pt x="368" y="563"/>
                    <a:pt x="372" y="560"/>
                    <a:pt x="376" y="557"/>
                  </a:cubicBezTo>
                  <a:cubicBezTo>
                    <a:pt x="377" y="572"/>
                    <a:pt x="378" y="587"/>
                    <a:pt x="379" y="602"/>
                  </a:cubicBezTo>
                  <a:cubicBezTo>
                    <a:pt x="358" y="616"/>
                    <a:pt x="339" y="632"/>
                    <a:pt x="321" y="647"/>
                  </a:cubicBezTo>
                  <a:moveTo>
                    <a:pt x="458" y="607"/>
                  </a:moveTo>
                  <a:cubicBezTo>
                    <a:pt x="456" y="594"/>
                    <a:pt x="455" y="582"/>
                    <a:pt x="454" y="569"/>
                  </a:cubicBezTo>
                  <a:cubicBezTo>
                    <a:pt x="477" y="556"/>
                    <a:pt x="501" y="545"/>
                    <a:pt x="526" y="536"/>
                  </a:cubicBezTo>
                  <a:cubicBezTo>
                    <a:pt x="526" y="550"/>
                    <a:pt x="526" y="565"/>
                    <a:pt x="527" y="579"/>
                  </a:cubicBezTo>
                  <a:cubicBezTo>
                    <a:pt x="502" y="587"/>
                    <a:pt x="479" y="596"/>
                    <a:pt x="458" y="607"/>
                  </a:cubicBezTo>
                  <a:moveTo>
                    <a:pt x="371" y="546"/>
                  </a:moveTo>
                  <a:cubicBezTo>
                    <a:pt x="373" y="541"/>
                    <a:pt x="374" y="536"/>
                    <a:pt x="375" y="532"/>
                  </a:cubicBezTo>
                  <a:cubicBezTo>
                    <a:pt x="375" y="535"/>
                    <a:pt x="375" y="539"/>
                    <a:pt x="376" y="543"/>
                  </a:cubicBezTo>
                  <a:cubicBezTo>
                    <a:pt x="374" y="544"/>
                    <a:pt x="373" y="545"/>
                    <a:pt x="371" y="546"/>
                  </a:cubicBezTo>
                  <a:moveTo>
                    <a:pt x="313" y="594"/>
                  </a:moveTo>
                  <a:cubicBezTo>
                    <a:pt x="313" y="594"/>
                    <a:pt x="313" y="594"/>
                    <a:pt x="313" y="593"/>
                  </a:cubicBezTo>
                  <a:cubicBezTo>
                    <a:pt x="311" y="593"/>
                    <a:pt x="311" y="593"/>
                    <a:pt x="311" y="593"/>
                  </a:cubicBezTo>
                  <a:cubicBezTo>
                    <a:pt x="313" y="590"/>
                    <a:pt x="315" y="588"/>
                    <a:pt x="316" y="586"/>
                  </a:cubicBezTo>
                  <a:cubicBezTo>
                    <a:pt x="326" y="571"/>
                    <a:pt x="335" y="559"/>
                    <a:pt x="341" y="548"/>
                  </a:cubicBezTo>
                  <a:cubicBezTo>
                    <a:pt x="343" y="546"/>
                    <a:pt x="351" y="537"/>
                    <a:pt x="365" y="524"/>
                  </a:cubicBezTo>
                  <a:cubicBezTo>
                    <a:pt x="363" y="536"/>
                    <a:pt x="359" y="547"/>
                    <a:pt x="355" y="558"/>
                  </a:cubicBezTo>
                  <a:cubicBezTo>
                    <a:pt x="339" y="571"/>
                    <a:pt x="325" y="583"/>
                    <a:pt x="313" y="594"/>
                  </a:cubicBezTo>
                  <a:moveTo>
                    <a:pt x="538" y="576"/>
                  </a:moveTo>
                  <a:cubicBezTo>
                    <a:pt x="538" y="561"/>
                    <a:pt x="537" y="546"/>
                    <a:pt x="537" y="532"/>
                  </a:cubicBezTo>
                  <a:cubicBezTo>
                    <a:pt x="555" y="525"/>
                    <a:pt x="574" y="519"/>
                    <a:pt x="593" y="515"/>
                  </a:cubicBezTo>
                  <a:cubicBezTo>
                    <a:pt x="593" y="531"/>
                    <a:pt x="592" y="547"/>
                    <a:pt x="591" y="563"/>
                  </a:cubicBezTo>
                  <a:cubicBezTo>
                    <a:pt x="573" y="566"/>
                    <a:pt x="555" y="571"/>
                    <a:pt x="538" y="576"/>
                  </a:cubicBezTo>
                  <a:moveTo>
                    <a:pt x="390" y="594"/>
                  </a:moveTo>
                  <a:cubicBezTo>
                    <a:pt x="389" y="579"/>
                    <a:pt x="388" y="564"/>
                    <a:pt x="387" y="549"/>
                  </a:cubicBezTo>
                  <a:cubicBezTo>
                    <a:pt x="403" y="537"/>
                    <a:pt x="420" y="525"/>
                    <a:pt x="439" y="514"/>
                  </a:cubicBezTo>
                  <a:cubicBezTo>
                    <a:pt x="440" y="530"/>
                    <a:pt x="441" y="546"/>
                    <a:pt x="442" y="562"/>
                  </a:cubicBezTo>
                  <a:cubicBezTo>
                    <a:pt x="424" y="572"/>
                    <a:pt x="406" y="583"/>
                    <a:pt x="390" y="594"/>
                  </a:cubicBezTo>
                  <a:moveTo>
                    <a:pt x="602" y="561"/>
                  </a:moveTo>
                  <a:cubicBezTo>
                    <a:pt x="603" y="545"/>
                    <a:pt x="604" y="529"/>
                    <a:pt x="605" y="512"/>
                  </a:cubicBezTo>
                  <a:cubicBezTo>
                    <a:pt x="630" y="507"/>
                    <a:pt x="656" y="504"/>
                    <a:pt x="684" y="503"/>
                  </a:cubicBezTo>
                  <a:cubicBezTo>
                    <a:pt x="681" y="521"/>
                    <a:pt x="679" y="538"/>
                    <a:pt x="677" y="556"/>
                  </a:cubicBezTo>
                  <a:cubicBezTo>
                    <a:pt x="676" y="556"/>
                    <a:pt x="674" y="556"/>
                    <a:pt x="673" y="556"/>
                  </a:cubicBezTo>
                  <a:cubicBezTo>
                    <a:pt x="649" y="556"/>
                    <a:pt x="625" y="558"/>
                    <a:pt x="602" y="561"/>
                  </a:cubicBezTo>
                  <a:moveTo>
                    <a:pt x="698" y="494"/>
                  </a:moveTo>
                  <a:cubicBezTo>
                    <a:pt x="639" y="494"/>
                    <a:pt x="639" y="494"/>
                    <a:pt x="639" y="494"/>
                  </a:cubicBezTo>
                  <a:cubicBezTo>
                    <a:pt x="628" y="496"/>
                    <a:pt x="616" y="498"/>
                    <a:pt x="605" y="500"/>
                  </a:cubicBezTo>
                  <a:cubicBezTo>
                    <a:pt x="605" y="498"/>
                    <a:pt x="605" y="496"/>
                    <a:pt x="605" y="494"/>
                  </a:cubicBezTo>
                  <a:cubicBezTo>
                    <a:pt x="594" y="494"/>
                    <a:pt x="594" y="494"/>
                    <a:pt x="594" y="494"/>
                  </a:cubicBezTo>
                  <a:cubicBezTo>
                    <a:pt x="594" y="497"/>
                    <a:pt x="594" y="500"/>
                    <a:pt x="594" y="502"/>
                  </a:cubicBezTo>
                  <a:cubicBezTo>
                    <a:pt x="574" y="507"/>
                    <a:pt x="555" y="512"/>
                    <a:pt x="537" y="519"/>
                  </a:cubicBezTo>
                  <a:cubicBezTo>
                    <a:pt x="536" y="511"/>
                    <a:pt x="536" y="503"/>
                    <a:pt x="536" y="494"/>
                  </a:cubicBezTo>
                  <a:cubicBezTo>
                    <a:pt x="525" y="494"/>
                    <a:pt x="525" y="494"/>
                    <a:pt x="525" y="494"/>
                  </a:cubicBezTo>
                  <a:cubicBezTo>
                    <a:pt x="525" y="504"/>
                    <a:pt x="525" y="513"/>
                    <a:pt x="525" y="523"/>
                  </a:cubicBezTo>
                  <a:cubicBezTo>
                    <a:pt x="500" y="532"/>
                    <a:pt x="476" y="544"/>
                    <a:pt x="453" y="556"/>
                  </a:cubicBezTo>
                  <a:cubicBezTo>
                    <a:pt x="452" y="540"/>
                    <a:pt x="450" y="524"/>
                    <a:pt x="449" y="508"/>
                  </a:cubicBezTo>
                  <a:cubicBezTo>
                    <a:pt x="457" y="503"/>
                    <a:pt x="466" y="499"/>
                    <a:pt x="474" y="494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49" y="494"/>
                    <a:pt x="449" y="495"/>
                    <a:pt x="449" y="495"/>
                  </a:cubicBezTo>
                  <a:cubicBezTo>
                    <a:pt x="449" y="495"/>
                    <a:pt x="449" y="494"/>
                    <a:pt x="449" y="494"/>
                  </a:cubicBezTo>
                  <a:cubicBezTo>
                    <a:pt x="438" y="494"/>
                    <a:pt x="438" y="494"/>
                    <a:pt x="438" y="494"/>
                  </a:cubicBezTo>
                  <a:cubicBezTo>
                    <a:pt x="438" y="497"/>
                    <a:pt x="438" y="499"/>
                    <a:pt x="438" y="501"/>
                  </a:cubicBezTo>
                  <a:cubicBezTo>
                    <a:pt x="419" y="512"/>
                    <a:pt x="402" y="523"/>
                    <a:pt x="386" y="535"/>
                  </a:cubicBezTo>
                  <a:cubicBezTo>
                    <a:pt x="386" y="525"/>
                    <a:pt x="386" y="515"/>
                    <a:pt x="386" y="505"/>
                  </a:cubicBezTo>
                  <a:cubicBezTo>
                    <a:pt x="390" y="502"/>
                    <a:pt x="394" y="498"/>
                    <a:pt x="399" y="494"/>
                  </a:cubicBezTo>
                  <a:cubicBezTo>
                    <a:pt x="372" y="494"/>
                    <a:pt x="372" y="494"/>
                    <a:pt x="372" y="494"/>
                  </a:cubicBezTo>
                  <a:cubicBezTo>
                    <a:pt x="371" y="497"/>
                    <a:pt x="370" y="501"/>
                    <a:pt x="370" y="504"/>
                  </a:cubicBezTo>
                  <a:cubicBezTo>
                    <a:pt x="364" y="509"/>
                    <a:pt x="360" y="513"/>
                    <a:pt x="355" y="517"/>
                  </a:cubicBezTo>
                  <a:cubicBezTo>
                    <a:pt x="358" y="510"/>
                    <a:pt x="360" y="502"/>
                    <a:pt x="363" y="494"/>
                  </a:cubicBezTo>
                  <a:cubicBezTo>
                    <a:pt x="351" y="494"/>
                    <a:pt x="351" y="494"/>
                    <a:pt x="351" y="494"/>
                  </a:cubicBezTo>
                  <a:cubicBezTo>
                    <a:pt x="345" y="513"/>
                    <a:pt x="340" y="529"/>
                    <a:pt x="332" y="541"/>
                  </a:cubicBezTo>
                  <a:cubicBezTo>
                    <a:pt x="326" y="552"/>
                    <a:pt x="317" y="564"/>
                    <a:pt x="307" y="579"/>
                  </a:cubicBezTo>
                  <a:cubicBezTo>
                    <a:pt x="294" y="597"/>
                    <a:pt x="279" y="620"/>
                    <a:pt x="263" y="645"/>
                  </a:cubicBezTo>
                  <a:cubicBezTo>
                    <a:pt x="261" y="648"/>
                    <a:pt x="260" y="649"/>
                    <a:pt x="260" y="649"/>
                  </a:cubicBezTo>
                  <a:cubicBezTo>
                    <a:pt x="260" y="650"/>
                    <a:pt x="260" y="650"/>
                    <a:pt x="260" y="650"/>
                  </a:cubicBezTo>
                  <a:cubicBezTo>
                    <a:pt x="239" y="685"/>
                    <a:pt x="218" y="725"/>
                    <a:pt x="204" y="770"/>
                  </a:cubicBezTo>
                  <a:cubicBezTo>
                    <a:pt x="203" y="771"/>
                    <a:pt x="203" y="771"/>
                    <a:pt x="203" y="772"/>
                  </a:cubicBezTo>
                  <a:cubicBezTo>
                    <a:pt x="203" y="772"/>
                    <a:pt x="203" y="772"/>
                    <a:pt x="203" y="772"/>
                  </a:cubicBezTo>
                  <a:cubicBezTo>
                    <a:pt x="199" y="784"/>
                    <a:pt x="196" y="796"/>
                    <a:pt x="193" y="809"/>
                  </a:cubicBezTo>
                  <a:cubicBezTo>
                    <a:pt x="190" y="810"/>
                    <a:pt x="190" y="810"/>
                    <a:pt x="190" y="810"/>
                  </a:cubicBezTo>
                  <a:cubicBezTo>
                    <a:pt x="190" y="812"/>
                    <a:pt x="191" y="814"/>
                    <a:pt x="192" y="816"/>
                  </a:cubicBezTo>
                  <a:cubicBezTo>
                    <a:pt x="189" y="828"/>
                    <a:pt x="187" y="841"/>
                    <a:pt x="186" y="854"/>
                  </a:cubicBezTo>
                  <a:cubicBezTo>
                    <a:pt x="185" y="856"/>
                    <a:pt x="184" y="856"/>
                    <a:pt x="184" y="856"/>
                  </a:cubicBezTo>
                  <a:cubicBezTo>
                    <a:pt x="185" y="857"/>
                    <a:pt x="185" y="857"/>
                    <a:pt x="185" y="857"/>
                  </a:cubicBezTo>
                  <a:cubicBezTo>
                    <a:pt x="184" y="867"/>
                    <a:pt x="184" y="878"/>
                    <a:pt x="184" y="889"/>
                  </a:cubicBezTo>
                  <a:cubicBezTo>
                    <a:pt x="159" y="868"/>
                    <a:pt x="87" y="810"/>
                    <a:pt x="0" y="771"/>
                  </a:cubicBezTo>
                  <a:cubicBezTo>
                    <a:pt x="0" y="816"/>
                    <a:pt x="0" y="816"/>
                    <a:pt x="0" y="816"/>
                  </a:cubicBezTo>
                  <a:cubicBezTo>
                    <a:pt x="0" y="819"/>
                    <a:pt x="0" y="821"/>
                    <a:pt x="0" y="824"/>
                  </a:cubicBezTo>
                  <a:cubicBezTo>
                    <a:pt x="0" y="824"/>
                    <a:pt x="0" y="824"/>
                    <a:pt x="0" y="82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38"/>
                    <a:pt x="0" y="839"/>
                    <a:pt x="0" y="841"/>
                  </a:cubicBezTo>
                  <a:cubicBezTo>
                    <a:pt x="0" y="849"/>
                    <a:pt x="0" y="858"/>
                    <a:pt x="0" y="867"/>
                  </a:cubicBezTo>
                  <a:cubicBezTo>
                    <a:pt x="0" y="984"/>
                    <a:pt x="0" y="984"/>
                    <a:pt x="0" y="984"/>
                  </a:cubicBezTo>
                  <a:cubicBezTo>
                    <a:pt x="0" y="982"/>
                    <a:pt x="0" y="981"/>
                    <a:pt x="1" y="979"/>
                  </a:cubicBezTo>
                  <a:cubicBezTo>
                    <a:pt x="8" y="982"/>
                    <a:pt x="15" y="986"/>
                    <a:pt x="22" y="990"/>
                  </a:cubicBezTo>
                  <a:cubicBezTo>
                    <a:pt x="45" y="990"/>
                    <a:pt x="45" y="990"/>
                    <a:pt x="45" y="990"/>
                  </a:cubicBezTo>
                  <a:cubicBezTo>
                    <a:pt x="30" y="982"/>
                    <a:pt x="16" y="973"/>
                    <a:pt x="2" y="966"/>
                  </a:cubicBezTo>
                  <a:cubicBezTo>
                    <a:pt x="5" y="945"/>
                    <a:pt x="7" y="925"/>
                    <a:pt x="9" y="905"/>
                  </a:cubicBezTo>
                  <a:cubicBezTo>
                    <a:pt x="22" y="911"/>
                    <a:pt x="36" y="918"/>
                    <a:pt x="50" y="926"/>
                  </a:cubicBezTo>
                  <a:cubicBezTo>
                    <a:pt x="50" y="947"/>
                    <a:pt x="48" y="969"/>
                    <a:pt x="46" y="990"/>
                  </a:cubicBezTo>
                  <a:cubicBezTo>
                    <a:pt x="58" y="990"/>
                    <a:pt x="58" y="990"/>
                    <a:pt x="58" y="990"/>
                  </a:cubicBezTo>
                  <a:cubicBezTo>
                    <a:pt x="59" y="971"/>
                    <a:pt x="60" y="952"/>
                    <a:pt x="61" y="933"/>
                  </a:cubicBezTo>
                  <a:cubicBezTo>
                    <a:pt x="73" y="940"/>
                    <a:pt x="86" y="948"/>
                    <a:pt x="98" y="957"/>
                  </a:cubicBezTo>
                  <a:cubicBezTo>
                    <a:pt x="98" y="964"/>
                    <a:pt x="98" y="970"/>
                    <a:pt x="98" y="976"/>
                  </a:cubicBezTo>
                  <a:cubicBezTo>
                    <a:pt x="98" y="981"/>
                    <a:pt x="98" y="986"/>
                    <a:pt x="98" y="990"/>
                  </a:cubicBezTo>
                  <a:cubicBezTo>
                    <a:pt x="109" y="990"/>
                    <a:pt x="109" y="990"/>
                    <a:pt x="109" y="990"/>
                  </a:cubicBezTo>
                  <a:cubicBezTo>
                    <a:pt x="109" y="986"/>
                    <a:pt x="109" y="981"/>
                    <a:pt x="109" y="977"/>
                  </a:cubicBezTo>
                  <a:cubicBezTo>
                    <a:pt x="109" y="973"/>
                    <a:pt x="109" y="969"/>
                    <a:pt x="109" y="966"/>
                  </a:cubicBezTo>
                  <a:cubicBezTo>
                    <a:pt x="119" y="973"/>
                    <a:pt x="129" y="982"/>
                    <a:pt x="139" y="990"/>
                  </a:cubicBezTo>
                  <a:cubicBezTo>
                    <a:pt x="156" y="990"/>
                    <a:pt x="156" y="990"/>
                    <a:pt x="156" y="990"/>
                  </a:cubicBezTo>
                  <a:cubicBezTo>
                    <a:pt x="141" y="976"/>
                    <a:pt x="125" y="963"/>
                    <a:pt x="109" y="951"/>
                  </a:cubicBezTo>
                  <a:cubicBezTo>
                    <a:pt x="108" y="930"/>
                    <a:pt x="107" y="910"/>
                    <a:pt x="105" y="890"/>
                  </a:cubicBezTo>
                  <a:cubicBezTo>
                    <a:pt x="120" y="900"/>
                    <a:pt x="135" y="911"/>
                    <a:pt x="149" y="921"/>
                  </a:cubicBezTo>
                  <a:cubicBezTo>
                    <a:pt x="154" y="944"/>
                    <a:pt x="156" y="967"/>
                    <a:pt x="158" y="990"/>
                  </a:cubicBezTo>
                  <a:cubicBezTo>
                    <a:pt x="169" y="990"/>
                    <a:pt x="169" y="990"/>
                    <a:pt x="169" y="990"/>
                  </a:cubicBezTo>
                  <a:cubicBezTo>
                    <a:pt x="168" y="971"/>
                    <a:pt x="166" y="951"/>
                    <a:pt x="162" y="931"/>
                  </a:cubicBezTo>
                  <a:cubicBezTo>
                    <a:pt x="172" y="939"/>
                    <a:pt x="181" y="946"/>
                    <a:pt x="190" y="954"/>
                  </a:cubicBezTo>
                  <a:cubicBezTo>
                    <a:pt x="191" y="958"/>
                    <a:pt x="191" y="961"/>
                    <a:pt x="192" y="965"/>
                  </a:cubicBezTo>
                  <a:cubicBezTo>
                    <a:pt x="190" y="966"/>
                    <a:pt x="190" y="966"/>
                    <a:pt x="190" y="966"/>
                  </a:cubicBezTo>
                  <a:cubicBezTo>
                    <a:pt x="193" y="974"/>
                    <a:pt x="195" y="982"/>
                    <a:pt x="198" y="990"/>
                  </a:cubicBezTo>
                  <a:cubicBezTo>
                    <a:pt x="217" y="990"/>
                    <a:pt x="217" y="990"/>
                    <a:pt x="217" y="990"/>
                  </a:cubicBezTo>
                  <a:cubicBezTo>
                    <a:pt x="220" y="976"/>
                    <a:pt x="224" y="952"/>
                    <a:pt x="233" y="924"/>
                  </a:cubicBezTo>
                  <a:cubicBezTo>
                    <a:pt x="237" y="933"/>
                    <a:pt x="242" y="942"/>
                    <a:pt x="246" y="951"/>
                  </a:cubicBezTo>
                  <a:cubicBezTo>
                    <a:pt x="244" y="964"/>
                    <a:pt x="242" y="978"/>
                    <a:pt x="241" y="990"/>
                  </a:cubicBezTo>
                  <a:cubicBezTo>
                    <a:pt x="253" y="990"/>
                    <a:pt x="253" y="990"/>
                    <a:pt x="253" y="990"/>
                  </a:cubicBezTo>
                  <a:cubicBezTo>
                    <a:pt x="253" y="983"/>
                    <a:pt x="254" y="975"/>
                    <a:pt x="255" y="967"/>
                  </a:cubicBezTo>
                  <a:cubicBezTo>
                    <a:pt x="260" y="975"/>
                    <a:pt x="264" y="983"/>
                    <a:pt x="269" y="990"/>
                  </a:cubicBezTo>
                  <a:cubicBezTo>
                    <a:pt x="291" y="990"/>
                    <a:pt x="291" y="990"/>
                    <a:pt x="291" y="990"/>
                  </a:cubicBezTo>
                  <a:cubicBezTo>
                    <a:pt x="295" y="971"/>
                    <a:pt x="302" y="951"/>
                    <a:pt x="311" y="932"/>
                  </a:cubicBezTo>
                  <a:cubicBezTo>
                    <a:pt x="319" y="948"/>
                    <a:pt x="328" y="964"/>
                    <a:pt x="338" y="978"/>
                  </a:cubicBezTo>
                  <a:cubicBezTo>
                    <a:pt x="336" y="982"/>
                    <a:pt x="333" y="986"/>
                    <a:pt x="331" y="990"/>
                  </a:cubicBezTo>
                  <a:cubicBezTo>
                    <a:pt x="344" y="990"/>
                    <a:pt x="344" y="990"/>
                    <a:pt x="344" y="990"/>
                  </a:cubicBezTo>
                  <a:cubicBezTo>
                    <a:pt x="344" y="990"/>
                    <a:pt x="345" y="989"/>
                    <a:pt x="345" y="988"/>
                  </a:cubicBezTo>
                  <a:cubicBezTo>
                    <a:pt x="346" y="989"/>
                    <a:pt x="346" y="990"/>
                    <a:pt x="346" y="990"/>
                  </a:cubicBezTo>
                  <a:cubicBezTo>
                    <a:pt x="361" y="990"/>
                    <a:pt x="361" y="990"/>
                    <a:pt x="361" y="990"/>
                  </a:cubicBezTo>
                  <a:cubicBezTo>
                    <a:pt x="358" y="986"/>
                    <a:pt x="355" y="982"/>
                    <a:pt x="352" y="978"/>
                  </a:cubicBezTo>
                  <a:cubicBezTo>
                    <a:pt x="360" y="965"/>
                    <a:pt x="370" y="952"/>
                    <a:pt x="382" y="941"/>
                  </a:cubicBezTo>
                  <a:cubicBezTo>
                    <a:pt x="393" y="958"/>
                    <a:pt x="403" y="975"/>
                    <a:pt x="414" y="990"/>
                  </a:cubicBezTo>
                  <a:cubicBezTo>
                    <a:pt x="428" y="990"/>
                    <a:pt x="428" y="990"/>
                    <a:pt x="428" y="990"/>
                  </a:cubicBezTo>
                  <a:cubicBezTo>
                    <a:pt x="415" y="972"/>
                    <a:pt x="403" y="953"/>
                    <a:pt x="391" y="933"/>
                  </a:cubicBezTo>
                  <a:cubicBezTo>
                    <a:pt x="405" y="921"/>
                    <a:pt x="421" y="910"/>
                    <a:pt x="439" y="901"/>
                  </a:cubicBezTo>
                  <a:cubicBezTo>
                    <a:pt x="447" y="927"/>
                    <a:pt x="456" y="950"/>
                    <a:pt x="465" y="972"/>
                  </a:cubicBezTo>
                  <a:cubicBezTo>
                    <a:pt x="455" y="978"/>
                    <a:pt x="445" y="984"/>
                    <a:pt x="436" y="990"/>
                  </a:cubicBezTo>
                  <a:cubicBezTo>
                    <a:pt x="458" y="990"/>
                    <a:pt x="458" y="990"/>
                    <a:pt x="458" y="990"/>
                  </a:cubicBezTo>
                  <a:cubicBezTo>
                    <a:pt x="462" y="988"/>
                    <a:pt x="465" y="985"/>
                    <a:pt x="469" y="983"/>
                  </a:cubicBezTo>
                  <a:cubicBezTo>
                    <a:pt x="470" y="985"/>
                    <a:pt x="471" y="988"/>
                    <a:pt x="472" y="990"/>
                  </a:cubicBezTo>
                  <a:cubicBezTo>
                    <a:pt x="485" y="990"/>
                    <a:pt x="485" y="990"/>
                    <a:pt x="485" y="990"/>
                  </a:cubicBezTo>
                  <a:cubicBezTo>
                    <a:pt x="483" y="986"/>
                    <a:pt x="481" y="982"/>
                    <a:pt x="479" y="977"/>
                  </a:cubicBezTo>
                  <a:cubicBezTo>
                    <a:pt x="489" y="972"/>
                    <a:pt x="499" y="966"/>
                    <a:pt x="510" y="961"/>
                  </a:cubicBezTo>
                  <a:cubicBezTo>
                    <a:pt x="512" y="971"/>
                    <a:pt x="515" y="981"/>
                    <a:pt x="517" y="990"/>
                  </a:cubicBezTo>
                  <a:cubicBezTo>
                    <a:pt x="529" y="990"/>
                    <a:pt x="529" y="990"/>
                    <a:pt x="529" y="990"/>
                  </a:cubicBezTo>
                  <a:cubicBezTo>
                    <a:pt x="526" y="979"/>
                    <a:pt x="523" y="968"/>
                    <a:pt x="520" y="956"/>
                  </a:cubicBezTo>
                  <a:cubicBezTo>
                    <a:pt x="529" y="952"/>
                    <a:pt x="539" y="948"/>
                    <a:pt x="548" y="944"/>
                  </a:cubicBezTo>
                  <a:cubicBezTo>
                    <a:pt x="550" y="960"/>
                    <a:pt x="551" y="976"/>
                    <a:pt x="552" y="990"/>
                  </a:cubicBezTo>
                  <a:cubicBezTo>
                    <a:pt x="564" y="990"/>
                    <a:pt x="564" y="990"/>
                    <a:pt x="564" y="990"/>
                  </a:cubicBezTo>
                  <a:cubicBezTo>
                    <a:pt x="562" y="974"/>
                    <a:pt x="561" y="957"/>
                    <a:pt x="559" y="939"/>
                  </a:cubicBezTo>
                  <a:cubicBezTo>
                    <a:pt x="566" y="937"/>
                    <a:pt x="572" y="934"/>
                    <a:pt x="579" y="932"/>
                  </a:cubicBezTo>
                  <a:cubicBezTo>
                    <a:pt x="578" y="953"/>
                    <a:pt x="578" y="972"/>
                    <a:pt x="577" y="990"/>
                  </a:cubicBezTo>
                  <a:cubicBezTo>
                    <a:pt x="577" y="990"/>
                    <a:pt x="577" y="990"/>
                    <a:pt x="577" y="990"/>
                  </a:cubicBezTo>
                  <a:cubicBezTo>
                    <a:pt x="623" y="990"/>
                    <a:pt x="623" y="990"/>
                    <a:pt x="623" y="990"/>
                  </a:cubicBezTo>
                  <a:cubicBezTo>
                    <a:pt x="631" y="989"/>
                    <a:pt x="639" y="987"/>
                    <a:pt x="647" y="986"/>
                  </a:cubicBezTo>
                  <a:cubicBezTo>
                    <a:pt x="648" y="986"/>
                    <a:pt x="648" y="986"/>
                    <a:pt x="649" y="986"/>
                  </a:cubicBezTo>
                  <a:cubicBezTo>
                    <a:pt x="648" y="987"/>
                    <a:pt x="647" y="989"/>
                    <a:pt x="647" y="990"/>
                  </a:cubicBezTo>
                  <a:cubicBezTo>
                    <a:pt x="659" y="990"/>
                    <a:pt x="659" y="990"/>
                    <a:pt x="659" y="990"/>
                  </a:cubicBezTo>
                  <a:cubicBezTo>
                    <a:pt x="660" y="988"/>
                    <a:pt x="660" y="986"/>
                    <a:pt x="661" y="984"/>
                  </a:cubicBezTo>
                  <a:cubicBezTo>
                    <a:pt x="673" y="982"/>
                    <a:pt x="685" y="982"/>
                    <a:pt x="696" y="981"/>
                  </a:cubicBezTo>
                  <a:cubicBezTo>
                    <a:pt x="695" y="984"/>
                    <a:pt x="693" y="987"/>
                    <a:pt x="691" y="990"/>
                  </a:cubicBezTo>
                  <a:cubicBezTo>
                    <a:pt x="698" y="990"/>
                    <a:pt x="698" y="990"/>
                    <a:pt x="698" y="990"/>
                  </a:cubicBezTo>
                  <a:cubicBezTo>
                    <a:pt x="698" y="969"/>
                    <a:pt x="698" y="969"/>
                    <a:pt x="698" y="969"/>
                  </a:cubicBezTo>
                  <a:cubicBezTo>
                    <a:pt x="688" y="969"/>
                    <a:pt x="677" y="970"/>
                    <a:pt x="666" y="971"/>
                  </a:cubicBezTo>
                  <a:cubicBezTo>
                    <a:pt x="673" y="950"/>
                    <a:pt x="681" y="928"/>
                    <a:pt x="689" y="904"/>
                  </a:cubicBezTo>
                  <a:cubicBezTo>
                    <a:pt x="689" y="904"/>
                    <a:pt x="690" y="904"/>
                    <a:pt x="691" y="903"/>
                  </a:cubicBezTo>
                  <a:cubicBezTo>
                    <a:pt x="693" y="903"/>
                    <a:pt x="696" y="903"/>
                    <a:pt x="698" y="902"/>
                  </a:cubicBezTo>
                  <a:cubicBezTo>
                    <a:pt x="698" y="890"/>
                    <a:pt x="698" y="890"/>
                    <a:pt x="698" y="890"/>
                  </a:cubicBezTo>
                  <a:cubicBezTo>
                    <a:pt x="696" y="891"/>
                    <a:pt x="695" y="891"/>
                    <a:pt x="693" y="891"/>
                  </a:cubicBezTo>
                  <a:cubicBezTo>
                    <a:pt x="695" y="885"/>
                    <a:pt x="696" y="879"/>
                    <a:pt x="698" y="874"/>
                  </a:cubicBezTo>
                  <a:cubicBezTo>
                    <a:pt x="698" y="828"/>
                    <a:pt x="698" y="828"/>
                    <a:pt x="698" y="828"/>
                  </a:cubicBezTo>
                  <a:cubicBezTo>
                    <a:pt x="695" y="828"/>
                    <a:pt x="692" y="828"/>
                    <a:pt x="689" y="828"/>
                  </a:cubicBezTo>
                  <a:cubicBezTo>
                    <a:pt x="676" y="828"/>
                    <a:pt x="662" y="828"/>
                    <a:pt x="648" y="829"/>
                  </a:cubicBezTo>
                  <a:cubicBezTo>
                    <a:pt x="650" y="812"/>
                    <a:pt x="653" y="793"/>
                    <a:pt x="656" y="774"/>
                  </a:cubicBezTo>
                  <a:cubicBezTo>
                    <a:pt x="671" y="776"/>
                    <a:pt x="685" y="778"/>
                    <a:pt x="698" y="780"/>
                  </a:cubicBezTo>
                  <a:cubicBezTo>
                    <a:pt x="698" y="769"/>
                    <a:pt x="698" y="769"/>
                    <a:pt x="698" y="769"/>
                  </a:cubicBezTo>
                  <a:cubicBezTo>
                    <a:pt x="685" y="766"/>
                    <a:pt x="671" y="765"/>
                    <a:pt x="658" y="763"/>
                  </a:cubicBezTo>
                  <a:cubicBezTo>
                    <a:pt x="661" y="745"/>
                    <a:pt x="664" y="726"/>
                    <a:pt x="667" y="707"/>
                  </a:cubicBezTo>
                  <a:cubicBezTo>
                    <a:pt x="677" y="707"/>
                    <a:pt x="688" y="708"/>
                    <a:pt x="698" y="709"/>
                  </a:cubicBezTo>
                  <a:cubicBezTo>
                    <a:pt x="698" y="697"/>
                    <a:pt x="698" y="697"/>
                    <a:pt x="698" y="697"/>
                  </a:cubicBezTo>
                  <a:cubicBezTo>
                    <a:pt x="688" y="696"/>
                    <a:pt x="678" y="696"/>
                    <a:pt x="668" y="695"/>
                  </a:cubicBezTo>
                  <a:cubicBezTo>
                    <a:pt x="671" y="678"/>
                    <a:pt x="673" y="661"/>
                    <a:pt x="676" y="644"/>
                  </a:cubicBezTo>
                  <a:cubicBezTo>
                    <a:pt x="683" y="644"/>
                    <a:pt x="691" y="644"/>
                    <a:pt x="698" y="645"/>
                  </a:cubicBezTo>
                  <a:cubicBezTo>
                    <a:pt x="698" y="633"/>
                    <a:pt x="698" y="633"/>
                    <a:pt x="698" y="633"/>
                  </a:cubicBezTo>
                  <a:cubicBezTo>
                    <a:pt x="691" y="632"/>
                    <a:pt x="684" y="632"/>
                    <a:pt x="678" y="632"/>
                  </a:cubicBezTo>
                  <a:cubicBezTo>
                    <a:pt x="680" y="611"/>
                    <a:pt x="683" y="590"/>
                    <a:pt x="686" y="568"/>
                  </a:cubicBezTo>
                  <a:cubicBezTo>
                    <a:pt x="690" y="568"/>
                    <a:pt x="694" y="568"/>
                    <a:pt x="698" y="569"/>
                  </a:cubicBezTo>
                  <a:cubicBezTo>
                    <a:pt x="698" y="556"/>
                    <a:pt x="698" y="556"/>
                    <a:pt x="698" y="556"/>
                  </a:cubicBezTo>
                  <a:cubicBezTo>
                    <a:pt x="695" y="556"/>
                    <a:pt x="691" y="556"/>
                    <a:pt x="688" y="556"/>
                  </a:cubicBezTo>
                  <a:cubicBezTo>
                    <a:pt x="690" y="538"/>
                    <a:pt x="693" y="521"/>
                    <a:pt x="695" y="502"/>
                  </a:cubicBezTo>
                  <a:cubicBezTo>
                    <a:pt x="696" y="502"/>
                    <a:pt x="697" y="502"/>
                    <a:pt x="698" y="502"/>
                  </a:cubicBezTo>
                  <a:cubicBezTo>
                    <a:pt x="698" y="494"/>
                    <a:pt x="698" y="494"/>
                    <a:pt x="698" y="494"/>
                  </a:cubicBezTo>
                  <a:moveTo>
                    <a:pt x="1672" y="971"/>
                  </a:moveTo>
                  <a:cubicBezTo>
                    <a:pt x="1653" y="969"/>
                    <a:pt x="1636" y="966"/>
                    <a:pt x="1619" y="963"/>
                  </a:cubicBezTo>
                  <a:cubicBezTo>
                    <a:pt x="1617" y="955"/>
                    <a:pt x="1615" y="947"/>
                    <a:pt x="1613" y="939"/>
                  </a:cubicBezTo>
                  <a:cubicBezTo>
                    <a:pt x="1631" y="943"/>
                    <a:pt x="1649" y="945"/>
                    <a:pt x="1668" y="947"/>
                  </a:cubicBezTo>
                  <a:cubicBezTo>
                    <a:pt x="1669" y="955"/>
                    <a:pt x="1670" y="963"/>
                    <a:pt x="1672" y="971"/>
                  </a:cubicBezTo>
                  <a:moveTo>
                    <a:pt x="1701" y="948"/>
                  </a:moveTo>
                  <a:cubicBezTo>
                    <a:pt x="1705" y="948"/>
                    <a:pt x="1708" y="948"/>
                    <a:pt x="1712" y="948"/>
                  </a:cubicBezTo>
                  <a:cubicBezTo>
                    <a:pt x="1712" y="938"/>
                    <a:pt x="1712" y="938"/>
                    <a:pt x="1712" y="938"/>
                  </a:cubicBezTo>
                  <a:cubicBezTo>
                    <a:pt x="1713" y="947"/>
                    <a:pt x="1715" y="959"/>
                    <a:pt x="1718" y="973"/>
                  </a:cubicBezTo>
                  <a:cubicBezTo>
                    <a:pt x="1715" y="973"/>
                    <a:pt x="1713" y="973"/>
                    <a:pt x="1710" y="973"/>
                  </a:cubicBezTo>
                  <a:cubicBezTo>
                    <a:pt x="1701" y="973"/>
                    <a:pt x="1692" y="972"/>
                    <a:pt x="1683" y="972"/>
                  </a:cubicBezTo>
                  <a:cubicBezTo>
                    <a:pt x="1682" y="963"/>
                    <a:pt x="1681" y="955"/>
                    <a:pt x="1679" y="947"/>
                  </a:cubicBezTo>
                  <a:cubicBezTo>
                    <a:pt x="1686" y="948"/>
                    <a:pt x="1694" y="948"/>
                    <a:pt x="1701" y="948"/>
                  </a:cubicBezTo>
                  <a:moveTo>
                    <a:pt x="1556" y="979"/>
                  </a:moveTo>
                  <a:cubicBezTo>
                    <a:pt x="1538" y="973"/>
                    <a:pt x="1521" y="967"/>
                    <a:pt x="1505" y="960"/>
                  </a:cubicBezTo>
                  <a:cubicBezTo>
                    <a:pt x="1502" y="951"/>
                    <a:pt x="1499" y="942"/>
                    <a:pt x="1497" y="933"/>
                  </a:cubicBezTo>
                  <a:cubicBezTo>
                    <a:pt x="1513" y="941"/>
                    <a:pt x="1530" y="948"/>
                    <a:pt x="1549" y="955"/>
                  </a:cubicBezTo>
                  <a:cubicBezTo>
                    <a:pt x="1551" y="963"/>
                    <a:pt x="1553" y="971"/>
                    <a:pt x="1556" y="979"/>
                  </a:cubicBezTo>
                  <a:moveTo>
                    <a:pt x="1606" y="960"/>
                  </a:moveTo>
                  <a:cubicBezTo>
                    <a:pt x="1590" y="956"/>
                    <a:pt x="1573" y="951"/>
                    <a:pt x="1558" y="945"/>
                  </a:cubicBezTo>
                  <a:cubicBezTo>
                    <a:pt x="1555" y="938"/>
                    <a:pt x="1553" y="930"/>
                    <a:pt x="1551" y="922"/>
                  </a:cubicBezTo>
                  <a:cubicBezTo>
                    <a:pt x="1567" y="928"/>
                    <a:pt x="1584" y="933"/>
                    <a:pt x="1601" y="937"/>
                  </a:cubicBezTo>
                  <a:cubicBezTo>
                    <a:pt x="1603" y="944"/>
                    <a:pt x="1605" y="952"/>
                    <a:pt x="1606" y="960"/>
                  </a:cubicBezTo>
                  <a:moveTo>
                    <a:pt x="1701" y="936"/>
                  </a:moveTo>
                  <a:cubicBezTo>
                    <a:pt x="1693" y="936"/>
                    <a:pt x="1685" y="936"/>
                    <a:pt x="1678" y="935"/>
                  </a:cubicBezTo>
                  <a:cubicBezTo>
                    <a:pt x="1676" y="926"/>
                    <a:pt x="1675" y="917"/>
                    <a:pt x="1674" y="909"/>
                  </a:cubicBezTo>
                  <a:cubicBezTo>
                    <a:pt x="1682" y="909"/>
                    <a:pt x="1690" y="909"/>
                    <a:pt x="1698" y="909"/>
                  </a:cubicBezTo>
                  <a:cubicBezTo>
                    <a:pt x="1702" y="909"/>
                    <a:pt x="1705" y="909"/>
                    <a:pt x="1709" y="909"/>
                  </a:cubicBezTo>
                  <a:cubicBezTo>
                    <a:pt x="1709" y="913"/>
                    <a:pt x="1709" y="917"/>
                    <a:pt x="1709" y="921"/>
                  </a:cubicBezTo>
                  <a:cubicBezTo>
                    <a:pt x="1710" y="923"/>
                    <a:pt x="1710" y="928"/>
                    <a:pt x="1711" y="936"/>
                  </a:cubicBezTo>
                  <a:cubicBezTo>
                    <a:pt x="1708" y="936"/>
                    <a:pt x="1704" y="936"/>
                    <a:pt x="1701" y="936"/>
                  </a:cubicBezTo>
                  <a:moveTo>
                    <a:pt x="1491" y="954"/>
                  </a:moveTo>
                  <a:cubicBezTo>
                    <a:pt x="1481" y="950"/>
                    <a:pt x="1470" y="945"/>
                    <a:pt x="1460" y="940"/>
                  </a:cubicBezTo>
                  <a:cubicBezTo>
                    <a:pt x="1454" y="938"/>
                    <a:pt x="1448" y="935"/>
                    <a:pt x="1442" y="933"/>
                  </a:cubicBezTo>
                  <a:cubicBezTo>
                    <a:pt x="1438" y="922"/>
                    <a:pt x="1435" y="911"/>
                    <a:pt x="1431" y="900"/>
                  </a:cubicBezTo>
                  <a:cubicBezTo>
                    <a:pt x="1447" y="908"/>
                    <a:pt x="1464" y="918"/>
                    <a:pt x="1483" y="927"/>
                  </a:cubicBezTo>
                  <a:cubicBezTo>
                    <a:pt x="1485" y="936"/>
                    <a:pt x="1488" y="945"/>
                    <a:pt x="1491" y="954"/>
                  </a:cubicBezTo>
                  <a:moveTo>
                    <a:pt x="1666" y="935"/>
                  </a:moveTo>
                  <a:cubicBezTo>
                    <a:pt x="1647" y="933"/>
                    <a:pt x="1628" y="930"/>
                    <a:pt x="1610" y="926"/>
                  </a:cubicBezTo>
                  <a:cubicBezTo>
                    <a:pt x="1608" y="917"/>
                    <a:pt x="1606" y="908"/>
                    <a:pt x="1604" y="899"/>
                  </a:cubicBezTo>
                  <a:cubicBezTo>
                    <a:pt x="1623" y="903"/>
                    <a:pt x="1642" y="906"/>
                    <a:pt x="1662" y="908"/>
                  </a:cubicBezTo>
                  <a:cubicBezTo>
                    <a:pt x="1663" y="916"/>
                    <a:pt x="1665" y="925"/>
                    <a:pt x="1666" y="935"/>
                  </a:cubicBezTo>
                  <a:moveTo>
                    <a:pt x="1545" y="941"/>
                  </a:moveTo>
                  <a:cubicBezTo>
                    <a:pt x="1526" y="933"/>
                    <a:pt x="1508" y="926"/>
                    <a:pt x="1492" y="918"/>
                  </a:cubicBezTo>
                  <a:cubicBezTo>
                    <a:pt x="1489" y="910"/>
                    <a:pt x="1487" y="902"/>
                    <a:pt x="1485" y="894"/>
                  </a:cubicBezTo>
                  <a:cubicBezTo>
                    <a:pt x="1502" y="903"/>
                    <a:pt x="1520" y="911"/>
                    <a:pt x="1538" y="918"/>
                  </a:cubicBezTo>
                  <a:cubicBezTo>
                    <a:pt x="1540" y="925"/>
                    <a:pt x="1542" y="933"/>
                    <a:pt x="1545" y="941"/>
                  </a:cubicBezTo>
                  <a:moveTo>
                    <a:pt x="1598" y="924"/>
                  </a:moveTo>
                  <a:cubicBezTo>
                    <a:pt x="1581" y="919"/>
                    <a:pt x="1564" y="914"/>
                    <a:pt x="1548" y="908"/>
                  </a:cubicBezTo>
                  <a:cubicBezTo>
                    <a:pt x="1545" y="899"/>
                    <a:pt x="1543" y="890"/>
                    <a:pt x="1541" y="881"/>
                  </a:cubicBezTo>
                  <a:cubicBezTo>
                    <a:pt x="1557" y="887"/>
                    <a:pt x="1574" y="892"/>
                    <a:pt x="1592" y="897"/>
                  </a:cubicBezTo>
                  <a:cubicBezTo>
                    <a:pt x="1594" y="905"/>
                    <a:pt x="1596" y="914"/>
                    <a:pt x="1598" y="924"/>
                  </a:cubicBezTo>
                  <a:moveTo>
                    <a:pt x="1698" y="897"/>
                  </a:moveTo>
                  <a:cubicBezTo>
                    <a:pt x="1689" y="897"/>
                    <a:pt x="1681" y="897"/>
                    <a:pt x="1672" y="896"/>
                  </a:cubicBezTo>
                  <a:cubicBezTo>
                    <a:pt x="1670" y="879"/>
                    <a:pt x="1668" y="866"/>
                    <a:pt x="1668" y="860"/>
                  </a:cubicBezTo>
                  <a:cubicBezTo>
                    <a:pt x="1688" y="865"/>
                    <a:pt x="1702" y="869"/>
                    <a:pt x="1709" y="871"/>
                  </a:cubicBezTo>
                  <a:cubicBezTo>
                    <a:pt x="1708" y="875"/>
                    <a:pt x="1708" y="879"/>
                    <a:pt x="1708" y="883"/>
                  </a:cubicBezTo>
                  <a:cubicBezTo>
                    <a:pt x="1708" y="887"/>
                    <a:pt x="1708" y="892"/>
                    <a:pt x="1709" y="897"/>
                  </a:cubicBezTo>
                  <a:cubicBezTo>
                    <a:pt x="1705" y="897"/>
                    <a:pt x="1702" y="897"/>
                    <a:pt x="1698" y="897"/>
                  </a:cubicBezTo>
                  <a:moveTo>
                    <a:pt x="1974" y="988"/>
                  </a:moveTo>
                  <a:cubicBezTo>
                    <a:pt x="1967" y="961"/>
                    <a:pt x="1960" y="934"/>
                    <a:pt x="1952" y="908"/>
                  </a:cubicBezTo>
                  <a:cubicBezTo>
                    <a:pt x="1962" y="899"/>
                    <a:pt x="1972" y="890"/>
                    <a:pt x="1983" y="881"/>
                  </a:cubicBezTo>
                  <a:cubicBezTo>
                    <a:pt x="1994" y="873"/>
                    <a:pt x="2006" y="865"/>
                    <a:pt x="2019" y="857"/>
                  </a:cubicBezTo>
                  <a:cubicBezTo>
                    <a:pt x="2026" y="882"/>
                    <a:pt x="2034" y="907"/>
                    <a:pt x="2042" y="933"/>
                  </a:cubicBezTo>
                  <a:cubicBezTo>
                    <a:pt x="2034" y="938"/>
                    <a:pt x="2026" y="943"/>
                    <a:pt x="2019" y="948"/>
                  </a:cubicBezTo>
                  <a:cubicBezTo>
                    <a:pt x="2002" y="960"/>
                    <a:pt x="1987" y="973"/>
                    <a:pt x="1974" y="988"/>
                  </a:cubicBezTo>
                  <a:moveTo>
                    <a:pt x="1478" y="911"/>
                  </a:moveTo>
                  <a:cubicBezTo>
                    <a:pt x="1459" y="902"/>
                    <a:pt x="1442" y="892"/>
                    <a:pt x="1426" y="883"/>
                  </a:cubicBezTo>
                  <a:cubicBezTo>
                    <a:pt x="1423" y="874"/>
                    <a:pt x="1420" y="865"/>
                    <a:pt x="1417" y="856"/>
                  </a:cubicBezTo>
                  <a:cubicBezTo>
                    <a:pt x="1434" y="867"/>
                    <a:pt x="1452" y="877"/>
                    <a:pt x="1471" y="887"/>
                  </a:cubicBezTo>
                  <a:cubicBezTo>
                    <a:pt x="1473" y="895"/>
                    <a:pt x="1475" y="903"/>
                    <a:pt x="1478" y="911"/>
                  </a:cubicBezTo>
                  <a:moveTo>
                    <a:pt x="1535" y="903"/>
                  </a:moveTo>
                  <a:cubicBezTo>
                    <a:pt x="1515" y="896"/>
                    <a:pt x="1497" y="887"/>
                    <a:pt x="1480" y="878"/>
                  </a:cubicBezTo>
                  <a:cubicBezTo>
                    <a:pt x="1477" y="869"/>
                    <a:pt x="1474" y="859"/>
                    <a:pt x="1472" y="851"/>
                  </a:cubicBezTo>
                  <a:cubicBezTo>
                    <a:pt x="1490" y="860"/>
                    <a:pt x="1508" y="869"/>
                    <a:pt x="1528" y="877"/>
                  </a:cubicBezTo>
                  <a:cubicBezTo>
                    <a:pt x="1530" y="885"/>
                    <a:pt x="1532" y="894"/>
                    <a:pt x="1535" y="903"/>
                  </a:cubicBezTo>
                  <a:moveTo>
                    <a:pt x="1661" y="896"/>
                  </a:moveTo>
                  <a:cubicBezTo>
                    <a:pt x="1640" y="894"/>
                    <a:pt x="1620" y="891"/>
                    <a:pt x="1601" y="887"/>
                  </a:cubicBezTo>
                  <a:cubicBezTo>
                    <a:pt x="1597" y="867"/>
                    <a:pt x="1594" y="852"/>
                    <a:pt x="1593" y="845"/>
                  </a:cubicBezTo>
                  <a:cubicBezTo>
                    <a:pt x="1617" y="849"/>
                    <a:pt x="1639" y="853"/>
                    <a:pt x="1656" y="857"/>
                  </a:cubicBezTo>
                  <a:cubicBezTo>
                    <a:pt x="1657" y="860"/>
                    <a:pt x="1658" y="874"/>
                    <a:pt x="1661" y="896"/>
                  </a:cubicBezTo>
                  <a:moveTo>
                    <a:pt x="1709" y="859"/>
                  </a:moveTo>
                  <a:cubicBezTo>
                    <a:pt x="1698" y="856"/>
                    <a:pt x="1675" y="849"/>
                    <a:pt x="1642" y="842"/>
                  </a:cubicBezTo>
                  <a:cubicBezTo>
                    <a:pt x="1663" y="844"/>
                    <a:pt x="1685" y="846"/>
                    <a:pt x="1709" y="848"/>
                  </a:cubicBezTo>
                  <a:cubicBezTo>
                    <a:pt x="1709" y="852"/>
                    <a:pt x="1709" y="855"/>
                    <a:pt x="1709" y="859"/>
                  </a:cubicBezTo>
                  <a:moveTo>
                    <a:pt x="1589" y="884"/>
                  </a:moveTo>
                  <a:cubicBezTo>
                    <a:pt x="1571" y="879"/>
                    <a:pt x="1554" y="874"/>
                    <a:pt x="1537" y="867"/>
                  </a:cubicBezTo>
                  <a:cubicBezTo>
                    <a:pt x="1534" y="854"/>
                    <a:pt x="1532" y="843"/>
                    <a:pt x="1530" y="836"/>
                  </a:cubicBezTo>
                  <a:cubicBezTo>
                    <a:pt x="1536" y="837"/>
                    <a:pt x="1542" y="838"/>
                    <a:pt x="1548" y="839"/>
                  </a:cubicBezTo>
                  <a:cubicBezTo>
                    <a:pt x="1559" y="840"/>
                    <a:pt x="1570" y="842"/>
                    <a:pt x="1581" y="843"/>
                  </a:cubicBezTo>
                  <a:cubicBezTo>
                    <a:pt x="1582" y="847"/>
                    <a:pt x="1585" y="862"/>
                    <a:pt x="1589" y="884"/>
                  </a:cubicBezTo>
                  <a:moveTo>
                    <a:pt x="1833" y="975"/>
                  </a:moveTo>
                  <a:cubicBezTo>
                    <a:pt x="1823" y="946"/>
                    <a:pt x="1815" y="918"/>
                    <a:pt x="1807" y="892"/>
                  </a:cubicBezTo>
                  <a:cubicBezTo>
                    <a:pt x="1812" y="868"/>
                    <a:pt x="1819" y="843"/>
                    <a:pt x="1829" y="820"/>
                  </a:cubicBezTo>
                  <a:cubicBezTo>
                    <a:pt x="1835" y="849"/>
                    <a:pt x="1842" y="880"/>
                    <a:pt x="1850" y="913"/>
                  </a:cubicBezTo>
                  <a:cubicBezTo>
                    <a:pt x="1842" y="933"/>
                    <a:pt x="1837" y="954"/>
                    <a:pt x="1833" y="975"/>
                  </a:cubicBezTo>
                  <a:moveTo>
                    <a:pt x="1525" y="862"/>
                  </a:moveTo>
                  <a:cubicBezTo>
                    <a:pt x="1505" y="854"/>
                    <a:pt x="1486" y="845"/>
                    <a:pt x="1468" y="835"/>
                  </a:cubicBezTo>
                  <a:cubicBezTo>
                    <a:pt x="1465" y="826"/>
                    <a:pt x="1463" y="819"/>
                    <a:pt x="1462" y="813"/>
                  </a:cubicBezTo>
                  <a:cubicBezTo>
                    <a:pt x="1480" y="821"/>
                    <a:pt x="1499" y="828"/>
                    <a:pt x="1518" y="833"/>
                  </a:cubicBezTo>
                  <a:cubicBezTo>
                    <a:pt x="1519" y="839"/>
                    <a:pt x="1521" y="849"/>
                    <a:pt x="1525" y="862"/>
                  </a:cubicBezTo>
                  <a:moveTo>
                    <a:pt x="1466" y="871"/>
                  </a:moveTo>
                  <a:cubicBezTo>
                    <a:pt x="1447" y="860"/>
                    <a:pt x="1428" y="849"/>
                    <a:pt x="1412" y="839"/>
                  </a:cubicBezTo>
                  <a:cubicBezTo>
                    <a:pt x="1408" y="829"/>
                    <a:pt x="1406" y="820"/>
                    <a:pt x="1403" y="811"/>
                  </a:cubicBezTo>
                  <a:cubicBezTo>
                    <a:pt x="1420" y="822"/>
                    <a:pt x="1439" y="833"/>
                    <a:pt x="1458" y="844"/>
                  </a:cubicBezTo>
                  <a:cubicBezTo>
                    <a:pt x="1461" y="852"/>
                    <a:pt x="1463" y="861"/>
                    <a:pt x="1466" y="871"/>
                  </a:cubicBezTo>
                  <a:moveTo>
                    <a:pt x="1788" y="974"/>
                  </a:moveTo>
                  <a:cubicBezTo>
                    <a:pt x="1778" y="950"/>
                    <a:pt x="1769" y="926"/>
                    <a:pt x="1762" y="905"/>
                  </a:cubicBezTo>
                  <a:cubicBezTo>
                    <a:pt x="1762" y="904"/>
                    <a:pt x="1762" y="904"/>
                    <a:pt x="1762" y="903"/>
                  </a:cubicBezTo>
                  <a:cubicBezTo>
                    <a:pt x="1762" y="871"/>
                    <a:pt x="1764" y="837"/>
                    <a:pt x="1771" y="805"/>
                  </a:cubicBezTo>
                  <a:cubicBezTo>
                    <a:pt x="1778" y="831"/>
                    <a:pt x="1786" y="861"/>
                    <a:pt x="1796" y="894"/>
                  </a:cubicBezTo>
                  <a:cubicBezTo>
                    <a:pt x="1791" y="921"/>
                    <a:pt x="1789" y="948"/>
                    <a:pt x="1788" y="974"/>
                  </a:cubicBezTo>
                  <a:moveTo>
                    <a:pt x="1713" y="809"/>
                  </a:moveTo>
                  <a:cubicBezTo>
                    <a:pt x="1709" y="809"/>
                    <a:pt x="1705" y="808"/>
                    <a:pt x="1701" y="807"/>
                  </a:cubicBezTo>
                  <a:cubicBezTo>
                    <a:pt x="1703" y="801"/>
                    <a:pt x="1703" y="801"/>
                    <a:pt x="1703" y="801"/>
                  </a:cubicBezTo>
                  <a:cubicBezTo>
                    <a:pt x="1702" y="801"/>
                    <a:pt x="1701" y="800"/>
                    <a:pt x="1700" y="800"/>
                  </a:cubicBezTo>
                  <a:cubicBezTo>
                    <a:pt x="1704" y="800"/>
                    <a:pt x="1704" y="800"/>
                    <a:pt x="1704" y="800"/>
                  </a:cubicBezTo>
                  <a:cubicBezTo>
                    <a:pt x="1704" y="800"/>
                    <a:pt x="1704" y="799"/>
                    <a:pt x="1704" y="797"/>
                  </a:cubicBezTo>
                  <a:cubicBezTo>
                    <a:pt x="1704" y="795"/>
                    <a:pt x="1704" y="792"/>
                    <a:pt x="1704" y="788"/>
                  </a:cubicBezTo>
                  <a:cubicBezTo>
                    <a:pt x="1716" y="788"/>
                    <a:pt x="1716" y="788"/>
                    <a:pt x="1716" y="788"/>
                  </a:cubicBezTo>
                  <a:cubicBezTo>
                    <a:pt x="1715" y="793"/>
                    <a:pt x="1715" y="797"/>
                    <a:pt x="1714" y="802"/>
                  </a:cubicBezTo>
                  <a:cubicBezTo>
                    <a:pt x="1714" y="802"/>
                    <a:pt x="1714" y="802"/>
                    <a:pt x="1714" y="802"/>
                  </a:cubicBezTo>
                  <a:cubicBezTo>
                    <a:pt x="1714" y="803"/>
                    <a:pt x="1714" y="803"/>
                    <a:pt x="1714" y="803"/>
                  </a:cubicBezTo>
                  <a:cubicBezTo>
                    <a:pt x="1713" y="805"/>
                    <a:pt x="1713" y="807"/>
                    <a:pt x="1713" y="809"/>
                  </a:cubicBezTo>
                  <a:moveTo>
                    <a:pt x="1693" y="797"/>
                  </a:moveTo>
                  <a:cubicBezTo>
                    <a:pt x="1688" y="794"/>
                    <a:pt x="1681" y="790"/>
                    <a:pt x="1676" y="786"/>
                  </a:cubicBezTo>
                  <a:cubicBezTo>
                    <a:pt x="1693" y="787"/>
                    <a:pt x="1693" y="787"/>
                    <a:pt x="1693" y="787"/>
                  </a:cubicBezTo>
                  <a:cubicBezTo>
                    <a:pt x="1693" y="790"/>
                    <a:pt x="1693" y="793"/>
                    <a:pt x="1693" y="795"/>
                  </a:cubicBezTo>
                  <a:cubicBezTo>
                    <a:pt x="1693" y="796"/>
                    <a:pt x="1693" y="796"/>
                    <a:pt x="1693" y="797"/>
                  </a:cubicBezTo>
                  <a:moveTo>
                    <a:pt x="1678" y="802"/>
                  </a:moveTo>
                  <a:cubicBezTo>
                    <a:pt x="1656" y="796"/>
                    <a:pt x="1637" y="790"/>
                    <a:pt x="1627" y="784"/>
                  </a:cubicBezTo>
                  <a:cubicBezTo>
                    <a:pt x="1659" y="785"/>
                    <a:pt x="1659" y="785"/>
                    <a:pt x="1659" y="785"/>
                  </a:cubicBezTo>
                  <a:cubicBezTo>
                    <a:pt x="1664" y="792"/>
                    <a:pt x="1671" y="798"/>
                    <a:pt x="1678" y="802"/>
                  </a:cubicBezTo>
                  <a:moveTo>
                    <a:pt x="1711" y="826"/>
                  </a:moveTo>
                  <a:cubicBezTo>
                    <a:pt x="1650" y="816"/>
                    <a:pt x="1584" y="800"/>
                    <a:pt x="1575" y="790"/>
                  </a:cubicBezTo>
                  <a:cubicBezTo>
                    <a:pt x="1577" y="788"/>
                    <a:pt x="1580" y="785"/>
                    <a:pt x="1582" y="782"/>
                  </a:cubicBezTo>
                  <a:cubicBezTo>
                    <a:pt x="1609" y="783"/>
                    <a:pt x="1609" y="783"/>
                    <a:pt x="1609" y="783"/>
                  </a:cubicBezTo>
                  <a:cubicBezTo>
                    <a:pt x="1618" y="802"/>
                    <a:pt x="1681" y="816"/>
                    <a:pt x="1712" y="821"/>
                  </a:cubicBezTo>
                  <a:cubicBezTo>
                    <a:pt x="1711" y="823"/>
                    <a:pt x="1711" y="825"/>
                    <a:pt x="1711" y="826"/>
                  </a:cubicBezTo>
                  <a:moveTo>
                    <a:pt x="1685" y="834"/>
                  </a:moveTo>
                  <a:cubicBezTo>
                    <a:pt x="1599" y="826"/>
                    <a:pt x="1515" y="815"/>
                    <a:pt x="1495" y="807"/>
                  </a:cubicBezTo>
                  <a:cubicBezTo>
                    <a:pt x="1499" y="803"/>
                    <a:pt x="1505" y="799"/>
                    <a:pt x="1512" y="792"/>
                  </a:cubicBezTo>
                  <a:cubicBezTo>
                    <a:pt x="1516" y="788"/>
                    <a:pt x="1522" y="784"/>
                    <a:pt x="1527" y="779"/>
                  </a:cubicBezTo>
                  <a:cubicBezTo>
                    <a:pt x="1568" y="781"/>
                    <a:pt x="1568" y="781"/>
                    <a:pt x="1568" y="781"/>
                  </a:cubicBezTo>
                  <a:cubicBezTo>
                    <a:pt x="1568" y="781"/>
                    <a:pt x="1567" y="782"/>
                    <a:pt x="1567" y="782"/>
                  </a:cubicBezTo>
                  <a:cubicBezTo>
                    <a:pt x="1565" y="784"/>
                    <a:pt x="1564" y="787"/>
                    <a:pt x="1564" y="790"/>
                  </a:cubicBezTo>
                  <a:cubicBezTo>
                    <a:pt x="1564" y="791"/>
                    <a:pt x="1564" y="792"/>
                    <a:pt x="1564" y="793"/>
                  </a:cubicBezTo>
                  <a:cubicBezTo>
                    <a:pt x="1569" y="810"/>
                    <a:pt x="1637" y="825"/>
                    <a:pt x="1685" y="834"/>
                  </a:cubicBezTo>
                  <a:moveTo>
                    <a:pt x="1949" y="895"/>
                  </a:moveTo>
                  <a:cubicBezTo>
                    <a:pt x="1942" y="868"/>
                    <a:pt x="1935" y="841"/>
                    <a:pt x="1928" y="815"/>
                  </a:cubicBezTo>
                  <a:cubicBezTo>
                    <a:pt x="1932" y="812"/>
                    <a:pt x="1936" y="808"/>
                    <a:pt x="1941" y="805"/>
                  </a:cubicBezTo>
                  <a:cubicBezTo>
                    <a:pt x="1957" y="792"/>
                    <a:pt x="1974" y="780"/>
                    <a:pt x="1991" y="770"/>
                  </a:cubicBezTo>
                  <a:cubicBezTo>
                    <a:pt x="1999" y="794"/>
                    <a:pt x="2007" y="819"/>
                    <a:pt x="2015" y="845"/>
                  </a:cubicBezTo>
                  <a:cubicBezTo>
                    <a:pt x="2002" y="854"/>
                    <a:pt x="1989" y="862"/>
                    <a:pt x="1976" y="871"/>
                  </a:cubicBezTo>
                  <a:cubicBezTo>
                    <a:pt x="1966" y="879"/>
                    <a:pt x="1957" y="887"/>
                    <a:pt x="1949" y="895"/>
                  </a:cubicBezTo>
                  <a:moveTo>
                    <a:pt x="1751" y="877"/>
                  </a:moveTo>
                  <a:cubicBezTo>
                    <a:pt x="1743" y="855"/>
                    <a:pt x="1737" y="836"/>
                    <a:pt x="1732" y="823"/>
                  </a:cubicBezTo>
                  <a:cubicBezTo>
                    <a:pt x="1738" y="805"/>
                    <a:pt x="1746" y="783"/>
                    <a:pt x="1758" y="757"/>
                  </a:cubicBezTo>
                  <a:cubicBezTo>
                    <a:pt x="1760" y="764"/>
                    <a:pt x="1763" y="773"/>
                    <a:pt x="1765" y="782"/>
                  </a:cubicBezTo>
                  <a:cubicBezTo>
                    <a:pt x="1757" y="813"/>
                    <a:pt x="1753" y="845"/>
                    <a:pt x="1751" y="877"/>
                  </a:cubicBezTo>
                  <a:moveTo>
                    <a:pt x="1718" y="776"/>
                  </a:moveTo>
                  <a:cubicBezTo>
                    <a:pt x="1705" y="776"/>
                    <a:pt x="1705" y="776"/>
                    <a:pt x="1705" y="776"/>
                  </a:cubicBezTo>
                  <a:cubicBezTo>
                    <a:pt x="1706" y="768"/>
                    <a:pt x="1707" y="759"/>
                    <a:pt x="1709" y="748"/>
                  </a:cubicBezTo>
                  <a:cubicBezTo>
                    <a:pt x="1725" y="749"/>
                    <a:pt x="1725" y="749"/>
                    <a:pt x="1725" y="749"/>
                  </a:cubicBezTo>
                  <a:cubicBezTo>
                    <a:pt x="1722" y="758"/>
                    <a:pt x="1720" y="767"/>
                    <a:pt x="1718" y="776"/>
                  </a:cubicBezTo>
                  <a:moveTo>
                    <a:pt x="1694" y="775"/>
                  </a:moveTo>
                  <a:cubicBezTo>
                    <a:pt x="1665" y="774"/>
                    <a:pt x="1665" y="774"/>
                    <a:pt x="1665" y="774"/>
                  </a:cubicBezTo>
                  <a:cubicBezTo>
                    <a:pt x="1665" y="773"/>
                    <a:pt x="1665" y="773"/>
                    <a:pt x="1665" y="773"/>
                  </a:cubicBezTo>
                  <a:cubicBezTo>
                    <a:pt x="1664" y="771"/>
                    <a:pt x="1663" y="769"/>
                    <a:pt x="1663" y="768"/>
                  </a:cubicBezTo>
                  <a:cubicBezTo>
                    <a:pt x="1663" y="766"/>
                    <a:pt x="1664" y="765"/>
                    <a:pt x="1664" y="763"/>
                  </a:cubicBezTo>
                  <a:cubicBezTo>
                    <a:pt x="1666" y="759"/>
                    <a:pt x="1668" y="753"/>
                    <a:pt x="1671" y="747"/>
                  </a:cubicBezTo>
                  <a:cubicBezTo>
                    <a:pt x="1698" y="748"/>
                    <a:pt x="1698" y="748"/>
                    <a:pt x="1698" y="748"/>
                  </a:cubicBezTo>
                  <a:cubicBezTo>
                    <a:pt x="1696" y="758"/>
                    <a:pt x="1695" y="767"/>
                    <a:pt x="1694" y="775"/>
                  </a:cubicBezTo>
                  <a:moveTo>
                    <a:pt x="1653" y="773"/>
                  </a:moveTo>
                  <a:cubicBezTo>
                    <a:pt x="1623" y="772"/>
                    <a:pt x="1623" y="772"/>
                    <a:pt x="1623" y="772"/>
                  </a:cubicBezTo>
                  <a:cubicBezTo>
                    <a:pt x="1627" y="765"/>
                    <a:pt x="1633" y="756"/>
                    <a:pt x="1642" y="745"/>
                  </a:cubicBezTo>
                  <a:cubicBezTo>
                    <a:pt x="1659" y="746"/>
                    <a:pt x="1659" y="746"/>
                    <a:pt x="1659" y="746"/>
                  </a:cubicBezTo>
                  <a:cubicBezTo>
                    <a:pt x="1657" y="751"/>
                    <a:pt x="1655" y="755"/>
                    <a:pt x="1654" y="759"/>
                  </a:cubicBezTo>
                  <a:cubicBezTo>
                    <a:pt x="1653" y="762"/>
                    <a:pt x="1652" y="765"/>
                    <a:pt x="1652" y="768"/>
                  </a:cubicBezTo>
                  <a:cubicBezTo>
                    <a:pt x="1652" y="769"/>
                    <a:pt x="1652" y="771"/>
                    <a:pt x="1653" y="773"/>
                  </a:cubicBezTo>
                  <a:moveTo>
                    <a:pt x="1610" y="771"/>
                  </a:moveTo>
                  <a:cubicBezTo>
                    <a:pt x="1591" y="770"/>
                    <a:pt x="1591" y="770"/>
                    <a:pt x="1591" y="770"/>
                  </a:cubicBezTo>
                  <a:cubicBezTo>
                    <a:pt x="1597" y="763"/>
                    <a:pt x="1604" y="754"/>
                    <a:pt x="1614" y="744"/>
                  </a:cubicBezTo>
                  <a:cubicBezTo>
                    <a:pt x="1628" y="745"/>
                    <a:pt x="1628" y="745"/>
                    <a:pt x="1628" y="745"/>
                  </a:cubicBezTo>
                  <a:cubicBezTo>
                    <a:pt x="1619" y="755"/>
                    <a:pt x="1614" y="764"/>
                    <a:pt x="1610" y="770"/>
                  </a:cubicBezTo>
                  <a:cubicBezTo>
                    <a:pt x="1610" y="771"/>
                    <a:pt x="1610" y="771"/>
                    <a:pt x="1610" y="771"/>
                  </a:cubicBezTo>
                  <a:moveTo>
                    <a:pt x="1577" y="769"/>
                  </a:moveTo>
                  <a:cubicBezTo>
                    <a:pt x="1540" y="768"/>
                    <a:pt x="1540" y="768"/>
                    <a:pt x="1540" y="768"/>
                  </a:cubicBezTo>
                  <a:cubicBezTo>
                    <a:pt x="1550" y="760"/>
                    <a:pt x="1560" y="751"/>
                    <a:pt x="1571" y="742"/>
                  </a:cubicBezTo>
                  <a:cubicBezTo>
                    <a:pt x="1598" y="744"/>
                    <a:pt x="1598" y="744"/>
                    <a:pt x="1598" y="744"/>
                  </a:cubicBezTo>
                  <a:cubicBezTo>
                    <a:pt x="1590" y="753"/>
                    <a:pt x="1583" y="762"/>
                    <a:pt x="1577" y="769"/>
                  </a:cubicBezTo>
                  <a:moveTo>
                    <a:pt x="1524" y="767"/>
                  </a:moveTo>
                  <a:cubicBezTo>
                    <a:pt x="1519" y="766"/>
                    <a:pt x="1519" y="766"/>
                    <a:pt x="1519" y="766"/>
                  </a:cubicBezTo>
                  <a:cubicBezTo>
                    <a:pt x="1528" y="760"/>
                    <a:pt x="1536" y="751"/>
                    <a:pt x="1543" y="741"/>
                  </a:cubicBezTo>
                  <a:cubicBezTo>
                    <a:pt x="1553" y="742"/>
                    <a:pt x="1553" y="742"/>
                    <a:pt x="1553" y="742"/>
                  </a:cubicBezTo>
                  <a:cubicBezTo>
                    <a:pt x="1542" y="751"/>
                    <a:pt x="1532" y="759"/>
                    <a:pt x="1524" y="767"/>
                  </a:cubicBezTo>
                  <a:moveTo>
                    <a:pt x="1857" y="895"/>
                  </a:moveTo>
                  <a:cubicBezTo>
                    <a:pt x="1850" y="863"/>
                    <a:pt x="1843" y="832"/>
                    <a:pt x="1837" y="804"/>
                  </a:cubicBezTo>
                  <a:cubicBezTo>
                    <a:pt x="1851" y="777"/>
                    <a:pt x="1870" y="752"/>
                    <a:pt x="1895" y="731"/>
                  </a:cubicBezTo>
                  <a:cubicBezTo>
                    <a:pt x="1901" y="756"/>
                    <a:pt x="1908" y="783"/>
                    <a:pt x="1915" y="811"/>
                  </a:cubicBezTo>
                  <a:cubicBezTo>
                    <a:pt x="1890" y="836"/>
                    <a:pt x="1871" y="864"/>
                    <a:pt x="1857" y="895"/>
                  </a:cubicBezTo>
                  <a:moveTo>
                    <a:pt x="2025" y="839"/>
                  </a:moveTo>
                  <a:cubicBezTo>
                    <a:pt x="2017" y="813"/>
                    <a:pt x="2009" y="788"/>
                    <a:pt x="2001" y="764"/>
                  </a:cubicBezTo>
                  <a:cubicBezTo>
                    <a:pt x="2023" y="751"/>
                    <a:pt x="2045" y="740"/>
                    <a:pt x="2068" y="730"/>
                  </a:cubicBezTo>
                  <a:cubicBezTo>
                    <a:pt x="2077" y="755"/>
                    <a:pt x="2086" y="780"/>
                    <a:pt x="2095" y="805"/>
                  </a:cubicBezTo>
                  <a:cubicBezTo>
                    <a:pt x="2070" y="815"/>
                    <a:pt x="2047" y="827"/>
                    <a:pt x="2025" y="839"/>
                  </a:cubicBezTo>
                  <a:moveTo>
                    <a:pt x="1726" y="805"/>
                  </a:moveTo>
                  <a:cubicBezTo>
                    <a:pt x="1726" y="804"/>
                    <a:pt x="1726" y="803"/>
                    <a:pt x="1725" y="802"/>
                  </a:cubicBezTo>
                  <a:cubicBezTo>
                    <a:pt x="1730" y="770"/>
                    <a:pt x="1738" y="740"/>
                    <a:pt x="1748" y="713"/>
                  </a:cubicBezTo>
                  <a:cubicBezTo>
                    <a:pt x="1749" y="719"/>
                    <a:pt x="1751" y="728"/>
                    <a:pt x="1754" y="740"/>
                  </a:cubicBezTo>
                  <a:cubicBezTo>
                    <a:pt x="1742" y="764"/>
                    <a:pt x="1733" y="787"/>
                    <a:pt x="1726" y="805"/>
                  </a:cubicBezTo>
                  <a:moveTo>
                    <a:pt x="1664" y="734"/>
                  </a:moveTo>
                  <a:cubicBezTo>
                    <a:pt x="1652" y="734"/>
                    <a:pt x="1652" y="734"/>
                    <a:pt x="1652" y="734"/>
                  </a:cubicBezTo>
                  <a:cubicBezTo>
                    <a:pt x="1659" y="726"/>
                    <a:pt x="1667" y="718"/>
                    <a:pt x="1678" y="710"/>
                  </a:cubicBezTo>
                  <a:cubicBezTo>
                    <a:pt x="1672" y="719"/>
                    <a:pt x="1668" y="727"/>
                    <a:pt x="1664" y="734"/>
                  </a:cubicBezTo>
                  <a:moveTo>
                    <a:pt x="1801" y="870"/>
                  </a:moveTo>
                  <a:cubicBezTo>
                    <a:pt x="1791" y="837"/>
                    <a:pt x="1783" y="807"/>
                    <a:pt x="1777" y="782"/>
                  </a:cubicBezTo>
                  <a:cubicBezTo>
                    <a:pt x="1784" y="756"/>
                    <a:pt x="1794" y="731"/>
                    <a:pt x="1808" y="708"/>
                  </a:cubicBezTo>
                  <a:cubicBezTo>
                    <a:pt x="1813" y="735"/>
                    <a:pt x="1818" y="766"/>
                    <a:pt x="1826" y="802"/>
                  </a:cubicBezTo>
                  <a:cubicBezTo>
                    <a:pt x="1815" y="824"/>
                    <a:pt x="1807" y="847"/>
                    <a:pt x="1801" y="870"/>
                  </a:cubicBezTo>
                  <a:moveTo>
                    <a:pt x="1567" y="730"/>
                  </a:moveTo>
                  <a:cubicBezTo>
                    <a:pt x="1552" y="730"/>
                    <a:pt x="1552" y="730"/>
                    <a:pt x="1552" y="730"/>
                  </a:cubicBezTo>
                  <a:cubicBezTo>
                    <a:pt x="1558" y="721"/>
                    <a:pt x="1565" y="712"/>
                    <a:pt x="1573" y="705"/>
                  </a:cubicBezTo>
                  <a:cubicBezTo>
                    <a:pt x="1601" y="704"/>
                    <a:pt x="1601" y="704"/>
                    <a:pt x="1601" y="704"/>
                  </a:cubicBezTo>
                  <a:cubicBezTo>
                    <a:pt x="1589" y="713"/>
                    <a:pt x="1578" y="722"/>
                    <a:pt x="1567" y="730"/>
                  </a:cubicBezTo>
                  <a:moveTo>
                    <a:pt x="1609" y="732"/>
                  </a:moveTo>
                  <a:cubicBezTo>
                    <a:pt x="1585" y="731"/>
                    <a:pt x="1585" y="731"/>
                    <a:pt x="1585" y="731"/>
                  </a:cubicBezTo>
                  <a:cubicBezTo>
                    <a:pt x="1596" y="722"/>
                    <a:pt x="1608" y="713"/>
                    <a:pt x="1621" y="703"/>
                  </a:cubicBezTo>
                  <a:cubicBezTo>
                    <a:pt x="1641" y="703"/>
                    <a:pt x="1641" y="703"/>
                    <a:pt x="1641" y="703"/>
                  </a:cubicBezTo>
                  <a:cubicBezTo>
                    <a:pt x="1628" y="713"/>
                    <a:pt x="1618" y="723"/>
                    <a:pt x="1609" y="732"/>
                  </a:cubicBezTo>
                  <a:moveTo>
                    <a:pt x="1637" y="733"/>
                  </a:moveTo>
                  <a:cubicBezTo>
                    <a:pt x="1625" y="733"/>
                    <a:pt x="1625" y="733"/>
                    <a:pt x="1625" y="733"/>
                  </a:cubicBezTo>
                  <a:cubicBezTo>
                    <a:pt x="1635" y="723"/>
                    <a:pt x="1646" y="713"/>
                    <a:pt x="1660" y="702"/>
                  </a:cubicBezTo>
                  <a:cubicBezTo>
                    <a:pt x="1669" y="702"/>
                    <a:pt x="1669" y="702"/>
                    <a:pt x="1669" y="702"/>
                  </a:cubicBezTo>
                  <a:cubicBezTo>
                    <a:pt x="1656" y="713"/>
                    <a:pt x="1645" y="724"/>
                    <a:pt x="1637" y="733"/>
                  </a:cubicBezTo>
                  <a:moveTo>
                    <a:pt x="1700" y="736"/>
                  </a:moveTo>
                  <a:cubicBezTo>
                    <a:pt x="1676" y="735"/>
                    <a:pt x="1676" y="735"/>
                    <a:pt x="1676" y="735"/>
                  </a:cubicBezTo>
                  <a:cubicBezTo>
                    <a:pt x="1681" y="725"/>
                    <a:pt x="1688" y="713"/>
                    <a:pt x="1697" y="702"/>
                  </a:cubicBezTo>
                  <a:cubicBezTo>
                    <a:pt x="1711" y="701"/>
                    <a:pt x="1711" y="701"/>
                    <a:pt x="1711" y="701"/>
                  </a:cubicBezTo>
                  <a:cubicBezTo>
                    <a:pt x="1706" y="713"/>
                    <a:pt x="1703" y="725"/>
                    <a:pt x="1700" y="736"/>
                  </a:cubicBezTo>
                  <a:moveTo>
                    <a:pt x="1728" y="737"/>
                  </a:moveTo>
                  <a:cubicBezTo>
                    <a:pt x="1712" y="736"/>
                    <a:pt x="1712" y="736"/>
                    <a:pt x="1712" y="736"/>
                  </a:cubicBezTo>
                  <a:cubicBezTo>
                    <a:pt x="1714" y="725"/>
                    <a:pt x="1718" y="713"/>
                    <a:pt x="1723" y="701"/>
                  </a:cubicBezTo>
                  <a:cubicBezTo>
                    <a:pt x="1740" y="701"/>
                    <a:pt x="1740" y="701"/>
                    <a:pt x="1740" y="701"/>
                  </a:cubicBezTo>
                  <a:cubicBezTo>
                    <a:pt x="1735" y="712"/>
                    <a:pt x="1731" y="725"/>
                    <a:pt x="1728" y="737"/>
                  </a:cubicBezTo>
                  <a:moveTo>
                    <a:pt x="1925" y="803"/>
                  </a:moveTo>
                  <a:cubicBezTo>
                    <a:pt x="1917" y="775"/>
                    <a:pt x="1911" y="748"/>
                    <a:pt x="1904" y="723"/>
                  </a:cubicBezTo>
                  <a:cubicBezTo>
                    <a:pt x="1923" y="709"/>
                    <a:pt x="1943" y="696"/>
                    <a:pt x="1963" y="683"/>
                  </a:cubicBezTo>
                  <a:cubicBezTo>
                    <a:pt x="1971" y="707"/>
                    <a:pt x="1979" y="732"/>
                    <a:pt x="1988" y="758"/>
                  </a:cubicBezTo>
                  <a:cubicBezTo>
                    <a:pt x="1969" y="770"/>
                    <a:pt x="1951" y="782"/>
                    <a:pt x="1934" y="795"/>
                  </a:cubicBezTo>
                  <a:cubicBezTo>
                    <a:pt x="1931" y="798"/>
                    <a:pt x="1928" y="800"/>
                    <a:pt x="1925" y="803"/>
                  </a:cubicBezTo>
                  <a:moveTo>
                    <a:pt x="1771" y="761"/>
                  </a:moveTo>
                  <a:cubicBezTo>
                    <a:pt x="1769" y="754"/>
                    <a:pt x="1768" y="747"/>
                    <a:pt x="1766" y="741"/>
                  </a:cubicBezTo>
                  <a:cubicBezTo>
                    <a:pt x="1776" y="721"/>
                    <a:pt x="1789" y="700"/>
                    <a:pt x="1803" y="679"/>
                  </a:cubicBezTo>
                  <a:cubicBezTo>
                    <a:pt x="1804" y="683"/>
                    <a:pt x="1805" y="687"/>
                    <a:pt x="1805" y="691"/>
                  </a:cubicBezTo>
                  <a:cubicBezTo>
                    <a:pt x="1791" y="713"/>
                    <a:pt x="1779" y="736"/>
                    <a:pt x="1771" y="761"/>
                  </a:cubicBezTo>
                  <a:moveTo>
                    <a:pt x="1707" y="689"/>
                  </a:moveTo>
                  <a:cubicBezTo>
                    <a:pt x="1708" y="688"/>
                    <a:pt x="1709" y="687"/>
                    <a:pt x="1710" y="686"/>
                  </a:cubicBezTo>
                  <a:cubicBezTo>
                    <a:pt x="1714" y="684"/>
                    <a:pt x="1718" y="681"/>
                    <a:pt x="1722" y="679"/>
                  </a:cubicBezTo>
                  <a:cubicBezTo>
                    <a:pt x="1720" y="682"/>
                    <a:pt x="1718" y="686"/>
                    <a:pt x="1717" y="689"/>
                  </a:cubicBezTo>
                  <a:cubicBezTo>
                    <a:pt x="1707" y="689"/>
                    <a:pt x="1707" y="689"/>
                    <a:pt x="1707" y="689"/>
                  </a:cubicBezTo>
                  <a:moveTo>
                    <a:pt x="1678" y="690"/>
                  </a:moveTo>
                  <a:cubicBezTo>
                    <a:pt x="1688" y="684"/>
                    <a:pt x="1698" y="677"/>
                    <a:pt x="1710" y="671"/>
                  </a:cubicBezTo>
                  <a:cubicBezTo>
                    <a:pt x="1707" y="673"/>
                    <a:pt x="1705" y="675"/>
                    <a:pt x="1703" y="677"/>
                  </a:cubicBezTo>
                  <a:cubicBezTo>
                    <a:pt x="1697" y="681"/>
                    <a:pt x="1690" y="686"/>
                    <a:pt x="1685" y="690"/>
                  </a:cubicBezTo>
                  <a:cubicBezTo>
                    <a:pt x="1678" y="690"/>
                    <a:pt x="1678" y="690"/>
                    <a:pt x="1678" y="690"/>
                  </a:cubicBezTo>
                  <a:moveTo>
                    <a:pt x="1585" y="692"/>
                  </a:moveTo>
                  <a:cubicBezTo>
                    <a:pt x="1593" y="685"/>
                    <a:pt x="1602" y="678"/>
                    <a:pt x="1611" y="671"/>
                  </a:cubicBezTo>
                  <a:cubicBezTo>
                    <a:pt x="1654" y="666"/>
                    <a:pt x="1654" y="666"/>
                    <a:pt x="1654" y="666"/>
                  </a:cubicBezTo>
                  <a:cubicBezTo>
                    <a:pt x="1641" y="674"/>
                    <a:pt x="1629" y="683"/>
                    <a:pt x="1617" y="691"/>
                  </a:cubicBezTo>
                  <a:cubicBezTo>
                    <a:pt x="1585" y="692"/>
                    <a:pt x="1585" y="692"/>
                    <a:pt x="1585" y="692"/>
                  </a:cubicBezTo>
                  <a:moveTo>
                    <a:pt x="1638" y="691"/>
                  </a:moveTo>
                  <a:cubicBezTo>
                    <a:pt x="1651" y="681"/>
                    <a:pt x="1665" y="672"/>
                    <a:pt x="1680" y="662"/>
                  </a:cubicBezTo>
                  <a:cubicBezTo>
                    <a:pt x="1706" y="659"/>
                    <a:pt x="1706" y="659"/>
                    <a:pt x="1706" y="659"/>
                  </a:cubicBezTo>
                  <a:cubicBezTo>
                    <a:pt x="1687" y="670"/>
                    <a:pt x="1671" y="680"/>
                    <a:pt x="1657" y="691"/>
                  </a:cubicBezTo>
                  <a:cubicBezTo>
                    <a:pt x="1638" y="691"/>
                    <a:pt x="1638" y="691"/>
                    <a:pt x="1638" y="691"/>
                  </a:cubicBezTo>
                  <a:moveTo>
                    <a:pt x="1729" y="689"/>
                  </a:moveTo>
                  <a:cubicBezTo>
                    <a:pt x="1734" y="681"/>
                    <a:pt x="1739" y="674"/>
                    <a:pt x="1744" y="667"/>
                  </a:cubicBezTo>
                  <a:cubicBezTo>
                    <a:pt x="1749" y="664"/>
                    <a:pt x="1754" y="662"/>
                    <a:pt x="1760" y="659"/>
                  </a:cubicBezTo>
                  <a:cubicBezTo>
                    <a:pt x="1754" y="669"/>
                    <a:pt x="1750" y="678"/>
                    <a:pt x="1745" y="689"/>
                  </a:cubicBezTo>
                  <a:cubicBezTo>
                    <a:pt x="1729" y="689"/>
                    <a:pt x="1729" y="689"/>
                    <a:pt x="1729" y="689"/>
                  </a:cubicBezTo>
                  <a:moveTo>
                    <a:pt x="1998" y="753"/>
                  </a:moveTo>
                  <a:cubicBezTo>
                    <a:pt x="1989" y="726"/>
                    <a:pt x="1981" y="701"/>
                    <a:pt x="1973" y="677"/>
                  </a:cubicBezTo>
                  <a:cubicBezTo>
                    <a:pt x="1993" y="666"/>
                    <a:pt x="2014" y="656"/>
                    <a:pt x="2035" y="647"/>
                  </a:cubicBezTo>
                  <a:cubicBezTo>
                    <a:pt x="2044" y="670"/>
                    <a:pt x="2054" y="695"/>
                    <a:pt x="2064" y="721"/>
                  </a:cubicBezTo>
                  <a:cubicBezTo>
                    <a:pt x="2041" y="730"/>
                    <a:pt x="2019" y="741"/>
                    <a:pt x="1998" y="753"/>
                  </a:cubicBezTo>
                  <a:moveTo>
                    <a:pt x="1834" y="787"/>
                  </a:moveTo>
                  <a:cubicBezTo>
                    <a:pt x="1827" y="751"/>
                    <a:pt x="1821" y="720"/>
                    <a:pt x="1817" y="694"/>
                  </a:cubicBezTo>
                  <a:cubicBezTo>
                    <a:pt x="1828" y="679"/>
                    <a:pt x="1841" y="664"/>
                    <a:pt x="1856" y="651"/>
                  </a:cubicBezTo>
                  <a:cubicBezTo>
                    <a:pt x="1862" y="647"/>
                    <a:pt x="1867" y="643"/>
                    <a:pt x="1872" y="639"/>
                  </a:cubicBezTo>
                  <a:cubicBezTo>
                    <a:pt x="1878" y="662"/>
                    <a:pt x="1884" y="689"/>
                    <a:pt x="1892" y="719"/>
                  </a:cubicBezTo>
                  <a:cubicBezTo>
                    <a:pt x="1867" y="738"/>
                    <a:pt x="1849" y="761"/>
                    <a:pt x="1834" y="787"/>
                  </a:cubicBezTo>
                  <a:moveTo>
                    <a:pt x="1752" y="702"/>
                  </a:moveTo>
                  <a:cubicBezTo>
                    <a:pt x="1759" y="684"/>
                    <a:pt x="1768" y="667"/>
                    <a:pt x="1778" y="651"/>
                  </a:cubicBezTo>
                  <a:cubicBezTo>
                    <a:pt x="1778" y="651"/>
                    <a:pt x="1779" y="651"/>
                    <a:pt x="1779" y="650"/>
                  </a:cubicBezTo>
                  <a:cubicBezTo>
                    <a:pt x="1779" y="649"/>
                    <a:pt x="1779" y="649"/>
                    <a:pt x="1779" y="649"/>
                  </a:cubicBezTo>
                  <a:cubicBezTo>
                    <a:pt x="1782" y="644"/>
                    <a:pt x="1785" y="639"/>
                    <a:pt x="1789" y="634"/>
                  </a:cubicBezTo>
                  <a:cubicBezTo>
                    <a:pt x="1789" y="634"/>
                    <a:pt x="1790" y="634"/>
                    <a:pt x="1791" y="633"/>
                  </a:cubicBezTo>
                  <a:cubicBezTo>
                    <a:pt x="1790" y="632"/>
                    <a:pt x="1790" y="632"/>
                    <a:pt x="1790" y="632"/>
                  </a:cubicBezTo>
                  <a:cubicBezTo>
                    <a:pt x="1792" y="630"/>
                    <a:pt x="1794" y="627"/>
                    <a:pt x="1795" y="625"/>
                  </a:cubicBezTo>
                  <a:cubicBezTo>
                    <a:pt x="1796" y="632"/>
                    <a:pt x="1798" y="645"/>
                    <a:pt x="1801" y="663"/>
                  </a:cubicBezTo>
                  <a:cubicBezTo>
                    <a:pt x="1786" y="684"/>
                    <a:pt x="1773" y="705"/>
                    <a:pt x="1762" y="724"/>
                  </a:cubicBezTo>
                  <a:cubicBezTo>
                    <a:pt x="1759" y="710"/>
                    <a:pt x="1757" y="702"/>
                    <a:pt x="1757" y="701"/>
                  </a:cubicBezTo>
                  <a:cubicBezTo>
                    <a:pt x="1752" y="702"/>
                    <a:pt x="1752" y="702"/>
                    <a:pt x="1752" y="702"/>
                  </a:cubicBezTo>
                  <a:moveTo>
                    <a:pt x="1631" y="656"/>
                  </a:moveTo>
                  <a:cubicBezTo>
                    <a:pt x="1646" y="646"/>
                    <a:pt x="1661" y="637"/>
                    <a:pt x="1677" y="628"/>
                  </a:cubicBezTo>
                  <a:cubicBezTo>
                    <a:pt x="1738" y="614"/>
                    <a:pt x="1738" y="614"/>
                    <a:pt x="1738" y="614"/>
                  </a:cubicBezTo>
                  <a:cubicBezTo>
                    <a:pt x="1716" y="626"/>
                    <a:pt x="1696" y="638"/>
                    <a:pt x="1676" y="651"/>
                  </a:cubicBezTo>
                  <a:cubicBezTo>
                    <a:pt x="1631" y="656"/>
                    <a:pt x="1631" y="656"/>
                    <a:pt x="1631" y="656"/>
                  </a:cubicBezTo>
                  <a:moveTo>
                    <a:pt x="1815" y="679"/>
                  </a:moveTo>
                  <a:cubicBezTo>
                    <a:pt x="1814" y="674"/>
                    <a:pt x="1813" y="670"/>
                    <a:pt x="1813" y="666"/>
                  </a:cubicBezTo>
                  <a:cubicBezTo>
                    <a:pt x="1828" y="646"/>
                    <a:pt x="1845" y="627"/>
                    <a:pt x="1865" y="608"/>
                  </a:cubicBezTo>
                  <a:cubicBezTo>
                    <a:pt x="1866" y="614"/>
                    <a:pt x="1867" y="620"/>
                    <a:pt x="1869" y="626"/>
                  </a:cubicBezTo>
                  <a:cubicBezTo>
                    <a:pt x="1862" y="631"/>
                    <a:pt x="1856" y="637"/>
                    <a:pt x="1849" y="642"/>
                  </a:cubicBezTo>
                  <a:cubicBezTo>
                    <a:pt x="1836" y="653"/>
                    <a:pt x="1825" y="665"/>
                    <a:pt x="1815" y="679"/>
                  </a:cubicBezTo>
                  <a:moveTo>
                    <a:pt x="1704" y="648"/>
                  </a:moveTo>
                  <a:cubicBezTo>
                    <a:pt x="1730" y="632"/>
                    <a:pt x="1758" y="617"/>
                    <a:pt x="1787" y="603"/>
                  </a:cubicBezTo>
                  <a:cubicBezTo>
                    <a:pt x="1800" y="600"/>
                    <a:pt x="1800" y="600"/>
                    <a:pt x="1800" y="600"/>
                  </a:cubicBezTo>
                  <a:cubicBezTo>
                    <a:pt x="1793" y="608"/>
                    <a:pt x="1787" y="616"/>
                    <a:pt x="1781" y="624"/>
                  </a:cubicBezTo>
                  <a:cubicBezTo>
                    <a:pt x="1765" y="631"/>
                    <a:pt x="1750" y="637"/>
                    <a:pt x="1736" y="644"/>
                  </a:cubicBezTo>
                  <a:cubicBezTo>
                    <a:pt x="1704" y="648"/>
                    <a:pt x="1704" y="648"/>
                    <a:pt x="1704" y="648"/>
                  </a:cubicBezTo>
                  <a:moveTo>
                    <a:pt x="1901" y="711"/>
                  </a:moveTo>
                  <a:cubicBezTo>
                    <a:pt x="1894" y="681"/>
                    <a:pt x="1887" y="654"/>
                    <a:pt x="1882" y="631"/>
                  </a:cubicBezTo>
                  <a:cubicBezTo>
                    <a:pt x="1899" y="618"/>
                    <a:pt x="1916" y="606"/>
                    <a:pt x="1934" y="595"/>
                  </a:cubicBezTo>
                  <a:cubicBezTo>
                    <a:pt x="1942" y="617"/>
                    <a:pt x="1950" y="643"/>
                    <a:pt x="1960" y="672"/>
                  </a:cubicBezTo>
                  <a:cubicBezTo>
                    <a:pt x="1939" y="684"/>
                    <a:pt x="1920" y="697"/>
                    <a:pt x="1901" y="711"/>
                  </a:cubicBezTo>
                  <a:moveTo>
                    <a:pt x="1725" y="605"/>
                  </a:moveTo>
                  <a:cubicBezTo>
                    <a:pt x="1769" y="585"/>
                    <a:pt x="1810" y="572"/>
                    <a:pt x="1832" y="566"/>
                  </a:cubicBezTo>
                  <a:cubicBezTo>
                    <a:pt x="1829" y="569"/>
                    <a:pt x="1826" y="572"/>
                    <a:pt x="1823" y="575"/>
                  </a:cubicBezTo>
                  <a:cubicBezTo>
                    <a:pt x="1823" y="574"/>
                    <a:pt x="1823" y="574"/>
                    <a:pt x="1823" y="574"/>
                  </a:cubicBezTo>
                  <a:cubicBezTo>
                    <a:pt x="1809" y="580"/>
                    <a:pt x="1796" y="585"/>
                    <a:pt x="1783" y="591"/>
                  </a:cubicBezTo>
                  <a:cubicBezTo>
                    <a:pt x="1725" y="605"/>
                    <a:pt x="1725" y="605"/>
                    <a:pt x="1725" y="605"/>
                  </a:cubicBezTo>
                  <a:moveTo>
                    <a:pt x="1800" y="618"/>
                  </a:moveTo>
                  <a:cubicBezTo>
                    <a:pt x="1816" y="598"/>
                    <a:pt x="1834" y="579"/>
                    <a:pt x="1854" y="562"/>
                  </a:cubicBezTo>
                  <a:cubicBezTo>
                    <a:pt x="1855" y="568"/>
                    <a:pt x="1858" y="579"/>
                    <a:pt x="1861" y="595"/>
                  </a:cubicBezTo>
                  <a:cubicBezTo>
                    <a:pt x="1842" y="613"/>
                    <a:pt x="1825" y="632"/>
                    <a:pt x="1810" y="651"/>
                  </a:cubicBezTo>
                  <a:cubicBezTo>
                    <a:pt x="1807" y="630"/>
                    <a:pt x="1806" y="618"/>
                    <a:pt x="1806" y="617"/>
                  </a:cubicBezTo>
                  <a:cubicBezTo>
                    <a:pt x="1800" y="618"/>
                    <a:pt x="1800" y="618"/>
                    <a:pt x="1800" y="618"/>
                  </a:cubicBezTo>
                  <a:moveTo>
                    <a:pt x="1879" y="619"/>
                  </a:moveTo>
                  <a:cubicBezTo>
                    <a:pt x="1877" y="612"/>
                    <a:pt x="1875" y="605"/>
                    <a:pt x="1874" y="599"/>
                  </a:cubicBezTo>
                  <a:cubicBezTo>
                    <a:pt x="1889" y="586"/>
                    <a:pt x="1905" y="573"/>
                    <a:pt x="1923" y="561"/>
                  </a:cubicBezTo>
                  <a:cubicBezTo>
                    <a:pt x="1925" y="569"/>
                    <a:pt x="1928" y="576"/>
                    <a:pt x="1931" y="585"/>
                  </a:cubicBezTo>
                  <a:cubicBezTo>
                    <a:pt x="1913" y="595"/>
                    <a:pt x="1895" y="607"/>
                    <a:pt x="1879" y="619"/>
                  </a:cubicBezTo>
                  <a:moveTo>
                    <a:pt x="1970" y="666"/>
                  </a:moveTo>
                  <a:cubicBezTo>
                    <a:pt x="1960" y="637"/>
                    <a:pt x="1951" y="611"/>
                    <a:pt x="1944" y="589"/>
                  </a:cubicBezTo>
                  <a:cubicBezTo>
                    <a:pt x="1962" y="578"/>
                    <a:pt x="1981" y="569"/>
                    <a:pt x="1999" y="560"/>
                  </a:cubicBezTo>
                  <a:cubicBezTo>
                    <a:pt x="2009" y="582"/>
                    <a:pt x="2019" y="607"/>
                    <a:pt x="2031" y="636"/>
                  </a:cubicBezTo>
                  <a:cubicBezTo>
                    <a:pt x="2010" y="645"/>
                    <a:pt x="1989" y="655"/>
                    <a:pt x="1970" y="666"/>
                  </a:cubicBezTo>
                  <a:moveTo>
                    <a:pt x="1941" y="579"/>
                  </a:moveTo>
                  <a:cubicBezTo>
                    <a:pt x="1938" y="570"/>
                    <a:pt x="1935" y="562"/>
                    <a:pt x="1932" y="555"/>
                  </a:cubicBezTo>
                  <a:cubicBezTo>
                    <a:pt x="1949" y="545"/>
                    <a:pt x="1966" y="535"/>
                    <a:pt x="1985" y="527"/>
                  </a:cubicBezTo>
                  <a:cubicBezTo>
                    <a:pt x="1988" y="534"/>
                    <a:pt x="1992" y="542"/>
                    <a:pt x="1996" y="551"/>
                  </a:cubicBezTo>
                  <a:cubicBezTo>
                    <a:pt x="1977" y="560"/>
                    <a:pt x="1958" y="569"/>
                    <a:pt x="1941" y="579"/>
                  </a:cubicBezTo>
                  <a:moveTo>
                    <a:pt x="1863" y="555"/>
                  </a:moveTo>
                  <a:cubicBezTo>
                    <a:pt x="1877" y="544"/>
                    <a:pt x="1893" y="533"/>
                    <a:pt x="1909" y="523"/>
                  </a:cubicBezTo>
                  <a:cubicBezTo>
                    <a:pt x="1912" y="529"/>
                    <a:pt x="1915" y="538"/>
                    <a:pt x="1919" y="550"/>
                  </a:cubicBezTo>
                  <a:cubicBezTo>
                    <a:pt x="1901" y="561"/>
                    <a:pt x="1886" y="573"/>
                    <a:pt x="1871" y="586"/>
                  </a:cubicBezTo>
                  <a:cubicBezTo>
                    <a:pt x="1866" y="567"/>
                    <a:pt x="1864" y="555"/>
                    <a:pt x="1864" y="555"/>
                  </a:cubicBezTo>
                  <a:cubicBezTo>
                    <a:pt x="1863" y="555"/>
                    <a:pt x="1863" y="555"/>
                    <a:pt x="1863" y="555"/>
                  </a:cubicBezTo>
                  <a:moveTo>
                    <a:pt x="2006" y="547"/>
                  </a:moveTo>
                  <a:cubicBezTo>
                    <a:pt x="2002" y="538"/>
                    <a:pt x="1999" y="530"/>
                    <a:pt x="1996" y="522"/>
                  </a:cubicBezTo>
                  <a:cubicBezTo>
                    <a:pt x="2014" y="515"/>
                    <a:pt x="2034" y="508"/>
                    <a:pt x="2054" y="503"/>
                  </a:cubicBezTo>
                  <a:cubicBezTo>
                    <a:pt x="2058" y="510"/>
                    <a:pt x="2062" y="517"/>
                    <a:pt x="2066" y="525"/>
                  </a:cubicBezTo>
                  <a:cubicBezTo>
                    <a:pt x="2045" y="531"/>
                    <a:pt x="2026" y="539"/>
                    <a:pt x="2006" y="547"/>
                  </a:cubicBezTo>
                  <a:moveTo>
                    <a:pt x="2093" y="494"/>
                  </a:moveTo>
                  <a:cubicBezTo>
                    <a:pt x="2041" y="494"/>
                    <a:pt x="2041" y="494"/>
                    <a:pt x="2041" y="494"/>
                  </a:cubicBezTo>
                  <a:cubicBezTo>
                    <a:pt x="2023" y="499"/>
                    <a:pt x="2007" y="505"/>
                    <a:pt x="1991" y="512"/>
                  </a:cubicBezTo>
                  <a:cubicBezTo>
                    <a:pt x="1988" y="505"/>
                    <a:pt x="1985" y="499"/>
                    <a:pt x="1983" y="494"/>
                  </a:cubicBezTo>
                  <a:cubicBezTo>
                    <a:pt x="1971" y="494"/>
                    <a:pt x="1971" y="494"/>
                    <a:pt x="1971" y="494"/>
                  </a:cubicBezTo>
                  <a:cubicBezTo>
                    <a:pt x="1973" y="499"/>
                    <a:pt x="1976" y="507"/>
                    <a:pt x="1981" y="516"/>
                  </a:cubicBezTo>
                  <a:cubicBezTo>
                    <a:pt x="1962" y="524"/>
                    <a:pt x="1945" y="534"/>
                    <a:pt x="1928" y="544"/>
                  </a:cubicBezTo>
                  <a:cubicBezTo>
                    <a:pt x="1924" y="532"/>
                    <a:pt x="1921" y="523"/>
                    <a:pt x="1919" y="517"/>
                  </a:cubicBezTo>
                  <a:cubicBezTo>
                    <a:pt x="1934" y="509"/>
                    <a:pt x="1949" y="501"/>
                    <a:pt x="1966" y="494"/>
                  </a:cubicBezTo>
                  <a:cubicBezTo>
                    <a:pt x="1937" y="494"/>
                    <a:pt x="1937" y="494"/>
                    <a:pt x="1937" y="494"/>
                  </a:cubicBezTo>
                  <a:cubicBezTo>
                    <a:pt x="1904" y="511"/>
                    <a:pt x="1874" y="530"/>
                    <a:pt x="1848" y="552"/>
                  </a:cubicBezTo>
                  <a:cubicBezTo>
                    <a:pt x="1848" y="549"/>
                    <a:pt x="1848" y="549"/>
                    <a:pt x="1848" y="549"/>
                  </a:cubicBezTo>
                  <a:cubicBezTo>
                    <a:pt x="1842" y="551"/>
                    <a:pt x="1756" y="572"/>
                    <a:pt x="1672" y="617"/>
                  </a:cubicBezTo>
                  <a:cubicBezTo>
                    <a:pt x="1661" y="620"/>
                    <a:pt x="1661" y="620"/>
                    <a:pt x="1661" y="620"/>
                  </a:cubicBezTo>
                  <a:cubicBezTo>
                    <a:pt x="1662" y="623"/>
                    <a:pt x="1662" y="623"/>
                    <a:pt x="1662" y="623"/>
                  </a:cubicBezTo>
                  <a:cubicBezTo>
                    <a:pt x="1628" y="642"/>
                    <a:pt x="1595" y="665"/>
                    <a:pt x="1568" y="693"/>
                  </a:cubicBezTo>
                  <a:cubicBezTo>
                    <a:pt x="1567" y="693"/>
                    <a:pt x="1567" y="693"/>
                    <a:pt x="1567" y="693"/>
                  </a:cubicBezTo>
                  <a:cubicBezTo>
                    <a:pt x="1567" y="694"/>
                    <a:pt x="1567" y="694"/>
                    <a:pt x="1567" y="694"/>
                  </a:cubicBezTo>
                  <a:cubicBezTo>
                    <a:pt x="1557" y="705"/>
                    <a:pt x="1547" y="716"/>
                    <a:pt x="1539" y="728"/>
                  </a:cubicBezTo>
                  <a:cubicBezTo>
                    <a:pt x="1520" y="757"/>
                    <a:pt x="1496" y="771"/>
                    <a:pt x="1468" y="771"/>
                  </a:cubicBezTo>
                  <a:cubicBezTo>
                    <a:pt x="1465" y="771"/>
                    <a:pt x="1462" y="771"/>
                    <a:pt x="1459" y="771"/>
                  </a:cubicBezTo>
                  <a:cubicBezTo>
                    <a:pt x="1439" y="768"/>
                    <a:pt x="1418" y="759"/>
                    <a:pt x="1399" y="747"/>
                  </a:cubicBezTo>
                  <a:cubicBezTo>
                    <a:pt x="1399" y="761"/>
                    <a:pt x="1399" y="761"/>
                    <a:pt x="1399" y="761"/>
                  </a:cubicBezTo>
                  <a:cubicBezTo>
                    <a:pt x="1418" y="772"/>
                    <a:pt x="1438" y="780"/>
                    <a:pt x="1458" y="782"/>
                  </a:cubicBezTo>
                  <a:cubicBezTo>
                    <a:pt x="1461" y="783"/>
                    <a:pt x="1464" y="783"/>
                    <a:pt x="1468" y="783"/>
                  </a:cubicBezTo>
                  <a:cubicBezTo>
                    <a:pt x="1478" y="783"/>
                    <a:pt x="1489" y="781"/>
                    <a:pt x="1498" y="777"/>
                  </a:cubicBezTo>
                  <a:cubicBezTo>
                    <a:pt x="1511" y="778"/>
                    <a:pt x="1511" y="778"/>
                    <a:pt x="1511" y="778"/>
                  </a:cubicBezTo>
                  <a:cubicBezTo>
                    <a:pt x="1509" y="780"/>
                    <a:pt x="1507" y="781"/>
                    <a:pt x="1505" y="783"/>
                  </a:cubicBezTo>
                  <a:cubicBezTo>
                    <a:pt x="1496" y="791"/>
                    <a:pt x="1489" y="797"/>
                    <a:pt x="1485" y="800"/>
                  </a:cubicBezTo>
                  <a:cubicBezTo>
                    <a:pt x="1482" y="802"/>
                    <a:pt x="1481" y="805"/>
                    <a:pt x="1481" y="807"/>
                  </a:cubicBezTo>
                  <a:cubicBezTo>
                    <a:pt x="1481" y="807"/>
                    <a:pt x="1481" y="808"/>
                    <a:pt x="1481" y="808"/>
                  </a:cubicBezTo>
                  <a:cubicBezTo>
                    <a:pt x="1453" y="797"/>
                    <a:pt x="1425" y="782"/>
                    <a:pt x="1399" y="766"/>
                  </a:cubicBezTo>
                  <a:cubicBezTo>
                    <a:pt x="1399" y="780"/>
                    <a:pt x="1399" y="780"/>
                    <a:pt x="1399" y="780"/>
                  </a:cubicBezTo>
                  <a:cubicBezTo>
                    <a:pt x="1415" y="790"/>
                    <a:pt x="1431" y="799"/>
                    <a:pt x="1448" y="807"/>
                  </a:cubicBezTo>
                  <a:cubicBezTo>
                    <a:pt x="1449" y="811"/>
                    <a:pt x="1451" y="818"/>
                    <a:pt x="1454" y="828"/>
                  </a:cubicBezTo>
                  <a:cubicBezTo>
                    <a:pt x="1435" y="817"/>
                    <a:pt x="1416" y="805"/>
                    <a:pt x="1399" y="794"/>
                  </a:cubicBezTo>
                  <a:cubicBezTo>
                    <a:pt x="1399" y="845"/>
                    <a:pt x="1399" y="845"/>
                    <a:pt x="1399" y="845"/>
                  </a:cubicBezTo>
                  <a:cubicBezTo>
                    <a:pt x="1400" y="846"/>
                    <a:pt x="1401" y="847"/>
                    <a:pt x="1402" y="847"/>
                  </a:cubicBezTo>
                  <a:cubicBezTo>
                    <a:pt x="1405" y="856"/>
                    <a:pt x="1408" y="866"/>
                    <a:pt x="1411" y="876"/>
                  </a:cubicBezTo>
                  <a:cubicBezTo>
                    <a:pt x="1407" y="873"/>
                    <a:pt x="1403" y="871"/>
                    <a:pt x="1399" y="869"/>
                  </a:cubicBezTo>
                  <a:cubicBezTo>
                    <a:pt x="1399" y="882"/>
                    <a:pt x="1399" y="882"/>
                    <a:pt x="1399" y="882"/>
                  </a:cubicBezTo>
                  <a:cubicBezTo>
                    <a:pt x="1405" y="885"/>
                    <a:pt x="1410" y="889"/>
                    <a:pt x="1416" y="892"/>
                  </a:cubicBezTo>
                  <a:cubicBezTo>
                    <a:pt x="1420" y="903"/>
                    <a:pt x="1424" y="915"/>
                    <a:pt x="1428" y="926"/>
                  </a:cubicBezTo>
                  <a:cubicBezTo>
                    <a:pt x="1418" y="922"/>
                    <a:pt x="1408" y="918"/>
                    <a:pt x="1399" y="915"/>
                  </a:cubicBezTo>
                  <a:cubicBezTo>
                    <a:pt x="1399" y="928"/>
                    <a:pt x="1399" y="928"/>
                    <a:pt x="1399" y="928"/>
                  </a:cubicBezTo>
                  <a:cubicBezTo>
                    <a:pt x="1410" y="931"/>
                    <a:pt x="1421" y="936"/>
                    <a:pt x="1433" y="942"/>
                  </a:cubicBezTo>
                  <a:cubicBezTo>
                    <a:pt x="1438" y="955"/>
                    <a:pt x="1443" y="968"/>
                    <a:pt x="1448" y="981"/>
                  </a:cubicBezTo>
                  <a:cubicBezTo>
                    <a:pt x="1431" y="976"/>
                    <a:pt x="1415" y="972"/>
                    <a:pt x="1401" y="970"/>
                  </a:cubicBezTo>
                  <a:cubicBezTo>
                    <a:pt x="1400" y="969"/>
                    <a:pt x="1400" y="967"/>
                    <a:pt x="1399" y="965"/>
                  </a:cubicBezTo>
                  <a:cubicBezTo>
                    <a:pt x="1399" y="990"/>
                    <a:pt x="1399" y="990"/>
                    <a:pt x="1399" y="990"/>
                  </a:cubicBezTo>
                  <a:cubicBezTo>
                    <a:pt x="1410" y="990"/>
                    <a:pt x="1410" y="990"/>
                    <a:pt x="1410" y="990"/>
                  </a:cubicBezTo>
                  <a:cubicBezTo>
                    <a:pt x="1409" y="988"/>
                    <a:pt x="1408" y="986"/>
                    <a:pt x="1407" y="983"/>
                  </a:cubicBezTo>
                  <a:cubicBezTo>
                    <a:pt x="1416" y="985"/>
                    <a:pt x="1426" y="987"/>
                    <a:pt x="1437" y="990"/>
                  </a:cubicBezTo>
                  <a:cubicBezTo>
                    <a:pt x="1477" y="990"/>
                    <a:pt x="1477" y="990"/>
                    <a:pt x="1477" y="990"/>
                  </a:cubicBezTo>
                  <a:cubicBezTo>
                    <a:pt x="1472" y="989"/>
                    <a:pt x="1467" y="987"/>
                    <a:pt x="1462" y="985"/>
                  </a:cubicBezTo>
                  <a:cubicBezTo>
                    <a:pt x="1457" y="973"/>
                    <a:pt x="1452" y="960"/>
                    <a:pt x="1448" y="948"/>
                  </a:cubicBezTo>
                  <a:cubicBezTo>
                    <a:pt x="1450" y="949"/>
                    <a:pt x="1453" y="950"/>
                    <a:pt x="1456" y="951"/>
                  </a:cubicBezTo>
                  <a:cubicBezTo>
                    <a:pt x="1469" y="957"/>
                    <a:pt x="1482" y="963"/>
                    <a:pt x="1496" y="969"/>
                  </a:cubicBezTo>
                  <a:cubicBezTo>
                    <a:pt x="1499" y="976"/>
                    <a:pt x="1501" y="983"/>
                    <a:pt x="1504" y="990"/>
                  </a:cubicBezTo>
                  <a:cubicBezTo>
                    <a:pt x="1516" y="990"/>
                    <a:pt x="1516" y="990"/>
                    <a:pt x="1516" y="990"/>
                  </a:cubicBezTo>
                  <a:cubicBezTo>
                    <a:pt x="1514" y="985"/>
                    <a:pt x="1512" y="980"/>
                    <a:pt x="1510" y="975"/>
                  </a:cubicBezTo>
                  <a:cubicBezTo>
                    <a:pt x="1523" y="980"/>
                    <a:pt x="1537" y="985"/>
                    <a:pt x="1550" y="990"/>
                  </a:cubicBezTo>
                  <a:cubicBezTo>
                    <a:pt x="1590" y="990"/>
                    <a:pt x="1590" y="990"/>
                    <a:pt x="1590" y="990"/>
                  </a:cubicBezTo>
                  <a:cubicBezTo>
                    <a:pt x="1583" y="988"/>
                    <a:pt x="1576" y="986"/>
                    <a:pt x="1569" y="984"/>
                  </a:cubicBezTo>
                  <a:cubicBezTo>
                    <a:pt x="1566" y="976"/>
                    <a:pt x="1564" y="967"/>
                    <a:pt x="1562" y="959"/>
                  </a:cubicBezTo>
                  <a:cubicBezTo>
                    <a:pt x="1577" y="965"/>
                    <a:pt x="1593" y="969"/>
                    <a:pt x="1610" y="973"/>
                  </a:cubicBezTo>
                  <a:cubicBezTo>
                    <a:pt x="1611" y="979"/>
                    <a:pt x="1613" y="985"/>
                    <a:pt x="1614" y="990"/>
                  </a:cubicBezTo>
                  <a:cubicBezTo>
                    <a:pt x="1626" y="990"/>
                    <a:pt x="1626" y="990"/>
                    <a:pt x="1626" y="990"/>
                  </a:cubicBezTo>
                  <a:cubicBezTo>
                    <a:pt x="1625" y="985"/>
                    <a:pt x="1623" y="981"/>
                    <a:pt x="1622" y="976"/>
                  </a:cubicBezTo>
                  <a:cubicBezTo>
                    <a:pt x="1639" y="979"/>
                    <a:pt x="1656" y="982"/>
                    <a:pt x="1674" y="983"/>
                  </a:cubicBezTo>
                  <a:cubicBezTo>
                    <a:pt x="1674" y="986"/>
                    <a:pt x="1675" y="988"/>
                    <a:pt x="1675" y="990"/>
                  </a:cubicBezTo>
                  <a:cubicBezTo>
                    <a:pt x="1686" y="990"/>
                    <a:pt x="1686" y="990"/>
                    <a:pt x="1686" y="990"/>
                  </a:cubicBezTo>
                  <a:cubicBezTo>
                    <a:pt x="1686" y="988"/>
                    <a:pt x="1686" y="986"/>
                    <a:pt x="1685" y="984"/>
                  </a:cubicBezTo>
                  <a:cubicBezTo>
                    <a:pt x="1694" y="984"/>
                    <a:pt x="1702" y="985"/>
                    <a:pt x="1711" y="985"/>
                  </a:cubicBezTo>
                  <a:cubicBezTo>
                    <a:pt x="1714" y="985"/>
                    <a:pt x="1717" y="985"/>
                    <a:pt x="1720" y="985"/>
                  </a:cubicBezTo>
                  <a:cubicBezTo>
                    <a:pt x="1720" y="983"/>
                    <a:pt x="1720" y="983"/>
                    <a:pt x="1720" y="983"/>
                  </a:cubicBezTo>
                  <a:cubicBezTo>
                    <a:pt x="1720" y="984"/>
                    <a:pt x="1720" y="984"/>
                    <a:pt x="1720" y="984"/>
                  </a:cubicBezTo>
                  <a:cubicBezTo>
                    <a:pt x="1720" y="986"/>
                    <a:pt x="1721" y="988"/>
                    <a:pt x="1721" y="990"/>
                  </a:cubicBezTo>
                  <a:cubicBezTo>
                    <a:pt x="1738" y="990"/>
                    <a:pt x="1738" y="990"/>
                    <a:pt x="1738" y="990"/>
                  </a:cubicBezTo>
                  <a:cubicBezTo>
                    <a:pt x="1735" y="986"/>
                    <a:pt x="1733" y="982"/>
                    <a:pt x="1731" y="979"/>
                  </a:cubicBezTo>
                  <a:cubicBezTo>
                    <a:pt x="1724" y="946"/>
                    <a:pt x="1721" y="921"/>
                    <a:pt x="1721" y="920"/>
                  </a:cubicBezTo>
                  <a:cubicBezTo>
                    <a:pt x="1720" y="908"/>
                    <a:pt x="1720" y="896"/>
                    <a:pt x="1720" y="884"/>
                  </a:cubicBezTo>
                  <a:cubicBezTo>
                    <a:pt x="1720" y="874"/>
                    <a:pt x="1720" y="864"/>
                    <a:pt x="1720" y="854"/>
                  </a:cubicBezTo>
                  <a:cubicBezTo>
                    <a:pt x="1723" y="855"/>
                    <a:pt x="1723" y="855"/>
                    <a:pt x="1723" y="855"/>
                  </a:cubicBezTo>
                  <a:cubicBezTo>
                    <a:pt x="1723" y="855"/>
                    <a:pt x="1724" y="850"/>
                    <a:pt x="1727" y="841"/>
                  </a:cubicBezTo>
                  <a:cubicBezTo>
                    <a:pt x="1733" y="859"/>
                    <a:pt x="1741" y="882"/>
                    <a:pt x="1751" y="908"/>
                  </a:cubicBezTo>
                  <a:cubicBezTo>
                    <a:pt x="1751" y="936"/>
                    <a:pt x="1753" y="964"/>
                    <a:pt x="1756" y="990"/>
                  </a:cubicBezTo>
                  <a:cubicBezTo>
                    <a:pt x="1767" y="990"/>
                    <a:pt x="1767" y="990"/>
                    <a:pt x="1767" y="990"/>
                  </a:cubicBezTo>
                  <a:cubicBezTo>
                    <a:pt x="1765" y="974"/>
                    <a:pt x="1764" y="957"/>
                    <a:pt x="1763" y="940"/>
                  </a:cubicBezTo>
                  <a:cubicBezTo>
                    <a:pt x="1769" y="956"/>
                    <a:pt x="1776" y="973"/>
                    <a:pt x="1783" y="990"/>
                  </a:cubicBezTo>
                  <a:cubicBezTo>
                    <a:pt x="1799" y="990"/>
                    <a:pt x="1799" y="990"/>
                    <a:pt x="1799" y="990"/>
                  </a:cubicBezTo>
                  <a:cubicBezTo>
                    <a:pt x="1799" y="988"/>
                    <a:pt x="1799" y="986"/>
                    <a:pt x="1799" y="984"/>
                  </a:cubicBezTo>
                  <a:cubicBezTo>
                    <a:pt x="1799" y="963"/>
                    <a:pt x="1800" y="941"/>
                    <a:pt x="1803" y="919"/>
                  </a:cubicBezTo>
                  <a:cubicBezTo>
                    <a:pt x="1810" y="941"/>
                    <a:pt x="1817" y="965"/>
                    <a:pt x="1825" y="990"/>
                  </a:cubicBezTo>
                  <a:cubicBezTo>
                    <a:pt x="1841" y="990"/>
                    <a:pt x="1841" y="990"/>
                    <a:pt x="1841" y="990"/>
                  </a:cubicBezTo>
                  <a:cubicBezTo>
                    <a:pt x="1844" y="971"/>
                    <a:pt x="1849" y="952"/>
                    <a:pt x="1855" y="933"/>
                  </a:cubicBezTo>
                  <a:cubicBezTo>
                    <a:pt x="1859" y="952"/>
                    <a:pt x="1864" y="971"/>
                    <a:pt x="1869" y="990"/>
                  </a:cubicBezTo>
                  <a:cubicBezTo>
                    <a:pt x="1881" y="990"/>
                    <a:pt x="1881" y="990"/>
                    <a:pt x="1881" y="990"/>
                  </a:cubicBezTo>
                  <a:cubicBezTo>
                    <a:pt x="1874" y="964"/>
                    <a:pt x="1867" y="938"/>
                    <a:pt x="1861" y="914"/>
                  </a:cubicBezTo>
                  <a:cubicBezTo>
                    <a:pt x="1874" y="881"/>
                    <a:pt x="1893" y="850"/>
                    <a:pt x="1919" y="824"/>
                  </a:cubicBezTo>
                  <a:cubicBezTo>
                    <a:pt x="1925" y="850"/>
                    <a:pt x="1932" y="877"/>
                    <a:pt x="1940" y="905"/>
                  </a:cubicBezTo>
                  <a:cubicBezTo>
                    <a:pt x="1917" y="931"/>
                    <a:pt x="1900" y="960"/>
                    <a:pt x="1888" y="990"/>
                  </a:cubicBezTo>
                  <a:cubicBezTo>
                    <a:pt x="1900" y="990"/>
                    <a:pt x="1900" y="990"/>
                    <a:pt x="1900" y="990"/>
                  </a:cubicBezTo>
                  <a:cubicBezTo>
                    <a:pt x="1911" y="965"/>
                    <a:pt x="1925" y="940"/>
                    <a:pt x="1943" y="918"/>
                  </a:cubicBezTo>
                  <a:cubicBezTo>
                    <a:pt x="1950" y="942"/>
                    <a:pt x="1957" y="966"/>
                    <a:pt x="1963" y="990"/>
                  </a:cubicBezTo>
                  <a:cubicBezTo>
                    <a:pt x="1988" y="990"/>
                    <a:pt x="1988" y="990"/>
                    <a:pt x="1988" y="990"/>
                  </a:cubicBezTo>
                  <a:cubicBezTo>
                    <a:pt x="1999" y="979"/>
                    <a:pt x="2011" y="968"/>
                    <a:pt x="2025" y="958"/>
                  </a:cubicBezTo>
                  <a:cubicBezTo>
                    <a:pt x="2031" y="953"/>
                    <a:pt x="2038" y="949"/>
                    <a:pt x="2045" y="944"/>
                  </a:cubicBezTo>
                  <a:cubicBezTo>
                    <a:pt x="2050" y="960"/>
                    <a:pt x="2054" y="975"/>
                    <a:pt x="2058" y="990"/>
                  </a:cubicBezTo>
                  <a:cubicBezTo>
                    <a:pt x="2070" y="990"/>
                    <a:pt x="2070" y="990"/>
                    <a:pt x="2070" y="990"/>
                  </a:cubicBezTo>
                  <a:cubicBezTo>
                    <a:pt x="2065" y="973"/>
                    <a:pt x="2060" y="956"/>
                    <a:pt x="2055" y="938"/>
                  </a:cubicBezTo>
                  <a:cubicBezTo>
                    <a:pt x="2068" y="930"/>
                    <a:pt x="2083" y="923"/>
                    <a:pt x="2097" y="916"/>
                  </a:cubicBezTo>
                  <a:cubicBezTo>
                    <a:pt x="2097" y="903"/>
                    <a:pt x="2097" y="903"/>
                    <a:pt x="2097" y="903"/>
                  </a:cubicBezTo>
                  <a:cubicBezTo>
                    <a:pt x="2081" y="910"/>
                    <a:pt x="2066" y="918"/>
                    <a:pt x="2052" y="927"/>
                  </a:cubicBezTo>
                  <a:cubicBezTo>
                    <a:pt x="2044" y="901"/>
                    <a:pt x="2036" y="876"/>
                    <a:pt x="2029" y="851"/>
                  </a:cubicBezTo>
                  <a:cubicBezTo>
                    <a:pt x="2050" y="839"/>
                    <a:pt x="2073" y="827"/>
                    <a:pt x="2097" y="818"/>
                  </a:cubicBezTo>
                  <a:cubicBezTo>
                    <a:pt x="2097" y="779"/>
                    <a:pt x="2097" y="779"/>
                    <a:pt x="2097" y="779"/>
                  </a:cubicBezTo>
                  <a:cubicBezTo>
                    <a:pt x="2091" y="761"/>
                    <a:pt x="2084" y="743"/>
                    <a:pt x="2078" y="726"/>
                  </a:cubicBezTo>
                  <a:cubicBezTo>
                    <a:pt x="2084" y="724"/>
                    <a:pt x="2091" y="721"/>
                    <a:pt x="2097" y="719"/>
                  </a:cubicBezTo>
                  <a:cubicBezTo>
                    <a:pt x="2097" y="708"/>
                    <a:pt x="2097" y="708"/>
                    <a:pt x="2097" y="708"/>
                  </a:cubicBezTo>
                  <a:cubicBezTo>
                    <a:pt x="2090" y="711"/>
                    <a:pt x="2082" y="714"/>
                    <a:pt x="2074" y="717"/>
                  </a:cubicBezTo>
                  <a:cubicBezTo>
                    <a:pt x="2065" y="691"/>
                    <a:pt x="2055" y="666"/>
                    <a:pt x="2046" y="643"/>
                  </a:cubicBezTo>
                  <a:cubicBezTo>
                    <a:pt x="2063" y="636"/>
                    <a:pt x="2080" y="630"/>
                    <a:pt x="2097" y="624"/>
                  </a:cubicBezTo>
                  <a:cubicBezTo>
                    <a:pt x="2097" y="612"/>
                    <a:pt x="2097" y="612"/>
                    <a:pt x="2097" y="612"/>
                  </a:cubicBezTo>
                  <a:cubicBezTo>
                    <a:pt x="2078" y="617"/>
                    <a:pt x="2060" y="624"/>
                    <a:pt x="2041" y="631"/>
                  </a:cubicBezTo>
                  <a:cubicBezTo>
                    <a:pt x="2030" y="603"/>
                    <a:pt x="2019" y="577"/>
                    <a:pt x="2010" y="556"/>
                  </a:cubicBezTo>
                  <a:cubicBezTo>
                    <a:pt x="2030" y="547"/>
                    <a:pt x="2050" y="540"/>
                    <a:pt x="2070" y="533"/>
                  </a:cubicBezTo>
                  <a:cubicBezTo>
                    <a:pt x="2078" y="550"/>
                    <a:pt x="2087" y="569"/>
                    <a:pt x="2097" y="590"/>
                  </a:cubicBezTo>
                  <a:cubicBezTo>
                    <a:pt x="2097" y="564"/>
                    <a:pt x="2097" y="564"/>
                    <a:pt x="2097" y="564"/>
                  </a:cubicBezTo>
                  <a:cubicBezTo>
                    <a:pt x="2092" y="552"/>
                    <a:pt x="2086" y="541"/>
                    <a:pt x="2081" y="530"/>
                  </a:cubicBezTo>
                  <a:cubicBezTo>
                    <a:pt x="2086" y="529"/>
                    <a:pt x="2092" y="527"/>
                    <a:pt x="2097" y="526"/>
                  </a:cubicBezTo>
                  <a:cubicBezTo>
                    <a:pt x="2097" y="516"/>
                    <a:pt x="2097" y="516"/>
                    <a:pt x="2097" y="516"/>
                  </a:cubicBezTo>
                  <a:cubicBezTo>
                    <a:pt x="2090" y="518"/>
                    <a:pt x="2084" y="520"/>
                    <a:pt x="2077" y="522"/>
                  </a:cubicBezTo>
                  <a:cubicBezTo>
                    <a:pt x="2073" y="514"/>
                    <a:pt x="2069" y="507"/>
                    <a:pt x="2066" y="500"/>
                  </a:cubicBezTo>
                  <a:cubicBezTo>
                    <a:pt x="2067" y="500"/>
                    <a:pt x="2069" y="499"/>
                    <a:pt x="2071" y="499"/>
                  </a:cubicBezTo>
                  <a:cubicBezTo>
                    <a:pt x="2079" y="497"/>
                    <a:pt x="2086" y="496"/>
                    <a:pt x="2093" y="494"/>
                  </a:cubicBezTo>
                  <a:moveTo>
                    <a:pt x="701" y="490"/>
                  </a:moveTo>
                  <a:cubicBezTo>
                    <a:pt x="700" y="490"/>
                    <a:pt x="699" y="490"/>
                    <a:pt x="698" y="490"/>
                  </a:cubicBezTo>
                  <a:cubicBezTo>
                    <a:pt x="698" y="494"/>
                    <a:pt x="698" y="494"/>
                    <a:pt x="698" y="494"/>
                  </a:cubicBezTo>
                  <a:cubicBezTo>
                    <a:pt x="762" y="494"/>
                    <a:pt x="762" y="494"/>
                    <a:pt x="762" y="494"/>
                  </a:cubicBezTo>
                  <a:cubicBezTo>
                    <a:pt x="741" y="492"/>
                    <a:pt x="721" y="490"/>
                    <a:pt x="701" y="490"/>
                  </a:cubicBezTo>
                  <a:moveTo>
                    <a:pt x="1207" y="430"/>
                  </a:moveTo>
                  <a:cubicBezTo>
                    <a:pt x="1206" y="430"/>
                    <a:pt x="1206" y="430"/>
                    <a:pt x="1205" y="430"/>
                  </a:cubicBezTo>
                  <a:cubicBezTo>
                    <a:pt x="1206" y="427"/>
                    <a:pt x="1206" y="425"/>
                    <a:pt x="1207" y="423"/>
                  </a:cubicBezTo>
                  <a:cubicBezTo>
                    <a:pt x="1207" y="424"/>
                    <a:pt x="1208" y="425"/>
                    <a:pt x="1208" y="426"/>
                  </a:cubicBezTo>
                  <a:cubicBezTo>
                    <a:pt x="1208" y="428"/>
                    <a:pt x="1207" y="429"/>
                    <a:pt x="1207" y="430"/>
                  </a:cubicBezTo>
                  <a:moveTo>
                    <a:pt x="1195" y="425"/>
                  </a:moveTo>
                  <a:cubicBezTo>
                    <a:pt x="1189" y="423"/>
                    <a:pt x="1184" y="422"/>
                    <a:pt x="1179" y="421"/>
                  </a:cubicBezTo>
                  <a:cubicBezTo>
                    <a:pt x="1181" y="410"/>
                    <a:pt x="1183" y="399"/>
                    <a:pt x="1185" y="388"/>
                  </a:cubicBezTo>
                  <a:cubicBezTo>
                    <a:pt x="1189" y="394"/>
                    <a:pt x="1193" y="400"/>
                    <a:pt x="1197" y="406"/>
                  </a:cubicBezTo>
                  <a:cubicBezTo>
                    <a:pt x="1197" y="412"/>
                    <a:pt x="1196" y="418"/>
                    <a:pt x="1195" y="425"/>
                  </a:cubicBezTo>
                  <a:moveTo>
                    <a:pt x="906" y="459"/>
                  </a:moveTo>
                  <a:cubicBezTo>
                    <a:pt x="874" y="446"/>
                    <a:pt x="843" y="436"/>
                    <a:pt x="813" y="430"/>
                  </a:cubicBezTo>
                  <a:cubicBezTo>
                    <a:pt x="816" y="411"/>
                    <a:pt x="820" y="391"/>
                    <a:pt x="824" y="372"/>
                  </a:cubicBezTo>
                  <a:cubicBezTo>
                    <a:pt x="855" y="378"/>
                    <a:pt x="887" y="388"/>
                    <a:pt x="920" y="402"/>
                  </a:cubicBezTo>
                  <a:cubicBezTo>
                    <a:pt x="915" y="421"/>
                    <a:pt x="911" y="440"/>
                    <a:pt x="906" y="459"/>
                  </a:cubicBezTo>
                  <a:moveTo>
                    <a:pt x="705" y="420"/>
                  </a:moveTo>
                  <a:cubicBezTo>
                    <a:pt x="708" y="401"/>
                    <a:pt x="710" y="382"/>
                    <a:pt x="712" y="363"/>
                  </a:cubicBezTo>
                  <a:cubicBezTo>
                    <a:pt x="720" y="363"/>
                    <a:pt x="728" y="363"/>
                    <a:pt x="736" y="363"/>
                  </a:cubicBezTo>
                  <a:cubicBezTo>
                    <a:pt x="761" y="363"/>
                    <a:pt x="786" y="365"/>
                    <a:pt x="813" y="369"/>
                  </a:cubicBezTo>
                  <a:cubicBezTo>
                    <a:pt x="809" y="389"/>
                    <a:pt x="805" y="409"/>
                    <a:pt x="802" y="428"/>
                  </a:cubicBezTo>
                  <a:cubicBezTo>
                    <a:pt x="772" y="422"/>
                    <a:pt x="743" y="420"/>
                    <a:pt x="715" y="420"/>
                  </a:cubicBezTo>
                  <a:cubicBezTo>
                    <a:pt x="712" y="420"/>
                    <a:pt x="708" y="420"/>
                    <a:pt x="705" y="420"/>
                  </a:cubicBezTo>
                  <a:moveTo>
                    <a:pt x="1155" y="422"/>
                  </a:moveTo>
                  <a:cubicBezTo>
                    <a:pt x="1159" y="401"/>
                    <a:pt x="1162" y="380"/>
                    <a:pt x="1165" y="359"/>
                  </a:cubicBezTo>
                  <a:cubicBezTo>
                    <a:pt x="1168" y="363"/>
                    <a:pt x="1172" y="369"/>
                    <a:pt x="1176" y="375"/>
                  </a:cubicBezTo>
                  <a:cubicBezTo>
                    <a:pt x="1174" y="390"/>
                    <a:pt x="1170" y="406"/>
                    <a:pt x="1167" y="421"/>
                  </a:cubicBezTo>
                  <a:cubicBezTo>
                    <a:pt x="1163" y="421"/>
                    <a:pt x="1158" y="421"/>
                    <a:pt x="1155" y="422"/>
                  </a:cubicBezTo>
                  <a:moveTo>
                    <a:pt x="1198" y="386"/>
                  </a:moveTo>
                  <a:cubicBezTo>
                    <a:pt x="1194" y="381"/>
                    <a:pt x="1191" y="376"/>
                    <a:pt x="1188" y="372"/>
                  </a:cubicBezTo>
                  <a:cubicBezTo>
                    <a:pt x="1189" y="361"/>
                    <a:pt x="1190" y="350"/>
                    <a:pt x="1191" y="340"/>
                  </a:cubicBezTo>
                  <a:cubicBezTo>
                    <a:pt x="1196" y="357"/>
                    <a:pt x="1199" y="372"/>
                    <a:pt x="1202" y="386"/>
                  </a:cubicBezTo>
                  <a:cubicBezTo>
                    <a:pt x="1198" y="386"/>
                    <a:pt x="1198" y="386"/>
                    <a:pt x="1198" y="386"/>
                  </a:cubicBezTo>
                  <a:moveTo>
                    <a:pt x="1048" y="471"/>
                  </a:moveTo>
                  <a:cubicBezTo>
                    <a:pt x="1036" y="456"/>
                    <a:pt x="1021" y="443"/>
                    <a:pt x="1000" y="430"/>
                  </a:cubicBezTo>
                  <a:cubicBezTo>
                    <a:pt x="978" y="416"/>
                    <a:pt x="955" y="405"/>
                    <a:pt x="933" y="395"/>
                  </a:cubicBezTo>
                  <a:cubicBezTo>
                    <a:pt x="938" y="376"/>
                    <a:pt x="942" y="357"/>
                    <a:pt x="946" y="337"/>
                  </a:cubicBezTo>
                  <a:cubicBezTo>
                    <a:pt x="966" y="346"/>
                    <a:pt x="987" y="357"/>
                    <a:pt x="1007" y="370"/>
                  </a:cubicBezTo>
                  <a:cubicBezTo>
                    <a:pt x="1031" y="385"/>
                    <a:pt x="1049" y="401"/>
                    <a:pt x="1063" y="418"/>
                  </a:cubicBezTo>
                  <a:cubicBezTo>
                    <a:pt x="1058" y="436"/>
                    <a:pt x="1053" y="453"/>
                    <a:pt x="1048" y="471"/>
                  </a:cubicBezTo>
                  <a:moveTo>
                    <a:pt x="923" y="390"/>
                  </a:moveTo>
                  <a:cubicBezTo>
                    <a:pt x="890" y="376"/>
                    <a:pt x="857" y="366"/>
                    <a:pt x="826" y="360"/>
                  </a:cubicBezTo>
                  <a:cubicBezTo>
                    <a:pt x="829" y="341"/>
                    <a:pt x="832" y="322"/>
                    <a:pt x="835" y="303"/>
                  </a:cubicBezTo>
                  <a:cubicBezTo>
                    <a:pt x="868" y="309"/>
                    <a:pt x="902" y="318"/>
                    <a:pt x="936" y="333"/>
                  </a:cubicBezTo>
                  <a:cubicBezTo>
                    <a:pt x="932" y="352"/>
                    <a:pt x="927" y="371"/>
                    <a:pt x="923" y="390"/>
                  </a:cubicBezTo>
                  <a:moveTo>
                    <a:pt x="1178" y="358"/>
                  </a:moveTo>
                  <a:cubicBezTo>
                    <a:pt x="1173" y="351"/>
                    <a:pt x="1169" y="345"/>
                    <a:pt x="1167" y="343"/>
                  </a:cubicBezTo>
                  <a:cubicBezTo>
                    <a:pt x="1169" y="327"/>
                    <a:pt x="1170" y="312"/>
                    <a:pt x="1172" y="298"/>
                  </a:cubicBezTo>
                  <a:cubicBezTo>
                    <a:pt x="1175" y="304"/>
                    <a:pt x="1177" y="309"/>
                    <a:pt x="1180" y="315"/>
                  </a:cubicBezTo>
                  <a:cubicBezTo>
                    <a:pt x="1181" y="315"/>
                    <a:pt x="1181" y="315"/>
                    <a:pt x="1181" y="315"/>
                  </a:cubicBezTo>
                  <a:cubicBezTo>
                    <a:pt x="1181" y="316"/>
                    <a:pt x="1181" y="317"/>
                    <a:pt x="1181" y="318"/>
                  </a:cubicBezTo>
                  <a:cubicBezTo>
                    <a:pt x="1181" y="331"/>
                    <a:pt x="1180" y="344"/>
                    <a:pt x="1178" y="358"/>
                  </a:cubicBezTo>
                  <a:moveTo>
                    <a:pt x="713" y="351"/>
                  </a:moveTo>
                  <a:cubicBezTo>
                    <a:pt x="715" y="334"/>
                    <a:pt x="717" y="317"/>
                    <a:pt x="719" y="299"/>
                  </a:cubicBezTo>
                  <a:cubicBezTo>
                    <a:pt x="733" y="298"/>
                    <a:pt x="748" y="297"/>
                    <a:pt x="763" y="297"/>
                  </a:cubicBezTo>
                  <a:cubicBezTo>
                    <a:pt x="783" y="297"/>
                    <a:pt x="803" y="299"/>
                    <a:pt x="824" y="302"/>
                  </a:cubicBezTo>
                  <a:cubicBezTo>
                    <a:pt x="821" y="321"/>
                    <a:pt x="818" y="339"/>
                    <a:pt x="815" y="358"/>
                  </a:cubicBezTo>
                  <a:cubicBezTo>
                    <a:pt x="788" y="353"/>
                    <a:pt x="761" y="351"/>
                    <a:pt x="736" y="351"/>
                  </a:cubicBezTo>
                  <a:cubicBezTo>
                    <a:pt x="728" y="351"/>
                    <a:pt x="721" y="351"/>
                    <a:pt x="713" y="351"/>
                  </a:cubicBezTo>
                  <a:moveTo>
                    <a:pt x="1137" y="458"/>
                  </a:moveTo>
                  <a:cubicBezTo>
                    <a:pt x="1134" y="451"/>
                    <a:pt x="1132" y="444"/>
                    <a:pt x="1130" y="437"/>
                  </a:cubicBezTo>
                  <a:cubicBezTo>
                    <a:pt x="1120" y="408"/>
                    <a:pt x="1111" y="378"/>
                    <a:pt x="1090" y="349"/>
                  </a:cubicBezTo>
                  <a:cubicBezTo>
                    <a:pt x="1094" y="329"/>
                    <a:pt x="1098" y="309"/>
                    <a:pt x="1101" y="288"/>
                  </a:cubicBezTo>
                  <a:cubicBezTo>
                    <a:pt x="1120" y="312"/>
                    <a:pt x="1133" y="340"/>
                    <a:pt x="1150" y="381"/>
                  </a:cubicBezTo>
                  <a:cubicBezTo>
                    <a:pt x="1148" y="396"/>
                    <a:pt x="1146" y="411"/>
                    <a:pt x="1143" y="425"/>
                  </a:cubicBezTo>
                  <a:cubicBezTo>
                    <a:pt x="1143" y="426"/>
                    <a:pt x="1142" y="426"/>
                    <a:pt x="1142" y="426"/>
                  </a:cubicBezTo>
                  <a:cubicBezTo>
                    <a:pt x="1143" y="427"/>
                    <a:pt x="1143" y="427"/>
                    <a:pt x="1143" y="427"/>
                  </a:cubicBezTo>
                  <a:cubicBezTo>
                    <a:pt x="1141" y="438"/>
                    <a:pt x="1139" y="448"/>
                    <a:pt x="1137" y="458"/>
                  </a:cubicBezTo>
                  <a:moveTo>
                    <a:pt x="1066" y="404"/>
                  </a:moveTo>
                  <a:cubicBezTo>
                    <a:pt x="1052" y="389"/>
                    <a:pt x="1035" y="374"/>
                    <a:pt x="1013" y="360"/>
                  </a:cubicBezTo>
                  <a:cubicBezTo>
                    <a:pt x="991" y="346"/>
                    <a:pt x="970" y="335"/>
                    <a:pt x="949" y="325"/>
                  </a:cubicBezTo>
                  <a:cubicBezTo>
                    <a:pt x="953" y="306"/>
                    <a:pt x="956" y="287"/>
                    <a:pt x="960" y="267"/>
                  </a:cubicBezTo>
                  <a:cubicBezTo>
                    <a:pt x="980" y="276"/>
                    <a:pt x="1000" y="287"/>
                    <a:pt x="1020" y="300"/>
                  </a:cubicBezTo>
                  <a:cubicBezTo>
                    <a:pt x="1046" y="316"/>
                    <a:pt x="1064" y="334"/>
                    <a:pt x="1078" y="351"/>
                  </a:cubicBezTo>
                  <a:cubicBezTo>
                    <a:pt x="1074" y="369"/>
                    <a:pt x="1070" y="387"/>
                    <a:pt x="1066" y="404"/>
                  </a:cubicBezTo>
                  <a:moveTo>
                    <a:pt x="938" y="321"/>
                  </a:moveTo>
                  <a:cubicBezTo>
                    <a:pt x="904" y="307"/>
                    <a:pt x="870" y="297"/>
                    <a:pt x="837" y="292"/>
                  </a:cubicBezTo>
                  <a:cubicBezTo>
                    <a:pt x="840" y="273"/>
                    <a:pt x="843" y="254"/>
                    <a:pt x="846" y="235"/>
                  </a:cubicBezTo>
                  <a:cubicBezTo>
                    <a:pt x="880" y="240"/>
                    <a:pt x="915" y="249"/>
                    <a:pt x="949" y="263"/>
                  </a:cubicBezTo>
                  <a:cubicBezTo>
                    <a:pt x="946" y="282"/>
                    <a:pt x="942" y="302"/>
                    <a:pt x="938" y="321"/>
                  </a:cubicBezTo>
                  <a:moveTo>
                    <a:pt x="720" y="287"/>
                  </a:moveTo>
                  <a:cubicBezTo>
                    <a:pt x="722" y="270"/>
                    <a:pt x="724" y="252"/>
                    <a:pt x="726" y="234"/>
                  </a:cubicBezTo>
                  <a:cubicBezTo>
                    <a:pt x="744" y="232"/>
                    <a:pt x="763" y="231"/>
                    <a:pt x="783" y="231"/>
                  </a:cubicBezTo>
                  <a:cubicBezTo>
                    <a:pt x="800" y="231"/>
                    <a:pt x="817" y="231"/>
                    <a:pt x="835" y="233"/>
                  </a:cubicBezTo>
                  <a:cubicBezTo>
                    <a:pt x="832" y="252"/>
                    <a:pt x="829" y="271"/>
                    <a:pt x="826" y="290"/>
                  </a:cubicBezTo>
                  <a:cubicBezTo>
                    <a:pt x="805" y="287"/>
                    <a:pt x="784" y="285"/>
                    <a:pt x="763" y="285"/>
                  </a:cubicBezTo>
                  <a:cubicBezTo>
                    <a:pt x="749" y="285"/>
                    <a:pt x="734" y="286"/>
                    <a:pt x="720" y="287"/>
                  </a:cubicBezTo>
                  <a:moveTo>
                    <a:pt x="1153" y="359"/>
                  </a:moveTo>
                  <a:cubicBezTo>
                    <a:pt x="1138" y="323"/>
                    <a:pt x="1125" y="297"/>
                    <a:pt x="1104" y="273"/>
                  </a:cubicBezTo>
                  <a:cubicBezTo>
                    <a:pt x="1107" y="250"/>
                    <a:pt x="1111" y="226"/>
                    <a:pt x="1113" y="202"/>
                  </a:cubicBezTo>
                  <a:cubicBezTo>
                    <a:pt x="1132" y="224"/>
                    <a:pt x="1148" y="250"/>
                    <a:pt x="1162" y="278"/>
                  </a:cubicBezTo>
                  <a:cubicBezTo>
                    <a:pt x="1160" y="306"/>
                    <a:pt x="1157" y="333"/>
                    <a:pt x="1153" y="359"/>
                  </a:cubicBezTo>
                  <a:moveTo>
                    <a:pt x="1081" y="337"/>
                  </a:moveTo>
                  <a:cubicBezTo>
                    <a:pt x="1067" y="321"/>
                    <a:pt x="1049" y="305"/>
                    <a:pt x="1026" y="289"/>
                  </a:cubicBezTo>
                  <a:cubicBezTo>
                    <a:pt x="1004" y="276"/>
                    <a:pt x="983" y="265"/>
                    <a:pt x="962" y="255"/>
                  </a:cubicBezTo>
                  <a:cubicBezTo>
                    <a:pt x="965" y="236"/>
                    <a:pt x="968" y="216"/>
                    <a:pt x="971" y="196"/>
                  </a:cubicBezTo>
                  <a:cubicBezTo>
                    <a:pt x="992" y="205"/>
                    <a:pt x="1012" y="216"/>
                    <a:pt x="1032" y="229"/>
                  </a:cubicBezTo>
                  <a:cubicBezTo>
                    <a:pt x="1058" y="246"/>
                    <a:pt x="1077" y="261"/>
                    <a:pt x="1092" y="277"/>
                  </a:cubicBezTo>
                  <a:cubicBezTo>
                    <a:pt x="1088" y="297"/>
                    <a:pt x="1085" y="317"/>
                    <a:pt x="1081" y="337"/>
                  </a:cubicBezTo>
                  <a:moveTo>
                    <a:pt x="1168" y="265"/>
                  </a:moveTo>
                  <a:cubicBezTo>
                    <a:pt x="1153" y="235"/>
                    <a:pt x="1135" y="209"/>
                    <a:pt x="1115" y="186"/>
                  </a:cubicBezTo>
                  <a:cubicBezTo>
                    <a:pt x="1115" y="185"/>
                    <a:pt x="1115" y="184"/>
                    <a:pt x="1115" y="183"/>
                  </a:cubicBezTo>
                  <a:cubicBezTo>
                    <a:pt x="1128" y="199"/>
                    <a:pt x="1141" y="217"/>
                    <a:pt x="1152" y="236"/>
                  </a:cubicBezTo>
                  <a:cubicBezTo>
                    <a:pt x="1156" y="233"/>
                    <a:pt x="1156" y="233"/>
                    <a:pt x="1156" y="233"/>
                  </a:cubicBezTo>
                  <a:cubicBezTo>
                    <a:pt x="1160" y="244"/>
                    <a:pt x="1165" y="255"/>
                    <a:pt x="1168" y="265"/>
                  </a:cubicBezTo>
                  <a:moveTo>
                    <a:pt x="951" y="251"/>
                  </a:moveTo>
                  <a:cubicBezTo>
                    <a:pt x="916" y="237"/>
                    <a:pt x="882" y="228"/>
                    <a:pt x="847" y="223"/>
                  </a:cubicBezTo>
                  <a:cubicBezTo>
                    <a:pt x="850" y="204"/>
                    <a:pt x="853" y="185"/>
                    <a:pt x="855" y="165"/>
                  </a:cubicBezTo>
                  <a:cubicBezTo>
                    <a:pt x="890" y="169"/>
                    <a:pt x="926" y="178"/>
                    <a:pt x="961" y="192"/>
                  </a:cubicBezTo>
                  <a:cubicBezTo>
                    <a:pt x="958" y="212"/>
                    <a:pt x="955" y="231"/>
                    <a:pt x="951" y="251"/>
                  </a:cubicBezTo>
                  <a:moveTo>
                    <a:pt x="727" y="222"/>
                  </a:moveTo>
                  <a:cubicBezTo>
                    <a:pt x="729" y="203"/>
                    <a:pt x="731" y="185"/>
                    <a:pt x="732" y="166"/>
                  </a:cubicBezTo>
                  <a:cubicBezTo>
                    <a:pt x="754" y="164"/>
                    <a:pt x="777" y="162"/>
                    <a:pt x="800" y="162"/>
                  </a:cubicBezTo>
                  <a:cubicBezTo>
                    <a:pt x="814" y="162"/>
                    <a:pt x="829" y="163"/>
                    <a:pt x="844" y="164"/>
                  </a:cubicBezTo>
                  <a:cubicBezTo>
                    <a:pt x="841" y="183"/>
                    <a:pt x="839" y="203"/>
                    <a:pt x="836" y="222"/>
                  </a:cubicBezTo>
                  <a:cubicBezTo>
                    <a:pt x="818" y="220"/>
                    <a:pt x="800" y="219"/>
                    <a:pt x="783" y="219"/>
                  </a:cubicBezTo>
                  <a:cubicBezTo>
                    <a:pt x="764" y="219"/>
                    <a:pt x="745" y="220"/>
                    <a:pt x="727" y="222"/>
                  </a:cubicBezTo>
                  <a:moveTo>
                    <a:pt x="1135" y="189"/>
                  </a:moveTo>
                  <a:cubicBezTo>
                    <a:pt x="1129" y="182"/>
                    <a:pt x="1123" y="174"/>
                    <a:pt x="1117" y="167"/>
                  </a:cubicBezTo>
                  <a:cubicBezTo>
                    <a:pt x="1117" y="165"/>
                    <a:pt x="1118" y="163"/>
                    <a:pt x="1118" y="161"/>
                  </a:cubicBezTo>
                  <a:cubicBezTo>
                    <a:pt x="1124" y="170"/>
                    <a:pt x="1129" y="180"/>
                    <a:pt x="1135" y="189"/>
                  </a:cubicBezTo>
                  <a:moveTo>
                    <a:pt x="1094" y="263"/>
                  </a:moveTo>
                  <a:cubicBezTo>
                    <a:pt x="1080" y="248"/>
                    <a:pt x="1062" y="234"/>
                    <a:pt x="1038" y="219"/>
                  </a:cubicBezTo>
                  <a:cubicBezTo>
                    <a:pt x="1017" y="205"/>
                    <a:pt x="995" y="193"/>
                    <a:pt x="973" y="184"/>
                  </a:cubicBezTo>
                  <a:cubicBezTo>
                    <a:pt x="977" y="157"/>
                    <a:pt x="981" y="130"/>
                    <a:pt x="984" y="102"/>
                  </a:cubicBezTo>
                  <a:cubicBezTo>
                    <a:pt x="1029" y="121"/>
                    <a:pt x="1069" y="151"/>
                    <a:pt x="1104" y="190"/>
                  </a:cubicBezTo>
                  <a:cubicBezTo>
                    <a:pt x="1101" y="215"/>
                    <a:pt x="1098" y="239"/>
                    <a:pt x="1094" y="263"/>
                  </a:cubicBezTo>
                  <a:moveTo>
                    <a:pt x="1105" y="174"/>
                  </a:moveTo>
                  <a:cubicBezTo>
                    <a:pt x="1071" y="137"/>
                    <a:pt x="1030" y="109"/>
                    <a:pt x="985" y="90"/>
                  </a:cubicBezTo>
                  <a:cubicBezTo>
                    <a:pt x="985" y="86"/>
                    <a:pt x="986" y="82"/>
                    <a:pt x="986" y="78"/>
                  </a:cubicBezTo>
                  <a:cubicBezTo>
                    <a:pt x="1028" y="98"/>
                    <a:pt x="1068" y="128"/>
                    <a:pt x="1106" y="171"/>
                  </a:cubicBezTo>
                  <a:cubicBezTo>
                    <a:pt x="1105" y="172"/>
                    <a:pt x="1105" y="173"/>
                    <a:pt x="1105" y="174"/>
                  </a:cubicBezTo>
                  <a:moveTo>
                    <a:pt x="963" y="179"/>
                  </a:moveTo>
                  <a:cubicBezTo>
                    <a:pt x="927" y="166"/>
                    <a:pt x="892" y="157"/>
                    <a:pt x="856" y="153"/>
                  </a:cubicBezTo>
                  <a:cubicBezTo>
                    <a:pt x="859" y="128"/>
                    <a:pt x="862" y="102"/>
                    <a:pt x="865" y="76"/>
                  </a:cubicBezTo>
                  <a:cubicBezTo>
                    <a:pt x="899" y="78"/>
                    <a:pt x="932" y="84"/>
                    <a:pt x="965" y="95"/>
                  </a:cubicBezTo>
                  <a:cubicBezTo>
                    <a:pt x="968" y="96"/>
                    <a:pt x="970" y="97"/>
                    <a:pt x="973" y="98"/>
                  </a:cubicBezTo>
                  <a:cubicBezTo>
                    <a:pt x="970" y="126"/>
                    <a:pt x="966" y="153"/>
                    <a:pt x="963" y="179"/>
                  </a:cubicBezTo>
                  <a:moveTo>
                    <a:pt x="733" y="154"/>
                  </a:moveTo>
                  <a:cubicBezTo>
                    <a:pt x="735" y="131"/>
                    <a:pt x="737" y="108"/>
                    <a:pt x="739" y="85"/>
                  </a:cubicBezTo>
                  <a:cubicBezTo>
                    <a:pt x="771" y="79"/>
                    <a:pt x="805" y="75"/>
                    <a:pt x="839" y="75"/>
                  </a:cubicBezTo>
                  <a:cubicBezTo>
                    <a:pt x="844" y="75"/>
                    <a:pt x="849" y="75"/>
                    <a:pt x="854" y="75"/>
                  </a:cubicBezTo>
                  <a:cubicBezTo>
                    <a:pt x="851" y="101"/>
                    <a:pt x="848" y="127"/>
                    <a:pt x="845" y="152"/>
                  </a:cubicBezTo>
                  <a:cubicBezTo>
                    <a:pt x="830" y="151"/>
                    <a:pt x="815" y="150"/>
                    <a:pt x="800" y="150"/>
                  </a:cubicBezTo>
                  <a:cubicBezTo>
                    <a:pt x="777" y="150"/>
                    <a:pt x="755" y="152"/>
                    <a:pt x="733" y="154"/>
                  </a:cubicBezTo>
                  <a:moveTo>
                    <a:pt x="974" y="86"/>
                  </a:moveTo>
                  <a:cubicBezTo>
                    <a:pt x="972" y="85"/>
                    <a:pt x="970" y="84"/>
                    <a:pt x="968" y="84"/>
                  </a:cubicBezTo>
                  <a:cubicBezTo>
                    <a:pt x="935" y="72"/>
                    <a:pt x="900" y="66"/>
                    <a:pt x="866" y="64"/>
                  </a:cubicBezTo>
                  <a:cubicBezTo>
                    <a:pt x="866" y="58"/>
                    <a:pt x="867" y="52"/>
                    <a:pt x="867" y="46"/>
                  </a:cubicBezTo>
                  <a:cubicBezTo>
                    <a:pt x="903" y="49"/>
                    <a:pt x="940" y="58"/>
                    <a:pt x="975" y="74"/>
                  </a:cubicBezTo>
                  <a:cubicBezTo>
                    <a:pt x="975" y="78"/>
                    <a:pt x="974" y="82"/>
                    <a:pt x="974" y="86"/>
                  </a:cubicBezTo>
                  <a:moveTo>
                    <a:pt x="740" y="72"/>
                  </a:moveTo>
                  <a:cubicBezTo>
                    <a:pt x="741" y="65"/>
                    <a:pt x="741" y="58"/>
                    <a:pt x="742" y="51"/>
                  </a:cubicBezTo>
                  <a:cubicBezTo>
                    <a:pt x="769" y="47"/>
                    <a:pt x="797" y="44"/>
                    <a:pt x="825" y="44"/>
                  </a:cubicBezTo>
                  <a:cubicBezTo>
                    <a:pt x="836" y="44"/>
                    <a:pt x="846" y="44"/>
                    <a:pt x="856" y="45"/>
                  </a:cubicBezTo>
                  <a:cubicBezTo>
                    <a:pt x="856" y="51"/>
                    <a:pt x="855" y="57"/>
                    <a:pt x="855" y="63"/>
                  </a:cubicBezTo>
                  <a:cubicBezTo>
                    <a:pt x="849" y="63"/>
                    <a:pt x="844" y="63"/>
                    <a:pt x="839" y="63"/>
                  </a:cubicBezTo>
                  <a:cubicBezTo>
                    <a:pt x="805" y="63"/>
                    <a:pt x="772" y="67"/>
                    <a:pt x="740" y="72"/>
                  </a:cubicBezTo>
                  <a:moveTo>
                    <a:pt x="1107" y="155"/>
                  </a:moveTo>
                  <a:cubicBezTo>
                    <a:pt x="1070" y="114"/>
                    <a:pt x="1029" y="85"/>
                    <a:pt x="987" y="66"/>
                  </a:cubicBezTo>
                  <a:cubicBezTo>
                    <a:pt x="988" y="58"/>
                    <a:pt x="989" y="50"/>
                    <a:pt x="989" y="43"/>
                  </a:cubicBezTo>
                  <a:cubicBezTo>
                    <a:pt x="995" y="46"/>
                    <a:pt x="1001" y="48"/>
                    <a:pt x="1007" y="52"/>
                  </a:cubicBezTo>
                  <a:cubicBezTo>
                    <a:pt x="1049" y="76"/>
                    <a:pt x="1082" y="109"/>
                    <a:pt x="1108" y="146"/>
                  </a:cubicBezTo>
                  <a:cubicBezTo>
                    <a:pt x="1108" y="149"/>
                    <a:pt x="1107" y="152"/>
                    <a:pt x="1107" y="155"/>
                  </a:cubicBezTo>
                  <a:moveTo>
                    <a:pt x="976" y="61"/>
                  </a:moveTo>
                  <a:cubicBezTo>
                    <a:pt x="941" y="46"/>
                    <a:pt x="904" y="37"/>
                    <a:pt x="868" y="34"/>
                  </a:cubicBezTo>
                  <a:cubicBezTo>
                    <a:pt x="869" y="27"/>
                    <a:pt x="870" y="20"/>
                    <a:pt x="870" y="13"/>
                  </a:cubicBezTo>
                  <a:cubicBezTo>
                    <a:pt x="910" y="15"/>
                    <a:pt x="946" y="24"/>
                    <a:pt x="979" y="38"/>
                  </a:cubicBezTo>
                  <a:cubicBezTo>
                    <a:pt x="979" y="38"/>
                    <a:pt x="979" y="38"/>
                    <a:pt x="979" y="38"/>
                  </a:cubicBezTo>
                  <a:cubicBezTo>
                    <a:pt x="978" y="46"/>
                    <a:pt x="977" y="53"/>
                    <a:pt x="976" y="61"/>
                  </a:cubicBezTo>
                  <a:moveTo>
                    <a:pt x="743" y="39"/>
                  </a:moveTo>
                  <a:cubicBezTo>
                    <a:pt x="743" y="34"/>
                    <a:pt x="744" y="30"/>
                    <a:pt x="744" y="26"/>
                  </a:cubicBezTo>
                  <a:cubicBezTo>
                    <a:pt x="757" y="23"/>
                    <a:pt x="770" y="20"/>
                    <a:pt x="782" y="18"/>
                  </a:cubicBezTo>
                  <a:cubicBezTo>
                    <a:pt x="806" y="15"/>
                    <a:pt x="829" y="13"/>
                    <a:pt x="850" y="13"/>
                  </a:cubicBezTo>
                  <a:cubicBezTo>
                    <a:pt x="853" y="13"/>
                    <a:pt x="856" y="13"/>
                    <a:pt x="859" y="13"/>
                  </a:cubicBezTo>
                  <a:cubicBezTo>
                    <a:pt x="859" y="20"/>
                    <a:pt x="858" y="26"/>
                    <a:pt x="857" y="33"/>
                  </a:cubicBezTo>
                  <a:cubicBezTo>
                    <a:pt x="847" y="32"/>
                    <a:pt x="836" y="32"/>
                    <a:pt x="826" y="32"/>
                  </a:cubicBezTo>
                  <a:cubicBezTo>
                    <a:pt x="797" y="32"/>
                    <a:pt x="770" y="34"/>
                    <a:pt x="743" y="39"/>
                  </a:cubicBezTo>
                  <a:moveTo>
                    <a:pt x="852" y="0"/>
                  </a:moveTo>
                  <a:cubicBezTo>
                    <a:pt x="805" y="0"/>
                    <a:pt x="754" y="8"/>
                    <a:pt x="698" y="25"/>
                  </a:cubicBezTo>
                  <a:cubicBezTo>
                    <a:pt x="698" y="38"/>
                    <a:pt x="698" y="38"/>
                    <a:pt x="698" y="38"/>
                  </a:cubicBezTo>
                  <a:cubicBezTo>
                    <a:pt x="710" y="35"/>
                    <a:pt x="721" y="31"/>
                    <a:pt x="732" y="29"/>
                  </a:cubicBezTo>
                  <a:cubicBezTo>
                    <a:pt x="732" y="33"/>
                    <a:pt x="732" y="37"/>
                    <a:pt x="732" y="41"/>
                  </a:cubicBezTo>
                  <a:cubicBezTo>
                    <a:pt x="720" y="43"/>
                    <a:pt x="709" y="45"/>
                    <a:pt x="698" y="48"/>
                  </a:cubicBezTo>
                  <a:cubicBezTo>
                    <a:pt x="698" y="60"/>
                    <a:pt x="698" y="60"/>
                    <a:pt x="698" y="60"/>
                  </a:cubicBezTo>
                  <a:cubicBezTo>
                    <a:pt x="709" y="58"/>
                    <a:pt x="720" y="55"/>
                    <a:pt x="731" y="53"/>
                  </a:cubicBezTo>
                  <a:cubicBezTo>
                    <a:pt x="730" y="60"/>
                    <a:pt x="730" y="67"/>
                    <a:pt x="729" y="75"/>
                  </a:cubicBezTo>
                  <a:cubicBezTo>
                    <a:pt x="719" y="77"/>
                    <a:pt x="708" y="79"/>
                    <a:pt x="698" y="81"/>
                  </a:cubicBezTo>
                  <a:cubicBezTo>
                    <a:pt x="698" y="94"/>
                    <a:pt x="698" y="94"/>
                    <a:pt x="698" y="94"/>
                  </a:cubicBezTo>
                  <a:cubicBezTo>
                    <a:pt x="708" y="91"/>
                    <a:pt x="718" y="89"/>
                    <a:pt x="728" y="87"/>
                  </a:cubicBezTo>
                  <a:cubicBezTo>
                    <a:pt x="726" y="110"/>
                    <a:pt x="724" y="133"/>
                    <a:pt x="722" y="156"/>
                  </a:cubicBezTo>
                  <a:cubicBezTo>
                    <a:pt x="714" y="157"/>
                    <a:pt x="706" y="158"/>
                    <a:pt x="698" y="159"/>
                  </a:cubicBezTo>
                  <a:cubicBezTo>
                    <a:pt x="698" y="172"/>
                    <a:pt x="698" y="172"/>
                    <a:pt x="698" y="172"/>
                  </a:cubicBezTo>
                  <a:cubicBezTo>
                    <a:pt x="706" y="170"/>
                    <a:pt x="713" y="169"/>
                    <a:pt x="721" y="168"/>
                  </a:cubicBezTo>
                  <a:cubicBezTo>
                    <a:pt x="719" y="186"/>
                    <a:pt x="717" y="205"/>
                    <a:pt x="716" y="223"/>
                  </a:cubicBezTo>
                  <a:cubicBezTo>
                    <a:pt x="710" y="224"/>
                    <a:pt x="704" y="225"/>
                    <a:pt x="698" y="226"/>
                  </a:cubicBezTo>
                  <a:cubicBezTo>
                    <a:pt x="698" y="238"/>
                    <a:pt x="698" y="238"/>
                    <a:pt x="698" y="238"/>
                  </a:cubicBezTo>
                  <a:cubicBezTo>
                    <a:pt x="704" y="237"/>
                    <a:pt x="709" y="236"/>
                    <a:pt x="714" y="235"/>
                  </a:cubicBezTo>
                  <a:cubicBezTo>
                    <a:pt x="713" y="253"/>
                    <a:pt x="711" y="271"/>
                    <a:pt x="709" y="288"/>
                  </a:cubicBezTo>
                  <a:cubicBezTo>
                    <a:pt x="705" y="289"/>
                    <a:pt x="702" y="289"/>
                    <a:pt x="698" y="290"/>
                  </a:cubicBezTo>
                  <a:cubicBezTo>
                    <a:pt x="698" y="302"/>
                    <a:pt x="698" y="302"/>
                    <a:pt x="698" y="302"/>
                  </a:cubicBezTo>
                  <a:cubicBezTo>
                    <a:pt x="701" y="301"/>
                    <a:pt x="704" y="301"/>
                    <a:pt x="708" y="301"/>
                  </a:cubicBezTo>
                  <a:cubicBezTo>
                    <a:pt x="706" y="318"/>
                    <a:pt x="704" y="335"/>
                    <a:pt x="702" y="352"/>
                  </a:cubicBezTo>
                  <a:cubicBezTo>
                    <a:pt x="701" y="352"/>
                    <a:pt x="699" y="352"/>
                    <a:pt x="698" y="352"/>
                  </a:cubicBezTo>
                  <a:cubicBezTo>
                    <a:pt x="698" y="364"/>
                    <a:pt x="698" y="364"/>
                    <a:pt x="698" y="364"/>
                  </a:cubicBezTo>
                  <a:cubicBezTo>
                    <a:pt x="699" y="364"/>
                    <a:pt x="700" y="364"/>
                    <a:pt x="701" y="364"/>
                  </a:cubicBezTo>
                  <a:cubicBezTo>
                    <a:pt x="700" y="371"/>
                    <a:pt x="699" y="377"/>
                    <a:pt x="698" y="384"/>
                  </a:cubicBezTo>
                  <a:cubicBezTo>
                    <a:pt x="698" y="477"/>
                    <a:pt x="698" y="477"/>
                    <a:pt x="698" y="477"/>
                  </a:cubicBezTo>
                  <a:cubicBezTo>
                    <a:pt x="700" y="462"/>
                    <a:pt x="702" y="447"/>
                    <a:pt x="704" y="432"/>
                  </a:cubicBezTo>
                  <a:cubicBezTo>
                    <a:pt x="707" y="432"/>
                    <a:pt x="711" y="432"/>
                    <a:pt x="715" y="432"/>
                  </a:cubicBezTo>
                  <a:cubicBezTo>
                    <a:pt x="742" y="432"/>
                    <a:pt x="770" y="434"/>
                    <a:pt x="799" y="440"/>
                  </a:cubicBezTo>
                  <a:cubicBezTo>
                    <a:pt x="796" y="458"/>
                    <a:pt x="792" y="476"/>
                    <a:pt x="788" y="494"/>
                  </a:cubicBezTo>
                  <a:cubicBezTo>
                    <a:pt x="799" y="494"/>
                    <a:pt x="799" y="494"/>
                    <a:pt x="799" y="494"/>
                  </a:cubicBezTo>
                  <a:cubicBezTo>
                    <a:pt x="803" y="477"/>
                    <a:pt x="807" y="459"/>
                    <a:pt x="810" y="442"/>
                  </a:cubicBezTo>
                  <a:cubicBezTo>
                    <a:pt x="840" y="448"/>
                    <a:pt x="871" y="457"/>
                    <a:pt x="902" y="470"/>
                  </a:cubicBezTo>
                  <a:cubicBezTo>
                    <a:pt x="900" y="479"/>
                    <a:pt x="898" y="486"/>
                    <a:pt x="896" y="494"/>
                  </a:cubicBezTo>
                  <a:cubicBezTo>
                    <a:pt x="907" y="494"/>
                    <a:pt x="907" y="494"/>
                    <a:pt x="907" y="494"/>
                  </a:cubicBezTo>
                  <a:cubicBezTo>
                    <a:pt x="909" y="488"/>
                    <a:pt x="911" y="481"/>
                    <a:pt x="913" y="475"/>
                  </a:cubicBezTo>
                  <a:cubicBezTo>
                    <a:pt x="926" y="481"/>
                    <a:pt x="939" y="487"/>
                    <a:pt x="953" y="494"/>
                  </a:cubicBezTo>
                  <a:cubicBezTo>
                    <a:pt x="977" y="494"/>
                    <a:pt x="977" y="494"/>
                    <a:pt x="977" y="494"/>
                  </a:cubicBezTo>
                  <a:cubicBezTo>
                    <a:pt x="956" y="482"/>
                    <a:pt x="936" y="472"/>
                    <a:pt x="916" y="463"/>
                  </a:cubicBezTo>
                  <a:cubicBezTo>
                    <a:pt x="921" y="445"/>
                    <a:pt x="926" y="426"/>
                    <a:pt x="931" y="406"/>
                  </a:cubicBezTo>
                  <a:cubicBezTo>
                    <a:pt x="952" y="416"/>
                    <a:pt x="973" y="427"/>
                    <a:pt x="995" y="441"/>
                  </a:cubicBezTo>
                  <a:cubicBezTo>
                    <a:pt x="1016" y="454"/>
                    <a:pt x="1032" y="469"/>
                    <a:pt x="1044" y="484"/>
                  </a:cubicBezTo>
                  <a:cubicBezTo>
                    <a:pt x="1043" y="487"/>
                    <a:pt x="1042" y="491"/>
                    <a:pt x="1041" y="494"/>
                  </a:cubicBezTo>
                  <a:cubicBezTo>
                    <a:pt x="1065" y="494"/>
                    <a:pt x="1065" y="494"/>
                    <a:pt x="1065" y="494"/>
                  </a:cubicBezTo>
                  <a:cubicBezTo>
                    <a:pt x="1063" y="490"/>
                    <a:pt x="1060" y="486"/>
                    <a:pt x="1057" y="481"/>
                  </a:cubicBezTo>
                  <a:cubicBezTo>
                    <a:pt x="1062" y="464"/>
                    <a:pt x="1067" y="447"/>
                    <a:pt x="1071" y="429"/>
                  </a:cubicBezTo>
                  <a:cubicBezTo>
                    <a:pt x="1087" y="451"/>
                    <a:pt x="1096" y="473"/>
                    <a:pt x="1102" y="494"/>
                  </a:cubicBezTo>
                  <a:cubicBezTo>
                    <a:pt x="1114" y="494"/>
                    <a:pt x="1114" y="494"/>
                    <a:pt x="1114" y="494"/>
                  </a:cubicBezTo>
                  <a:cubicBezTo>
                    <a:pt x="1106" y="469"/>
                    <a:pt x="1095" y="441"/>
                    <a:pt x="1075" y="415"/>
                  </a:cubicBezTo>
                  <a:cubicBezTo>
                    <a:pt x="1079" y="398"/>
                    <a:pt x="1083" y="381"/>
                    <a:pt x="1087" y="364"/>
                  </a:cubicBezTo>
                  <a:cubicBezTo>
                    <a:pt x="1102" y="389"/>
                    <a:pt x="1111" y="415"/>
                    <a:pt x="1119" y="441"/>
                  </a:cubicBezTo>
                  <a:cubicBezTo>
                    <a:pt x="1123" y="454"/>
                    <a:pt x="1128" y="466"/>
                    <a:pt x="1132" y="479"/>
                  </a:cubicBezTo>
                  <a:cubicBezTo>
                    <a:pt x="1131" y="484"/>
                    <a:pt x="1130" y="489"/>
                    <a:pt x="1129" y="494"/>
                  </a:cubicBezTo>
                  <a:cubicBezTo>
                    <a:pt x="1140" y="494"/>
                    <a:pt x="1140" y="494"/>
                    <a:pt x="1140" y="494"/>
                  </a:cubicBezTo>
                  <a:cubicBezTo>
                    <a:pt x="1141" y="490"/>
                    <a:pt x="1142" y="486"/>
                    <a:pt x="1143" y="482"/>
                  </a:cubicBezTo>
                  <a:cubicBezTo>
                    <a:pt x="1145" y="481"/>
                    <a:pt x="1145" y="481"/>
                    <a:pt x="1145" y="481"/>
                  </a:cubicBezTo>
                  <a:cubicBezTo>
                    <a:pt x="1145" y="480"/>
                    <a:pt x="1144" y="479"/>
                    <a:pt x="1144" y="478"/>
                  </a:cubicBezTo>
                  <a:cubicBezTo>
                    <a:pt x="1147" y="463"/>
                    <a:pt x="1150" y="449"/>
                    <a:pt x="1153" y="435"/>
                  </a:cubicBezTo>
                  <a:cubicBezTo>
                    <a:pt x="1156" y="434"/>
                    <a:pt x="1160" y="433"/>
                    <a:pt x="1164" y="433"/>
                  </a:cubicBezTo>
                  <a:cubicBezTo>
                    <a:pt x="1158" y="457"/>
                    <a:pt x="1152" y="479"/>
                    <a:pt x="1147" y="494"/>
                  </a:cubicBezTo>
                  <a:cubicBezTo>
                    <a:pt x="1159" y="494"/>
                    <a:pt x="1159" y="494"/>
                    <a:pt x="1159" y="494"/>
                  </a:cubicBezTo>
                  <a:cubicBezTo>
                    <a:pt x="1164" y="478"/>
                    <a:pt x="1170" y="457"/>
                    <a:pt x="1176" y="433"/>
                  </a:cubicBezTo>
                  <a:cubicBezTo>
                    <a:pt x="1181" y="433"/>
                    <a:pt x="1187" y="434"/>
                    <a:pt x="1193" y="437"/>
                  </a:cubicBezTo>
                  <a:cubicBezTo>
                    <a:pt x="1191" y="446"/>
                    <a:pt x="1188" y="456"/>
                    <a:pt x="1185" y="465"/>
                  </a:cubicBezTo>
                  <a:cubicBezTo>
                    <a:pt x="1177" y="476"/>
                    <a:pt x="1168" y="486"/>
                    <a:pt x="1160" y="494"/>
                  </a:cubicBezTo>
                  <a:cubicBezTo>
                    <a:pt x="1176" y="494"/>
                    <a:pt x="1176" y="494"/>
                    <a:pt x="1176" y="494"/>
                  </a:cubicBezTo>
                  <a:cubicBezTo>
                    <a:pt x="1176" y="494"/>
                    <a:pt x="1177" y="493"/>
                    <a:pt x="1178" y="492"/>
                  </a:cubicBezTo>
                  <a:cubicBezTo>
                    <a:pt x="1180" y="494"/>
                    <a:pt x="1180" y="494"/>
                    <a:pt x="1180" y="494"/>
                  </a:cubicBezTo>
                  <a:cubicBezTo>
                    <a:pt x="1184" y="494"/>
                    <a:pt x="1184" y="494"/>
                    <a:pt x="1184" y="494"/>
                  </a:cubicBezTo>
                  <a:cubicBezTo>
                    <a:pt x="1184" y="494"/>
                    <a:pt x="1184" y="494"/>
                    <a:pt x="1184" y="494"/>
                  </a:cubicBezTo>
                  <a:cubicBezTo>
                    <a:pt x="1184" y="494"/>
                    <a:pt x="1184" y="494"/>
                    <a:pt x="1184" y="494"/>
                  </a:cubicBezTo>
                  <a:cubicBezTo>
                    <a:pt x="1197" y="494"/>
                    <a:pt x="1197" y="494"/>
                    <a:pt x="1197" y="494"/>
                  </a:cubicBezTo>
                  <a:cubicBezTo>
                    <a:pt x="1194" y="489"/>
                    <a:pt x="1192" y="485"/>
                    <a:pt x="1190" y="482"/>
                  </a:cubicBezTo>
                  <a:cubicBezTo>
                    <a:pt x="1192" y="478"/>
                    <a:pt x="1193" y="475"/>
                    <a:pt x="1194" y="472"/>
                  </a:cubicBezTo>
                  <a:cubicBezTo>
                    <a:pt x="1200" y="464"/>
                    <a:pt x="1206" y="456"/>
                    <a:pt x="1211" y="447"/>
                  </a:cubicBezTo>
                  <a:cubicBezTo>
                    <a:pt x="1215" y="450"/>
                    <a:pt x="1219" y="455"/>
                    <a:pt x="1224" y="460"/>
                  </a:cubicBezTo>
                  <a:cubicBezTo>
                    <a:pt x="1228" y="469"/>
                    <a:pt x="1232" y="481"/>
                    <a:pt x="1237" y="494"/>
                  </a:cubicBezTo>
                  <a:cubicBezTo>
                    <a:pt x="1249" y="494"/>
                    <a:pt x="1249" y="494"/>
                    <a:pt x="1249" y="494"/>
                  </a:cubicBezTo>
                  <a:cubicBezTo>
                    <a:pt x="1243" y="479"/>
                    <a:pt x="1238" y="465"/>
                    <a:pt x="1234" y="454"/>
                  </a:cubicBezTo>
                  <a:cubicBezTo>
                    <a:pt x="1234" y="453"/>
                    <a:pt x="1234" y="453"/>
                    <a:pt x="1234" y="453"/>
                  </a:cubicBezTo>
                  <a:cubicBezTo>
                    <a:pt x="1233" y="453"/>
                    <a:pt x="1233" y="453"/>
                    <a:pt x="1233" y="453"/>
                  </a:cubicBezTo>
                  <a:cubicBezTo>
                    <a:pt x="1230" y="445"/>
                    <a:pt x="1227" y="439"/>
                    <a:pt x="1225" y="435"/>
                  </a:cubicBezTo>
                  <a:cubicBezTo>
                    <a:pt x="1224" y="434"/>
                    <a:pt x="1224" y="433"/>
                    <a:pt x="1223" y="432"/>
                  </a:cubicBezTo>
                  <a:cubicBezTo>
                    <a:pt x="1222" y="426"/>
                    <a:pt x="1219" y="414"/>
                    <a:pt x="1217" y="402"/>
                  </a:cubicBezTo>
                  <a:cubicBezTo>
                    <a:pt x="1211" y="376"/>
                    <a:pt x="1203" y="337"/>
                    <a:pt x="1191" y="296"/>
                  </a:cubicBezTo>
                  <a:cubicBezTo>
                    <a:pt x="1191" y="294"/>
                    <a:pt x="1190" y="289"/>
                    <a:pt x="1190" y="289"/>
                  </a:cubicBezTo>
                  <a:cubicBezTo>
                    <a:pt x="1189" y="289"/>
                    <a:pt x="1189" y="289"/>
                    <a:pt x="1189" y="289"/>
                  </a:cubicBezTo>
                  <a:cubicBezTo>
                    <a:pt x="1163" y="213"/>
                    <a:pt x="1111" y="97"/>
                    <a:pt x="1012" y="40"/>
                  </a:cubicBezTo>
                  <a:cubicBezTo>
                    <a:pt x="966" y="13"/>
                    <a:pt x="912" y="0"/>
                    <a:pt x="8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683"/>
            <p:cNvSpPr>
              <a:spLocks noEditPoints="1"/>
            </p:cNvSpPr>
            <p:nvPr/>
          </p:nvSpPr>
          <p:spPr bwMode="auto">
            <a:xfrm>
              <a:off x="4236" y="2090"/>
              <a:ext cx="1290" cy="918"/>
            </a:xfrm>
            <a:custGeom>
              <a:avLst/>
              <a:gdLst>
                <a:gd name="T0" fmla="*/ 716 w 2092"/>
                <a:gd name="T1" fmla="*/ 71 h 1489"/>
                <a:gd name="T2" fmla="*/ 126 w 2092"/>
                <a:gd name="T3" fmla="*/ 1389 h 1489"/>
                <a:gd name="T4" fmla="*/ 240 w 2092"/>
                <a:gd name="T5" fmla="*/ 1384 h 1489"/>
                <a:gd name="T6" fmla="*/ 569 w 2092"/>
                <a:gd name="T7" fmla="*/ 1299 h 1489"/>
                <a:gd name="T8" fmla="*/ 569 w 2092"/>
                <a:gd name="T9" fmla="*/ 1287 h 1489"/>
                <a:gd name="T10" fmla="*/ 323 w 2092"/>
                <a:gd name="T11" fmla="*/ 1219 h 1489"/>
                <a:gd name="T12" fmla="*/ 676 w 2092"/>
                <a:gd name="T13" fmla="*/ 1054 h 1489"/>
                <a:gd name="T14" fmla="*/ 648 w 2092"/>
                <a:gd name="T15" fmla="*/ 1052 h 1489"/>
                <a:gd name="T16" fmla="*/ 10 w 2092"/>
                <a:gd name="T17" fmla="*/ 1070 h 1489"/>
                <a:gd name="T18" fmla="*/ 135 w 2092"/>
                <a:gd name="T19" fmla="*/ 1489 h 1489"/>
                <a:gd name="T20" fmla="*/ 657 w 2092"/>
                <a:gd name="T21" fmla="*/ 1428 h 1489"/>
                <a:gd name="T22" fmla="*/ 1864 w 2092"/>
                <a:gd name="T23" fmla="*/ 1444 h 1489"/>
                <a:gd name="T24" fmla="*/ 1776 w 2092"/>
                <a:gd name="T25" fmla="*/ 1337 h 1489"/>
                <a:gd name="T26" fmla="*/ 1628 w 2092"/>
                <a:gd name="T27" fmla="*/ 1258 h 1489"/>
                <a:gd name="T28" fmla="*/ 1927 w 2092"/>
                <a:gd name="T29" fmla="*/ 1215 h 1489"/>
                <a:gd name="T30" fmla="*/ 1795 w 2092"/>
                <a:gd name="T31" fmla="*/ 1234 h 1489"/>
                <a:gd name="T32" fmla="*/ 2066 w 2092"/>
                <a:gd name="T33" fmla="*/ 1090 h 1489"/>
                <a:gd name="T34" fmla="*/ 2062 w 2092"/>
                <a:gd name="T35" fmla="*/ 1066 h 1489"/>
                <a:gd name="T36" fmla="*/ 1813 w 2092"/>
                <a:gd name="T37" fmla="*/ 1013 h 1489"/>
                <a:gd name="T38" fmla="*/ 1736 w 2092"/>
                <a:gd name="T39" fmla="*/ 1064 h 1489"/>
                <a:gd name="T40" fmla="*/ 1395 w 2092"/>
                <a:gd name="T41" fmla="*/ 1311 h 1489"/>
                <a:gd name="T42" fmla="*/ 2040 w 2092"/>
                <a:gd name="T43" fmla="*/ 1317 h 1489"/>
                <a:gd name="T44" fmla="*/ 1047 w 2092"/>
                <a:gd name="T45" fmla="*/ 931 h 1489"/>
                <a:gd name="T46" fmla="*/ 735 w 2092"/>
                <a:gd name="T47" fmla="*/ 942 h 1489"/>
                <a:gd name="T48" fmla="*/ 1132 w 2092"/>
                <a:gd name="T49" fmla="*/ 866 h 1489"/>
                <a:gd name="T50" fmla="*/ 982 w 2092"/>
                <a:gd name="T51" fmla="*/ 868 h 1489"/>
                <a:gd name="T52" fmla="*/ 1106 w 2092"/>
                <a:gd name="T53" fmla="*/ 837 h 1489"/>
                <a:gd name="T54" fmla="*/ 989 w 2092"/>
                <a:gd name="T55" fmla="*/ 820 h 1489"/>
                <a:gd name="T56" fmla="*/ 1344 w 2092"/>
                <a:gd name="T57" fmla="*/ 820 h 1489"/>
                <a:gd name="T58" fmla="*/ 1112 w 2092"/>
                <a:gd name="T59" fmla="*/ 756 h 1489"/>
                <a:gd name="T60" fmla="*/ 1141 w 2092"/>
                <a:gd name="T61" fmla="*/ 701 h 1489"/>
                <a:gd name="T62" fmla="*/ 1086 w 2092"/>
                <a:gd name="T63" fmla="*/ 701 h 1489"/>
                <a:gd name="T64" fmla="*/ 1240 w 2092"/>
                <a:gd name="T65" fmla="*/ 653 h 1489"/>
                <a:gd name="T66" fmla="*/ 851 w 2092"/>
                <a:gd name="T67" fmla="*/ 623 h 1489"/>
                <a:gd name="T68" fmla="*/ 1215 w 2092"/>
                <a:gd name="T69" fmla="*/ 606 h 1489"/>
                <a:gd name="T70" fmla="*/ 744 w 2092"/>
                <a:gd name="T71" fmla="*/ 650 h 1489"/>
                <a:gd name="T72" fmla="*/ 766 w 2092"/>
                <a:gd name="T73" fmla="*/ 623 h 1489"/>
                <a:gd name="T74" fmla="*/ 802 w 2092"/>
                <a:gd name="T75" fmla="*/ 559 h 1489"/>
                <a:gd name="T76" fmla="*/ 697 w 2092"/>
                <a:gd name="T77" fmla="*/ 681 h 1489"/>
                <a:gd name="T78" fmla="*/ 797 w 2092"/>
                <a:gd name="T79" fmla="*/ 979 h 1489"/>
                <a:gd name="T80" fmla="*/ 1079 w 2092"/>
                <a:gd name="T81" fmla="*/ 980 h 1489"/>
                <a:gd name="T82" fmla="*/ 1395 w 2092"/>
                <a:gd name="T83" fmla="*/ 839 h 1489"/>
                <a:gd name="T84" fmla="*/ 1388 w 2092"/>
                <a:gd name="T85" fmla="*/ 558 h 1489"/>
                <a:gd name="T86" fmla="*/ 607 w 2092"/>
                <a:gd name="T87" fmla="*/ 390 h 1489"/>
                <a:gd name="T88" fmla="*/ 242 w 2092"/>
                <a:gd name="T89" fmla="*/ 368 h 1489"/>
                <a:gd name="T90" fmla="*/ 268 w 2092"/>
                <a:gd name="T91" fmla="*/ 318 h 1489"/>
                <a:gd name="T92" fmla="*/ 229 w 2092"/>
                <a:gd name="T93" fmla="*/ 304 h 1489"/>
                <a:gd name="T94" fmla="*/ 612 w 2092"/>
                <a:gd name="T95" fmla="*/ 318 h 1489"/>
                <a:gd name="T96" fmla="*/ 347 w 2092"/>
                <a:gd name="T97" fmla="*/ 262 h 1489"/>
                <a:gd name="T98" fmla="*/ 495 w 2092"/>
                <a:gd name="T99" fmla="*/ 261 h 1489"/>
                <a:gd name="T100" fmla="*/ 495 w 2092"/>
                <a:gd name="T101" fmla="*/ 227 h 1489"/>
                <a:gd name="T102" fmla="*/ 114 w 2092"/>
                <a:gd name="T103" fmla="*/ 197 h 1489"/>
                <a:gd name="T104" fmla="*/ 588 w 2092"/>
                <a:gd name="T105" fmla="*/ 164 h 1489"/>
                <a:gd name="T106" fmla="*/ 91 w 2092"/>
                <a:gd name="T107" fmla="*/ 210 h 1489"/>
                <a:gd name="T108" fmla="*/ 674 w 2092"/>
                <a:gd name="T109" fmla="*/ 134 h 1489"/>
                <a:gd name="T110" fmla="*/ 439 w 2092"/>
                <a:gd name="T111" fmla="*/ 104 h 1489"/>
                <a:gd name="T112" fmla="*/ 163 w 2092"/>
                <a:gd name="T113" fmla="*/ 129 h 1489"/>
                <a:gd name="T114" fmla="*/ 438 w 2092"/>
                <a:gd name="T115" fmla="*/ 92 h 1489"/>
                <a:gd name="T116" fmla="*/ 544 w 2092"/>
                <a:gd name="T117" fmla="*/ 0 h 1489"/>
                <a:gd name="T118" fmla="*/ 0 w 2092"/>
                <a:gd name="T119" fmla="*/ 43 h 1489"/>
                <a:gd name="T120" fmla="*/ 0 w 2092"/>
                <a:gd name="T121" fmla="*/ 335 h 1489"/>
                <a:gd name="T122" fmla="*/ 459 w 2092"/>
                <a:gd name="T123" fmla="*/ 438 h 1489"/>
                <a:gd name="T124" fmla="*/ 656 w 2092"/>
                <a:gd name="T125" fmla="*/ 328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2" h="1489">
                  <a:moveTo>
                    <a:pt x="697" y="496"/>
                  </a:moveTo>
                  <a:cubicBezTo>
                    <a:pt x="696" y="496"/>
                    <a:pt x="696" y="496"/>
                    <a:pt x="696" y="496"/>
                  </a:cubicBezTo>
                  <a:cubicBezTo>
                    <a:pt x="696" y="496"/>
                    <a:pt x="697" y="496"/>
                    <a:pt x="697" y="497"/>
                  </a:cubicBezTo>
                  <a:cubicBezTo>
                    <a:pt x="697" y="496"/>
                    <a:pt x="697" y="496"/>
                    <a:pt x="697" y="496"/>
                  </a:cubicBezTo>
                  <a:moveTo>
                    <a:pt x="697" y="476"/>
                  </a:moveTo>
                  <a:cubicBezTo>
                    <a:pt x="697" y="496"/>
                    <a:pt x="697" y="496"/>
                    <a:pt x="697" y="496"/>
                  </a:cubicBezTo>
                  <a:cubicBezTo>
                    <a:pt x="710" y="496"/>
                    <a:pt x="710" y="496"/>
                    <a:pt x="710" y="496"/>
                  </a:cubicBezTo>
                  <a:cubicBezTo>
                    <a:pt x="706" y="489"/>
                    <a:pt x="701" y="483"/>
                    <a:pt x="697" y="476"/>
                  </a:cubicBezTo>
                  <a:moveTo>
                    <a:pt x="697" y="428"/>
                  </a:moveTo>
                  <a:cubicBezTo>
                    <a:pt x="697" y="452"/>
                    <a:pt x="697" y="452"/>
                    <a:pt x="697" y="452"/>
                  </a:cubicBezTo>
                  <a:cubicBezTo>
                    <a:pt x="704" y="463"/>
                    <a:pt x="711" y="473"/>
                    <a:pt x="718" y="483"/>
                  </a:cubicBezTo>
                  <a:cubicBezTo>
                    <a:pt x="717" y="483"/>
                    <a:pt x="717" y="483"/>
                    <a:pt x="717" y="483"/>
                  </a:cubicBezTo>
                  <a:cubicBezTo>
                    <a:pt x="717" y="483"/>
                    <a:pt x="716" y="486"/>
                    <a:pt x="712" y="496"/>
                  </a:cubicBezTo>
                  <a:cubicBezTo>
                    <a:pt x="724" y="496"/>
                    <a:pt x="724" y="496"/>
                    <a:pt x="724" y="496"/>
                  </a:cubicBezTo>
                  <a:cubicBezTo>
                    <a:pt x="725" y="495"/>
                    <a:pt x="725" y="494"/>
                    <a:pt x="725" y="493"/>
                  </a:cubicBezTo>
                  <a:cubicBezTo>
                    <a:pt x="726" y="494"/>
                    <a:pt x="727" y="495"/>
                    <a:pt x="728" y="496"/>
                  </a:cubicBezTo>
                  <a:cubicBezTo>
                    <a:pt x="743" y="496"/>
                    <a:pt x="743" y="496"/>
                    <a:pt x="743" y="496"/>
                  </a:cubicBezTo>
                  <a:cubicBezTo>
                    <a:pt x="726" y="475"/>
                    <a:pt x="710" y="452"/>
                    <a:pt x="697" y="428"/>
                  </a:cubicBezTo>
                  <a:moveTo>
                    <a:pt x="707" y="0"/>
                  </a:moveTo>
                  <a:cubicBezTo>
                    <a:pt x="697" y="0"/>
                    <a:pt x="697" y="0"/>
                    <a:pt x="697" y="0"/>
                  </a:cubicBezTo>
                  <a:cubicBezTo>
                    <a:pt x="697" y="68"/>
                    <a:pt x="697" y="68"/>
                    <a:pt x="697" y="68"/>
                  </a:cubicBezTo>
                  <a:cubicBezTo>
                    <a:pt x="703" y="69"/>
                    <a:pt x="709" y="70"/>
                    <a:pt x="715" y="71"/>
                  </a:cubicBezTo>
                  <a:cubicBezTo>
                    <a:pt x="709" y="67"/>
                    <a:pt x="704" y="57"/>
                    <a:pt x="698" y="56"/>
                  </a:cubicBezTo>
                  <a:cubicBezTo>
                    <a:pt x="702" y="38"/>
                    <a:pt x="705" y="19"/>
                    <a:pt x="707" y="0"/>
                  </a:cubicBezTo>
                  <a:moveTo>
                    <a:pt x="731" y="0"/>
                  </a:moveTo>
                  <a:cubicBezTo>
                    <a:pt x="715" y="0"/>
                    <a:pt x="715" y="0"/>
                    <a:pt x="715" y="0"/>
                  </a:cubicBezTo>
                  <a:cubicBezTo>
                    <a:pt x="716" y="0"/>
                    <a:pt x="716" y="0"/>
                    <a:pt x="717" y="0"/>
                  </a:cubicBezTo>
                  <a:cubicBezTo>
                    <a:pt x="718" y="11"/>
                    <a:pt x="718" y="11"/>
                    <a:pt x="718" y="11"/>
                  </a:cubicBezTo>
                  <a:cubicBezTo>
                    <a:pt x="718" y="18"/>
                    <a:pt x="720" y="40"/>
                    <a:pt x="720" y="47"/>
                  </a:cubicBezTo>
                  <a:cubicBezTo>
                    <a:pt x="720" y="48"/>
                    <a:pt x="720" y="49"/>
                    <a:pt x="720" y="49"/>
                  </a:cubicBezTo>
                  <a:cubicBezTo>
                    <a:pt x="720" y="49"/>
                    <a:pt x="720" y="49"/>
                    <a:pt x="720" y="49"/>
                  </a:cubicBezTo>
                  <a:cubicBezTo>
                    <a:pt x="719" y="61"/>
                    <a:pt x="719" y="60"/>
                    <a:pt x="718" y="72"/>
                  </a:cubicBezTo>
                  <a:cubicBezTo>
                    <a:pt x="717" y="72"/>
                    <a:pt x="717" y="72"/>
                    <a:pt x="716" y="71"/>
                  </a:cubicBezTo>
                  <a:cubicBezTo>
                    <a:pt x="716" y="74"/>
                    <a:pt x="716" y="77"/>
                    <a:pt x="715" y="79"/>
                  </a:cubicBezTo>
                  <a:cubicBezTo>
                    <a:pt x="714" y="79"/>
                    <a:pt x="714" y="79"/>
                    <a:pt x="714" y="79"/>
                  </a:cubicBezTo>
                  <a:cubicBezTo>
                    <a:pt x="709" y="88"/>
                    <a:pt x="703" y="97"/>
                    <a:pt x="697" y="105"/>
                  </a:cubicBezTo>
                  <a:cubicBezTo>
                    <a:pt x="697" y="124"/>
                    <a:pt x="697" y="124"/>
                    <a:pt x="697" y="124"/>
                  </a:cubicBezTo>
                  <a:cubicBezTo>
                    <a:pt x="701" y="118"/>
                    <a:pt x="706" y="112"/>
                    <a:pt x="710" y="106"/>
                  </a:cubicBezTo>
                  <a:cubicBezTo>
                    <a:pt x="707" y="121"/>
                    <a:pt x="702" y="136"/>
                    <a:pt x="697" y="149"/>
                  </a:cubicBezTo>
                  <a:cubicBezTo>
                    <a:pt x="697" y="177"/>
                    <a:pt x="697" y="177"/>
                    <a:pt x="697" y="177"/>
                  </a:cubicBezTo>
                  <a:cubicBezTo>
                    <a:pt x="720" y="132"/>
                    <a:pt x="731" y="79"/>
                    <a:pt x="731" y="15"/>
                  </a:cubicBezTo>
                  <a:cubicBezTo>
                    <a:pt x="731" y="10"/>
                    <a:pt x="731" y="5"/>
                    <a:pt x="731" y="0"/>
                  </a:cubicBezTo>
                  <a:moveTo>
                    <a:pt x="697" y="1485"/>
                  </a:moveTo>
                  <a:cubicBezTo>
                    <a:pt x="697" y="1486"/>
                    <a:pt x="696" y="1488"/>
                    <a:pt x="696" y="1489"/>
                  </a:cubicBezTo>
                  <a:cubicBezTo>
                    <a:pt x="697" y="1489"/>
                    <a:pt x="697" y="1489"/>
                    <a:pt x="697" y="1489"/>
                  </a:cubicBezTo>
                  <a:cubicBezTo>
                    <a:pt x="697" y="1485"/>
                    <a:pt x="697" y="1485"/>
                    <a:pt x="697" y="1485"/>
                  </a:cubicBezTo>
                  <a:moveTo>
                    <a:pt x="1395" y="1442"/>
                  </a:moveTo>
                  <a:cubicBezTo>
                    <a:pt x="1395" y="1460"/>
                    <a:pt x="1395" y="1460"/>
                    <a:pt x="1395" y="1460"/>
                  </a:cubicBezTo>
                  <a:cubicBezTo>
                    <a:pt x="1399" y="1464"/>
                    <a:pt x="1402" y="1468"/>
                    <a:pt x="1405" y="1472"/>
                  </a:cubicBezTo>
                  <a:cubicBezTo>
                    <a:pt x="1402" y="1471"/>
                    <a:pt x="1399" y="1469"/>
                    <a:pt x="1395" y="1468"/>
                  </a:cubicBezTo>
                  <a:cubicBezTo>
                    <a:pt x="1395" y="1481"/>
                    <a:pt x="1395" y="1481"/>
                    <a:pt x="1395" y="1481"/>
                  </a:cubicBezTo>
                  <a:cubicBezTo>
                    <a:pt x="1402" y="1484"/>
                    <a:pt x="1408" y="1486"/>
                    <a:pt x="1415" y="1488"/>
                  </a:cubicBezTo>
                  <a:cubicBezTo>
                    <a:pt x="1416" y="1489"/>
                    <a:pt x="1416" y="1489"/>
                    <a:pt x="1416" y="1489"/>
                  </a:cubicBezTo>
                  <a:cubicBezTo>
                    <a:pt x="1457" y="1489"/>
                    <a:pt x="1457" y="1489"/>
                    <a:pt x="1457" y="1489"/>
                  </a:cubicBezTo>
                  <a:cubicBezTo>
                    <a:pt x="1447" y="1486"/>
                    <a:pt x="1438" y="1483"/>
                    <a:pt x="1428" y="1480"/>
                  </a:cubicBezTo>
                  <a:cubicBezTo>
                    <a:pt x="1417" y="1468"/>
                    <a:pt x="1406" y="1455"/>
                    <a:pt x="1395" y="1442"/>
                  </a:cubicBezTo>
                  <a:moveTo>
                    <a:pt x="240" y="1396"/>
                  </a:moveTo>
                  <a:cubicBezTo>
                    <a:pt x="274" y="1396"/>
                    <a:pt x="307" y="1394"/>
                    <a:pt x="340" y="1392"/>
                  </a:cubicBezTo>
                  <a:cubicBezTo>
                    <a:pt x="341" y="1405"/>
                    <a:pt x="341" y="1419"/>
                    <a:pt x="341" y="1432"/>
                  </a:cubicBezTo>
                  <a:cubicBezTo>
                    <a:pt x="341" y="1443"/>
                    <a:pt x="341" y="1454"/>
                    <a:pt x="341" y="1464"/>
                  </a:cubicBezTo>
                  <a:cubicBezTo>
                    <a:pt x="308" y="1469"/>
                    <a:pt x="275" y="1472"/>
                    <a:pt x="241" y="1474"/>
                  </a:cubicBezTo>
                  <a:cubicBezTo>
                    <a:pt x="241" y="1448"/>
                    <a:pt x="240" y="1422"/>
                    <a:pt x="238" y="1396"/>
                  </a:cubicBezTo>
                  <a:cubicBezTo>
                    <a:pt x="239" y="1396"/>
                    <a:pt x="239" y="1396"/>
                    <a:pt x="240" y="1396"/>
                  </a:cubicBezTo>
                  <a:moveTo>
                    <a:pt x="193" y="1475"/>
                  </a:moveTo>
                  <a:cubicBezTo>
                    <a:pt x="174" y="1475"/>
                    <a:pt x="154" y="1475"/>
                    <a:pt x="134" y="1473"/>
                  </a:cubicBezTo>
                  <a:cubicBezTo>
                    <a:pt x="132" y="1445"/>
                    <a:pt x="129" y="1417"/>
                    <a:pt x="126" y="1389"/>
                  </a:cubicBezTo>
                  <a:cubicBezTo>
                    <a:pt x="160" y="1393"/>
                    <a:pt x="194" y="1395"/>
                    <a:pt x="227" y="1396"/>
                  </a:cubicBezTo>
                  <a:cubicBezTo>
                    <a:pt x="228" y="1422"/>
                    <a:pt x="229" y="1448"/>
                    <a:pt x="229" y="1475"/>
                  </a:cubicBezTo>
                  <a:cubicBezTo>
                    <a:pt x="217" y="1475"/>
                    <a:pt x="205" y="1475"/>
                    <a:pt x="193" y="1475"/>
                  </a:cubicBezTo>
                  <a:moveTo>
                    <a:pt x="351" y="1463"/>
                  </a:moveTo>
                  <a:cubicBezTo>
                    <a:pt x="352" y="1452"/>
                    <a:pt x="352" y="1441"/>
                    <a:pt x="352" y="1430"/>
                  </a:cubicBezTo>
                  <a:cubicBezTo>
                    <a:pt x="352" y="1417"/>
                    <a:pt x="352" y="1404"/>
                    <a:pt x="351" y="1391"/>
                  </a:cubicBezTo>
                  <a:cubicBezTo>
                    <a:pt x="383" y="1388"/>
                    <a:pt x="414" y="1385"/>
                    <a:pt x="445" y="1382"/>
                  </a:cubicBezTo>
                  <a:cubicBezTo>
                    <a:pt x="446" y="1382"/>
                    <a:pt x="447" y="1382"/>
                    <a:pt x="449" y="1381"/>
                  </a:cubicBezTo>
                  <a:cubicBezTo>
                    <a:pt x="448" y="1404"/>
                    <a:pt x="447" y="1426"/>
                    <a:pt x="445" y="1448"/>
                  </a:cubicBezTo>
                  <a:cubicBezTo>
                    <a:pt x="440" y="1449"/>
                    <a:pt x="435" y="1450"/>
                    <a:pt x="430" y="1451"/>
                  </a:cubicBezTo>
                  <a:cubicBezTo>
                    <a:pt x="404" y="1455"/>
                    <a:pt x="378" y="1459"/>
                    <a:pt x="351" y="1463"/>
                  </a:cubicBezTo>
                  <a:moveTo>
                    <a:pt x="457" y="1446"/>
                  </a:moveTo>
                  <a:cubicBezTo>
                    <a:pt x="459" y="1424"/>
                    <a:pt x="460" y="1402"/>
                    <a:pt x="460" y="1380"/>
                  </a:cubicBezTo>
                  <a:cubicBezTo>
                    <a:pt x="492" y="1377"/>
                    <a:pt x="523" y="1374"/>
                    <a:pt x="554" y="1372"/>
                  </a:cubicBezTo>
                  <a:cubicBezTo>
                    <a:pt x="552" y="1392"/>
                    <a:pt x="550" y="1413"/>
                    <a:pt x="547" y="1433"/>
                  </a:cubicBezTo>
                  <a:cubicBezTo>
                    <a:pt x="518" y="1437"/>
                    <a:pt x="488" y="1441"/>
                    <a:pt x="457" y="1446"/>
                  </a:cubicBezTo>
                  <a:moveTo>
                    <a:pt x="122" y="1472"/>
                  </a:moveTo>
                  <a:cubicBezTo>
                    <a:pt x="120" y="1472"/>
                    <a:pt x="118" y="1472"/>
                    <a:pt x="116" y="1472"/>
                  </a:cubicBezTo>
                  <a:cubicBezTo>
                    <a:pt x="85" y="1469"/>
                    <a:pt x="54" y="1466"/>
                    <a:pt x="23" y="1464"/>
                  </a:cubicBezTo>
                  <a:cubicBezTo>
                    <a:pt x="18" y="1432"/>
                    <a:pt x="13" y="1401"/>
                    <a:pt x="6" y="1371"/>
                  </a:cubicBezTo>
                  <a:cubicBezTo>
                    <a:pt x="34" y="1374"/>
                    <a:pt x="61" y="1378"/>
                    <a:pt x="87" y="1383"/>
                  </a:cubicBezTo>
                  <a:cubicBezTo>
                    <a:pt x="96" y="1385"/>
                    <a:pt x="105" y="1386"/>
                    <a:pt x="114" y="1387"/>
                  </a:cubicBezTo>
                  <a:cubicBezTo>
                    <a:pt x="117" y="1415"/>
                    <a:pt x="120" y="1444"/>
                    <a:pt x="122" y="1472"/>
                  </a:cubicBezTo>
                  <a:moveTo>
                    <a:pt x="639" y="1369"/>
                  </a:moveTo>
                  <a:cubicBezTo>
                    <a:pt x="642" y="1369"/>
                    <a:pt x="646" y="1368"/>
                    <a:pt x="650" y="1367"/>
                  </a:cubicBezTo>
                  <a:cubicBezTo>
                    <a:pt x="648" y="1388"/>
                    <a:pt x="646" y="1408"/>
                    <a:pt x="643" y="1428"/>
                  </a:cubicBezTo>
                  <a:cubicBezTo>
                    <a:pt x="643" y="1428"/>
                    <a:pt x="643" y="1428"/>
                    <a:pt x="643" y="1428"/>
                  </a:cubicBezTo>
                  <a:cubicBezTo>
                    <a:pt x="615" y="1428"/>
                    <a:pt x="587" y="1429"/>
                    <a:pt x="559" y="1432"/>
                  </a:cubicBezTo>
                  <a:cubicBezTo>
                    <a:pt x="562" y="1412"/>
                    <a:pt x="564" y="1391"/>
                    <a:pt x="565" y="1371"/>
                  </a:cubicBezTo>
                  <a:cubicBezTo>
                    <a:pt x="587" y="1370"/>
                    <a:pt x="607" y="1369"/>
                    <a:pt x="628" y="1369"/>
                  </a:cubicBezTo>
                  <a:cubicBezTo>
                    <a:pt x="632" y="1369"/>
                    <a:pt x="635" y="1369"/>
                    <a:pt x="639" y="1369"/>
                  </a:cubicBezTo>
                  <a:cubicBezTo>
                    <a:pt x="639" y="1369"/>
                    <a:pt x="639" y="1369"/>
                    <a:pt x="639" y="1369"/>
                  </a:cubicBezTo>
                  <a:moveTo>
                    <a:pt x="240" y="1384"/>
                  </a:moveTo>
                  <a:cubicBezTo>
                    <a:pt x="239" y="1384"/>
                    <a:pt x="238" y="1384"/>
                    <a:pt x="238" y="1384"/>
                  </a:cubicBezTo>
                  <a:cubicBezTo>
                    <a:pt x="236" y="1358"/>
                    <a:pt x="233" y="1333"/>
                    <a:pt x="230" y="1309"/>
                  </a:cubicBezTo>
                  <a:cubicBezTo>
                    <a:pt x="255" y="1310"/>
                    <a:pt x="280" y="1311"/>
                    <a:pt x="305" y="1311"/>
                  </a:cubicBezTo>
                  <a:cubicBezTo>
                    <a:pt x="315" y="1311"/>
                    <a:pt x="326" y="1311"/>
                    <a:pt x="336" y="1310"/>
                  </a:cubicBezTo>
                  <a:cubicBezTo>
                    <a:pt x="338" y="1333"/>
                    <a:pt x="339" y="1356"/>
                    <a:pt x="340" y="1380"/>
                  </a:cubicBezTo>
                  <a:cubicBezTo>
                    <a:pt x="307" y="1382"/>
                    <a:pt x="274" y="1384"/>
                    <a:pt x="240" y="1384"/>
                  </a:cubicBezTo>
                  <a:moveTo>
                    <a:pt x="351" y="1379"/>
                  </a:moveTo>
                  <a:cubicBezTo>
                    <a:pt x="350" y="1356"/>
                    <a:pt x="349" y="1333"/>
                    <a:pt x="347" y="1310"/>
                  </a:cubicBezTo>
                  <a:cubicBezTo>
                    <a:pt x="381" y="1309"/>
                    <a:pt x="415" y="1307"/>
                    <a:pt x="448" y="1305"/>
                  </a:cubicBezTo>
                  <a:cubicBezTo>
                    <a:pt x="449" y="1320"/>
                    <a:pt x="449" y="1335"/>
                    <a:pt x="449" y="1349"/>
                  </a:cubicBezTo>
                  <a:cubicBezTo>
                    <a:pt x="449" y="1356"/>
                    <a:pt x="449" y="1363"/>
                    <a:pt x="449" y="1369"/>
                  </a:cubicBezTo>
                  <a:cubicBezTo>
                    <a:pt x="447" y="1370"/>
                    <a:pt x="446" y="1370"/>
                    <a:pt x="444" y="1370"/>
                  </a:cubicBezTo>
                  <a:cubicBezTo>
                    <a:pt x="413" y="1373"/>
                    <a:pt x="382" y="1376"/>
                    <a:pt x="351" y="1379"/>
                  </a:cubicBezTo>
                  <a:moveTo>
                    <a:pt x="460" y="1368"/>
                  </a:moveTo>
                  <a:cubicBezTo>
                    <a:pt x="460" y="1363"/>
                    <a:pt x="460" y="1357"/>
                    <a:pt x="460" y="1352"/>
                  </a:cubicBezTo>
                  <a:cubicBezTo>
                    <a:pt x="460" y="1336"/>
                    <a:pt x="460" y="1320"/>
                    <a:pt x="460" y="1305"/>
                  </a:cubicBezTo>
                  <a:cubicBezTo>
                    <a:pt x="462" y="1305"/>
                    <a:pt x="465" y="1304"/>
                    <a:pt x="468" y="1304"/>
                  </a:cubicBezTo>
                  <a:cubicBezTo>
                    <a:pt x="499" y="1302"/>
                    <a:pt x="529" y="1301"/>
                    <a:pt x="558" y="1299"/>
                  </a:cubicBezTo>
                  <a:cubicBezTo>
                    <a:pt x="557" y="1319"/>
                    <a:pt x="556" y="1339"/>
                    <a:pt x="555" y="1360"/>
                  </a:cubicBezTo>
                  <a:cubicBezTo>
                    <a:pt x="524" y="1362"/>
                    <a:pt x="492" y="1365"/>
                    <a:pt x="460" y="1368"/>
                  </a:cubicBezTo>
                  <a:moveTo>
                    <a:pt x="226" y="1384"/>
                  </a:moveTo>
                  <a:cubicBezTo>
                    <a:pt x="193" y="1383"/>
                    <a:pt x="159" y="1381"/>
                    <a:pt x="124" y="1377"/>
                  </a:cubicBezTo>
                  <a:cubicBezTo>
                    <a:pt x="120" y="1348"/>
                    <a:pt x="115" y="1320"/>
                    <a:pt x="108" y="1293"/>
                  </a:cubicBezTo>
                  <a:cubicBezTo>
                    <a:pt x="146" y="1300"/>
                    <a:pt x="182" y="1305"/>
                    <a:pt x="218" y="1308"/>
                  </a:cubicBezTo>
                  <a:cubicBezTo>
                    <a:pt x="221" y="1332"/>
                    <a:pt x="224" y="1358"/>
                    <a:pt x="226" y="1384"/>
                  </a:cubicBezTo>
                  <a:moveTo>
                    <a:pt x="620" y="1298"/>
                  </a:moveTo>
                  <a:cubicBezTo>
                    <a:pt x="627" y="1298"/>
                    <a:pt x="639" y="1295"/>
                    <a:pt x="655" y="1290"/>
                  </a:cubicBezTo>
                  <a:cubicBezTo>
                    <a:pt x="654" y="1312"/>
                    <a:pt x="653" y="1334"/>
                    <a:pt x="651" y="1355"/>
                  </a:cubicBezTo>
                  <a:cubicBezTo>
                    <a:pt x="646" y="1356"/>
                    <a:pt x="642" y="1357"/>
                    <a:pt x="639" y="1357"/>
                  </a:cubicBezTo>
                  <a:cubicBezTo>
                    <a:pt x="639" y="1357"/>
                    <a:pt x="639" y="1357"/>
                    <a:pt x="639" y="1357"/>
                  </a:cubicBezTo>
                  <a:cubicBezTo>
                    <a:pt x="635" y="1357"/>
                    <a:pt x="632" y="1357"/>
                    <a:pt x="628" y="1357"/>
                  </a:cubicBezTo>
                  <a:cubicBezTo>
                    <a:pt x="608" y="1357"/>
                    <a:pt x="587" y="1357"/>
                    <a:pt x="566" y="1359"/>
                  </a:cubicBezTo>
                  <a:cubicBezTo>
                    <a:pt x="568" y="1339"/>
                    <a:pt x="569" y="1319"/>
                    <a:pt x="569" y="1299"/>
                  </a:cubicBezTo>
                  <a:cubicBezTo>
                    <a:pt x="585" y="1298"/>
                    <a:pt x="602" y="1298"/>
                    <a:pt x="618" y="1298"/>
                  </a:cubicBezTo>
                  <a:cubicBezTo>
                    <a:pt x="619" y="1298"/>
                    <a:pt x="619" y="1298"/>
                    <a:pt x="620" y="1298"/>
                  </a:cubicBezTo>
                  <a:moveTo>
                    <a:pt x="380" y="1232"/>
                  </a:moveTo>
                  <a:cubicBezTo>
                    <a:pt x="401" y="1232"/>
                    <a:pt x="422" y="1232"/>
                    <a:pt x="443" y="1231"/>
                  </a:cubicBezTo>
                  <a:cubicBezTo>
                    <a:pt x="445" y="1252"/>
                    <a:pt x="447" y="1272"/>
                    <a:pt x="448" y="1293"/>
                  </a:cubicBezTo>
                  <a:cubicBezTo>
                    <a:pt x="414" y="1295"/>
                    <a:pt x="380" y="1297"/>
                    <a:pt x="346" y="1298"/>
                  </a:cubicBezTo>
                  <a:cubicBezTo>
                    <a:pt x="343" y="1276"/>
                    <a:pt x="340" y="1253"/>
                    <a:pt x="337" y="1232"/>
                  </a:cubicBezTo>
                  <a:cubicBezTo>
                    <a:pt x="351" y="1232"/>
                    <a:pt x="365" y="1232"/>
                    <a:pt x="380" y="1232"/>
                  </a:cubicBezTo>
                  <a:moveTo>
                    <a:pt x="459" y="1293"/>
                  </a:moveTo>
                  <a:cubicBezTo>
                    <a:pt x="458" y="1272"/>
                    <a:pt x="457" y="1251"/>
                    <a:pt x="454" y="1231"/>
                  </a:cubicBezTo>
                  <a:cubicBezTo>
                    <a:pt x="470" y="1231"/>
                    <a:pt x="486" y="1230"/>
                    <a:pt x="502" y="1230"/>
                  </a:cubicBezTo>
                  <a:cubicBezTo>
                    <a:pt x="520" y="1229"/>
                    <a:pt x="539" y="1228"/>
                    <a:pt x="557" y="1228"/>
                  </a:cubicBezTo>
                  <a:cubicBezTo>
                    <a:pt x="558" y="1241"/>
                    <a:pt x="558" y="1255"/>
                    <a:pt x="558" y="1268"/>
                  </a:cubicBezTo>
                  <a:cubicBezTo>
                    <a:pt x="558" y="1275"/>
                    <a:pt x="558" y="1281"/>
                    <a:pt x="558" y="1287"/>
                  </a:cubicBezTo>
                  <a:cubicBezTo>
                    <a:pt x="528" y="1289"/>
                    <a:pt x="498" y="1290"/>
                    <a:pt x="467" y="1292"/>
                  </a:cubicBezTo>
                  <a:cubicBezTo>
                    <a:pt x="465" y="1292"/>
                    <a:pt x="462" y="1293"/>
                    <a:pt x="459" y="1293"/>
                  </a:cubicBezTo>
                  <a:moveTo>
                    <a:pt x="305" y="1299"/>
                  </a:moveTo>
                  <a:cubicBezTo>
                    <a:pt x="280" y="1299"/>
                    <a:pt x="254" y="1298"/>
                    <a:pt x="228" y="1296"/>
                  </a:cubicBezTo>
                  <a:cubicBezTo>
                    <a:pt x="224" y="1271"/>
                    <a:pt x="219" y="1246"/>
                    <a:pt x="214" y="1222"/>
                  </a:cubicBezTo>
                  <a:cubicBezTo>
                    <a:pt x="252" y="1227"/>
                    <a:pt x="289" y="1230"/>
                    <a:pt x="325" y="1231"/>
                  </a:cubicBezTo>
                  <a:cubicBezTo>
                    <a:pt x="329" y="1253"/>
                    <a:pt x="332" y="1276"/>
                    <a:pt x="334" y="1298"/>
                  </a:cubicBezTo>
                  <a:cubicBezTo>
                    <a:pt x="325" y="1299"/>
                    <a:pt x="315" y="1299"/>
                    <a:pt x="305" y="1299"/>
                  </a:cubicBezTo>
                  <a:moveTo>
                    <a:pt x="569" y="1287"/>
                  </a:moveTo>
                  <a:cubicBezTo>
                    <a:pt x="570" y="1281"/>
                    <a:pt x="570" y="1274"/>
                    <a:pt x="570" y="1268"/>
                  </a:cubicBezTo>
                  <a:cubicBezTo>
                    <a:pt x="570" y="1255"/>
                    <a:pt x="569" y="1241"/>
                    <a:pt x="569" y="1228"/>
                  </a:cubicBezTo>
                  <a:cubicBezTo>
                    <a:pt x="580" y="1227"/>
                    <a:pt x="591" y="1227"/>
                    <a:pt x="601" y="1227"/>
                  </a:cubicBezTo>
                  <a:cubicBezTo>
                    <a:pt x="613" y="1227"/>
                    <a:pt x="632" y="1222"/>
                    <a:pt x="656" y="1214"/>
                  </a:cubicBezTo>
                  <a:cubicBezTo>
                    <a:pt x="656" y="1219"/>
                    <a:pt x="656" y="1225"/>
                    <a:pt x="656" y="1230"/>
                  </a:cubicBezTo>
                  <a:cubicBezTo>
                    <a:pt x="656" y="1246"/>
                    <a:pt x="656" y="1262"/>
                    <a:pt x="655" y="1278"/>
                  </a:cubicBezTo>
                  <a:cubicBezTo>
                    <a:pt x="639" y="1283"/>
                    <a:pt x="627" y="1286"/>
                    <a:pt x="620" y="1286"/>
                  </a:cubicBezTo>
                  <a:cubicBezTo>
                    <a:pt x="620" y="1286"/>
                    <a:pt x="620" y="1286"/>
                    <a:pt x="620" y="1286"/>
                  </a:cubicBezTo>
                  <a:cubicBezTo>
                    <a:pt x="619" y="1286"/>
                    <a:pt x="619" y="1286"/>
                    <a:pt x="618" y="1286"/>
                  </a:cubicBezTo>
                  <a:cubicBezTo>
                    <a:pt x="602" y="1286"/>
                    <a:pt x="586" y="1286"/>
                    <a:pt x="569" y="1287"/>
                  </a:cubicBezTo>
                  <a:moveTo>
                    <a:pt x="216" y="1296"/>
                  </a:moveTo>
                  <a:cubicBezTo>
                    <a:pt x="180" y="1293"/>
                    <a:pt x="143" y="1288"/>
                    <a:pt x="105" y="1280"/>
                  </a:cubicBezTo>
                  <a:cubicBezTo>
                    <a:pt x="99" y="1255"/>
                    <a:pt x="92" y="1230"/>
                    <a:pt x="83" y="1207"/>
                  </a:cubicBezTo>
                  <a:cubicBezTo>
                    <a:pt x="82" y="1204"/>
                    <a:pt x="81" y="1200"/>
                    <a:pt x="79" y="1196"/>
                  </a:cubicBezTo>
                  <a:cubicBezTo>
                    <a:pt x="121" y="1207"/>
                    <a:pt x="162" y="1215"/>
                    <a:pt x="201" y="1221"/>
                  </a:cubicBezTo>
                  <a:cubicBezTo>
                    <a:pt x="207" y="1244"/>
                    <a:pt x="212" y="1270"/>
                    <a:pt x="216" y="1296"/>
                  </a:cubicBezTo>
                  <a:moveTo>
                    <a:pt x="453" y="1219"/>
                  </a:moveTo>
                  <a:cubicBezTo>
                    <a:pt x="451" y="1198"/>
                    <a:pt x="448" y="1178"/>
                    <a:pt x="444" y="1158"/>
                  </a:cubicBezTo>
                  <a:cubicBezTo>
                    <a:pt x="444" y="1158"/>
                    <a:pt x="445" y="1158"/>
                    <a:pt x="445" y="1158"/>
                  </a:cubicBezTo>
                  <a:cubicBezTo>
                    <a:pt x="479" y="1158"/>
                    <a:pt x="512" y="1158"/>
                    <a:pt x="545" y="1157"/>
                  </a:cubicBezTo>
                  <a:cubicBezTo>
                    <a:pt x="552" y="1157"/>
                    <a:pt x="552" y="1157"/>
                    <a:pt x="552" y="1157"/>
                  </a:cubicBezTo>
                  <a:cubicBezTo>
                    <a:pt x="554" y="1176"/>
                    <a:pt x="556" y="1196"/>
                    <a:pt x="557" y="1216"/>
                  </a:cubicBezTo>
                  <a:cubicBezTo>
                    <a:pt x="538" y="1216"/>
                    <a:pt x="520" y="1217"/>
                    <a:pt x="501" y="1218"/>
                  </a:cubicBezTo>
                  <a:cubicBezTo>
                    <a:pt x="485" y="1218"/>
                    <a:pt x="469" y="1219"/>
                    <a:pt x="453" y="1219"/>
                  </a:cubicBezTo>
                  <a:moveTo>
                    <a:pt x="380" y="1220"/>
                  </a:moveTo>
                  <a:cubicBezTo>
                    <a:pt x="365" y="1220"/>
                    <a:pt x="350" y="1220"/>
                    <a:pt x="335" y="1220"/>
                  </a:cubicBezTo>
                  <a:cubicBezTo>
                    <a:pt x="331" y="1197"/>
                    <a:pt x="326" y="1175"/>
                    <a:pt x="320" y="1154"/>
                  </a:cubicBezTo>
                  <a:cubicBezTo>
                    <a:pt x="358" y="1157"/>
                    <a:pt x="396" y="1158"/>
                    <a:pt x="433" y="1158"/>
                  </a:cubicBezTo>
                  <a:cubicBezTo>
                    <a:pt x="436" y="1178"/>
                    <a:pt x="440" y="1198"/>
                    <a:pt x="442" y="1219"/>
                  </a:cubicBezTo>
                  <a:cubicBezTo>
                    <a:pt x="421" y="1220"/>
                    <a:pt x="401" y="1220"/>
                    <a:pt x="380" y="1220"/>
                  </a:cubicBezTo>
                  <a:moveTo>
                    <a:pt x="568" y="1216"/>
                  </a:moveTo>
                  <a:cubicBezTo>
                    <a:pt x="567" y="1196"/>
                    <a:pt x="566" y="1176"/>
                    <a:pt x="563" y="1157"/>
                  </a:cubicBezTo>
                  <a:cubicBezTo>
                    <a:pt x="583" y="1156"/>
                    <a:pt x="583" y="1156"/>
                    <a:pt x="583" y="1156"/>
                  </a:cubicBezTo>
                  <a:cubicBezTo>
                    <a:pt x="598" y="1156"/>
                    <a:pt x="623" y="1149"/>
                    <a:pt x="654" y="1138"/>
                  </a:cubicBezTo>
                  <a:cubicBezTo>
                    <a:pt x="655" y="1160"/>
                    <a:pt x="655" y="1181"/>
                    <a:pt x="656" y="1201"/>
                  </a:cubicBezTo>
                  <a:cubicBezTo>
                    <a:pt x="631" y="1210"/>
                    <a:pt x="612" y="1215"/>
                    <a:pt x="601" y="1215"/>
                  </a:cubicBezTo>
                  <a:cubicBezTo>
                    <a:pt x="590" y="1215"/>
                    <a:pt x="579" y="1216"/>
                    <a:pt x="568" y="1216"/>
                  </a:cubicBezTo>
                  <a:moveTo>
                    <a:pt x="323" y="1219"/>
                  </a:moveTo>
                  <a:cubicBezTo>
                    <a:pt x="286" y="1218"/>
                    <a:pt x="249" y="1215"/>
                    <a:pt x="210" y="1210"/>
                  </a:cubicBezTo>
                  <a:cubicBezTo>
                    <a:pt x="207" y="1199"/>
                    <a:pt x="204" y="1188"/>
                    <a:pt x="201" y="1177"/>
                  </a:cubicBezTo>
                  <a:cubicBezTo>
                    <a:pt x="196" y="1164"/>
                    <a:pt x="192" y="1150"/>
                    <a:pt x="189" y="1136"/>
                  </a:cubicBezTo>
                  <a:cubicBezTo>
                    <a:pt x="230" y="1144"/>
                    <a:pt x="269" y="1150"/>
                    <a:pt x="308" y="1153"/>
                  </a:cubicBezTo>
                  <a:cubicBezTo>
                    <a:pt x="314" y="1174"/>
                    <a:pt x="319" y="1196"/>
                    <a:pt x="323" y="1219"/>
                  </a:cubicBezTo>
                  <a:moveTo>
                    <a:pt x="198" y="1208"/>
                  </a:moveTo>
                  <a:cubicBezTo>
                    <a:pt x="158" y="1202"/>
                    <a:pt x="117" y="1194"/>
                    <a:pt x="75" y="1182"/>
                  </a:cubicBezTo>
                  <a:cubicBezTo>
                    <a:pt x="66" y="1156"/>
                    <a:pt x="60" y="1128"/>
                    <a:pt x="55" y="1099"/>
                  </a:cubicBezTo>
                  <a:cubicBezTo>
                    <a:pt x="97" y="1114"/>
                    <a:pt x="137" y="1125"/>
                    <a:pt x="177" y="1133"/>
                  </a:cubicBezTo>
                  <a:cubicBezTo>
                    <a:pt x="181" y="1150"/>
                    <a:pt x="185" y="1166"/>
                    <a:pt x="190" y="1181"/>
                  </a:cubicBezTo>
                  <a:cubicBezTo>
                    <a:pt x="193" y="1190"/>
                    <a:pt x="196" y="1199"/>
                    <a:pt x="198" y="1208"/>
                  </a:cubicBezTo>
                  <a:moveTo>
                    <a:pt x="475" y="1087"/>
                  </a:moveTo>
                  <a:cubicBezTo>
                    <a:pt x="497" y="1087"/>
                    <a:pt x="519" y="1087"/>
                    <a:pt x="540" y="1086"/>
                  </a:cubicBezTo>
                  <a:cubicBezTo>
                    <a:pt x="541" y="1087"/>
                    <a:pt x="541" y="1088"/>
                    <a:pt x="541" y="1089"/>
                  </a:cubicBezTo>
                  <a:cubicBezTo>
                    <a:pt x="545" y="1107"/>
                    <a:pt x="548" y="1125"/>
                    <a:pt x="551" y="1145"/>
                  </a:cubicBezTo>
                  <a:cubicBezTo>
                    <a:pt x="545" y="1145"/>
                    <a:pt x="545" y="1145"/>
                    <a:pt x="545" y="1145"/>
                  </a:cubicBezTo>
                  <a:cubicBezTo>
                    <a:pt x="512" y="1146"/>
                    <a:pt x="479" y="1146"/>
                    <a:pt x="445" y="1146"/>
                  </a:cubicBezTo>
                  <a:cubicBezTo>
                    <a:pt x="444" y="1146"/>
                    <a:pt x="443" y="1146"/>
                    <a:pt x="442" y="1146"/>
                  </a:cubicBezTo>
                  <a:cubicBezTo>
                    <a:pt x="440" y="1136"/>
                    <a:pt x="437" y="1126"/>
                    <a:pt x="435" y="1117"/>
                  </a:cubicBezTo>
                  <a:cubicBezTo>
                    <a:pt x="432" y="1107"/>
                    <a:pt x="430" y="1097"/>
                    <a:pt x="428" y="1086"/>
                  </a:cubicBezTo>
                  <a:cubicBezTo>
                    <a:pt x="444" y="1087"/>
                    <a:pt x="460" y="1087"/>
                    <a:pt x="475" y="1087"/>
                  </a:cubicBezTo>
                  <a:moveTo>
                    <a:pt x="430" y="1146"/>
                  </a:moveTo>
                  <a:cubicBezTo>
                    <a:pt x="393" y="1146"/>
                    <a:pt x="355" y="1145"/>
                    <a:pt x="316" y="1142"/>
                  </a:cubicBezTo>
                  <a:cubicBezTo>
                    <a:pt x="311" y="1122"/>
                    <a:pt x="306" y="1100"/>
                    <a:pt x="302" y="1077"/>
                  </a:cubicBezTo>
                  <a:cubicBezTo>
                    <a:pt x="341" y="1082"/>
                    <a:pt x="379" y="1085"/>
                    <a:pt x="417" y="1086"/>
                  </a:cubicBezTo>
                  <a:cubicBezTo>
                    <a:pt x="419" y="1098"/>
                    <a:pt x="421" y="1109"/>
                    <a:pt x="424" y="1120"/>
                  </a:cubicBezTo>
                  <a:cubicBezTo>
                    <a:pt x="426" y="1128"/>
                    <a:pt x="428" y="1137"/>
                    <a:pt x="430" y="1146"/>
                  </a:cubicBezTo>
                  <a:moveTo>
                    <a:pt x="562" y="1145"/>
                  </a:moveTo>
                  <a:cubicBezTo>
                    <a:pt x="559" y="1125"/>
                    <a:pt x="556" y="1105"/>
                    <a:pt x="552" y="1086"/>
                  </a:cubicBezTo>
                  <a:cubicBezTo>
                    <a:pt x="552" y="1086"/>
                    <a:pt x="552" y="1086"/>
                    <a:pt x="552" y="1086"/>
                  </a:cubicBezTo>
                  <a:cubicBezTo>
                    <a:pt x="556" y="1086"/>
                    <a:pt x="560" y="1086"/>
                    <a:pt x="564" y="1085"/>
                  </a:cubicBezTo>
                  <a:cubicBezTo>
                    <a:pt x="584" y="1085"/>
                    <a:pt x="614" y="1076"/>
                    <a:pt x="649" y="1064"/>
                  </a:cubicBezTo>
                  <a:cubicBezTo>
                    <a:pt x="651" y="1085"/>
                    <a:pt x="652" y="1106"/>
                    <a:pt x="653" y="1126"/>
                  </a:cubicBezTo>
                  <a:cubicBezTo>
                    <a:pt x="622" y="1137"/>
                    <a:pt x="598" y="1144"/>
                    <a:pt x="582" y="1144"/>
                  </a:cubicBezTo>
                  <a:cubicBezTo>
                    <a:pt x="562" y="1145"/>
                    <a:pt x="562" y="1145"/>
                    <a:pt x="562" y="1145"/>
                  </a:cubicBezTo>
                  <a:moveTo>
                    <a:pt x="664" y="1122"/>
                  </a:moveTo>
                  <a:cubicBezTo>
                    <a:pt x="663" y="1102"/>
                    <a:pt x="662" y="1081"/>
                    <a:pt x="660" y="1060"/>
                  </a:cubicBezTo>
                  <a:cubicBezTo>
                    <a:pt x="665" y="1058"/>
                    <a:pt x="670" y="1056"/>
                    <a:pt x="676" y="1054"/>
                  </a:cubicBezTo>
                  <a:cubicBezTo>
                    <a:pt x="677" y="1060"/>
                    <a:pt x="678" y="1065"/>
                    <a:pt x="680" y="1071"/>
                  </a:cubicBezTo>
                  <a:cubicBezTo>
                    <a:pt x="683" y="1085"/>
                    <a:pt x="686" y="1098"/>
                    <a:pt x="689" y="1113"/>
                  </a:cubicBezTo>
                  <a:cubicBezTo>
                    <a:pt x="680" y="1116"/>
                    <a:pt x="672" y="1119"/>
                    <a:pt x="664" y="1122"/>
                  </a:cubicBezTo>
                  <a:moveTo>
                    <a:pt x="304" y="1141"/>
                  </a:moveTo>
                  <a:cubicBezTo>
                    <a:pt x="266" y="1137"/>
                    <a:pt x="227" y="1132"/>
                    <a:pt x="186" y="1123"/>
                  </a:cubicBezTo>
                  <a:cubicBezTo>
                    <a:pt x="181" y="1101"/>
                    <a:pt x="177" y="1077"/>
                    <a:pt x="174" y="1053"/>
                  </a:cubicBezTo>
                  <a:cubicBezTo>
                    <a:pt x="214" y="1063"/>
                    <a:pt x="252" y="1070"/>
                    <a:pt x="291" y="1076"/>
                  </a:cubicBezTo>
                  <a:cubicBezTo>
                    <a:pt x="294" y="1099"/>
                    <a:pt x="299" y="1120"/>
                    <a:pt x="304" y="1141"/>
                  </a:cubicBezTo>
                  <a:moveTo>
                    <a:pt x="475" y="1075"/>
                  </a:moveTo>
                  <a:cubicBezTo>
                    <a:pt x="459" y="1075"/>
                    <a:pt x="442" y="1075"/>
                    <a:pt x="426" y="1074"/>
                  </a:cubicBezTo>
                  <a:cubicBezTo>
                    <a:pt x="423" y="1056"/>
                    <a:pt x="420" y="1036"/>
                    <a:pt x="419" y="1015"/>
                  </a:cubicBezTo>
                  <a:cubicBezTo>
                    <a:pt x="437" y="1016"/>
                    <a:pt x="454" y="1016"/>
                    <a:pt x="472" y="1016"/>
                  </a:cubicBezTo>
                  <a:cubicBezTo>
                    <a:pt x="492" y="1016"/>
                    <a:pt x="511" y="1016"/>
                    <a:pt x="530" y="1015"/>
                  </a:cubicBezTo>
                  <a:cubicBezTo>
                    <a:pt x="532" y="1036"/>
                    <a:pt x="535" y="1056"/>
                    <a:pt x="538" y="1074"/>
                  </a:cubicBezTo>
                  <a:cubicBezTo>
                    <a:pt x="517" y="1075"/>
                    <a:pt x="496" y="1075"/>
                    <a:pt x="475" y="1075"/>
                  </a:cubicBezTo>
                  <a:moveTo>
                    <a:pt x="174" y="1121"/>
                  </a:moveTo>
                  <a:cubicBezTo>
                    <a:pt x="135" y="1112"/>
                    <a:pt x="94" y="1101"/>
                    <a:pt x="52" y="1086"/>
                  </a:cubicBezTo>
                  <a:cubicBezTo>
                    <a:pt x="50" y="1071"/>
                    <a:pt x="48" y="1056"/>
                    <a:pt x="47" y="1040"/>
                  </a:cubicBezTo>
                  <a:cubicBezTo>
                    <a:pt x="46" y="1030"/>
                    <a:pt x="45" y="1019"/>
                    <a:pt x="44" y="1009"/>
                  </a:cubicBezTo>
                  <a:cubicBezTo>
                    <a:pt x="85" y="1026"/>
                    <a:pt x="124" y="1039"/>
                    <a:pt x="162" y="1049"/>
                  </a:cubicBezTo>
                  <a:cubicBezTo>
                    <a:pt x="165" y="1074"/>
                    <a:pt x="169" y="1098"/>
                    <a:pt x="174" y="1121"/>
                  </a:cubicBezTo>
                  <a:moveTo>
                    <a:pt x="415" y="1074"/>
                  </a:moveTo>
                  <a:cubicBezTo>
                    <a:pt x="377" y="1073"/>
                    <a:pt x="339" y="1070"/>
                    <a:pt x="300" y="1065"/>
                  </a:cubicBezTo>
                  <a:cubicBezTo>
                    <a:pt x="298" y="1045"/>
                    <a:pt x="295" y="1024"/>
                    <a:pt x="294" y="1003"/>
                  </a:cubicBezTo>
                  <a:cubicBezTo>
                    <a:pt x="334" y="1009"/>
                    <a:pt x="371" y="1013"/>
                    <a:pt x="407" y="1015"/>
                  </a:cubicBezTo>
                  <a:cubicBezTo>
                    <a:pt x="409" y="1036"/>
                    <a:pt x="412" y="1055"/>
                    <a:pt x="415" y="1074"/>
                  </a:cubicBezTo>
                  <a:moveTo>
                    <a:pt x="676" y="993"/>
                  </a:moveTo>
                  <a:cubicBezTo>
                    <a:pt x="665" y="993"/>
                    <a:pt x="665" y="993"/>
                    <a:pt x="665" y="993"/>
                  </a:cubicBezTo>
                  <a:cubicBezTo>
                    <a:pt x="667" y="1010"/>
                    <a:pt x="670" y="1026"/>
                    <a:pt x="673" y="1042"/>
                  </a:cubicBezTo>
                  <a:cubicBezTo>
                    <a:pt x="668" y="1044"/>
                    <a:pt x="664" y="1046"/>
                    <a:pt x="659" y="1047"/>
                  </a:cubicBezTo>
                  <a:cubicBezTo>
                    <a:pt x="658" y="1029"/>
                    <a:pt x="656" y="1011"/>
                    <a:pt x="654" y="993"/>
                  </a:cubicBezTo>
                  <a:cubicBezTo>
                    <a:pt x="643" y="993"/>
                    <a:pt x="643" y="993"/>
                    <a:pt x="643" y="993"/>
                  </a:cubicBezTo>
                  <a:cubicBezTo>
                    <a:pt x="645" y="1013"/>
                    <a:pt x="647" y="1032"/>
                    <a:pt x="648" y="1052"/>
                  </a:cubicBezTo>
                  <a:cubicBezTo>
                    <a:pt x="613" y="1064"/>
                    <a:pt x="583" y="1073"/>
                    <a:pt x="564" y="1074"/>
                  </a:cubicBezTo>
                  <a:cubicBezTo>
                    <a:pt x="559" y="1074"/>
                    <a:pt x="554" y="1074"/>
                    <a:pt x="549" y="1075"/>
                  </a:cubicBezTo>
                  <a:cubicBezTo>
                    <a:pt x="546" y="1056"/>
                    <a:pt x="543" y="1039"/>
                    <a:pt x="541" y="1016"/>
                  </a:cubicBezTo>
                  <a:cubicBezTo>
                    <a:pt x="543" y="1016"/>
                    <a:pt x="544" y="1016"/>
                    <a:pt x="545" y="1016"/>
                  </a:cubicBezTo>
                  <a:cubicBezTo>
                    <a:pt x="568" y="1015"/>
                    <a:pt x="599" y="1006"/>
                    <a:pt x="635" y="993"/>
                  </a:cubicBezTo>
                  <a:cubicBezTo>
                    <a:pt x="594" y="993"/>
                    <a:pt x="594" y="993"/>
                    <a:pt x="594" y="993"/>
                  </a:cubicBezTo>
                  <a:cubicBezTo>
                    <a:pt x="575" y="999"/>
                    <a:pt x="558" y="1002"/>
                    <a:pt x="545" y="1003"/>
                  </a:cubicBezTo>
                  <a:cubicBezTo>
                    <a:pt x="543" y="1003"/>
                    <a:pt x="542" y="1003"/>
                    <a:pt x="540" y="1003"/>
                  </a:cubicBezTo>
                  <a:cubicBezTo>
                    <a:pt x="540" y="1000"/>
                    <a:pt x="540" y="996"/>
                    <a:pt x="540" y="993"/>
                  </a:cubicBezTo>
                  <a:cubicBezTo>
                    <a:pt x="529" y="993"/>
                    <a:pt x="529" y="993"/>
                    <a:pt x="529" y="993"/>
                  </a:cubicBezTo>
                  <a:cubicBezTo>
                    <a:pt x="529" y="998"/>
                    <a:pt x="530" y="1003"/>
                    <a:pt x="530" y="1009"/>
                  </a:cubicBezTo>
                  <a:cubicBezTo>
                    <a:pt x="524" y="1009"/>
                    <a:pt x="518" y="1009"/>
                    <a:pt x="512" y="1009"/>
                  </a:cubicBezTo>
                  <a:cubicBezTo>
                    <a:pt x="482" y="1009"/>
                    <a:pt x="450" y="1007"/>
                    <a:pt x="418" y="1006"/>
                  </a:cubicBezTo>
                  <a:cubicBezTo>
                    <a:pt x="418" y="1002"/>
                    <a:pt x="418" y="997"/>
                    <a:pt x="417" y="993"/>
                  </a:cubicBezTo>
                  <a:cubicBezTo>
                    <a:pt x="406" y="993"/>
                    <a:pt x="406" y="993"/>
                    <a:pt x="406" y="993"/>
                  </a:cubicBezTo>
                  <a:cubicBezTo>
                    <a:pt x="406" y="996"/>
                    <a:pt x="406" y="999"/>
                    <a:pt x="407" y="1003"/>
                  </a:cubicBezTo>
                  <a:cubicBezTo>
                    <a:pt x="376" y="1001"/>
                    <a:pt x="344" y="998"/>
                    <a:pt x="310" y="993"/>
                  </a:cubicBezTo>
                  <a:cubicBezTo>
                    <a:pt x="244" y="993"/>
                    <a:pt x="244" y="993"/>
                    <a:pt x="244" y="993"/>
                  </a:cubicBezTo>
                  <a:cubicBezTo>
                    <a:pt x="257" y="996"/>
                    <a:pt x="270" y="998"/>
                    <a:pt x="283" y="1001"/>
                  </a:cubicBezTo>
                  <a:cubicBezTo>
                    <a:pt x="284" y="1022"/>
                    <a:pt x="286" y="1043"/>
                    <a:pt x="289" y="1063"/>
                  </a:cubicBezTo>
                  <a:cubicBezTo>
                    <a:pt x="251" y="1058"/>
                    <a:pt x="212" y="1050"/>
                    <a:pt x="172" y="1040"/>
                  </a:cubicBezTo>
                  <a:cubicBezTo>
                    <a:pt x="171" y="1029"/>
                    <a:pt x="170" y="1018"/>
                    <a:pt x="170" y="1007"/>
                  </a:cubicBezTo>
                  <a:cubicBezTo>
                    <a:pt x="169" y="1002"/>
                    <a:pt x="169" y="998"/>
                    <a:pt x="169" y="993"/>
                  </a:cubicBezTo>
                  <a:cubicBezTo>
                    <a:pt x="158" y="993"/>
                    <a:pt x="158" y="993"/>
                    <a:pt x="158" y="993"/>
                  </a:cubicBezTo>
                  <a:cubicBezTo>
                    <a:pt x="158" y="998"/>
                    <a:pt x="158" y="1003"/>
                    <a:pt x="158" y="1007"/>
                  </a:cubicBezTo>
                  <a:cubicBezTo>
                    <a:pt x="159" y="1017"/>
                    <a:pt x="160" y="1027"/>
                    <a:pt x="161" y="1036"/>
                  </a:cubicBezTo>
                  <a:cubicBezTo>
                    <a:pt x="123" y="1026"/>
                    <a:pt x="83" y="1012"/>
                    <a:pt x="43" y="996"/>
                  </a:cubicBezTo>
                  <a:cubicBezTo>
                    <a:pt x="43" y="995"/>
                    <a:pt x="42" y="994"/>
                    <a:pt x="42" y="993"/>
                  </a:cubicBezTo>
                  <a:cubicBezTo>
                    <a:pt x="6" y="993"/>
                    <a:pt x="6" y="993"/>
                    <a:pt x="6" y="993"/>
                  </a:cubicBezTo>
                  <a:cubicBezTo>
                    <a:pt x="15" y="997"/>
                    <a:pt x="24" y="1001"/>
                    <a:pt x="32" y="1004"/>
                  </a:cubicBezTo>
                  <a:cubicBezTo>
                    <a:pt x="33" y="1017"/>
                    <a:pt x="34" y="1029"/>
                    <a:pt x="35" y="1042"/>
                  </a:cubicBezTo>
                  <a:cubicBezTo>
                    <a:pt x="37" y="1055"/>
                    <a:pt x="38" y="1068"/>
                    <a:pt x="40" y="1081"/>
                  </a:cubicBezTo>
                  <a:cubicBezTo>
                    <a:pt x="30" y="1078"/>
                    <a:pt x="20" y="1074"/>
                    <a:pt x="10" y="1070"/>
                  </a:cubicBezTo>
                  <a:cubicBezTo>
                    <a:pt x="7" y="1068"/>
                    <a:pt x="3" y="1067"/>
                    <a:pt x="0" y="1066"/>
                  </a:cubicBezTo>
                  <a:cubicBezTo>
                    <a:pt x="0" y="1079"/>
                    <a:pt x="0" y="1079"/>
                    <a:pt x="0" y="1079"/>
                  </a:cubicBezTo>
                  <a:cubicBezTo>
                    <a:pt x="2" y="1080"/>
                    <a:pt x="4" y="1080"/>
                    <a:pt x="6" y="1081"/>
                  </a:cubicBezTo>
                  <a:cubicBezTo>
                    <a:pt x="18" y="1086"/>
                    <a:pt x="30" y="1091"/>
                    <a:pt x="43" y="1095"/>
                  </a:cubicBezTo>
                  <a:cubicBezTo>
                    <a:pt x="47" y="1124"/>
                    <a:pt x="54" y="1152"/>
                    <a:pt x="62" y="1178"/>
                  </a:cubicBezTo>
                  <a:cubicBezTo>
                    <a:pt x="53" y="1176"/>
                    <a:pt x="45" y="1173"/>
                    <a:pt x="36" y="1170"/>
                  </a:cubicBezTo>
                  <a:cubicBezTo>
                    <a:pt x="24" y="1166"/>
                    <a:pt x="13" y="1163"/>
                    <a:pt x="0" y="1159"/>
                  </a:cubicBezTo>
                  <a:cubicBezTo>
                    <a:pt x="0" y="1172"/>
                    <a:pt x="0" y="1172"/>
                    <a:pt x="0" y="1172"/>
                  </a:cubicBezTo>
                  <a:cubicBezTo>
                    <a:pt x="12" y="1175"/>
                    <a:pt x="23" y="1178"/>
                    <a:pt x="33" y="1182"/>
                  </a:cubicBezTo>
                  <a:cubicBezTo>
                    <a:pt x="44" y="1185"/>
                    <a:pt x="55" y="1189"/>
                    <a:pt x="66" y="1192"/>
                  </a:cubicBezTo>
                  <a:cubicBezTo>
                    <a:pt x="68" y="1199"/>
                    <a:pt x="71" y="1205"/>
                    <a:pt x="73" y="1212"/>
                  </a:cubicBezTo>
                  <a:cubicBezTo>
                    <a:pt x="81" y="1232"/>
                    <a:pt x="87" y="1255"/>
                    <a:pt x="93" y="1278"/>
                  </a:cubicBezTo>
                  <a:cubicBezTo>
                    <a:pt x="83" y="1276"/>
                    <a:pt x="73" y="1273"/>
                    <a:pt x="63" y="1271"/>
                  </a:cubicBezTo>
                  <a:cubicBezTo>
                    <a:pt x="42" y="1265"/>
                    <a:pt x="21" y="1261"/>
                    <a:pt x="0" y="1257"/>
                  </a:cubicBezTo>
                  <a:cubicBezTo>
                    <a:pt x="0" y="1269"/>
                    <a:pt x="0" y="1269"/>
                    <a:pt x="0" y="1269"/>
                  </a:cubicBezTo>
                  <a:cubicBezTo>
                    <a:pt x="21" y="1273"/>
                    <a:pt x="41" y="1277"/>
                    <a:pt x="60" y="1282"/>
                  </a:cubicBezTo>
                  <a:cubicBezTo>
                    <a:pt x="72" y="1285"/>
                    <a:pt x="84" y="1288"/>
                    <a:pt x="96" y="1291"/>
                  </a:cubicBezTo>
                  <a:cubicBezTo>
                    <a:pt x="102" y="1318"/>
                    <a:pt x="108" y="1346"/>
                    <a:pt x="112" y="1375"/>
                  </a:cubicBezTo>
                  <a:cubicBezTo>
                    <a:pt x="104" y="1374"/>
                    <a:pt x="97" y="1373"/>
                    <a:pt x="89" y="1371"/>
                  </a:cubicBezTo>
                  <a:cubicBezTo>
                    <a:pt x="61" y="1366"/>
                    <a:pt x="32" y="1362"/>
                    <a:pt x="3" y="1359"/>
                  </a:cubicBezTo>
                  <a:cubicBezTo>
                    <a:pt x="2" y="1354"/>
                    <a:pt x="1" y="1350"/>
                    <a:pt x="0" y="1346"/>
                  </a:cubicBezTo>
                  <a:cubicBezTo>
                    <a:pt x="0" y="1399"/>
                    <a:pt x="0" y="1399"/>
                    <a:pt x="0" y="1399"/>
                  </a:cubicBezTo>
                  <a:cubicBezTo>
                    <a:pt x="5" y="1420"/>
                    <a:pt x="8" y="1442"/>
                    <a:pt x="11" y="1463"/>
                  </a:cubicBezTo>
                  <a:cubicBezTo>
                    <a:pt x="8" y="1463"/>
                    <a:pt x="4" y="1463"/>
                    <a:pt x="0" y="1463"/>
                  </a:cubicBezTo>
                  <a:cubicBezTo>
                    <a:pt x="0" y="1475"/>
                    <a:pt x="0" y="1475"/>
                    <a:pt x="0" y="1475"/>
                  </a:cubicBezTo>
                  <a:cubicBezTo>
                    <a:pt x="5" y="1475"/>
                    <a:pt x="9" y="1475"/>
                    <a:pt x="13" y="1475"/>
                  </a:cubicBezTo>
                  <a:cubicBezTo>
                    <a:pt x="14" y="1480"/>
                    <a:pt x="14" y="1484"/>
                    <a:pt x="15" y="1489"/>
                  </a:cubicBezTo>
                  <a:cubicBezTo>
                    <a:pt x="26" y="1489"/>
                    <a:pt x="26" y="1489"/>
                    <a:pt x="26" y="1489"/>
                  </a:cubicBezTo>
                  <a:cubicBezTo>
                    <a:pt x="25" y="1485"/>
                    <a:pt x="25" y="1480"/>
                    <a:pt x="24" y="1476"/>
                  </a:cubicBezTo>
                  <a:cubicBezTo>
                    <a:pt x="55" y="1478"/>
                    <a:pt x="85" y="1481"/>
                    <a:pt x="115" y="1484"/>
                  </a:cubicBezTo>
                  <a:cubicBezTo>
                    <a:pt x="118" y="1484"/>
                    <a:pt x="120" y="1484"/>
                    <a:pt x="123" y="1484"/>
                  </a:cubicBezTo>
                  <a:cubicBezTo>
                    <a:pt x="123" y="1486"/>
                    <a:pt x="123" y="1487"/>
                    <a:pt x="123" y="1489"/>
                  </a:cubicBezTo>
                  <a:cubicBezTo>
                    <a:pt x="135" y="1489"/>
                    <a:pt x="135" y="1489"/>
                    <a:pt x="135" y="1489"/>
                  </a:cubicBezTo>
                  <a:cubicBezTo>
                    <a:pt x="135" y="1488"/>
                    <a:pt x="135" y="1487"/>
                    <a:pt x="135" y="1486"/>
                  </a:cubicBezTo>
                  <a:cubicBezTo>
                    <a:pt x="154" y="1487"/>
                    <a:pt x="172" y="1488"/>
                    <a:pt x="191" y="1488"/>
                  </a:cubicBezTo>
                  <a:cubicBezTo>
                    <a:pt x="204" y="1488"/>
                    <a:pt x="217" y="1487"/>
                    <a:pt x="229" y="1487"/>
                  </a:cubicBezTo>
                  <a:cubicBezTo>
                    <a:pt x="229" y="1487"/>
                    <a:pt x="229" y="1488"/>
                    <a:pt x="229" y="1489"/>
                  </a:cubicBezTo>
                  <a:cubicBezTo>
                    <a:pt x="241" y="1489"/>
                    <a:pt x="241" y="1489"/>
                    <a:pt x="241" y="1489"/>
                  </a:cubicBezTo>
                  <a:cubicBezTo>
                    <a:pt x="241" y="1488"/>
                    <a:pt x="241" y="1487"/>
                    <a:pt x="241" y="1486"/>
                  </a:cubicBezTo>
                  <a:cubicBezTo>
                    <a:pt x="275" y="1484"/>
                    <a:pt x="308" y="1481"/>
                    <a:pt x="340" y="1476"/>
                  </a:cubicBezTo>
                  <a:cubicBezTo>
                    <a:pt x="340" y="1480"/>
                    <a:pt x="340" y="1485"/>
                    <a:pt x="340" y="1489"/>
                  </a:cubicBezTo>
                  <a:cubicBezTo>
                    <a:pt x="351" y="1489"/>
                    <a:pt x="351" y="1489"/>
                    <a:pt x="351" y="1489"/>
                  </a:cubicBezTo>
                  <a:cubicBezTo>
                    <a:pt x="351" y="1484"/>
                    <a:pt x="351" y="1479"/>
                    <a:pt x="351" y="1475"/>
                  </a:cubicBezTo>
                  <a:cubicBezTo>
                    <a:pt x="378" y="1471"/>
                    <a:pt x="405" y="1467"/>
                    <a:pt x="432" y="1462"/>
                  </a:cubicBezTo>
                  <a:cubicBezTo>
                    <a:pt x="436" y="1462"/>
                    <a:pt x="440" y="1461"/>
                    <a:pt x="445" y="1460"/>
                  </a:cubicBezTo>
                  <a:cubicBezTo>
                    <a:pt x="444" y="1470"/>
                    <a:pt x="443" y="1479"/>
                    <a:pt x="442" y="1489"/>
                  </a:cubicBezTo>
                  <a:cubicBezTo>
                    <a:pt x="454" y="1489"/>
                    <a:pt x="454" y="1489"/>
                    <a:pt x="454" y="1489"/>
                  </a:cubicBezTo>
                  <a:cubicBezTo>
                    <a:pt x="455" y="1479"/>
                    <a:pt x="456" y="1469"/>
                    <a:pt x="456" y="1458"/>
                  </a:cubicBezTo>
                  <a:cubicBezTo>
                    <a:pt x="487" y="1454"/>
                    <a:pt x="517" y="1449"/>
                    <a:pt x="546" y="1446"/>
                  </a:cubicBezTo>
                  <a:cubicBezTo>
                    <a:pt x="544" y="1460"/>
                    <a:pt x="542" y="1474"/>
                    <a:pt x="540" y="1489"/>
                  </a:cubicBezTo>
                  <a:cubicBezTo>
                    <a:pt x="551" y="1489"/>
                    <a:pt x="551" y="1489"/>
                    <a:pt x="551" y="1489"/>
                  </a:cubicBezTo>
                  <a:cubicBezTo>
                    <a:pt x="554" y="1474"/>
                    <a:pt x="556" y="1459"/>
                    <a:pt x="558" y="1444"/>
                  </a:cubicBezTo>
                  <a:cubicBezTo>
                    <a:pt x="586" y="1441"/>
                    <a:pt x="614" y="1440"/>
                    <a:pt x="642" y="1440"/>
                  </a:cubicBezTo>
                  <a:cubicBezTo>
                    <a:pt x="639" y="1456"/>
                    <a:pt x="636" y="1473"/>
                    <a:pt x="633" y="1489"/>
                  </a:cubicBezTo>
                  <a:cubicBezTo>
                    <a:pt x="645" y="1489"/>
                    <a:pt x="645" y="1489"/>
                    <a:pt x="645" y="1489"/>
                  </a:cubicBezTo>
                  <a:cubicBezTo>
                    <a:pt x="648" y="1473"/>
                    <a:pt x="651" y="1456"/>
                    <a:pt x="653" y="1440"/>
                  </a:cubicBezTo>
                  <a:cubicBezTo>
                    <a:pt x="654" y="1440"/>
                    <a:pt x="654" y="1440"/>
                    <a:pt x="654" y="1440"/>
                  </a:cubicBezTo>
                  <a:cubicBezTo>
                    <a:pt x="655" y="1440"/>
                    <a:pt x="655" y="1440"/>
                    <a:pt x="655" y="1440"/>
                  </a:cubicBezTo>
                  <a:cubicBezTo>
                    <a:pt x="656" y="1440"/>
                    <a:pt x="656" y="1440"/>
                    <a:pt x="656" y="1440"/>
                  </a:cubicBezTo>
                  <a:cubicBezTo>
                    <a:pt x="657" y="1440"/>
                    <a:pt x="657" y="1440"/>
                    <a:pt x="657" y="1440"/>
                  </a:cubicBezTo>
                  <a:cubicBezTo>
                    <a:pt x="657" y="1440"/>
                    <a:pt x="658" y="1440"/>
                    <a:pt x="658" y="1440"/>
                  </a:cubicBezTo>
                  <a:cubicBezTo>
                    <a:pt x="664" y="1440"/>
                    <a:pt x="677" y="1436"/>
                    <a:pt x="697" y="1429"/>
                  </a:cubicBezTo>
                  <a:cubicBezTo>
                    <a:pt x="697" y="1416"/>
                    <a:pt x="697" y="1416"/>
                    <a:pt x="697" y="1416"/>
                  </a:cubicBezTo>
                  <a:cubicBezTo>
                    <a:pt x="678" y="1423"/>
                    <a:pt x="663" y="1428"/>
                    <a:pt x="658" y="1428"/>
                  </a:cubicBezTo>
                  <a:cubicBezTo>
                    <a:pt x="658" y="1428"/>
                    <a:pt x="658" y="1428"/>
                    <a:pt x="658" y="1428"/>
                  </a:cubicBezTo>
                  <a:cubicBezTo>
                    <a:pt x="657" y="1428"/>
                    <a:pt x="657" y="1428"/>
                    <a:pt x="657" y="1428"/>
                  </a:cubicBezTo>
                  <a:cubicBezTo>
                    <a:pt x="657" y="1428"/>
                    <a:pt x="656" y="1428"/>
                    <a:pt x="656" y="1428"/>
                  </a:cubicBezTo>
                  <a:cubicBezTo>
                    <a:pt x="656" y="1428"/>
                    <a:pt x="656" y="1428"/>
                    <a:pt x="656" y="1428"/>
                  </a:cubicBezTo>
                  <a:cubicBezTo>
                    <a:pt x="655" y="1428"/>
                    <a:pt x="655" y="1428"/>
                    <a:pt x="655" y="1428"/>
                  </a:cubicBezTo>
                  <a:cubicBezTo>
                    <a:pt x="658" y="1407"/>
                    <a:pt x="660" y="1386"/>
                    <a:pt x="662" y="1364"/>
                  </a:cubicBezTo>
                  <a:cubicBezTo>
                    <a:pt x="672" y="1361"/>
                    <a:pt x="683" y="1357"/>
                    <a:pt x="697" y="1352"/>
                  </a:cubicBezTo>
                  <a:cubicBezTo>
                    <a:pt x="697" y="1339"/>
                    <a:pt x="697" y="1339"/>
                    <a:pt x="697" y="1339"/>
                  </a:cubicBezTo>
                  <a:cubicBezTo>
                    <a:pt x="684" y="1344"/>
                    <a:pt x="673" y="1348"/>
                    <a:pt x="663" y="1351"/>
                  </a:cubicBezTo>
                  <a:cubicBezTo>
                    <a:pt x="665" y="1330"/>
                    <a:pt x="666" y="1309"/>
                    <a:pt x="666" y="1286"/>
                  </a:cubicBezTo>
                  <a:cubicBezTo>
                    <a:pt x="676" y="1283"/>
                    <a:pt x="686" y="1280"/>
                    <a:pt x="697" y="1275"/>
                  </a:cubicBezTo>
                  <a:cubicBezTo>
                    <a:pt x="697" y="1263"/>
                    <a:pt x="697" y="1263"/>
                    <a:pt x="697" y="1263"/>
                  </a:cubicBezTo>
                  <a:cubicBezTo>
                    <a:pt x="686" y="1267"/>
                    <a:pt x="676" y="1271"/>
                    <a:pt x="667" y="1274"/>
                  </a:cubicBezTo>
                  <a:cubicBezTo>
                    <a:pt x="667" y="1260"/>
                    <a:pt x="667" y="1246"/>
                    <a:pt x="667" y="1231"/>
                  </a:cubicBezTo>
                  <a:cubicBezTo>
                    <a:pt x="667" y="1224"/>
                    <a:pt x="667" y="1217"/>
                    <a:pt x="667" y="1210"/>
                  </a:cubicBezTo>
                  <a:cubicBezTo>
                    <a:pt x="676" y="1207"/>
                    <a:pt x="686" y="1203"/>
                    <a:pt x="697" y="1199"/>
                  </a:cubicBezTo>
                  <a:cubicBezTo>
                    <a:pt x="697" y="1186"/>
                    <a:pt x="697" y="1186"/>
                    <a:pt x="697" y="1186"/>
                  </a:cubicBezTo>
                  <a:cubicBezTo>
                    <a:pt x="686" y="1190"/>
                    <a:pt x="676" y="1194"/>
                    <a:pt x="667" y="1197"/>
                  </a:cubicBezTo>
                  <a:cubicBezTo>
                    <a:pt x="667" y="1177"/>
                    <a:pt x="666" y="1156"/>
                    <a:pt x="665" y="1134"/>
                  </a:cubicBezTo>
                  <a:cubicBezTo>
                    <a:pt x="673" y="1131"/>
                    <a:pt x="682" y="1128"/>
                    <a:pt x="691" y="1124"/>
                  </a:cubicBezTo>
                  <a:cubicBezTo>
                    <a:pt x="693" y="1134"/>
                    <a:pt x="695" y="1145"/>
                    <a:pt x="697" y="1155"/>
                  </a:cubicBezTo>
                  <a:cubicBezTo>
                    <a:pt x="697" y="1065"/>
                    <a:pt x="697" y="1065"/>
                    <a:pt x="697" y="1065"/>
                  </a:cubicBezTo>
                  <a:cubicBezTo>
                    <a:pt x="694" y="1057"/>
                    <a:pt x="693" y="1051"/>
                    <a:pt x="692" y="1047"/>
                  </a:cubicBezTo>
                  <a:cubicBezTo>
                    <a:pt x="693" y="1047"/>
                    <a:pt x="695" y="1046"/>
                    <a:pt x="697" y="1045"/>
                  </a:cubicBezTo>
                  <a:cubicBezTo>
                    <a:pt x="697" y="1033"/>
                    <a:pt x="697" y="1033"/>
                    <a:pt x="697" y="1033"/>
                  </a:cubicBezTo>
                  <a:cubicBezTo>
                    <a:pt x="692" y="1034"/>
                    <a:pt x="688" y="1036"/>
                    <a:pt x="684" y="1038"/>
                  </a:cubicBezTo>
                  <a:cubicBezTo>
                    <a:pt x="681" y="1023"/>
                    <a:pt x="678" y="1008"/>
                    <a:pt x="676" y="993"/>
                  </a:cubicBezTo>
                  <a:moveTo>
                    <a:pt x="697" y="993"/>
                  </a:moveTo>
                  <a:cubicBezTo>
                    <a:pt x="690" y="993"/>
                    <a:pt x="690" y="993"/>
                    <a:pt x="690" y="993"/>
                  </a:cubicBezTo>
                  <a:cubicBezTo>
                    <a:pt x="692" y="1003"/>
                    <a:pt x="694" y="1012"/>
                    <a:pt x="697" y="1022"/>
                  </a:cubicBezTo>
                  <a:cubicBezTo>
                    <a:pt x="697" y="993"/>
                    <a:pt x="697" y="993"/>
                    <a:pt x="697" y="993"/>
                  </a:cubicBezTo>
                  <a:moveTo>
                    <a:pt x="1796" y="1474"/>
                  </a:moveTo>
                  <a:cubicBezTo>
                    <a:pt x="1779" y="1461"/>
                    <a:pt x="1764" y="1447"/>
                    <a:pt x="1750" y="1433"/>
                  </a:cubicBezTo>
                  <a:cubicBezTo>
                    <a:pt x="1775" y="1427"/>
                    <a:pt x="1800" y="1420"/>
                    <a:pt x="1825" y="1411"/>
                  </a:cubicBezTo>
                  <a:cubicBezTo>
                    <a:pt x="1837" y="1422"/>
                    <a:pt x="1850" y="1433"/>
                    <a:pt x="1864" y="1444"/>
                  </a:cubicBezTo>
                  <a:cubicBezTo>
                    <a:pt x="1844" y="1454"/>
                    <a:pt x="1821" y="1465"/>
                    <a:pt x="1796" y="1474"/>
                  </a:cubicBezTo>
                  <a:moveTo>
                    <a:pt x="1875" y="1438"/>
                  </a:moveTo>
                  <a:cubicBezTo>
                    <a:pt x="1862" y="1428"/>
                    <a:pt x="1849" y="1417"/>
                    <a:pt x="1837" y="1407"/>
                  </a:cubicBezTo>
                  <a:cubicBezTo>
                    <a:pt x="1857" y="1399"/>
                    <a:pt x="1877" y="1391"/>
                    <a:pt x="1898" y="1381"/>
                  </a:cubicBezTo>
                  <a:cubicBezTo>
                    <a:pt x="1908" y="1389"/>
                    <a:pt x="1918" y="1396"/>
                    <a:pt x="1929" y="1404"/>
                  </a:cubicBezTo>
                  <a:cubicBezTo>
                    <a:pt x="1914" y="1414"/>
                    <a:pt x="1896" y="1426"/>
                    <a:pt x="1875" y="1438"/>
                  </a:cubicBezTo>
                  <a:moveTo>
                    <a:pt x="1615" y="1353"/>
                  </a:moveTo>
                  <a:cubicBezTo>
                    <a:pt x="1634" y="1353"/>
                    <a:pt x="1653" y="1352"/>
                    <a:pt x="1673" y="1351"/>
                  </a:cubicBezTo>
                  <a:cubicBezTo>
                    <a:pt x="1688" y="1377"/>
                    <a:pt x="1707" y="1402"/>
                    <a:pt x="1728" y="1425"/>
                  </a:cubicBezTo>
                  <a:cubicBezTo>
                    <a:pt x="1703" y="1430"/>
                    <a:pt x="1678" y="1434"/>
                    <a:pt x="1654" y="1436"/>
                  </a:cubicBezTo>
                  <a:cubicBezTo>
                    <a:pt x="1632" y="1409"/>
                    <a:pt x="1614" y="1381"/>
                    <a:pt x="1598" y="1353"/>
                  </a:cubicBezTo>
                  <a:cubicBezTo>
                    <a:pt x="1603" y="1353"/>
                    <a:pt x="1609" y="1353"/>
                    <a:pt x="1615" y="1353"/>
                  </a:cubicBezTo>
                  <a:moveTo>
                    <a:pt x="1939" y="1396"/>
                  </a:moveTo>
                  <a:cubicBezTo>
                    <a:pt x="1929" y="1390"/>
                    <a:pt x="1919" y="1383"/>
                    <a:pt x="1910" y="1375"/>
                  </a:cubicBezTo>
                  <a:cubicBezTo>
                    <a:pt x="1926" y="1367"/>
                    <a:pt x="1944" y="1358"/>
                    <a:pt x="1961" y="1348"/>
                  </a:cubicBezTo>
                  <a:cubicBezTo>
                    <a:pt x="1968" y="1353"/>
                    <a:pt x="1975" y="1358"/>
                    <a:pt x="1982" y="1362"/>
                  </a:cubicBezTo>
                  <a:cubicBezTo>
                    <a:pt x="1974" y="1369"/>
                    <a:pt x="1968" y="1373"/>
                    <a:pt x="1968" y="1373"/>
                  </a:cubicBezTo>
                  <a:cubicBezTo>
                    <a:pt x="1967" y="1374"/>
                    <a:pt x="1967" y="1374"/>
                    <a:pt x="1967" y="1374"/>
                  </a:cubicBezTo>
                  <a:cubicBezTo>
                    <a:pt x="1966" y="1374"/>
                    <a:pt x="1957" y="1383"/>
                    <a:pt x="1939" y="1396"/>
                  </a:cubicBezTo>
                  <a:moveTo>
                    <a:pt x="1599" y="1438"/>
                  </a:moveTo>
                  <a:cubicBezTo>
                    <a:pt x="1583" y="1438"/>
                    <a:pt x="1568" y="1437"/>
                    <a:pt x="1552" y="1436"/>
                  </a:cubicBezTo>
                  <a:cubicBezTo>
                    <a:pt x="1529" y="1406"/>
                    <a:pt x="1510" y="1375"/>
                    <a:pt x="1494" y="1344"/>
                  </a:cubicBezTo>
                  <a:cubicBezTo>
                    <a:pt x="1522" y="1348"/>
                    <a:pt x="1553" y="1351"/>
                    <a:pt x="1584" y="1352"/>
                  </a:cubicBezTo>
                  <a:cubicBezTo>
                    <a:pt x="1600" y="1381"/>
                    <a:pt x="1618" y="1409"/>
                    <a:pt x="1640" y="1437"/>
                  </a:cubicBezTo>
                  <a:cubicBezTo>
                    <a:pt x="1626" y="1437"/>
                    <a:pt x="1612" y="1438"/>
                    <a:pt x="1599" y="1438"/>
                  </a:cubicBezTo>
                  <a:moveTo>
                    <a:pt x="1741" y="1423"/>
                  </a:moveTo>
                  <a:cubicBezTo>
                    <a:pt x="1720" y="1399"/>
                    <a:pt x="1701" y="1375"/>
                    <a:pt x="1686" y="1350"/>
                  </a:cubicBezTo>
                  <a:cubicBezTo>
                    <a:pt x="1703" y="1349"/>
                    <a:pt x="1720" y="1347"/>
                    <a:pt x="1738" y="1344"/>
                  </a:cubicBezTo>
                  <a:cubicBezTo>
                    <a:pt x="1746" y="1343"/>
                    <a:pt x="1755" y="1341"/>
                    <a:pt x="1763" y="1339"/>
                  </a:cubicBezTo>
                  <a:cubicBezTo>
                    <a:pt x="1778" y="1361"/>
                    <a:pt x="1796" y="1382"/>
                    <a:pt x="1816" y="1402"/>
                  </a:cubicBezTo>
                  <a:cubicBezTo>
                    <a:pt x="1790" y="1410"/>
                    <a:pt x="1765" y="1417"/>
                    <a:pt x="1741" y="1423"/>
                  </a:cubicBezTo>
                  <a:moveTo>
                    <a:pt x="1828" y="1397"/>
                  </a:moveTo>
                  <a:cubicBezTo>
                    <a:pt x="1808" y="1378"/>
                    <a:pt x="1791" y="1358"/>
                    <a:pt x="1776" y="1337"/>
                  </a:cubicBezTo>
                  <a:cubicBezTo>
                    <a:pt x="1796" y="1333"/>
                    <a:pt x="1817" y="1328"/>
                    <a:pt x="1837" y="1322"/>
                  </a:cubicBezTo>
                  <a:cubicBezTo>
                    <a:pt x="1852" y="1340"/>
                    <a:pt x="1869" y="1357"/>
                    <a:pt x="1888" y="1373"/>
                  </a:cubicBezTo>
                  <a:cubicBezTo>
                    <a:pt x="1868" y="1382"/>
                    <a:pt x="1848" y="1390"/>
                    <a:pt x="1828" y="1397"/>
                  </a:cubicBezTo>
                  <a:moveTo>
                    <a:pt x="1992" y="1354"/>
                  </a:moveTo>
                  <a:cubicBezTo>
                    <a:pt x="1985" y="1350"/>
                    <a:pt x="1978" y="1346"/>
                    <a:pt x="1972" y="1341"/>
                  </a:cubicBezTo>
                  <a:cubicBezTo>
                    <a:pt x="1985" y="1334"/>
                    <a:pt x="1999" y="1325"/>
                    <a:pt x="2012" y="1316"/>
                  </a:cubicBezTo>
                  <a:cubicBezTo>
                    <a:pt x="2016" y="1317"/>
                    <a:pt x="2020" y="1318"/>
                    <a:pt x="2024" y="1319"/>
                  </a:cubicBezTo>
                  <a:cubicBezTo>
                    <a:pt x="2013" y="1334"/>
                    <a:pt x="2001" y="1345"/>
                    <a:pt x="1992" y="1354"/>
                  </a:cubicBezTo>
                  <a:moveTo>
                    <a:pt x="1899" y="1367"/>
                  </a:moveTo>
                  <a:cubicBezTo>
                    <a:pt x="1881" y="1352"/>
                    <a:pt x="1864" y="1335"/>
                    <a:pt x="1849" y="1318"/>
                  </a:cubicBezTo>
                  <a:cubicBezTo>
                    <a:pt x="1867" y="1312"/>
                    <a:pt x="1885" y="1306"/>
                    <a:pt x="1903" y="1299"/>
                  </a:cubicBezTo>
                  <a:cubicBezTo>
                    <a:pt x="1917" y="1314"/>
                    <a:pt x="1933" y="1328"/>
                    <a:pt x="1950" y="1341"/>
                  </a:cubicBezTo>
                  <a:cubicBezTo>
                    <a:pt x="1933" y="1350"/>
                    <a:pt x="1916" y="1359"/>
                    <a:pt x="1899" y="1367"/>
                  </a:cubicBezTo>
                  <a:moveTo>
                    <a:pt x="1961" y="1334"/>
                  </a:moveTo>
                  <a:cubicBezTo>
                    <a:pt x="1944" y="1322"/>
                    <a:pt x="1929" y="1308"/>
                    <a:pt x="1915" y="1294"/>
                  </a:cubicBezTo>
                  <a:cubicBezTo>
                    <a:pt x="1930" y="1288"/>
                    <a:pt x="1946" y="1281"/>
                    <a:pt x="1961" y="1274"/>
                  </a:cubicBezTo>
                  <a:cubicBezTo>
                    <a:pt x="1974" y="1290"/>
                    <a:pt x="1987" y="1303"/>
                    <a:pt x="2000" y="1310"/>
                  </a:cubicBezTo>
                  <a:cubicBezTo>
                    <a:pt x="1987" y="1319"/>
                    <a:pt x="1974" y="1327"/>
                    <a:pt x="1961" y="1334"/>
                  </a:cubicBezTo>
                  <a:moveTo>
                    <a:pt x="2057" y="1289"/>
                  </a:moveTo>
                  <a:cubicBezTo>
                    <a:pt x="2062" y="1281"/>
                    <a:pt x="2066" y="1272"/>
                    <a:pt x="2070" y="1262"/>
                  </a:cubicBezTo>
                  <a:cubicBezTo>
                    <a:pt x="2067" y="1273"/>
                    <a:pt x="2062" y="1282"/>
                    <a:pt x="2057" y="1289"/>
                  </a:cubicBezTo>
                  <a:moveTo>
                    <a:pt x="2027" y="1307"/>
                  </a:moveTo>
                  <a:cubicBezTo>
                    <a:pt x="2027" y="1307"/>
                    <a:pt x="2026" y="1307"/>
                    <a:pt x="2026" y="1307"/>
                  </a:cubicBezTo>
                  <a:cubicBezTo>
                    <a:pt x="2026" y="1306"/>
                    <a:pt x="2027" y="1306"/>
                    <a:pt x="2027" y="1306"/>
                  </a:cubicBezTo>
                  <a:cubicBezTo>
                    <a:pt x="2029" y="1304"/>
                    <a:pt x="2029" y="1304"/>
                    <a:pt x="2029" y="1304"/>
                  </a:cubicBezTo>
                  <a:cubicBezTo>
                    <a:pt x="2030" y="1302"/>
                    <a:pt x="2040" y="1285"/>
                    <a:pt x="2050" y="1261"/>
                  </a:cubicBezTo>
                  <a:cubicBezTo>
                    <a:pt x="2053" y="1262"/>
                    <a:pt x="2055" y="1263"/>
                    <a:pt x="2058" y="1263"/>
                  </a:cubicBezTo>
                  <a:cubicBezTo>
                    <a:pt x="2051" y="1279"/>
                    <a:pt x="2042" y="1293"/>
                    <a:pt x="2034" y="1306"/>
                  </a:cubicBezTo>
                  <a:cubicBezTo>
                    <a:pt x="2032" y="1306"/>
                    <a:pt x="2029" y="1307"/>
                    <a:pt x="2027" y="1307"/>
                  </a:cubicBezTo>
                  <a:moveTo>
                    <a:pt x="1618" y="1341"/>
                  </a:moveTo>
                  <a:cubicBezTo>
                    <a:pt x="1609" y="1341"/>
                    <a:pt x="1600" y="1341"/>
                    <a:pt x="1591" y="1341"/>
                  </a:cubicBezTo>
                  <a:cubicBezTo>
                    <a:pt x="1576" y="1313"/>
                    <a:pt x="1564" y="1284"/>
                    <a:pt x="1554" y="1255"/>
                  </a:cubicBezTo>
                  <a:cubicBezTo>
                    <a:pt x="1578" y="1257"/>
                    <a:pt x="1602" y="1258"/>
                    <a:pt x="1628" y="1258"/>
                  </a:cubicBezTo>
                  <a:cubicBezTo>
                    <a:pt x="1638" y="1286"/>
                    <a:pt x="1651" y="1313"/>
                    <a:pt x="1666" y="1340"/>
                  </a:cubicBezTo>
                  <a:cubicBezTo>
                    <a:pt x="1649" y="1341"/>
                    <a:pt x="1633" y="1341"/>
                    <a:pt x="1618" y="1341"/>
                  </a:cubicBezTo>
                  <a:moveTo>
                    <a:pt x="1679" y="1339"/>
                  </a:moveTo>
                  <a:cubicBezTo>
                    <a:pt x="1663" y="1312"/>
                    <a:pt x="1650" y="1285"/>
                    <a:pt x="1640" y="1258"/>
                  </a:cubicBezTo>
                  <a:cubicBezTo>
                    <a:pt x="1665" y="1258"/>
                    <a:pt x="1690" y="1257"/>
                    <a:pt x="1716" y="1255"/>
                  </a:cubicBezTo>
                  <a:cubicBezTo>
                    <a:pt x="1727" y="1280"/>
                    <a:pt x="1740" y="1305"/>
                    <a:pt x="1756" y="1328"/>
                  </a:cubicBezTo>
                  <a:cubicBezTo>
                    <a:pt x="1730" y="1333"/>
                    <a:pt x="1704" y="1337"/>
                    <a:pt x="1679" y="1339"/>
                  </a:cubicBezTo>
                  <a:moveTo>
                    <a:pt x="1768" y="1326"/>
                  </a:moveTo>
                  <a:cubicBezTo>
                    <a:pt x="1752" y="1303"/>
                    <a:pt x="1739" y="1279"/>
                    <a:pt x="1728" y="1254"/>
                  </a:cubicBezTo>
                  <a:cubicBezTo>
                    <a:pt x="1748" y="1252"/>
                    <a:pt x="1768" y="1250"/>
                    <a:pt x="1788" y="1247"/>
                  </a:cubicBezTo>
                  <a:cubicBezTo>
                    <a:pt x="1800" y="1269"/>
                    <a:pt x="1813" y="1291"/>
                    <a:pt x="1829" y="1311"/>
                  </a:cubicBezTo>
                  <a:cubicBezTo>
                    <a:pt x="1809" y="1317"/>
                    <a:pt x="1788" y="1322"/>
                    <a:pt x="1768" y="1326"/>
                  </a:cubicBezTo>
                  <a:moveTo>
                    <a:pt x="1578" y="1340"/>
                  </a:moveTo>
                  <a:cubicBezTo>
                    <a:pt x="1546" y="1339"/>
                    <a:pt x="1516" y="1335"/>
                    <a:pt x="1487" y="1331"/>
                  </a:cubicBezTo>
                  <a:cubicBezTo>
                    <a:pt x="1473" y="1302"/>
                    <a:pt x="1462" y="1273"/>
                    <a:pt x="1453" y="1243"/>
                  </a:cubicBezTo>
                  <a:cubicBezTo>
                    <a:pt x="1481" y="1248"/>
                    <a:pt x="1511" y="1251"/>
                    <a:pt x="1541" y="1254"/>
                  </a:cubicBezTo>
                  <a:cubicBezTo>
                    <a:pt x="1551" y="1283"/>
                    <a:pt x="1563" y="1312"/>
                    <a:pt x="1578" y="1340"/>
                  </a:cubicBezTo>
                  <a:moveTo>
                    <a:pt x="1841" y="1308"/>
                  </a:moveTo>
                  <a:cubicBezTo>
                    <a:pt x="1825" y="1288"/>
                    <a:pt x="1812" y="1267"/>
                    <a:pt x="1800" y="1245"/>
                  </a:cubicBezTo>
                  <a:cubicBezTo>
                    <a:pt x="1818" y="1242"/>
                    <a:pt x="1837" y="1238"/>
                    <a:pt x="1855" y="1234"/>
                  </a:cubicBezTo>
                  <a:cubicBezTo>
                    <a:pt x="1866" y="1254"/>
                    <a:pt x="1879" y="1272"/>
                    <a:pt x="1895" y="1290"/>
                  </a:cubicBezTo>
                  <a:cubicBezTo>
                    <a:pt x="1877" y="1296"/>
                    <a:pt x="1859" y="1303"/>
                    <a:pt x="1841" y="1308"/>
                  </a:cubicBezTo>
                  <a:moveTo>
                    <a:pt x="2010" y="1303"/>
                  </a:moveTo>
                  <a:cubicBezTo>
                    <a:pt x="1998" y="1297"/>
                    <a:pt x="1984" y="1285"/>
                    <a:pt x="1972" y="1269"/>
                  </a:cubicBezTo>
                  <a:cubicBezTo>
                    <a:pt x="1984" y="1263"/>
                    <a:pt x="1997" y="1256"/>
                    <a:pt x="2010" y="1249"/>
                  </a:cubicBezTo>
                  <a:cubicBezTo>
                    <a:pt x="2011" y="1248"/>
                    <a:pt x="2011" y="1248"/>
                    <a:pt x="2011" y="1248"/>
                  </a:cubicBezTo>
                  <a:cubicBezTo>
                    <a:pt x="2012" y="1247"/>
                    <a:pt x="2016" y="1242"/>
                    <a:pt x="2022" y="1234"/>
                  </a:cubicBezTo>
                  <a:cubicBezTo>
                    <a:pt x="2028" y="1243"/>
                    <a:pt x="2034" y="1250"/>
                    <a:pt x="2041" y="1255"/>
                  </a:cubicBezTo>
                  <a:cubicBezTo>
                    <a:pt x="2031" y="1276"/>
                    <a:pt x="2023" y="1292"/>
                    <a:pt x="2020" y="1296"/>
                  </a:cubicBezTo>
                  <a:cubicBezTo>
                    <a:pt x="2017" y="1299"/>
                    <a:pt x="2014" y="1301"/>
                    <a:pt x="2010" y="1303"/>
                  </a:cubicBezTo>
                  <a:moveTo>
                    <a:pt x="1906" y="1285"/>
                  </a:moveTo>
                  <a:cubicBezTo>
                    <a:pt x="1891" y="1268"/>
                    <a:pt x="1878" y="1250"/>
                    <a:pt x="1867" y="1232"/>
                  </a:cubicBezTo>
                  <a:cubicBezTo>
                    <a:pt x="1887" y="1227"/>
                    <a:pt x="1907" y="1221"/>
                    <a:pt x="1927" y="1215"/>
                  </a:cubicBezTo>
                  <a:cubicBezTo>
                    <a:pt x="1935" y="1234"/>
                    <a:pt x="1944" y="1250"/>
                    <a:pt x="1954" y="1264"/>
                  </a:cubicBezTo>
                  <a:cubicBezTo>
                    <a:pt x="1938" y="1272"/>
                    <a:pt x="1922" y="1279"/>
                    <a:pt x="1906" y="1285"/>
                  </a:cubicBezTo>
                  <a:moveTo>
                    <a:pt x="1964" y="1259"/>
                  </a:moveTo>
                  <a:cubicBezTo>
                    <a:pt x="1955" y="1246"/>
                    <a:pt x="1946" y="1230"/>
                    <a:pt x="1938" y="1212"/>
                  </a:cubicBezTo>
                  <a:cubicBezTo>
                    <a:pt x="1956" y="1206"/>
                    <a:pt x="1974" y="1199"/>
                    <a:pt x="1993" y="1192"/>
                  </a:cubicBezTo>
                  <a:cubicBezTo>
                    <a:pt x="1993" y="1192"/>
                    <a:pt x="1995" y="1190"/>
                    <a:pt x="1998" y="1188"/>
                  </a:cubicBezTo>
                  <a:cubicBezTo>
                    <a:pt x="2004" y="1201"/>
                    <a:pt x="2010" y="1213"/>
                    <a:pt x="2016" y="1224"/>
                  </a:cubicBezTo>
                  <a:cubicBezTo>
                    <a:pt x="2010" y="1232"/>
                    <a:pt x="2005" y="1237"/>
                    <a:pt x="2004" y="1239"/>
                  </a:cubicBezTo>
                  <a:cubicBezTo>
                    <a:pt x="1990" y="1246"/>
                    <a:pt x="1977" y="1253"/>
                    <a:pt x="1964" y="1259"/>
                  </a:cubicBezTo>
                  <a:moveTo>
                    <a:pt x="2060" y="1251"/>
                  </a:moveTo>
                  <a:cubicBezTo>
                    <a:pt x="2058" y="1251"/>
                    <a:pt x="2057" y="1251"/>
                    <a:pt x="2055" y="1250"/>
                  </a:cubicBezTo>
                  <a:cubicBezTo>
                    <a:pt x="2064" y="1228"/>
                    <a:pt x="2073" y="1202"/>
                    <a:pt x="2078" y="1175"/>
                  </a:cubicBezTo>
                  <a:cubicBezTo>
                    <a:pt x="2077" y="1203"/>
                    <a:pt x="2071" y="1229"/>
                    <a:pt x="2063" y="1251"/>
                  </a:cubicBezTo>
                  <a:cubicBezTo>
                    <a:pt x="2062" y="1251"/>
                    <a:pt x="2062" y="1251"/>
                    <a:pt x="2062" y="1251"/>
                  </a:cubicBezTo>
                  <a:cubicBezTo>
                    <a:pt x="2061" y="1251"/>
                    <a:pt x="2061" y="1251"/>
                    <a:pt x="2061" y="1251"/>
                  </a:cubicBezTo>
                  <a:cubicBezTo>
                    <a:pt x="2061" y="1251"/>
                    <a:pt x="2060" y="1251"/>
                    <a:pt x="2060" y="1251"/>
                  </a:cubicBezTo>
                  <a:moveTo>
                    <a:pt x="1704" y="1164"/>
                  </a:moveTo>
                  <a:cubicBezTo>
                    <a:pt x="1721" y="1164"/>
                    <a:pt x="1738" y="1163"/>
                    <a:pt x="1755" y="1163"/>
                  </a:cubicBezTo>
                  <a:cubicBezTo>
                    <a:pt x="1762" y="1187"/>
                    <a:pt x="1771" y="1212"/>
                    <a:pt x="1783" y="1236"/>
                  </a:cubicBezTo>
                  <a:cubicBezTo>
                    <a:pt x="1763" y="1238"/>
                    <a:pt x="1743" y="1241"/>
                    <a:pt x="1723" y="1242"/>
                  </a:cubicBezTo>
                  <a:cubicBezTo>
                    <a:pt x="1712" y="1217"/>
                    <a:pt x="1703" y="1190"/>
                    <a:pt x="1696" y="1164"/>
                  </a:cubicBezTo>
                  <a:cubicBezTo>
                    <a:pt x="1699" y="1164"/>
                    <a:pt x="1702" y="1164"/>
                    <a:pt x="1704" y="1164"/>
                  </a:cubicBezTo>
                  <a:moveTo>
                    <a:pt x="1635" y="1246"/>
                  </a:moveTo>
                  <a:cubicBezTo>
                    <a:pt x="1625" y="1218"/>
                    <a:pt x="1617" y="1189"/>
                    <a:pt x="1612" y="1161"/>
                  </a:cubicBezTo>
                  <a:cubicBezTo>
                    <a:pt x="1636" y="1162"/>
                    <a:pt x="1660" y="1163"/>
                    <a:pt x="1685" y="1163"/>
                  </a:cubicBezTo>
                  <a:cubicBezTo>
                    <a:pt x="1691" y="1190"/>
                    <a:pt x="1700" y="1217"/>
                    <a:pt x="1711" y="1243"/>
                  </a:cubicBezTo>
                  <a:cubicBezTo>
                    <a:pt x="1685" y="1245"/>
                    <a:pt x="1660" y="1246"/>
                    <a:pt x="1636" y="1246"/>
                  </a:cubicBezTo>
                  <a:cubicBezTo>
                    <a:pt x="1636" y="1246"/>
                    <a:pt x="1635" y="1246"/>
                    <a:pt x="1635" y="1246"/>
                  </a:cubicBezTo>
                  <a:moveTo>
                    <a:pt x="1795" y="1234"/>
                  </a:moveTo>
                  <a:cubicBezTo>
                    <a:pt x="1783" y="1211"/>
                    <a:pt x="1774" y="1187"/>
                    <a:pt x="1767" y="1162"/>
                  </a:cubicBezTo>
                  <a:cubicBezTo>
                    <a:pt x="1785" y="1162"/>
                    <a:pt x="1804" y="1160"/>
                    <a:pt x="1822" y="1159"/>
                  </a:cubicBezTo>
                  <a:cubicBezTo>
                    <a:pt x="1829" y="1181"/>
                    <a:pt x="1838" y="1202"/>
                    <a:pt x="1849" y="1224"/>
                  </a:cubicBezTo>
                  <a:cubicBezTo>
                    <a:pt x="1831" y="1228"/>
                    <a:pt x="1813" y="1231"/>
                    <a:pt x="1795" y="1234"/>
                  </a:cubicBezTo>
                  <a:moveTo>
                    <a:pt x="1623" y="1246"/>
                  </a:moveTo>
                  <a:cubicBezTo>
                    <a:pt x="1598" y="1246"/>
                    <a:pt x="1574" y="1245"/>
                    <a:pt x="1550" y="1243"/>
                  </a:cubicBezTo>
                  <a:cubicBezTo>
                    <a:pt x="1540" y="1213"/>
                    <a:pt x="1533" y="1183"/>
                    <a:pt x="1527" y="1154"/>
                  </a:cubicBezTo>
                  <a:cubicBezTo>
                    <a:pt x="1551" y="1156"/>
                    <a:pt x="1575" y="1159"/>
                    <a:pt x="1600" y="1160"/>
                  </a:cubicBezTo>
                  <a:cubicBezTo>
                    <a:pt x="1606" y="1189"/>
                    <a:pt x="1613" y="1218"/>
                    <a:pt x="1623" y="1246"/>
                  </a:cubicBezTo>
                  <a:moveTo>
                    <a:pt x="1861" y="1221"/>
                  </a:moveTo>
                  <a:cubicBezTo>
                    <a:pt x="1850" y="1200"/>
                    <a:pt x="1841" y="1179"/>
                    <a:pt x="1834" y="1158"/>
                  </a:cubicBezTo>
                  <a:cubicBezTo>
                    <a:pt x="1857" y="1156"/>
                    <a:pt x="1880" y="1153"/>
                    <a:pt x="1903" y="1149"/>
                  </a:cubicBezTo>
                  <a:cubicBezTo>
                    <a:pt x="1909" y="1169"/>
                    <a:pt x="1915" y="1187"/>
                    <a:pt x="1922" y="1204"/>
                  </a:cubicBezTo>
                  <a:cubicBezTo>
                    <a:pt x="1902" y="1211"/>
                    <a:pt x="1881" y="1216"/>
                    <a:pt x="1861" y="1221"/>
                  </a:cubicBezTo>
                  <a:moveTo>
                    <a:pt x="2045" y="1244"/>
                  </a:moveTo>
                  <a:cubicBezTo>
                    <a:pt x="2040" y="1239"/>
                    <a:pt x="2035" y="1233"/>
                    <a:pt x="2030" y="1225"/>
                  </a:cubicBezTo>
                  <a:cubicBezTo>
                    <a:pt x="2043" y="1206"/>
                    <a:pt x="2060" y="1178"/>
                    <a:pt x="2071" y="1146"/>
                  </a:cubicBezTo>
                  <a:cubicBezTo>
                    <a:pt x="2069" y="1179"/>
                    <a:pt x="2057" y="1215"/>
                    <a:pt x="2045" y="1244"/>
                  </a:cubicBezTo>
                  <a:moveTo>
                    <a:pt x="1537" y="1242"/>
                  </a:moveTo>
                  <a:cubicBezTo>
                    <a:pt x="1507" y="1239"/>
                    <a:pt x="1477" y="1235"/>
                    <a:pt x="1449" y="1231"/>
                  </a:cubicBezTo>
                  <a:cubicBezTo>
                    <a:pt x="1441" y="1201"/>
                    <a:pt x="1434" y="1171"/>
                    <a:pt x="1430" y="1141"/>
                  </a:cubicBezTo>
                  <a:cubicBezTo>
                    <a:pt x="1458" y="1145"/>
                    <a:pt x="1486" y="1149"/>
                    <a:pt x="1516" y="1153"/>
                  </a:cubicBezTo>
                  <a:cubicBezTo>
                    <a:pt x="1521" y="1182"/>
                    <a:pt x="1528" y="1212"/>
                    <a:pt x="1537" y="1242"/>
                  </a:cubicBezTo>
                  <a:moveTo>
                    <a:pt x="1933" y="1201"/>
                  </a:moveTo>
                  <a:cubicBezTo>
                    <a:pt x="1926" y="1184"/>
                    <a:pt x="1920" y="1166"/>
                    <a:pt x="1914" y="1148"/>
                  </a:cubicBezTo>
                  <a:cubicBezTo>
                    <a:pt x="1934" y="1144"/>
                    <a:pt x="1954" y="1141"/>
                    <a:pt x="1974" y="1136"/>
                  </a:cubicBezTo>
                  <a:cubicBezTo>
                    <a:pt x="1974" y="1136"/>
                    <a:pt x="1976" y="1135"/>
                    <a:pt x="1979" y="1134"/>
                  </a:cubicBezTo>
                  <a:cubicBezTo>
                    <a:pt x="1983" y="1149"/>
                    <a:pt x="1988" y="1164"/>
                    <a:pt x="1994" y="1177"/>
                  </a:cubicBezTo>
                  <a:cubicBezTo>
                    <a:pt x="1990" y="1180"/>
                    <a:pt x="1988" y="1181"/>
                    <a:pt x="1988" y="1181"/>
                  </a:cubicBezTo>
                  <a:cubicBezTo>
                    <a:pt x="1969" y="1189"/>
                    <a:pt x="1951" y="1195"/>
                    <a:pt x="1933" y="1201"/>
                  </a:cubicBezTo>
                  <a:moveTo>
                    <a:pt x="2023" y="1214"/>
                  </a:moveTo>
                  <a:cubicBezTo>
                    <a:pt x="2018" y="1205"/>
                    <a:pt x="2012" y="1194"/>
                    <a:pt x="2007" y="1182"/>
                  </a:cubicBezTo>
                  <a:cubicBezTo>
                    <a:pt x="2024" y="1169"/>
                    <a:pt x="2050" y="1146"/>
                    <a:pt x="2065" y="1121"/>
                  </a:cubicBezTo>
                  <a:cubicBezTo>
                    <a:pt x="2059" y="1157"/>
                    <a:pt x="2038" y="1192"/>
                    <a:pt x="2023" y="1214"/>
                  </a:cubicBezTo>
                  <a:moveTo>
                    <a:pt x="2003" y="1170"/>
                  </a:moveTo>
                  <a:cubicBezTo>
                    <a:pt x="1998" y="1158"/>
                    <a:pt x="1994" y="1145"/>
                    <a:pt x="1990" y="1131"/>
                  </a:cubicBezTo>
                  <a:cubicBezTo>
                    <a:pt x="2010" y="1123"/>
                    <a:pt x="2045" y="1108"/>
                    <a:pt x="2066" y="1090"/>
                  </a:cubicBezTo>
                  <a:cubicBezTo>
                    <a:pt x="2060" y="1121"/>
                    <a:pt x="2024" y="1154"/>
                    <a:pt x="2003" y="1170"/>
                  </a:cubicBezTo>
                  <a:moveTo>
                    <a:pt x="1911" y="1136"/>
                  </a:moveTo>
                  <a:cubicBezTo>
                    <a:pt x="1910" y="1132"/>
                    <a:pt x="1909" y="1129"/>
                    <a:pt x="1908" y="1125"/>
                  </a:cubicBezTo>
                  <a:cubicBezTo>
                    <a:pt x="1905" y="1110"/>
                    <a:pt x="1902" y="1095"/>
                    <a:pt x="1900" y="1081"/>
                  </a:cubicBezTo>
                  <a:cubicBezTo>
                    <a:pt x="1918" y="1080"/>
                    <a:pt x="1937" y="1080"/>
                    <a:pt x="1955" y="1080"/>
                  </a:cubicBezTo>
                  <a:cubicBezTo>
                    <a:pt x="1955" y="1080"/>
                    <a:pt x="1960" y="1080"/>
                    <a:pt x="1966" y="1080"/>
                  </a:cubicBezTo>
                  <a:cubicBezTo>
                    <a:pt x="1968" y="1090"/>
                    <a:pt x="1970" y="1099"/>
                    <a:pt x="1972" y="1109"/>
                  </a:cubicBezTo>
                  <a:cubicBezTo>
                    <a:pt x="1973" y="1114"/>
                    <a:pt x="1975" y="1118"/>
                    <a:pt x="1976" y="1123"/>
                  </a:cubicBezTo>
                  <a:cubicBezTo>
                    <a:pt x="1974" y="1124"/>
                    <a:pt x="1973" y="1124"/>
                    <a:pt x="1971" y="1125"/>
                  </a:cubicBezTo>
                  <a:cubicBezTo>
                    <a:pt x="1951" y="1129"/>
                    <a:pt x="1931" y="1133"/>
                    <a:pt x="1911" y="1136"/>
                  </a:cubicBezTo>
                  <a:moveTo>
                    <a:pt x="1830" y="1146"/>
                  </a:moveTo>
                  <a:cubicBezTo>
                    <a:pt x="1824" y="1124"/>
                    <a:pt x="1820" y="1102"/>
                    <a:pt x="1817" y="1080"/>
                  </a:cubicBezTo>
                  <a:cubicBezTo>
                    <a:pt x="1841" y="1080"/>
                    <a:pt x="1865" y="1081"/>
                    <a:pt x="1888" y="1081"/>
                  </a:cubicBezTo>
                  <a:cubicBezTo>
                    <a:pt x="1891" y="1096"/>
                    <a:pt x="1894" y="1112"/>
                    <a:pt x="1897" y="1128"/>
                  </a:cubicBezTo>
                  <a:cubicBezTo>
                    <a:pt x="1898" y="1131"/>
                    <a:pt x="1899" y="1135"/>
                    <a:pt x="1900" y="1138"/>
                  </a:cubicBezTo>
                  <a:cubicBezTo>
                    <a:pt x="1877" y="1141"/>
                    <a:pt x="1854" y="1144"/>
                    <a:pt x="1830" y="1146"/>
                  </a:cubicBezTo>
                  <a:moveTo>
                    <a:pt x="1764" y="1151"/>
                  </a:moveTo>
                  <a:cubicBezTo>
                    <a:pt x="1757" y="1126"/>
                    <a:pt x="1752" y="1101"/>
                    <a:pt x="1749" y="1077"/>
                  </a:cubicBezTo>
                  <a:cubicBezTo>
                    <a:pt x="1768" y="1078"/>
                    <a:pt x="1787" y="1079"/>
                    <a:pt x="1806" y="1079"/>
                  </a:cubicBezTo>
                  <a:cubicBezTo>
                    <a:pt x="1808" y="1102"/>
                    <a:pt x="1813" y="1125"/>
                    <a:pt x="1819" y="1147"/>
                  </a:cubicBezTo>
                  <a:cubicBezTo>
                    <a:pt x="1800" y="1149"/>
                    <a:pt x="1782" y="1150"/>
                    <a:pt x="1764" y="1151"/>
                  </a:cubicBezTo>
                  <a:moveTo>
                    <a:pt x="1708" y="1152"/>
                  </a:moveTo>
                  <a:cubicBezTo>
                    <a:pt x="1703" y="1152"/>
                    <a:pt x="1698" y="1152"/>
                    <a:pt x="1693" y="1152"/>
                  </a:cubicBezTo>
                  <a:cubicBezTo>
                    <a:pt x="1687" y="1125"/>
                    <a:pt x="1683" y="1099"/>
                    <a:pt x="1680" y="1072"/>
                  </a:cubicBezTo>
                  <a:cubicBezTo>
                    <a:pt x="1699" y="1074"/>
                    <a:pt x="1718" y="1075"/>
                    <a:pt x="1738" y="1076"/>
                  </a:cubicBezTo>
                  <a:cubicBezTo>
                    <a:pt x="1741" y="1101"/>
                    <a:pt x="1746" y="1126"/>
                    <a:pt x="1752" y="1151"/>
                  </a:cubicBezTo>
                  <a:cubicBezTo>
                    <a:pt x="1737" y="1152"/>
                    <a:pt x="1723" y="1152"/>
                    <a:pt x="1708" y="1152"/>
                  </a:cubicBezTo>
                  <a:moveTo>
                    <a:pt x="1987" y="1119"/>
                  </a:moveTo>
                  <a:cubicBezTo>
                    <a:pt x="1985" y="1115"/>
                    <a:pt x="1984" y="1110"/>
                    <a:pt x="1983" y="1106"/>
                  </a:cubicBezTo>
                  <a:cubicBezTo>
                    <a:pt x="1981" y="1097"/>
                    <a:pt x="1979" y="1088"/>
                    <a:pt x="1978" y="1080"/>
                  </a:cubicBezTo>
                  <a:cubicBezTo>
                    <a:pt x="1996" y="1080"/>
                    <a:pt x="2022" y="1079"/>
                    <a:pt x="2047" y="1075"/>
                  </a:cubicBezTo>
                  <a:cubicBezTo>
                    <a:pt x="2053" y="1074"/>
                    <a:pt x="2058" y="1073"/>
                    <a:pt x="2063" y="1072"/>
                  </a:cubicBezTo>
                  <a:cubicBezTo>
                    <a:pt x="2062" y="1066"/>
                    <a:pt x="2062" y="1066"/>
                    <a:pt x="2062" y="1066"/>
                  </a:cubicBezTo>
                  <a:cubicBezTo>
                    <a:pt x="2063" y="1066"/>
                    <a:pt x="2063" y="1066"/>
                    <a:pt x="2063" y="1066"/>
                  </a:cubicBezTo>
                  <a:cubicBezTo>
                    <a:pt x="2064" y="1069"/>
                    <a:pt x="2064" y="1071"/>
                    <a:pt x="2065" y="1074"/>
                  </a:cubicBezTo>
                  <a:cubicBezTo>
                    <a:pt x="2049" y="1093"/>
                    <a:pt x="2011" y="1110"/>
                    <a:pt x="1987" y="1119"/>
                  </a:cubicBezTo>
                  <a:moveTo>
                    <a:pt x="1682" y="1152"/>
                  </a:moveTo>
                  <a:cubicBezTo>
                    <a:pt x="1657" y="1151"/>
                    <a:pt x="1633" y="1150"/>
                    <a:pt x="1609" y="1149"/>
                  </a:cubicBezTo>
                  <a:cubicBezTo>
                    <a:pt x="1604" y="1121"/>
                    <a:pt x="1601" y="1093"/>
                    <a:pt x="1599" y="1066"/>
                  </a:cubicBezTo>
                  <a:cubicBezTo>
                    <a:pt x="1622" y="1068"/>
                    <a:pt x="1645" y="1070"/>
                    <a:pt x="1669" y="1072"/>
                  </a:cubicBezTo>
                  <a:cubicBezTo>
                    <a:pt x="1671" y="1098"/>
                    <a:pt x="1676" y="1125"/>
                    <a:pt x="1682" y="1152"/>
                  </a:cubicBezTo>
                  <a:moveTo>
                    <a:pt x="1598" y="1148"/>
                  </a:moveTo>
                  <a:cubicBezTo>
                    <a:pt x="1573" y="1146"/>
                    <a:pt x="1549" y="1144"/>
                    <a:pt x="1525" y="1142"/>
                  </a:cubicBezTo>
                  <a:cubicBezTo>
                    <a:pt x="1521" y="1113"/>
                    <a:pt x="1518" y="1085"/>
                    <a:pt x="1516" y="1057"/>
                  </a:cubicBezTo>
                  <a:cubicBezTo>
                    <a:pt x="1540" y="1059"/>
                    <a:pt x="1563" y="1062"/>
                    <a:pt x="1588" y="1064"/>
                  </a:cubicBezTo>
                  <a:cubicBezTo>
                    <a:pt x="1590" y="1092"/>
                    <a:pt x="1593" y="1120"/>
                    <a:pt x="1598" y="1148"/>
                  </a:cubicBezTo>
                  <a:moveTo>
                    <a:pt x="1514" y="1140"/>
                  </a:moveTo>
                  <a:cubicBezTo>
                    <a:pt x="1484" y="1137"/>
                    <a:pt x="1456" y="1133"/>
                    <a:pt x="1429" y="1129"/>
                  </a:cubicBezTo>
                  <a:cubicBezTo>
                    <a:pt x="1425" y="1100"/>
                    <a:pt x="1424" y="1072"/>
                    <a:pt x="1423" y="1045"/>
                  </a:cubicBezTo>
                  <a:cubicBezTo>
                    <a:pt x="1449" y="1049"/>
                    <a:pt x="1477" y="1052"/>
                    <a:pt x="1505" y="1055"/>
                  </a:cubicBezTo>
                  <a:cubicBezTo>
                    <a:pt x="1506" y="1083"/>
                    <a:pt x="1509" y="1112"/>
                    <a:pt x="1514" y="1140"/>
                  </a:cubicBezTo>
                  <a:moveTo>
                    <a:pt x="1976" y="1068"/>
                  </a:moveTo>
                  <a:cubicBezTo>
                    <a:pt x="1974" y="1055"/>
                    <a:pt x="1972" y="1043"/>
                    <a:pt x="1971" y="1032"/>
                  </a:cubicBezTo>
                  <a:cubicBezTo>
                    <a:pt x="1989" y="1038"/>
                    <a:pt x="2014" y="1048"/>
                    <a:pt x="2044" y="1063"/>
                  </a:cubicBezTo>
                  <a:cubicBezTo>
                    <a:pt x="2019" y="1067"/>
                    <a:pt x="1993" y="1068"/>
                    <a:pt x="1976" y="1068"/>
                  </a:cubicBezTo>
                  <a:moveTo>
                    <a:pt x="1898" y="1069"/>
                  </a:moveTo>
                  <a:cubicBezTo>
                    <a:pt x="1896" y="1051"/>
                    <a:pt x="1895" y="1035"/>
                    <a:pt x="1895" y="1019"/>
                  </a:cubicBezTo>
                  <a:cubicBezTo>
                    <a:pt x="1895" y="1018"/>
                    <a:pt x="1895" y="1017"/>
                    <a:pt x="1895" y="1016"/>
                  </a:cubicBezTo>
                  <a:cubicBezTo>
                    <a:pt x="1909" y="1018"/>
                    <a:pt x="1923" y="1020"/>
                    <a:pt x="1937" y="1023"/>
                  </a:cubicBezTo>
                  <a:cubicBezTo>
                    <a:pt x="1937" y="1023"/>
                    <a:pt x="1945" y="1024"/>
                    <a:pt x="1960" y="1029"/>
                  </a:cubicBezTo>
                  <a:cubicBezTo>
                    <a:pt x="1961" y="1041"/>
                    <a:pt x="1962" y="1055"/>
                    <a:pt x="1964" y="1068"/>
                  </a:cubicBezTo>
                  <a:cubicBezTo>
                    <a:pt x="1959" y="1068"/>
                    <a:pt x="1955" y="1068"/>
                    <a:pt x="1955" y="1068"/>
                  </a:cubicBezTo>
                  <a:cubicBezTo>
                    <a:pt x="1936" y="1068"/>
                    <a:pt x="1917" y="1069"/>
                    <a:pt x="1898" y="1069"/>
                  </a:cubicBezTo>
                  <a:moveTo>
                    <a:pt x="1887" y="1069"/>
                  </a:moveTo>
                  <a:cubicBezTo>
                    <a:pt x="1863" y="1069"/>
                    <a:pt x="1839" y="1068"/>
                    <a:pt x="1816" y="1068"/>
                  </a:cubicBezTo>
                  <a:cubicBezTo>
                    <a:pt x="1814" y="1049"/>
                    <a:pt x="1813" y="1031"/>
                    <a:pt x="1813" y="1013"/>
                  </a:cubicBezTo>
                  <a:cubicBezTo>
                    <a:pt x="1813" y="1009"/>
                    <a:pt x="1813" y="1006"/>
                    <a:pt x="1813" y="1002"/>
                  </a:cubicBezTo>
                  <a:cubicBezTo>
                    <a:pt x="1837" y="1006"/>
                    <a:pt x="1860" y="1010"/>
                    <a:pt x="1884" y="1014"/>
                  </a:cubicBezTo>
                  <a:cubicBezTo>
                    <a:pt x="1884" y="1015"/>
                    <a:pt x="1884" y="1017"/>
                    <a:pt x="1884" y="1018"/>
                  </a:cubicBezTo>
                  <a:cubicBezTo>
                    <a:pt x="1884" y="1034"/>
                    <a:pt x="1885" y="1051"/>
                    <a:pt x="1887" y="1069"/>
                  </a:cubicBezTo>
                  <a:moveTo>
                    <a:pt x="2049" y="993"/>
                  </a:moveTo>
                  <a:cubicBezTo>
                    <a:pt x="2030" y="993"/>
                    <a:pt x="2030" y="993"/>
                    <a:pt x="2030" y="993"/>
                  </a:cubicBezTo>
                  <a:cubicBezTo>
                    <a:pt x="2038" y="1006"/>
                    <a:pt x="2045" y="1019"/>
                    <a:pt x="2051" y="1033"/>
                  </a:cubicBezTo>
                  <a:cubicBezTo>
                    <a:pt x="2043" y="1019"/>
                    <a:pt x="2035" y="1006"/>
                    <a:pt x="2026" y="993"/>
                  </a:cubicBezTo>
                  <a:cubicBezTo>
                    <a:pt x="2007" y="993"/>
                    <a:pt x="2007" y="993"/>
                    <a:pt x="2007" y="993"/>
                  </a:cubicBezTo>
                  <a:cubicBezTo>
                    <a:pt x="2014" y="1001"/>
                    <a:pt x="2021" y="1010"/>
                    <a:pt x="2028" y="1020"/>
                  </a:cubicBezTo>
                  <a:cubicBezTo>
                    <a:pt x="2017" y="1009"/>
                    <a:pt x="2007" y="1000"/>
                    <a:pt x="1997" y="993"/>
                  </a:cubicBezTo>
                  <a:cubicBezTo>
                    <a:pt x="1977" y="993"/>
                    <a:pt x="1977" y="993"/>
                    <a:pt x="1977" y="993"/>
                  </a:cubicBezTo>
                  <a:cubicBezTo>
                    <a:pt x="1995" y="1005"/>
                    <a:pt x="2015" y="1022"/>
                    <a:pt x="2038" y="1047"/>
                  </a:cubicBezTo>
                  <a:cubicBezTo>
                    <a:pt x="2010" y="1033"/>
                    <a:pt x="1987" y="1025"/>
                    <a:pt x="1970" y="1019"/>
                  </a:cubicBezTo>
                  <a:cubicBezTo>
                    <a:pt x="1970" y="1014"/>
                    <a:pt x="1970" y="1008"/>
                    <a:pt x="1970" y="1003"/>
                  </a:cubicBezTo>
                  <a:cubicBezTo>
                    <a:pt x="1970" y="999"/>
                    <a:pt x="1970" y="996"/>
                    <a:pt x="1970" y="993"/>
                  </a:cubicBezTo>
                  <a:cubicBezTo>
                    <a:pt x="1959" y="993"/>
                    <a:pt x="1959" y="993"/>
                    <a:pt x="1959" y="993"/>
                  </a:cubicBezTo>
                  <a:cubicBezTo>
                    <a:pt x="1959" y="996"/>
                    <a:pt x="1959" y="999"/>
                    <a:pt x="1959" y="1002"/>
                  </a:cubicBezTo>
                  <a:cubicBezTo>
                    <a:pt x="1959" y="1006"/>
                    <a:pt x="1959" y="1011"/>
                    <a:pt x="1959" y="1016"/>
                  </a:cubicBezTo>
                  <a:cubicBezTo>
                    <a:pt x="1946" y="1012"/>
                    <a:pt x="1939" y="1011"/>
                    <a:pt x="1938" y="1011"/>
                  </a:cubicBezTo>
                  <a:cubicBezTo>
                    <a:pt x="1924" y="1008"/>
                    <a:pt x="1910" y="1006"/>
                    <a:pt x="1896" y="1004"/>
                  </a:cubicBezTo>
                  <a:cubicBezTo>
                    <a:pt x="1896" y="1000"/>
                    <a:pt x="1896" y="996"/>
                    <a:pt x="1896" y="993"/>
                  </a:cubicBezTo>
                  <a:cubicBezTo>
                    <a:pt x="1885" y="993"/>
                    <a:pt x="1885" y="993"/>
                    <a:pt x="1885" y="993"/>
                  </a:cubicBezTo>
                  <a:cubicBezTo>
                    <a:pt x="1884" y="996"/>
                    <a:pt x="1884" y="999"/>
                    <a:pt x="1884" y="1002"/>
                  </a:cubicBezTo>
                  <a:cubicBezTo>
                    <a:pt x="1867" y="999"/>
                    <a:pt x="1849" y="996"/>
                    <a:pt x="1832" y="993"/>
                  </a:cubicBezTo>
                  <a:cubicBezTo>
                    <a:pt x="1753" y="993"/>
                    <a:pt x="1753" y="993"/>
                    <a:pt x="1753" y="993"/>
                  </a:cubicBezTo>
                  <a:cubicBezTo>
                    <a:pt x="1769" y="995"/>
                    <a:pt x="1785" y="998"/>
                    <a:pt x="1802" y="1000"/>
                  </a:cubicBezTo>
                  <a:cubicBezTo>
                    <a:pt x="1802" y="1004"/>
                    <a:pt x="1802" y="1009"/>
                    <a:pt x="1802" y="1013"/>
                  </a:cubicBezTo>
                  <a:cubicBezTo>
                    <a:pt x="1802" y="1030"/>
                    <a:pt x="1802" y="1049"/>
                    <a:pt x="1804" y="1067"/>
                  </a:cubicBezTo>
                  <a:cubicBezTo>
                    <a:pt x="1785" y="1067"/>
                    <a:pt x="1767" y="1066"/>
                    <a:pt x="1748" y="1065"/>
                  </a:cubicBezTo>
                  <a:cubicBezTo>
                    <a:pt x="1745" y="1040"/>
                    <a:pt x="1744" y="1016"/>
                    <a:pt x="1744" y="993"/>
                  </a:cubicBezTo>
                  <a:cubicBezTo>
                    <a:pt x="1733" y="993"/>
                    <a:pt x="1733" y="993"/>
                    <a:pt x="1733" y="993"/>
                  </a:cubicBezTo>
                  <a:cubicBezTo>
                    <a:pt x="1733" y="1016"/>
                    <a:pt x="1734" y="1040"/>
                    <a:pt x="1736" y="1064"/>
                  </a:cubicBezTo>
                  <a:cubicBezTo>
                    <a:pt x="1717" y="1063"/>
                    <a:pt x="1698" y="1062"/>
                    <a:pt x="1679" y="1060"/>
                  </a:cubicBezTo>
                  <a:cubicBezTo>
                    <a:pt x="1676" y="1037"/>
                    <a:pt x="1675" y="1015"/>
                    <a:pt x="1675" y="993"/>
                  </a:cubicBezTo>
                  <a:cubicBezTo>
                    <a:pt x="1664" y="993"/>
                    <a:pt x="1664" y="993"/>
                    <a:pt x="1664" y="993"/>
                  </a:cubicBezTo>
                  <a:cubicBezTo>
                    <a:pt x="1664" y="1015"/>
                    <a:pt x="1665" y="1037"/>
                    <a:pt x="1667" y="1059"/>
                  </a:cubicBezTo>
                  <a:cubicBezTo>
                    <a:pt x="1644" y="1058"/>
                    <a:pt x="1621" y="1056"/>
                    <a:pt x="1598" y="1053"/>
                  </a:cubicBezTo>
                  <a:cubicBezTo>
                    <a:pt x="1598" y="1039"/>
                    <a:pt x="1597" y="1024"/>
                    <a:pt x="1597" y="1009"/>
                  </a:cubicBezTo>
                  <a:cubicBezTo>
                    <a:pt x="1597" y="1004"/>
                    <a:pt x="1597" y="998"/>
                    <a:pt x="1597" y="993"/>
                  </a:cubicBezTo>
                  <a:cubicBezTo>
                    <a:pt x="1586" y="993"/>
                    <a:pt x="1586" y="993"/>
                    <a:pt x="1586" y="993"/>
                  </a:cubicBezTo>
                  <a:cubicBezTo>
                    <a:pt x="1586" y="999"/>
                    <a:pt x="1586" y="1004"/>
                    <a:pt x="1586" y="1010"/>
                  </a:cubicBezTo>
                  <a:cubicBezTo>
                    <a:pt x="1586" y="1024"/>
                    <a:pt x="1586" y="1038"/>
                    <a:pt x="1587" y="1052"/>
                  </a:cubicBezTo>
                  <a:cubicBezTo>
                    <a:pt x="1563" y="1050"/>
                    <a:pt x="1539" y="1047"/>
                    <a:pt x="1516" y="1045"/>
                  </a:cubicBezTo>
                  <a:cubicBezTo>
                    <a:pt x="1515" y="1032"/>
                    <a:pt x="1515" y="1020"/>
                    <a:pt x="1515" y="1008"/>
                  </a:cubicBezTo>
                  <a:cubicBezTo>
                    <a:pt x="1515" y="1003"/>
                    <a:pt x="1515" y="998"/>
                    <a:pt x="1515" y="993"/>
                  </a:cubicBezTo>
                  <a:cubicBezTo>
                    <a:pt x="1504" y="993"/>
                    <a:pt x="1504" y="993"/>
                    <a:pt x="1504" y="993"/>
                  </a:cubicBezTo>
                  <a:cubicBezTo>
                    <a:pt x="1504" y="998"/>
                    <a:pt x="1504" y="1003"/>
                    <a:pt x="1504" y="1008"/>
                  </a:cubicBezTo>
                  <a:cubicBezTo>
                    <a:pt x="1504" y="1020"/>
                    <a:pt x="1504" y="1032"/>
                    <a:pt x="1504" y="1043"/>
                  </a:cubicBezTo>
                  <a:cubicBezTo>
                    <a:pt x="1476" y="1040"/>
                    <a:pt x="1449" y="1036"/>
                    <a:pt x="1423" y="1033"/>
                  </a:cubicBezTo>
                  <a:cubicBezTo>
                    <a:pt x="1423" y="1019"/>
                    <a:pt x="1424" y="1006"/>
                    <a:pt x="1425" y="993"/>
                  </a:cubicBezTo>
                  <a:cubicBezTo>
                    <a:pt x="1413" y="993"/>
                    <a:pt x="1413" y="993"/>
                    <a:pt x="1413" y="993"/>
                  </a:cubicBezTo>
                  <a:cubicBezTo>
                    <a:pt x="1413" y="1006"/>
                    <a:pt x="1412" y="1018"/>
                    <a:pt x="1412" y="1031"/>
                  </a:cubicBezTo>
                  <a:cubicBezTo>
                    <a:pt x="1407" y="1031"/>
                    <a:pt x="1401" y="1030"/>
                    <a:pt x="1395" y="1029"/>
                  </a:cubicBezTo>
                  <a:cubicBezTo>
                    <a:pt x="1395" y="1041"/>
                    <a:pt x="1395" y="1041"/>
                    <a:pt x="1395" y="1041"/>
                  </a:cubicBezTo>
                  <a:cubicBezTo>
                    <a:pt x="1401" y="1042"/>
                    <a:pt x="1406" y="1043"/>
                    <a:pt x="1412" y="1043"/>
                  </a:cubicBezTo>
                  <a:cubicBezTo>
                    <a:pt x="1412" y="1071"/>
                    <a:pt x="1414" y="1099"/>
                    <a:pt x="1417" y="1127"/>
                  </a:cubicBezTo>
                  <a:cubicBezTo>
                    <a:pt x="1410" y="1126"/>
                    <a:pt x="1403" y="1125"/>
                    <a:pt x="1395" y="1123"/>
                  </a:cubicBezTo>
                  <a:cubicBezTo>
                    <a:pt x="1395" y="1135"/>
                    <a:pt x="1395" y="1135"/>
                    <a:pt x="1395" y="1135"/>
                  </a:cubicBezTo>
                  <a:cubicBezTo>
                    <a:pt x="1403" y="1137"/>
                    <a:pt x="1411" y="1138"/>
                    <a:pt x="1419" y="1139"/>
                  </a:cubicBezTo>
                  <a:cubicBezTo>
                    <a:pt x="1423" y="1169"/>
                    <a:pt x="1429" y="1199"/>
                    <a:pt x="1437" y="1229"/>
                  </a:cubicBezTo>
                  <a:cubicBezTo>
                    <a:pt x="1423" y="1226"/>
                    <a:pt x="1409" y="1224"/>
                    <a:pt x="1395" y="1221"/>
                  </a:cubicBezTo>
                  <a:cubicBezTo>
                    <a:pt x="1395" y="1233"/>
                    <a:pt x="1395" y="1233"/>
                    <a:pt x="1395" y="1233"/>
                  </a:cubicBezTo>
                  <a:cubicBezTo>
                    <a:pt x="1410" y="1236"/>
                    <a:pt x="1425" y="1239"/>
                    <a:pt x="1440" y="1241"/>
                  </a:cubicBezTo>
                  <a:cubicBezTo>
                    <a:pt x="1449" y="1271"/>
                    <a:pt x="1460" y="1300"/>
                    <a:pt x="1473" y="1329"/>
                  </a:cubicBezTo>
                  <a:cubicBezTo>
                    <a:pt x="1446" y="1324"/>
                    <a:pt x="1420" y="1318"/>
                    <a:pt x="1395" y="1311"/>
                  </a:cubicBezTo>
                  <a:cubicBezTo>
                    <a:pt x="1395" y="1323"/>
                    <a:pt x="1395" y="1323"/>
                    <a:pt x="1395" y="1323"/>
                  </a:cubicBezTo>
                  <a:cubicBezTo>
                    <a:pt x="1422" y="1330"/>
                    <a:pt x="1450" y="1337"/>
                    <a:pt x="1480" y="1342"/>
                  </a:cubicBezTo>
                  <a:cubicBezTo>
                    <a:pt x="1495" y="1373"/>
                    <a:pt x="1514" y="1405"/>
                    <a:pt x="1537" y="1435"/>
                  </a:cubicBezTo>
                  <a:cubicBezTo>
                    <a:pt x="1508" y="1432"/>
                    <a:pt x="1480" y="1428"/>
                    <a:pt x="1454" y="1422"/>
                  </a:cubicBezTo>
                  <a:cubicBezTo>
                    <a:pt x="1431" y="1390"/>
                    <a:pt x="1411" y="1358"/>
                    <a:pt x="1395" y="1326"/>
                  </a:cubicBezTo>
                  <a:cubicBezTo>
                    <a:pt x="1395" y="1351"/>
                    <a:pt x="1395" y="1351"/>
                    <a:pt x="1395" y="1351"/>
                  </a:cubicBezTo>
                  <a:cubicBezTo>
                    <a:pt x="1407" y="1373"/>
                    <a:pt x="1421" y="1396"/>
                    <a:pt x="1437" y="1418"/>
                  </a:cubicBezTo>
                  <a:cubicBezTo>
                    <a:pt x="1422" y="1414"/>
                    <a:pt x="1409" y="1411"/>
                    <a:pt x="1395" y="1406"/>
                  </a:cubicBezTo>
                  <a:cubicBezTo>
                    <a:pt x="1395" y="1420"/>
                    <a:pt x="1395" y="1420"/>
                    <a:pt x="1395" y="1420"/>
                  </a:cubicBezTo>
                  <a:cubicBezTo>
                    <a:pt x="1411" y="1425"/>
                    <a:pt x="1427" y="1429"/>
                    <a:pt x="1444" y="1433"/>
                  </a:cubicBezTo>
                  <a:cubicBezTo>
                    <a:pt x="1445" y="1433"/>
                    <a:pt x="1447" y="1434"/>
                    <a:pt x="1448" y="1434"/>
                  </a:cubicBezTo>
                  <a:cubicBezTo>
                    <a:pt x="1462" y="1452"/>
                    <a:pt x="1477" y="1471"/>
                    <a:pt x="1493" y="1489"/>
                  </a:cubicBezTo>
                  <a:cubicBezTo>
                    <a:pt x="1509" y="1489"/>
                    <a:pt x="1509" y="1489"/>
                    <a:pt x="1509" y="1489"/>
                  </a:cubicBezTo>
                  <a:cubicBezTo>
                    <a:pt x="1493" y="1472"/>
                    <a:pt x="1479" y="1455"/>
                    <a:pt x="1465" y="1438"/>
                  </a:cubicBezTo>
                  <a:cubicBezTo>
                    <a:pt x="1491" y="1443"/>
                    <a:pt x="1518" y="1446"/>
                    <a:pt x="1547" y="1449"/>
                  </a:cubicBezTo>
                  <a:cubicBezTo>
                    <a:pt x="1558" y="1462"/>
                    <a:pt x="1570" y="1476"/>
                    <a:pt x="1582" y="1489"/>
                  </a:cubicBezTo>
                  <a:cubicBezTo>
                    <a:pt x="1598" y="1489"/>
                    <a:pt x="1598" y="1489"/>
                    <a:pt x="1598" y="1489"/>
                  </a:cubicBezTo>
                  <a:cubicBezTo>
                    <a:pt x="1585" y="1476"/>
                    <a:pt x="1574" y="1463"/>
                    <a:pt x="1563" y="1450"/>
                  </a:cubicBezTo>
                  <a:cubicBezTo>
                    <a:pt x="1573" y="1450"/>
                    <a:pt x="1584" y="1450"/>
                    <a:pt x="1595" y="1450"/>
                  </a:cubicBezTo>
                  <a:cubicBezTo>
                    <a:pt x="1612" y="1450"/>
                    <a:pt x="1631" y="1450"/>
                    <a:pt x="1650" y="1448"/>
                  </a:cubicBezTo>
                  <a:cubicBezTo>
                    <a:pt x="1661" y="1462"/>
                    <a:pt x="1674" y="1476"/>
                    <a:pt x="1687" y="1489"/>
                  </a:cubicBezTo>
                  <a:cubicBezTo>
                    <a:pt x="1704" y="1489"/>
                    <a:pt x="1704" y="1489"/>
                    <a:pt x="1704" y="1489"/>
                  </a:cubicBezTo>
                  <a:cubicBezTo>
                    <a:pt x="1690" y="1475"/>
                    <a:pt x="1676" y="1461"/>
                    <a:pt x="1664" y="1447"/>
                  </a:cubicBezTo>
                  <a:cubicBezTo>
                    <a:pt x="1676" y="1446"/>
                    <a:pt x="1688" y="1444"/>
                    <a:pt x="1700" y="1443"/>
                  </a:cubicBezTo>
                  <a:cubicBezTo>
                    <a:pt x="1712" y="1441"/>
                    <a:pt x="1725" y="1438"/>
                    <a:pt x="1737" y="1436"/>
                  </a:cubicBezTo>
                  <a:cubicBezTo>
                    <a:pt x="1751" y="1451"/>
                    <a:pt x="1767" y="1465"/>
                    <a:pt x="1783" y="1479"/>
                  </a:cubicBezTo>
                  <a:cubicBezTo>
                    <a:pt x="1773" y="1482"/>
                    <a:pt x="1762" y="1486"/>
                    <a:pt x="1752" y="1489"/>
                  </a:cubicBezTo>
                  <a:cubicBezTo>
                    <a:pt x="1790" y="1489"/>
                    <a:pt x="1790" y="1489"/>
                    <a:pt x="1790" y="1489"/>
                  </a:cubicBezTo>
                  <a:cubicBezTo>
                    <a:pt x="1900" y="1450"/>
                    <a:pt x="1968" y="1389"/>
                    <a:pt x="1974" y="1383"/>
                  </a:cubicBezTo>
                  <a:cubicBezTo>
                    <a:pt x="1976" y="1382"/>
                    <a:pt x="1983" y="1377"/>
                    <a:pt x="1993" y="1368"/>
                  </a:cubicBezTo>
                  <a:cubicBezTo>
                    <a:pt x="1994" y="1369"/>
                    <a:pt x="1995" y="1369"/>
                    <a:pt x="1996" y="1370"/>
                  </a:cubicBezTo>
                  <a:cubicBezTo>
                    <a:pt x="1999" y="1363"/>
                    <a:pt x="1999" y="1363"/>
                    <a:pt x="1999" y="1363"/>
                  </a:cubicBezTo>
                  <a:cubicBezTo>
                    <a:pt x="2011" y="1352"/>
                    <a:pt x="2026" y="1336"/>
                    <a:pt x="2040" y="1317"/>
                  </a:cubicBezTo>
                  <a:cubicBezTo>
                    <a:pt x="2069" y="1307"/>
                    <a:pt x="2086" y="1268"/>
                    <a:pt x="2090" y="1214"/>
                  </a:cubicBezTo>
                  <a:cubicBezTo>
                    <a:pt x="2091" y="1205"/>
                    <a:pt x="2092" y="1197"/>
                    <a:pt x="2092" y="1187"/>
                  </a:cubicBezTo>
                  <a:cubicBezTo>
                    <a:pt x="2092" y="1176"/>
                    <a:pt x="2091" y="1163"/>
                    <a:pt x="2090" y="1150"/>
                  </a:cubicBezTo>
                  <a:cubicBezTo>
                    <a:pt x="2089" y="1135"/>
                    <a:pt x="2088" y="1119"/>
                    <a:pt x="2085" y="1102"/>
                  </a:cubicBezTo>
                  <a:cubicBezTo>
                    <a:pt x="2083" y="1093"/>
                    <a:pt x="2081" y="1084"/>
                    <a:pt x="2078" y="1075"/>
                  </a:cubicBezTo>
                  <a:cubicBezTo>
                    <a:pt x="2080" y="1073"/>
                    <a:pt x="2081" y="1071"/>
                    <a:pt x="2082" y="1069"/>
                  </a:cubicBezTo>
                  <a:cubicBezTo>
                    <a:pt x="2076" y="1067"/>
                    <a:pt x="2076" y="1067"/>
                    <a:pt x="2076" y="1067"/>
                  </a:cubicBezTo>
                  <a:cubicBezTo>
                    <a:pt x="2074" y="1059"/>
                    <a:pt x="2071" y="1052"/>
                    <a:pt x="2068" y="1045"/>
                  </a:cubicBezTo>
                  <a:cubicBezTo>
                    <a:pt x="2068" y="1044"/>
                    <a:pt x="2068" y="1043"/>
                    <a:pt x="2068" y="1042"/>
                  </a:cubicBezTo>
                  <a:cubicBezTo>
                    <a:pt x="2067" y="1039"/>
                    <a:pt x="2065" y="1036"/>
                    <a:pt x="2064" y="1032"/>
                  </a:cubicBezTo>
                  <a:cubicBezTo>
                    <a:pt x="2063" y="1027"/>
                    <a:pt x="2061" y="1023"/>
                    <a:pt x="2059" y="1018"/>
                  </a:cubicBezTo>
                  <a:cubicBezTo>
                    <a:pt x="2059" y="1017"/>
                    <a:pt x="2058" y="1016"/>
                    <a:pt x="2058" y="1015"/>
                  </a:cubicBezTo>
                  <a:cubicBezTo>
                    <a:pt x="2055" y="1007"/>
                    <a:pt x="2052" y="1000"/>
                    <a:pt x="2049" y="993"/>
                  </a:cubicBezTo>
                  <a:moveTo>
                    <a:pt x="697" y="969"/>
                  </a:moveTo>
                  <a:cubicBezTo>
                    <a:pt x="697" y="993"/>
                    <a:pt x="697" y="993"/>
                    <a:pt x="697" y="993"/>
                  </a:cubicBezTo>
                  <a:cubicBezTo>
                    <a:pt x="702" y="993"/>
                    <a:pt x="702" y="993"/>
                    <a:pt x="702" y="993"/>
                  </a:cubicBezTo>
                  <a:cubicBezTo>
                    <a:pt x="700" y="985"/>
                    <a:pt x="698" y="977"/>
                    <a:pt x="697" y="969"/>
                  </a:cubicBezTo>
                  <a:moveTo>
                    <a:pt x="1126" y="974"/>
                  </a:moveTo>
                  <a:cubicBezTo>
                    <a:pt x="1119" y="972"/>
                    <a:pt x="1110" y="971"/>
                    <a:pt x="1096" y="970"/>
                  </a:cubicBezTo>
                  <a:cubicBezTo>
                    <a:pt x="1095" y="958"/>
                    <a:pt x="1095" y="947"/>
                    <a:pt x="1095" y="935"/>
                  </a:cubicBezTo>
                  <a:cubicBezTo>
                    <a:pt x="1112" y="938"/>
                    <a:pt x="1122" y="941"/>
                    <a:pt x="1128" y="944"/>
                  </a:cubicBezTo>
                  <a:cubicBezTo>
                    <a:pt x="1127" y="954"/>
                    <a:pt x="1126" y="964"/>
                    <a:pt x="1126" y="974"/>
                  </a:cubicBezTo>
                  <a:moveTo>
                    <a:pt x="1078" y="968"/>
                  </a:moveTo>
                  <a:cubicBezTo>
                    <a:pt x="1071" y="968"/>
                    <a:pt x="1064" y="968"/>
                    <a:pt x="1056" y="967"/>
                  </a:cubicBezTo>
                  <a:cubicBezTo>
                    <a:pt x="1056" y="955"/>
                    <a:pt x="1057" y="943"/>
                    <a:pt x="1058" y="932"/>
                  </a:cubicBezTo>
                  <a:cubicBezTo>
                    <a:pt x="1065" y="932"/>
                    <a:pt x="1071" y="933"/>
                    <a:pt x="1077" y="933"/>
                  </a:cubicBezTo>
                  <a:cubicBezTo>
                    <a:pt x="1077" y="934"/>
                    <a:pt x="1077" y="936"/>
                    <a:pt x="1077" y="937"/>
                  </a:cubicBezTo>
                  <a:cubicBezTo>
                    <a:pt x="1077" y="947"/>
                    <a:pt x="1077" y="958"/>
                    <a:pt x="1078" y="968"/>
                  </a:cubicBezTo>
                  <a:moveTo>
                    <a:pt x="989" y="968"/>
                  </a:moveTo>
                  <a:cubicBezTo>
                    <a:pt x="989" y="961"/>
                    <a:pt x="989" y="953"/>
                    <a:pt x="989" y="946"/>
                  </a:cubicBezTo>
                  <a:cubicBezTo>
                    <a:pt x="989" y="941"/>
                    <a:pt x="989" y="935"/>
                    <a:pt x="989" y="930"/>
                  </a:cubicBezTo>
                  <a:cubicBezTo>
                    <a:pt x="995" y="930"/>
                    <a:pt x="1000" y="930"/>
                    <a:pt x="1005" y="930"/>
                  </a:cubicBezTo>
                  <a:cubicBezTo>
                    <a:pt x="1021" y="930"/>
                    <a:pt x="1034" y="930"/>
                    <a:pt x="1047" y="931"/>
                  </a:cubicBezTo>
                  <a:cubicBezTo>
                    <a:pt x="1046" y="943"/>
                    <a:pt x="1045" y="955"/>
                    <a:pt x="1045" y="967"/>
                  </a:cubicBezTo>
                  <a:cubicBezTo>
                    <a:pt x="1043" y="967"/>
                    <a:pt x="1042" y="967"/>
                    <a:pt x="1040" y="967"/>
                  </a:cubicBezTo>
                  <a:cubicBezTo>
                    <a:pt x="1028" y="967"/>
                    <a:pt x="1014" y="968"/>
                    <a:pt x="998" y="968"/>
                  </a:cubicBezTo>
                  <a:cubicBezTo>
                    <a:pt x="996" y="968"/>
                    <a:pt x="995" y="968"/>
                    <a:pt x="993" y="968"/>
                  </a:cubicBezTo>
                  <a:cubicBezTo>
                    <a:pt x="993" y="968"/>
                    <a:pt x="993" y="968"/>
                    <a:pt x="993" y="968"/>
                  </a:cubicBezTo>
                  <a:cubicBezTo>
                    <a:pt x="992" y="968"/>
                    <a:pt x="992" y="968"/>
                    <a:pt x="992" y="968"/>
                  </a:cubicBezTo>
                  <a:cubicBezTo>
                    <a:pt x="991" y="968"/>
                    <a:pt x="990" y="968"/>
                    <a:pt x="989" y="968"/>
                  </a:cubicBezTo>
                  <a:moveTo>
                    <a:pt x="978" y="968"/>
                  </a:moveTo>
                  <a:cubicBezTo>
                    <a:pt x="959" y="968"/>
                    <a:pt x="941" y="966"/>
                    <a:pt x="924" y="963"/>
                  </a:cubicBezTo>
                  <a:cubicBezTo>
                    <a:pt x="923" y="954"/>
                    <a:pt x="923" y="944"/>
                    <a:pt x="923" y="934"/>
                  </a:cubicBezTo>
                  <a:cubicBezTo>
                    <a:pt x="923" y="932"/>
                    <a:pt x="923" y="929"/>
                    <a:pt x="923" y="926"/>
                  </a:cubicBezTo>
                  <a:cubicBezTo>
                    <a:pt x="940" y="929"/>
                    <a:pt x="958" y="930"/>
                    <a:pt x="978" y="930"/>
                  </a:cubicBezTo>
                  <a:cubicBezTo>
                    <a:pt x="978" y="935"/>
                    <a:pt x="978" y="941"/>
                    <a:pt x="978" y="946"/>
                  </a:cubicBezTo>
                  <a:cubicBezTo>
                    <a:pt x="978" y="953"/>
                    <a:pt x="978" y="961"/>
                    <a:pt x="978" y="968"/>
                  </a:cubicBezTo>
                  <a:moveTo>
                    <a:pt x="914" y="962"/>
                  </a:moveTo>
                  <a:cubicBezTo>
                    <a:pt x="895" y="958"/>
                    <a:pt x="878" y="953"/>
                    <a:pt x="862" y="947"/>
                  </a:cubicBezTo>
                  <a:cubicBezTo>
                    <a:pt x="862" y="935"/>
                    <a:pt x="861" y="923"/>
                    <a:pt x="861" y="911"/>
                  </a:cubicBezTo>
                  <a:cubicBezTo>
                    <a:pt x="877" y="917"/>
                    <a:pt x="894" y="921"/>
                    <a:pt x="913" y="925"/>
                  </a:cubicBezTo>
                  <a:cubicBezTo>
                    <a:pt x="913" y="927"/>
                    <a:pt x="913" y="929"/>
                    <a:pt x="913" y="931"/>
                  </a:cubicBezTo>
                  <a:cubicBezTo>
                    <a:pt x="913" y="941"/>
                    <a:pt x="913" y="951"/>
                    <a:pt x="914" y="962"/>
                  </a:cubicBezTo>
                  <a:moveTo>
                    <a:pt x="1129" y="931"/>
                  </a:moveTo>
                  <a:cubicBezTo>
                    <a:pt x="1120" y="928"/>
                    <a:pt x="1109" y="925"/>
                    <a:pt x="1095" y="923"/>
                  </a:cubicBezTo>
                  <a:cubicBezTo>
                    <a:pt x="1095" y="912"/>
                    <a:pt x="1096" y="902"/>
                    <a:pt x="1097" y="891"/>
                  </a:cubicBezTo>
                  <a:cubicBezTo>
                    <a:pt x="1119" y="897"/>
                    <a:pt x="1128" y="903"/>
                    <a:pt x="1131" y="907"/>
                  </a:cubicBezTo>
                  <a:cubicBezTo>
                    <a:pt x="1130" y="915"/>
                    <a:pt x="1129" y="923"/>
                    <a:pt x="1129" y="931"/>
                  </a:cubicBezTo>
                  <a:moveTo>
                    <a:pt x="735" y="942"/>
                  </a:moveTo>
                  <a:cubicBezTo>
                    <a:pt x="733" y="923"/>
                    <a:pt x="732" y="904"/>
                    <a:pt x="732" y="886"/>
                  </a:cubicBezTo>
                  <a:cubicBezTo>
                    <a:pt x="740" y="890"/>
                    <a:pt x="750" y="897"/>
                    <a:pt x="762" y="905"/>
                  </a:cubicBezTo>
                  <a:cubicBezTo>
                    <a:pt x="771" y="911"/>
                    <a:pt x="781" y="918"/>
                    <a:pt x="793" y="925"/>
                  </a:cubicBezTo>
                  <a:cubicBezTo>
                    <a:pt x="793" y="938"/>
                    <a:pt x="794" y="951"/>
                    <a:pt x="796" y="965"/>
                  </a:cubicBezTo>
                  <a:cubicBezTo>
                    <a:pt x="794" y="964"/>
                    <a:pt x="793" y="963"/>
                    <a:pt x="792" y="963"/>
                  </a:cubicBezTo>
                  <a:cubicBezTo>
                    <a:pt x="770" y="951"/>
                    <a:pt x="752" y="942"/>
                    <a:pt x="738" y="942"/>
                  </a:cubicBezTo>
                  <a:cubicBezTo>
                    <a:pt x="737" y="942"/>
                    <a:pt x="736" y="942"/>
                    <a:pt x="735" y="942"/>
                  </a:cubicBezTo>
                  <a:moveTo>
                    <a:pt x="1077" y="921"/>
                  </a:moveTo>
                  <a:cubicBezTo>
                    <a:pt x="1072" y="920"/>
                    <a:pt x="1065" y="920"/>
                    <a:pt x="1059" y="920"/>
                  </a:cubicBezTo>
                  <a:cubicBezTo>
                    <a:pt x="1060" y="908"/>
                    <a:pt x="1061" y="896"/>
                    <a:pt x="1063" y="885"/>
                  </a:cubicBezTo>
                  <a:cubicBezTo>
                    <a:pt x="1069" y="886"/>
                    <a:pt x="1074" y="887"/>
                    <a:pt x="1080" y="888"/>
                  </a:cubicBezTo>
                  <a:cubicBezTo>
                    <a:pt x="1079" y="899"/>
                    <a:pt x="1078" y="910"/>
                    <a:pt x="1077" y="921"/>
                  </a:cubicBezTo>
                  <a:moveTo>
                    <a:pt x="851" y="942"/>
                  </a:moveTo>
                  <a:cubicBezTo>
                    <a:pt x="833" y="935"/>
                    <a:pt x="817" y="926"/>
                    <a:pt x="803" y="918"/>
                  </a:cubicBezTo>
                  <a:cubicBezTo>
                    <a:pt x="803" y="907"/>
                    <a:pt x="803" y="897"/>
                    <a:pt x="803" y="887"/>
                  </a:cubicBezTo>
                  <a:cubicBezTo>
                    <a:pt x="803" y="885"/>
                    <a:pt x="803" y="884"/>
                    <a:pt x="803" y="883"/>
                  </a:cubicBezTo>
                  <a:cubicBezTo>
                    <a:pt x="817" y="892"/>
                    <a:pt x="833" y="900"/>
                    <a:pt x="850" y="907"/>
                  </a:cubicBezTo>
                  <a:cubicBezTo>
                    <a:pt x="850" y="908"/>
                    <a:pt x="850" y="910"/>
                    <a:pt x="850" y="911"/>
                  </a:cubicBezTo>
                  <a:cubicBezTo>
                    <a:pt x="850" y="921"/>
                    <a:pt x="850" y="932"/>
                    <a:pt x="851" y="942"/>
                  </a:cubicBezTo>
                  <a:moveTo>
                    <a:pt x="990" y="918"/>
                  </a:moveTo>
                  <a:cubicBezTo>
                    <a:pt x="990" y="905"/>
                    <a:pt x="991" y="893"/>
                    <a:pt x="992" y="881"/>
                  </a:cubicBezTo>
                  <a:cubicBezTo>
                    <a:pt x="1016" y="881"/>
                    <a:pt x="1035" y="882"/>
                    <a:pt x="1052" y="884"/>
                  </a:cubicBezTo>
                  <a:cubicBezTo>
                    <a:pt x="1050" y="895"/>
                    <a:pt x="1049" y="907"/>
                    <a:pt x="1048" y="919"/>
                  </a:cubicBezTo>
                  <a:cubicBezTo>
                    <a:pt x="1035" y="918"/>
                    <a:pt x="1020" y="918"/>
                    <a:pt x="1005" y="918"/>
                  </a:cubicBezTo>
                  <a:cubicBezTo>
                    <a:pt x="1000" y="918"/>
                    <a:pt x="995" y="918"/>
                    <a:pt x="990" y="918"/>
                  </a:cubicBezTo>
                  <a:moveTo>
                    <a:pt x="978" y="918"/>
                  </a:moveTo>
                  <a:cubicBezTo>
                    <a:pt x="959" y="918"/>
                    <a:pt x="940" y="917"/>
                    <a:pt x="923" y="914"/>
                  </a:cubicBezTo>
                  <a:cubicBezTo>
                    <a:pt x="924" y="902"/>
                    <a:pt x="924" y="889"/>
                    <a:pt x="925" y="877"/>
                  </a:cubicBezTo>
                  <a:cubicBezTo>
                    <a:pt x="940" y="879"/>
                    <a:pt x="956" y="880"/>
                    <a:pt x="972" y="880"/>
                  </a:cubicBezTo>
                  <a:cubicBezTo>
                    <a:pt x="975" y="880"/>
                    <a:pt x="978" y="880"/>
                    <a:pt x="981" y="880"/>
                  </a:cubicBezTo>
                  <a:cubicBezTo>
                    <a:pt x="980" y="893"/>
                    <a:pt x="979" y="905"/>
                    <a:pt x="978" y="918"/>
                  </a:cubicBezTo>
                  <a:moveTo>
                    <a:pt x="913" y="912"/>
                  </a:moveTo>
                  <a:cubicBezTo>
                    <a:pt x="894" y="909"/>
                    <a:pt x="877" y="904"/>
                    <a:pt x="861" y="898"/>
                  </a:cubicBezTo>
                  <a:cubicBezTo>
                    <a:pt x="862" y="886"/>
                    <a:pt x="862" y="875"/>
                    <a:pt x="863" y="864"/>
                  </a:cubicBezTo>
                  <a:cubicBezTo>
                    <a:pt x="879" y="869"/>
                    <a:pt x="896" y="873"/>
                    <a:pt x="915" y="876"/>
                  </a:cubicBezTo>
                  <a:cubicBezTo>
                    <a:pt x="914" y="888"/>
                    <a:pt x="914" y="900"/>
                    <a:pt x="913" y="912"/>
                  </a:cubicBezTo>
                  <a:moveTo>
                    <a:pt x="1133" y="894"/>
                  </a:moveTo>
                  <a:cubicBezTo>
                    <a:pt x="1125" y="888"/>
                    <a:pt x="1114" y="883"/>
                    <a:pt x="1098" y="879"/>
                  </a:cubicBezTo>
                  <a:cubicBezTo>
                    <a:pt x="1099" y="869"/>
                    <a:pt x="1101" y="859"/>
                    <a:pt x="1103" y="849"/>
                  </a:cubicBezTo>
                  <a:cubicBezTo>
                    <a:pt x="1119" y="855"/>
                    <a:pt x="1128" y="861"/>
                    <a:pt x="1132" y="866"/>
                  </a:cubicBezTo>
                  <a:cubicBezTo>
                    <a:pt x="1135" y="870"/>
                    <a:pt x="1136" y="873"/>
                    <a:pt x="1137" y="875"/>
                  </a:cubicBezTo>
                  <a:cubicBezTo>
                    <a:pt x="1135" y="881"/>
                    <a:pt x="1134" y="887"/>
                    <a:pt x="1133" y="894"/>
                  </a:cubicBezTo>
                  <a:moveTo>
                    <a:pt x="1081" y="876"/>
                  </a:moveTo>
                  <a:cubicBezTo>
                    <a:pt x="1076" y="875"/>
                    <a:pt x="1070" y="874"/>
                    <a:pt x="1065" y="873"/>
                  </a:cubicBezTo>
                  <a:cubicBezTo>
                    <a:pt x="1066" y="862"/>
                    <a:pt x="1068" y="851"/>
                    <a:pt x="1071" y="840"/>
                  </a:cubicBezTo>
                  <a:cubicBezTo>
                    <a:pt x="1076" y="841"/>
                    <a:pt x="1081" y="843"/>
                    <a:pt x="1085" y="844"/>
                  </a:cubicBezTo>
                  <a:cubicBezTo>
                    <a:pt x="1084" y="854"/>
                    <a:pt x="1082" y="865"/>
                    <a:pt x="1081" y="876"/>
                  </a:cubicBezTo>
                  <a:moveTo>
                    <a:pt x="850" y="894"/>
                  </a:moveTo>
                  <a:cubicBezTo>
                    <a:pt x="833" y="887"/>
                    <a:pt x="817" y="878"/>
                    <a:pt x="803" y="870"/>
                  </a:cubicBezTo>
                  <a:cubicBezTo>
                    <a:pt x="803" y="859"/>
                    <a:pt x="804" y="848"/>
                    <a:pt x="804" y="838"/>
                  </a:cubicBezTo>
                  <a:cubicBezTo>
                    <a:pt x="818" y="846"/>
                    <a:pt x="834" y="853"/>
                    <a:pt x="852" y="860"/>
                  </a:cubicBezTo>
                  <a:cubicBezTo>
                    <a:pt x="851" y="871"/>
                    <a:pt x="851" y="882"/>
                    <a:pt x="850" y="894"/>
                  </a:cubicBezTo>
                  <a:moveTo>
                    <a:pt x="1054" y="872"/>
                  </a:moveTo>
                  <a:cubicBezTo>
                    <a:pt x="1036" y="870"/>
                    <a:pt x="1016" y="869"/>
                    <a:pt x="993" y="869"/>
                  </a:cubicBezTo>
                  <a:cubicBezTo>
                    <a:pt x="995" y="856"/>
                    <a:pt x="997" y="844"/>
                    <a:pt x="999" y="832"/>
                  </a:cubicBezTo>
                  <a:cubicBezTo>
                    <a:pt x="1023" y="833"/>
                    <a:pt x="1043" y="836"/>
                    <a:pt x="1060" y="838"/>
                  </a:cubicBezTo>
                  <a:cubicBezTo>
                    <a:pt x="1057" y="849"/>
                    <a:pt x="1055" y="860"/>
                    <a:pt x="1054" y="872"/>
                  </a:cubicBezTo>
                  <a:moveTo>
                    <a:pt x="792" y="911"/>
                  </a:moveTo>
                  <a:cubicBezTo>
                    <a:pt x="783" y="905"/>
                    <a:pt x="775" y="900"/>
                    <a:pt x="768" y="895"/>
                  </a:cubicBezTo>
                  <a:cubicBezTo>
                    <a:pt x="753" y="885"/>
                    <a:pt x="741" y="877"/>
                    <a:pt x="731" y="873"/>
                  </a:cubicBezTo>
                  <a:cubicBezTo>
                    <a:pt x="731" y="869"/>
                    <a:pt x="731" y="865"/>
                    <a:pt x="731" y="861"/>
                  </a:cubicBezTo>
                  <a:cubicBezTo>
                    <a:pt x="731" y="851"/>
                    <a:pt x="731" y="840"/>
                    <a:pt x="732" y="830"/>
                  </a:cubicBezTo>
                  <a:cubicBezTo>
                    <a:pt x="734" y="832"/>
                    <a:pt x="736" y="834"/>
                    <a:pt x="738" y="836"/>
                  </a:cubicBezTo>
                  <a:cubicBezTo>
                    <a:pt x="752" y="848"/>
                    <a:pt x="770" y="862"/>
                    <a:pt x="792" y="876"/>
                  </a:cubicBezTo>
                  <a:cubicBezTo>
                    <a:pt x="792" y="880"/>
                    <a:pt x="792" y="883"/>
                    <a:pt x="792" y="886"/>
                  </a:cubicBezTo>
                  <a:cubicBezTo>
                    <a:pt x="792" y="894"/>
                    <a:pt x="792" y="903"/>
                    <a:pt x="792" y="911"/>
                  </a:cubicBezTo>
                  <a:moveTo>
                    <a:pt x="982" y="868"/>
                  </a:moveTo>
                  <a:cubicBezTo>
                    <a:pt x="979" y="868"/>
                    <a:pt x="976" y="868"/>
                    <a:pt x="972" y="868"/>
                  </a:cubicBezTo>
                  <a:cubicBezTo>
                    <a:pt x="956" y="868"/>
                    <a:pt x="941" y="867"/>
                    <a:pt x="926" y="865"/>
                  </a:cubicBezTo>
                  <a:cubicBezTo>
                    <a:pt x="928" y="853"/>
                    <a:pt x="929" y="841"/>
                    <a:pt x="931" y="829"/>
                  </a:cubicBezTo>
                  <a:cubicBezTo>
                    <a:pt x="940" y="830"/>
                    <a:pt x="949" y="830"/>
                    <a:pt x="959" y="831"/>
                  </a:cubicBezTo>
                  <a:cubicBezTo>
                    <a:pt x="969" y="831"/>
                    <a:pt x="978" y="831"/>
                    <a:pt x="987" y="831"/>
                  </a:cubicBezTo>
                  <a:cubicBezTo>
                    <a:pt x="985" y="843"/>
                    <a:pt x="984" y="856"/>
                    <a:pt x="982" y="868"/>
                  </a:cubicBezTo>
                  <a:moveTo>
                    <a:pt x="1323" y="928"/>
                  </a:moveTo>
                  <a:cubicBezTo>
                    <a:pt x="1292" y="924"/>
                    <a:pt x="1264" y="922"/>
                    <a:pt x="1240" y="919"/>
                  </a:cubicBezTo>
                  <a:cubicBezTo>
                    <a:pt x="1240" y="917"/>
                    <a:pt x="1240" y="915"/>
                    <a:pt x="1241" y="912"/>
                  </a:cubicBezTo>
                  <a:cubicBezTo>
                    <a:pt x="1246" y="881"/>
                    <a:pt x="1253" y="852"/>
                    <a:pt x="1261" y="825"/>
                  </a:cubicBezTo>
                  <a:cubicBezTo>
                    <a:pt x="1284" y="827"/>
                    <a:pt x="1311" y="829"/>
                    <a:pt x="1341" y="832"/>
                  </a:cubicBezTo>
                  <a:cubicBezTo>
                    <a:pt x="1334" y="862"/>
                    <a:pt x="1327" y="894"/>
                    <a:pt x="1323" y="928"/>
                  </a:cubicBezTo>
                  <a:moveTo>
                    <a:pt x="1154" y="843"/>
                  </a:moveTo>
                  <a:cubicBezTo>
                    <a:pt x="1154" y="841"/>
                    <a:pt x="1154" y="840"/>
                    <a:pt x="1154" y="838"/>
                  </a:cubicBezTo>
                  <a:cubicBezTo>
                    <a:pt x="1155" y="832"/>
                    <a:pt x="1157" y="825"/>
                    <a:pt x="1159" y="819"/>
                  </a:cubicBezTo>
                  <a:cubicBezTo>
                    <a:pt x="1172" y="819"/>
                    <a:pt x="1204" y="821"/>
                    <a:pt x="1250" y="824"/>
                  </a:cubicBezTo>
                  <a:cubicBezTo>
                    <a:pt x="1242" y="853"/>
                    <a:pt x="1235" y="884"/>
                    <a:pt x="1230" y="918"/>
                  </a:cubicBezTo>
                  <a:cubicBezTo>
                    <a:pt x="1186" y="914"/>
                    <a:pt x="1156" y="911"/>
                    <a:pt x="1145" y="910"/>
                  </a:cubicBezTo>
                  <a:cubicBezTo>
                    <a:pt x="1144" y="907"/>
                    <a:pt x="1143" y="903"/>
                    <a:pt x="1141" y="901"/>
                  </a:cubicBezTo>
                  <a:cubicBezTo>
                    <a:pt x="1141" y="901"/>
                    <a:pt x="1141" y="901"/>
                    <a:pt x="1141" y="901"/>
                  </a:cubicBezTo>
                  <a:cubicBezTo>
                    <a:pt x="1141" y="895"/>
                    <a:pt x="1142" y="890"/>
                    <a:pt x="1143" y="884"/>
                  </a:cubicBezTo>
                  <a:cubicBezTo>
                    <a:pt x="1147" y="883"/>
                    <a:pt x="1147" y="883"/>
                    <a:pt x="1147" y="883"/>
                  </a:cubicBezTo>
                  <a:cubicBezTo>
                    <a:pt x="1144" y="880"/>
                    <a:pt x="1144" y="880"/>
                    <a:pt x="1144" y="880"/>
                  </a:cubicBezTo>
                  <a:cubicBezTo>
                    <a:pt x="1144" y="880"/>
                    <a:pt x="1144" y="879"/>
                    <a:pt x="1144" y="879"/>
                  </a:cubicBezTo>
                  <a:cubicBezTo>
                    <a:pt x="1148" y="879"/>
                    <a:pt x="1148" y="879"/>
                    <a:pt x="1148" y="879"/>
                  </a:cubicBezTo>
                  <a:cubicBezTo>
                    <a:pt x="1148" y="879"/>
                    <a:pt x="1148" y="878"/>
                    <a:pt x="1148" y="877"/>
                  </a:cubicBezTo>
                  <a:cubicBezTo>
                    <a:pt x="1148" y="875"/>
                    <a:pt x="1148" y="872"/>
                    <a:pt x="1146" y="868"/>
                  </a:cubicBezTo>
                  <a:cubicBezTo>
                    <a:pt x="1148" y="862"/>
                    <a:pt x="1149" y="856"/>
                    <a:pt x="1150" y="850"/>
                  </a:cubicBezTo>
                  <a:cubicBezTo>
                    <a:pt x="1154" y="849"/>
                    <a:pt x="1154" y="849"/>
                    <a:pt x="1154" y="849"/>
                  </a:cubicBezTo>
                  <a:cubicBezTo>
                    <a:pt x="1151" y="847"/>
                    <a:pt x="1151" y="847"/>
                    <a:pt x="1151" y="847"/>
                  </a:cubicBezTo>
                  <a:cubicBezTo>
                    <a:pt x="1152" y="845"/>
                    <a:pt x="1152" y="843"/>
                    <a:pt x="1153" y="841"/>
                  </a:cubicBezTo>
                  <a:cubicBezTo>
                    <a:pt x="1154" y="842"/>
                    <a:pt x="1154" y="843"/>
                    <a:pt x="1154" y="843"/>
                  </a:cubicBezTo>
                  <a:moveTo>
                    <a:pt x="916" y="864"/>
                  </a:moveTo>
                  <a:cubicBezTo>
                    <a:pt x="897" y="861"/>
                    <a:pt x="880" y="857"/>
                    <a:pt x="864" y="851"/>
                  </a:cubicBezTo>
                  <a:cubicBezTo>
                    <a:pt x="865" y="840"/>
                    <a:pt x="866" y="828"/>
                    <a:pt x="867" y="817"/>
                  </a:cubicBezTo>
                  <a:cubicBezTo>
                    <a:pt x="883" y="822"/>
                    <a:pt x="901" y="825"/>
                    <a:pt x="920" y="828"/>
                  </a:cubicBezTo>
                  <a:cubicBezTo>
                    <a:pt x="919" y="839"/>
                    <a:pt x="917" y="851"/>
                    <a:pt x="916" y="864"/>
                  </a:cubicBezTo>
                  <a:moveTo>
                    <a:pt x="1141" y="858"/>
                  </a:moveTo>
                  <a:cubicBezTo>
                    <a:pt x="1134" y="850"/>
                    <a:pt x="1122" y="843"/>
                    <a:pt x="1106" y="837"/>
                  </a:cubicBezTo>
                  <a:cubicBezTo>
                    <a:pt x="1108" y="828"/>
                    <a:pt x="1111" y="819"/>
                    <a:pt x="1114" y="810"/>
                  </a:cubicBezTo>
                  <a:cubicBezTo>
                    <a:pt x="1139" y="824"/>
                    <a:pt x="1144" y="838"/>
                    <a:pt x="1145" y="844"/>
                  </a:cubicBezTo>
                  <a:cubicBezTo>
                    <a:pt x="1145" y="845"/>
                    <a:pt x="1145" y="845"/>
                    <a:pt x="1145" y="845"/>
                  </a:cubicBezTo>
                  <a:cubicBezTo>
                    <a:pt x="1145" y="845"/>
                    <a:pt x="1145" y="845"/>
                    <a:pt x="1145" y="846"/>
                  </a:cubicBezTo>
                  <a:cubicBezTo>
                    <a:pt x="1145" y="849"/>
                    <a:pt x="1142" y="854"/>
                    <a:pt x="1141" y="858"/>
                  </a:cubicBezTo>
                  <a:moveTo>
                    <a:pt x="1088" y="832"/>
                  </a:moveTo>
                  <a:cubicBezTo>
                    <a:pt x="1083" y="831"/>
                    <a:pt x="1078" y="830"/>
                    <a:pt x="1073" y="829"/>
                  </a:cubicBezTo>
                  <a:cubicBezTo>
                    <a:pt x="1076" y="818"/>
                    <a:pt x="1078" y="808"/>
                    <a:pt x="1081" y="798"/>
                  </a:cubicBezTo>
                  <a:cubicBezTo>
                    <a:pt x="1086" y="800"/>
                    <a:pt x="1091" y="801"/>
                    <a:pt x="1095" y="803"/>
                  </a:cubicBezTo>
                  <a:cubicBezTo>
                    <a:pt x="1093" y="812"/>
                    <a:pt x="1090" y="822"/>
                    <a:pt x="1088" y="832"/>
                  </a:cubicBezTo>
                  <a:moveTo>
                    <a:pt x="853" y="847"/>
                  </a:moveTo>
                  <a:cubicBezTo>
                    <a:pt x="835" y="841"/>
                    <a:pt x="819" y="833"/>
                    <a:pt x="805" y="824"/>
                  </a:cubicBezTo>
                  <a:cubicBezTo>
                    <a:pt x="806" y="814"/>
                    <a:pt x="807" y="804"/>
                    <a:pt x="808" y="794"/>
                  </a:cubicBezTo>
                  <a:cubicBezTo>
                    <a:pt x="823" y="801"/>
                    <a:pt x="838" y="808"/>
                    <a:pt x="856" y="814"/>
                  </a:cubicBezTo>
                  <a:cubicBezTo>
                    <a:pt x="855" y="825"/>
                    <a:pt x="854" y="836"/>
                    <a:pt x="853" y="847"/>
                  </a:cubicBezTo>
                  <a:moveTo>
                    <a:pt x="1062" y="827"/>
                  </a:moveTo>
                  <a:cubicBezTo>
                    <a:pt x="1044" y="824"/>
                    <a:pt x="1024" y="821"/>
                    <a:pt x="1001" y="820"/>
                  </a:cubicBezTo>
                  <a:cubicBezTo>
                    <a:pt x="1003" y="808"/>
                    <a:pt x="1005" y="796"/>
                    <a:pt x="1008" y="785"/>
                  </a:cubicBezTo>
                  <a:cubicBezTo>
                    <a:pt x="1033" y="787"/>
                    <a:pt x="1053" y="791"/>
                    <a:pt x="1070" y="795"/>
                  </a:cubicBezTo>
                  <a:cubicBezTo>
                    <a:pt x="1067" y="805"/>
                    <a:pt x="1065" y="816"/>
                    <a:pt x="1062" y="827"/>
                  </a:cubicBezTo>
                  <a:moveTo>
                    <a:pt x="792" y="863"/>
                  </a:moveTo>
                  <a:cubicBezTo>
                    <a:pt x="773" y="850"/>
                    <a:pt x="758" y="837"/>
                    <a:pt x="745" y="826"/>
                  </a:cubicBezTo>
                  <a:cubicBezTo>
                    <a:pt x="740" y="822"/>
                    <a:pt x="736" y="819"/>
                    <a:pt x="732" y="816"/>
                  </a:cubicBezTo>
                  <a:cubicBezTo>
                    <a:pt x="733" y="805"/>
                    <a:pt x="734" y="795"/>
                    <a:pt x="735" y="785"/>
                  </a:cubicBezTo>
                  <a:cubicBezTo>
                    <a:pt x="750" y="800"/>
                    <a:pt x="769" y="816"/>
                    <a:pt x="793" y="831"/>
                  </a:cubicBezTo>
                  <a:cubicBezTo>
                    <a:pt x="793" y="841"/>
                    <a:pt x="792" y="852"/>
                    <a:pt x="792" y="863"/>
                  </a:cubicBezTo>
                  <a:moveTo>
                    <a:pt x="989" y="820"/>
                  </a:moveTo>
                  <a:cubicBezTo>
                    <a:pt x="980" y="819"/>
                    <a:pt x="970" y="819"/>
                    <a:pt x="959" y="819"/>
                  </a:cubicBezTo>
                  <a:cubicBezTo>
                    <a:pt x="950" y="818"/>
                    <a:pt x="941" y="818"/>
                    <a:pt x="932" y="817"/>
                  </a:cubicBezTo>
                  <a:cubicBezTo>
                    <a:pt x="934" y="804"/>
                    <a:pt x="937" y="792"/>
                    <a:pt x="939" y="780"/>
                  </a:cubicBezTo>
                  <a:cubicBezTo>
                    <a:pt x="942" y="780"/>
                    <a:pt x="944" y="781"/>
                    <a:pt x="946" y="781"/>
                  </a:cubicBezTo>
                  <a:cubicBezTo>
                    <a:pt x="965" y="781"/>
                    <a:pt x="982" y="782"/>
                    <a:pt x="997" y="784"/>
                  </a:cubicBezTo>
                  <a:cubicBezTo>
                    <a:pt x="994" y="795"/>
                    <a:pt x="992" y="807"/>
                    <a:pt x="989" y="820"/>
                  </a:cubicBezTo>
                  <a:moveTo>
                    <a:pt x="1149" y="826"/>
                  </a:moveTo>
                  <a:cubicBezTo>
                    <a:pt x="1143" y="817"/>
                    <a:pt x="1134" y="808"/>
                    <a:pt x="1117" y="799"/>
                  </a:cubicBezTo>
                  <a:cubicBezTo>
                    <a:pt x="1119" y="792"/>
                    <a:pt x="1122" y="785"/>
                    <a:pt x="1125" y="778"/>
                  </a:cubicBezTo>
                  <a:cubicBezTo>
                    <a:pt x="1143" y="792"/>
                    <a:pt x="1147" y="806"/>
                    <a:pt x="1148" y="812"/>
                  </a:cubicBezTo>
                  <a:cubicBezTo>
                    <a:pt x="1148" y="814"/>
                    <a:pt x="1149" y="817"/>
                    <a:pt x="1151" y="818"/>
                  </a:cubicBezTo>
                  <a:cubicBezTo>
                    <a:pt x="1150" y="821"/>
                    <a:pt x="1149" y="823"/>
                    <a:pt x="1149" y="826"/>
                  </a:cubicBezTo>
                  <a:moveTo>
                    <a:pt x="922" y="816"/>
                  </a:moveTo>
                  <a:cubicBezTo>
                    <a:pt x="903" y="814"/>
                    <a:pt x="885" y="810"/>
                    <a:pt x="869" y="805"/>
                  </a:cubicBezTo>
                  <a:cubicBezTo>
                    <a:pt x="870" y="793"/>
                    <a:pt x="872" y="782"/>
                    <a:pt x="874" y="771"/>
                  </a:cubicBezTo>
                  <a:cubicBezTo>
                    <a:pt x="891" y="775"/>
                    <a:pt x="909" y="778"/>
                    <a:pt x="928" y="780"/>
                  </a:cubicBezTo>
                  <a:cubicBezTo>
                    <a:pt x="926" y="791"/>
                    <a:pt x="924" y="803"/>
                    <a:pt x="922" y="816"/>
                  </a:cubicBezTo>
                  <a:moveTo>
                    <a:pt x="1099" y="791"/>
                  </a:moveTo>
                  <a:cubicBezTo>
                    <a:pt x="1094" y="790"/>
                    <a:pt x="1089" y="788"/>
                    <a:pt x="1084" y="787"/>
                  </a:cubicBezTo>
                  <a:cubicBezTo>
                    <a:pt x="1087" y="777"/>
                    <a:pt x="1089" y="768"/>
                    <a:pt x="1092" y="759"/>
                  </a:cubicBezTo>
                  <a:cubicBezTo>
                    <a:pt x="1098" y="762"/>
                    <a:pt x="1103" y="764"/>
                    <a:pt x="1107" y="767"/>
                  </a:cubicBezTo>
                  <a:cubicBezTo>
                    <a:pt x="1104" y="775"/>
                    <a:pt x="1101" y="783"/>
                    <a:pt x="1099" y="791"/>
                  </a:cubicBezTo>
                  <a:moveTo>
                    <a:pt x="858" y="802"/>
                  </a:moveTo>
                  <a:cubicBezTo>
                    <a:pt x="840" y="796"/>
                    <a:pt x="824" y="789"/>
                    <a:pt x="809" y="781"/>
                  </a:cubicBezTo>
                  <a:cubicBezTo>
                    <a:pt x="811" y="770"/>
                    <a:pt x="812" y="760"/>
                    <a:pt x="814" y="751"/>
                  </a:cubicBezTo>
                  <a:cubicBezTo>
                    <a:pt x="829" y="758"/>
                    <a:pt x="845" y="764"/>
                    <a:pt x="863" y="769"/>
                  </a:cubicBezTo>
                  <a:cubicBezTo>
                    <a:pt x="861" y="779"/>
                    <a:pt x="859" y="790"/>
                    <a:pt x="858" y="802"/>
                  </a:cubicBezTo>
                  <a:moveTo>
                    <a:pt x="1253" y="812"/>
                  </a:moveTo>
                  <a:cubicBezTo>
                    <a:pt x="1210" y="809"/>
                    <a:pt x="1178" y="808"/>
                    <a:pt x="1163" y="807"/>
                  </a:cubicBezTo>
                  <a:cubicBezTo>
                    <a:pt x="1165" y="801"/>
                    <a:pt x="1168" y="795"/>
                    <a:pt x="1170" y="789"/>
                  </a:cubicBezTo>
                  <a:cubicBezTo>
                    <a:pt x="1174" y="788"/>
                    <a:pt x="1174" y="788"/>
                    <a:pt x="1174" y="788"/>
                  </a:cubicBezTo>
                  <a:cubicBezTo>
                    <a:pt x="1171" y="786"/>
                    <a:pt x="1171" y="786"/>
                    <a:pt x="1171" y="786"/>
                  </a:cubicBezTo>
                  <a:cubicBezTo>
                    <a:pt x="1172" y="785"/>
                    <a:pt x="1172" y="783"/>
                    <a:pt x="1173" y="782"/>
                  </a:cubicBezTo>
                  <a:cubicBezTo>
                    <a:pt x="1174" y="781"/>
                    <a:pt x="1174" y="781"/>
                    <a:pt x="1174" y="781"/>
                  </a:cubicBezTo>
                  <a:cubicBezTo>
                    <a:pt x="1174" y="781"/>
                    <a:pt x="1174" y="780"/>
                    <a:pt x="1174" y="780"/>
                  </a:cubicBezTo>
                  <a:cubicBezTo>
                    <a:pt x="1177" y="771"/>
                    <a:pt x="1181" y="763"/>
                    <a:pt x="1185" y="754"/>
                  </a:cubicBezTo>
                  <a:cubicBezTo>
                    <a:pt x="1188" y="754"/>
                    <a:pt x="1222" y="749"/>
                    <a:pt x="1276" y="748"/>
                  </a:cubicBezTo>
                  <a:cubicBezTo>
                    <a:pt x="1268" y="767"/>
                    <a:pt x="1261" y="789"/>
                    <a:pt x="1253" y="812"/>
                  </a:cubicBezTo>
                  <a:moveTo>
                    <a:pt x="1344" y="820"/>
                  </a:moveTo>
                  <a:cubicBezTo>
                    <a:pt x="1314" y="817"/>
                    <a:pt x="1288" y="815"/>
                    <a:pt x="1264" y="813"/>
                  </a:cubicBezTo>
                  <a:cubicBezTo>
                    <a:pt x="1272" y="789"/>
                    <a:pt x="1280" y="767"/>
                    <a:pt x="1288" y="747"/>
                  </a:cubicBezTo>
                  <a:cubicBezTo>
                    <a:pt x="1296" y="747"/>
                    <a:pt x="1305" y="747"/>
                    <a:pt x="1314" y="747"/>
                  </a:cubicBezTo>
                  <a:cubicBezTo>
                    <a:pt x="1330" y="747"/>
                    <a:pt x="1347" y="747"/>
                    <a:pt x="1365" y="748"/>
                  </a:cubicBezTo>
                  <a:cubicBezTo>
                    <a:pt x="1358" y="770"/>
                    <a:pt x="1351" y="794"/>
                    <a:pt x="1344" y="820"/>
                  </a:cubicBezTo>
                  <a:moveTo>
                    <a:pt x="1157" y="801"/>
                  </a:moveTo>
                  <a:cubicBezTo>
                    <a:pt x="1153" y="791"/>
                    <a:pt x="1146" y="779"/>
                    <a:pt x="1130" y="767"/>
                  </a:cubicBezTo>
                  <a:cubicBezTo>
                    <a:pt x="1133" y="760"/>
                    <a:pt x="1136" y="753"/>
                    <a:pt x="1139" y="747"/>
                  </a:cubicBezTo>
                  <a:cubicBezTo>
                    <a:pt x="1155" y="762"/>
                    <a:pt x="1161" y="776"/>
                    <a:pt x="1163" y="784"/>
                  </a:cubicBezTo>
                  <a:cubicBezTo>
                    <a:pt x="1161" y="789"/>
                    <a:pt x="1159" y="795"/>
                    <a:pt x="1157" y="801"/>
                  </a:cubicBezTo>
                  <a:moveTo>
                    <a:pt x="794" y="818"/>
                  </a:moveTo>
                  <a:cubicBezTo>
                    <a:pt x="770" y="802"/>
                    <a:pt x="751" y="785"/>
                    <a:pt x="736" y="770"/>
                  </a:cubicBezTo>
                  <a:cubicBezTo>
                    <a:pt x="737" y="761"/>
                    <a:pt x="738" y="753"/>
                    <a:pt x="739" y="745"/>
                  </a:cubicBezTo>
                  <a:cubicBezTo>
                    <a:pt x="755" y="759"/>
                    <a:pt x="774" y="775"/>
                    <a:pt x="797" y="788"/>
                  </a:cubicBezTo>
                  <a:cubicBezTo>
                    <a:pt x="796" y="798"/>
                    <a:pt x="795" y="808"/>
                    <a:pt x="794" y="818"/>
                  </a:cubicBezTo>
                  <a:moveTo>
                    <a:pt x="1073" y="784"/>
                  </a:moveTo>
                  <a:cubicBezTo>
                    <a:pt x="1056" y="779"/>
                    <a:pt x="1035" y="776"/>
                    <a:pt x="1011" y="773"/>
                  </a:cubicBezTo>
                  <a:cubicBezTo>
                    <a:pt x="1014" y="760"/>
                    <a:pt x="1017" y="749"/>
                    <a:pt x="1020" y="739"/>
                  </a:cubicBezTo>
                  <a:cubicBezTo>
                    <a:pt x="1045" y="744"/>
                    <a:pt x="1065" y="749"/>
                    <a:pt x="1082" y="755"/>
                  </a:cubicBezTo>
                  <a:cubicBezTo>
                    <a:pt x="1079" y="764"/>
                    <a:pt x="1076" y="773"/>
                    <a:pt x="1073" y="784"/>
                  </a:cubicBezTo>
                  <a:moveTo>
                    <a:pt x="1000" y="772"/>
                  </a:moveTo>
                  <a:cubicBezTo>
                    <a:pt x="984" y="770"/>
                    <a:pt x="966" y="769"/>
                    <a:pt x="947" y="769"/>
                  </a:cubicBezTo>
                  <a:cubicBezTo>
                    <a:pt x="945" y="769"/>
                    <a:pt x="943" y="769"/>
                    <a:pt x="942" y="768"/>
                  </a:cubicBezTo>
                  <a:cubicBezTo>
                    <a:pt x="945" y="755"/>
                    <a:pt x="948" y="743"/>
                    <a:pt x="950" y="732"/>
                  </a:cubicBezTo>
                  <a:cubicBezTo>
                    <a:pt x="972" y="733"/>
                    <a:pt x="992" y="735"/>
                    <a:pt x="1009" y="738"/>
                  </a:cubicBezTo>
                  <a:cubicBezTo>
                    <a:pt x="1006" y="748"/>
                    <a:pt x="1003" y="759"/>
                    <a:pt x="1000" y="772"/>
                  </a:cubicBezTo>
                  <a:moveTo>
                    <a:pt x="931" y="768"/>
                  </a:moveTo>
                  <a:cubicBezTo>
                    <a:pt x="911" y="766"/>
                    <a:pt x="893" y="764"/>
                    <a:pt x="876" y="760"/>
                  </a:cubicBezTo>
                  <a:cubicBezTo>
                    <a:pt x="878" y="747"/>
                    <a:pt x="881" y="735"/>
                    <a:pt x="883" y="725"/>
                  </a:cubicBezTo>
                  <a:cubicBezTo>
                    <a:pt x="899" y="728"/>
                    <a:pt x="916" y="730"/>
                    <a:pt x="934" y="731"/>
                  </a:cubicBezTo>
                  <a:cubicBezTo>
                    <a:pt x="936" y="731"/>
                    <a:pt x="937" y="731"/>
                    <a:pt x="939" y="731"/>
                  </a:cubicBezTo>
                  <a:cubicBezTo>
                    <a:pt x="936" y="742"/>
                    <a:pt x="933" y="754"/>
                    <a:pt x="931" y="768"/>
                  </a:cubicBezTo>
                  <a:moveTo>
                    <a:pt x="1112" y="756"/>
                  </a:moveTo>
                  <a:cubicBezTo>
                    <a:pt x="1107" y="753"/>
                    <a:pt x="1102" y="750"/>
                    <a:pt x="1096" y="748"/>
                  </a:cubicBezTo>
                  <a:cubicBezTo>
                    <a:pt x="1099" y="738"/>
                    <a:pt x="1102" y="730"/>
                    <a:pt x="1105" y="723"/>
                  </a:cubicBezTo>
                  <a:cubicBezTo>
                    <a:pt x="1112" y="726"/>
                    <a:pt x="1117" y="730"/>
                    <a:pt x="1122" y="733"/>
                  </a:cubicBezTo>
                  <a:cubicBezTo>
                    <a:pt x="1119" y="741"/>
                    <a:pt x="1115" y="748"/>
                    <a:pt x="1112" y="756"/>
                  </a:cubicBezTo>
                  <a:moveTo>
                    <a:pt x="1169" y="768"/>
                  </a:moveTo>
                  <a:cubicBezTo>
                    <a:pt x="1165" y="759"/>
                    <a:pt x="1157" y="748"/>
                    <a:pt x="1145" y="737"/>
                  </a:cubicBezTo>
                  <a:cubicBezTo>
                    <a:pt x="1149" y="729"/>
                    <a:pt x="1153" y="722"/>
                    <a:pt x="1157" y="716"/>
                  </a:cubicBezTo>
                  <a:cubicBezTo>
                    <a:pt x="1169" y="728"/>
                    <a:pt x="1175" y="739"/>
                    <a:pt x="1178" y="748"/>
                  </a:cubicBezTo>
                  <a:cubicBezTo>
                    <a:pt x="1175" y="755"/>
                    <a:pt x="1172" y="761"/>
                    <a:pt x="1169" y="768"/>
                  </a:cubicBezTo>
                  <a:moveTo>
                    <a:pt x="865" y="757"/>
                  </a:moveTo>
                  <a:cubicBezTo>
                    <a:pt x="847" y="752"/>
                    <a:pt x="831" y="746"/>
                    <a:pt x="816" y="739"/>
                  </a:cubicBezTo>
                  <a:cubicBezTo>
                    <a:pt x="818" y="727"/>
                    <a:pt x="820" y="717"/>
                    <a:pt x="821" y="708"/>
                  </a:cubicBezTo>
                  <a:cubicBezTo>
                    <a:pt x="837" y="714"/>
                    <a:pt x="854" y="719"/>
                    <a:pt x="872" y="723"/>
                  </a:cubicBezTo>
                  <a:cubicBezTo>
                    <a:pt x="870" y="733"/>
                    <a:pt x="867" y="744"/>
                    <a:pt x="865" y="757"/>
                  </a:cubicBezTo>
                  <a:moveTo>
                    <a:pt x="799" y="775"/>
                  </a:moveTo>
                  <a:cubicBezTo>
                    <a:pt x="776" y="761"/>
                    <a:pt x="756" y="745"/>
                    <a:pt x="741" y="730"/>
                  </a:cubicBezTo>
                  <a:cubicBezTo>
                    <a:pt x="742" y="722"/>
                    <a:pt x="743" y="714"/>
                    <a:pt x="744" y="707"/>
                  </a:cubicBezTo>
                  <a:cubicBezTo>
                    <a:pt x="761" y="721"/>
                    <a:pt x="780" y="734"/>
                    <a:pt x="803" y="746"/>
                  </a:cubicBezTo>
                  <a:cubicBezTo>
                    <a:pt x="802" y="755"/>
                    <a:pt x="800" y="765"/>
                    <a:pt x="799" y="775"/>
                  </a:cubicBezTo>
                  <a:moveTo>
                    <a:pt x="1085" y="744"/>
                  </a:moveTo>
                  <a:cubicBezTo>
                    <a:pt x="1069" y="738"/>
                    <a:pt x="1049" y="732"/>
                    <a:pt x="1024" y="728"/>
                  </a:cubicBezTo>
                  <a:cubicBezTo>
                    <a:pt x="1029" y="710"/>
                    <a:pt x="1034" y="699"/>
                    <a:pt x="1035" y="697"/>
                  </a:cubicBezTo>
                  <a:cubicBezTo>
                    <a:pt x="1059" y="703"/>
                    <a:pt x="1079" y="710"/>
                    <a:pt x="1095" y="718"/>
                  </a:cubicBezTo>
                  <a:cubicBezTo>
                    <a:pt x="1092" y="725"/>
                    <a:pt x="1089" y="734"/>
                    <a:pt x="1085" y="744"/>
                  </a:cubicBezTo>
                  <a:moveTo>
                    <a:pt x="1013" y="726"/>
                  </a:moveTo>
                  <a:cubicBezTo>
                    <a:pt x="995" y="724"/>
                    <a:pt x="976" y="721"/>
                    <a:pt x="954" y="720"/>
                  </a:cubicBezTo>
                  <a:cubicBezTo>
                    <a:pt x="959" y="702"/>
                    <a:pt x="963" y="689"/>
                    <a:pt x="965" y="685"/>
                  </a:cubicBezTo>
                  <a:cubicBezTo>
                    <a:pt x="987" y="687"/>
                    <a:pt x="1006" y="690"/>
                    <a:pt x="1024" y="694"/>
                  </a:cubicBezTo>
                  <a:cubicBezTo>
                    <a:pt x="1022" y="699"/>
                    <a:pt x="1018" y="710"/>
                    <a:pt x="1013" y="726"/>
                  </a:cubicBezTo>
                  <a:moveTo>
                    <a:pt x="1099" y="707"/>
                  </a:moveTo>
                  <a:cubicBezTo>
                    <a:pt x="1098" y="707"/>
                    <a:pt x="1097" y="706"/>
                    <a:pt x="1096" y="706"/>
                  </a:cubicBezTo>
                  <a:cubicBezTo>
                    <a:pt x="1099" y="697"/>
                    <a:pt x="1103" y="688"/>
                    <a:pt x="1108" y="680"/>
                  </a:cubicBezTo>
                  <a:cubicBezTo>
                    <a:pt x="1121" y="687"/>
                    <a:pt x="1132" y="694"/>
                    <a:pt x="1141" y="701"/>
                  </a:cubicBezTo>
                  <a:cubicBezTo>
                    <a:pt x="1136" y="709"/>
                    <a:pt x="1132" y="716"/>
                    <a:pt x="1128" y="723"/>
                  </a:cubicBezTo>
                  <a:cubicBezTo>
                    <a:pt x="1122" y="720"/>
                    <a:pt x="1116" y="716"/>
                    <a:pt x="1109" y="712"/>
                  </a:cubicBezTo>
                  <a:cubicBezTo>
                    <a:pt x="1114" y="701"/>
                    <a:pt x="1117" y="695"/>
                    <a:pt x="1117" y="695"/>
                  </a:cubicBezTo>
                  <a:cubicBezTo>
                    <a:pt x="1107" y="689"/>
                    <a:pt x="1107" y="689"/>
                    <a:pt x="1107" y="689"/>
                  </a:cubicBezTo>
                  <a:cubicBezTo>
                    <a:pt x="1107" y="690"/>
                    <a:pt x="1104" y="696"/>
                    <a:pt x="1099" y="707"/>
                  </a:cubicBezTo>
                  <a:moveTo>
                    <a:pt x="942" y="719"/>
                  </a:moveTo>
                  <a:cubicBezTo>
                    <a:pt x="940" y="719"/>
                    <a:pt x="937" y="719"/>
                    <a:pt x="934" y="719"/>
                  </a:cubicBezTo>
                  <a:cubicBezTo>
                    <a:pt x="917" y="718"/>
                    <a:pt x="901" y="716"/>
                    <a:pt x="886" y="714"/>
                  </a:cubicBezTo>
                  <a:cubicBezTo>
                    <a:pt x="890" y="697"/>
                    <a:pt x="894" y="685"/>
                    <a:pt x="896" y="679"/>
                  </a:cubicBezTo>
                  <a:cubicBezTo>
                    <a:pt x="904" y="680"/>
                    <a:pt x="913" y="681"/>
                    <a:pt x="921" y="681"/>
                  </a:cubicBezTo>
                  <a:cubicBezTo>
                    <a:pt x="932" y="682"/>
                    <a:pt x="943" y="683"/>
                    <a:pt x="954" y="684"/>
                  </a:cubicBezTo>
                  <a:cubicBezTo>
                    <a:pt x="951" y="690"/>
                    <a:pt x="947" y="702"/>
                    <a:pt x="942" y="719"/>
                  </a:cubicBezTo>
                  <a:moveTo>
                    <a:pt x="805" y="734"/>
                  </a:moveTo>
                  <a:cubicBezTo>
                    <a:pt x="782" y="722"/>
                    <a:pt x="763" y="708"/>
                    <a:pt x="747" y="693"/>
                  </a:cubicBezTo>
                  <a:cubicBezTo>
                    <a:pt x="748" y="684"/>
                    <a:pt x="750" y="676"/>
                    <a:pt x="751" y="669"/>
                  </a:cubicBezTo>
                  <a:cubicBezTo>
                    <a:pt x="769" y="682"/>
                    <a:pt x="788" y="694"/>
                    <a:pt x="811" y="704"/>
                  </a:cubicBezTo>
                  <a:cubicBezTo>
                    <a:pt x="809" y="713"/>
                    <a:pt x="807" y="723"/>
                    <a:pt x="805" y="734"/>
                  </a:cubicBezTo>
                  <a:moveTo>
                    <a:pt x="875" y="712"/>
                  </a:moveTo>
                  <a:cubicBezTo>
                    <a:pt x="857" y="708"/>
                    <a:pt x="840" y="703"/>
                    <a:pt x="824" y="697"/>
                  </a:cubicBezTo>
                  <a:cubicBezTo>
                    <a:pt x="827" y="681"/>
                    <a:pt x="830" y="671"/>
                    <a:pt x="832" y="665"/>
                  </a:cubicBezTo>
                  <a:cubicBezTo>
                    <a:pt x="850" y="671"/>
                    <a:pt x="867" y="675"/>
                    <a:pt x="885" y="677"/>
                  </a:cubicBezTo>
                  <a:cubicBezTo>
                    <a:pt x="882" y="684"/>
                    <a:pt x="879" y="696"/>
                    <a:pt x="875" y="712"/>
                  </a:cubicBezTo>
                  <a:moveTo>
                    <a:pt x="1196" y="670"/>
                  </a:moveTo>
                  <a:cubicBezTo>
                    <a:pt x="1196" y="669"/>
                    <a:pt x="1208" y="666"/>
                    <a:pt x="1229" y="663"/>
                  </a:cubicBezTo>
                  <a:cubicBezTo>
                    <a:pt x="1216" y="679"/>
                    <a:pt x="1200" y="704"/>
                    <a:pt x="1185" y="735"/>
                  </a:cubicBezTo>
                  <a:cubicBezTo>
                    <a:pt x="1181" y="728"/>
                    <a:pt x="1174" y="717"/>
                    <a:pt x="1163" y="706"/>
                  </a:cubicBezTo>
                  <a:cubicBezTo>
                    <a:pt x="1174" y="690"/>
                    <a:pt x="1185" y="677"/>
                    <a:pt x="1195" y="665"/>
                  </a:cubicBezTo>
                  <a:cubicBezTo>
                    <a:pt x="1196" y="670"/>
                    <a:pt x="1196" y="670"/>
                    <a:pt x="1196" y="670"/>
                  </a:cubicBezTo>
                  <a:moveTo>
                    <a:pt x="1086" y="701"/>
                  </a:moveTo>
                  <a:cubicBezTo>
                    <a:pt x="1073" y="696"/>
                    <a:pt x="1059" y="691"/>
                    <a:pt x="1042" y="687"/>
                  </a:cubicBezTo>
                  <a:cubicBezTo>
                    <a:pt x="1046" y="677"/>
                    <a:pt x="1051" y="667"/>
                    <a:pt x="1058" y="659"/>
                  </a:cubicBezTo>
                  <a:cubicBezTo>
                    <a:pt x="1073" y="664"/>
                    <a:pt x="1086" y="669"/>
                    <a:pt x="1098" y="675"/>
                  </a:cubicBezTo>
                  <a:cubicBezTo>
                    <a:pt x="1093" y="683"/>
                    <a:pt x="1089" y="692"/>
                    <a:pt x="1086" y="701"/>
                  </a:cubicBezTo>
                  <a:moveTo>
                    <a:pt x="1148" y="692"/>
                  </a:moveTo>
                  <a:cubicBezTo>
                    <a:pt x="1139" y="685"/>
                    <a:pt x="1128" y="677"/>
                    <a:pt x="1115" y="670"/>
                  </a:cubicBezTo>
                  <a:cubicBezTo>
                    <a:pt x="1119" y="666"/>
                    <a:pt x="1123" y="662"/>
                    <a:pt x="1127" y="658"/>
                  </a:cubicBezTo>
                  <a:cubicBezTo>
                    <a:pt x="1138" y="665"/>
                    <a:pt x="1148" y="673"/>
                    <a:pt x="1155" y="681"/>
                  </a:cubicBezTo>
                  <a:cubicBezTo>
                    <a:pt x="1153" y="685"/>
                    <a:pt x="1150" y="688"/>
                    <a:pt x="1148" y="692"/>
                  </a:cubicBezTo>
                  <a:moveTo>
                    <a:pt x="1031" y="684"/>
                  </a:moveTo>
                  <a:cubicBezTo>
                    <a:pt x="1012" y="679"/>
                    <a:pt x="991" y="676"/>
                    <a:pt x="966" y="673"/>
                  </a:cubicBezTo>
                  <a:cubicBezTo>
                    <a:pt x="971" y="661"/>
                    <a:pt x="979" y="651"/>
                    <a:pt x="988" y="641"/>
                  </a:cubicBezTo>
                  <a:cubicBezTo>
                    <a:pt x="1009" y="645"/>
                    <a:pt x="1029" y="650"/>
                    <a:pt x="1046" y="655"/>
                  </a:cubicBezTo>
                  <a:cubicBezTo>
                    <a:pt x="1040" y="664"/>
                    <a:pt x="1035" y="673"/>
                    <a:pt x="1031" y="684"/>
                  </a:cubicBezTo>
                  <a:moveTo>
                    <a:pt x="1105" y="665"/>
                  </a:moveTo>
                  <a:cubicBezTo>
                    <a:pt x="1094" y="659"/>
                    <a:pt x="1081" y="654"/>
                    <a:pt x="1066" y="648"/>
                  </a:cubicBezTo>
                  <a:cubicBezTo>
                    <a:pt x="1070" y="645"/>
                    <a:pt x="1073" y="641"/>
                    <a:pt x="1077" y="637"/>
                  </a:cubicBezTo>
                  <a:cubicBezTo>
                    <a:pt x="1091" y="642"/>
                    <a:pt x="1104" y="647"/>
                    <a:pt x="1116" y="652"/>
                  </a:cubicBezTo>
                  <a:cubicBezTo>
                    <a:pt x="1112" y="656"/>
                    <a:pt x="1108" y="660"/>
                    <a:pt x="1105" y="665"/>
                  </a:cubicBezTo>
                  <a:moveTo>
                    <a:pt x="954" y="672"/>
                  </a:moveTo>
                  <a:cubicBezTo>
                    <a:pt x="947" y="671"/>
                    <a:pt x="940" y="670"/>
                    <a:pt x="933" y="670"/>
                  </a:cubicBezTo>
                  <a:cubicBezTo>
                    <a:pt x="938" y="657"/>
                    <a:pt x="945" y="646"/>
                    <a:pt x="953" y="635"/>
                  </a:cubicBezTo>
                  <a:cubicBezTo>
                    <a:pt x="960" y="636"/>
                    <a:pt x="967" y="637"/>
                    <a:pt x="975" y="639"/>
                  </a:cubicBezTo>
                  <a:cubicBezTo>
                    <a:pt x="966" y="649"/>
                    <a:pt x="959" y="660"/>
                    <a:pt x="954" y="672"/>
                  </a:cubicBezTo>
                  <a:moveTo>
                    <a:pt x="1245" y="634"/>
                  </a:moveTo>
                  <a:cubicBezTo>
                    <a:pt x="1250" y="634"/>
                    <a:pt x="1256" y="634"/>
                    <a:pt x="1263" y="633"/>
                  </a:cubicBezTo>
                  <a:cubicBezTo>
                    <a:pt x="1255" y="638"/>
                    <a:pt x="1248" y="647"/>
                    <a:pt x="1242" y="653"/>
                  </a:cubicBezTo>
                  <a:cubicBezTo>
                    <a:pt x="1244" y="661"/>
                    <a:pt x="1244" y="661"/>
                    <a:pt x="1244" y="661"/>
                  </a:cubicBezTo>
                  <a:cubicBezTo>
                    <a:pt x="1244" y="661"/>
                    <a:pt x="1244" y="660"/>
                    <a:pt x="1245" y="660"/>
                  </a:cubicBezTo>
                  <a:cubicBezTo>
                    <a:pt x="1266" y="657"/>
                    <a:pt x="1292" y="654"/>
                    <a:pt x="1324" y="652"/>
                  </a:cubicBezTo>
                  <a:cubicBezTo>
                    <a:pt x="1315" y="666"/>
                    <a:pt x="1299" y="695"/>
                    <a:pt x="1281" y="736"/>
                  </a:cubicBezTo>
                  <a:cubicBezTo>
                    <a:pt x="1238" y="737"/>
                    <a:pt x="1206" y="740"/>
                    <a:pt x="1192" y="742"/>
                  </a:cubicBezTo>
                  <a:cubicBezTo>
                    <a:pt x="1206" y="715"/>
                    <a:pt x="1223" y="688"/>
                    <a:pt x="1244" y="662"/>
                  </a:cubicBezTo>
                  <a:cubicBezTo>
                    <a:pt x="1243" y="662"/>
                    <a:pt x="1243" y="662"/>
                    <a:pt x="1243" y="662"/>
                  </a:cubicBezTo>
                  <a:cubicBezTo>
                    <a:pt x="1241" y="654"/>
                    <a:pt x="1241" y="654"/>
                    <a:pt x="1241" y="654"/>
                  </a:cubicBezTo>
                  <a:cubicBezTo>
                    <a:pt x="1241" y="654"/>
                    <a:pt x="1241" y="654"/>
                    <a:pt x="1241" y="654"/>
                  </a:cubicBezTo>
                  <a:cubicBezTo>
                    <a:pt x="1241" y="654"/>
                    <a:pt x="1240" y="654"/>
                    <a:pt x="1240" y="653"/>
                  </a:cubicBezTo>
                  <a:cubicBezTo>
                    <a:pt x="1240" y="653"/>
                    <a:pt x="1240" y="652"/>
                    <a:pt x="1239" y="652"/>
                  </a:cubicBezTo>
                  <a:cubicBezTo>
                    <a:pt x="1239" y="652"/>
                    <a:pt x="1239" y="652"/>
                    <a:pt x="1239" y="652"/>
                  </a:cubicBezTo>
                  <a:cubicBezTo>
                    <a:pt x="1223" y="655"/>
                    <a:pt x="1211" y="655"/>
                    <a:pt x="1203" y="657"/>
                  </a:cubicBezTo>
                  <a:cubicBezTo>
                    <a:pt x="1211" y="648"/>
                    <a:pt x="1218" y="640"/>
                    <a:pt x="1225" y="634"/>
                  </a:cubicBezTo>
                  <a:cubicBezTo>
                    <a:pt x="1228" y="634"/>
                    <a:pt x="1231" y="634"/>
                    <a:pt x="1235" y="634"/>
                  </a:cubicBezTo>
                  <a:cubicBezTo>
                    <a:pt x="1237" y="634"/>
                    <a:pt x="1238" y="634"/>
                    <a:pt x="1240" y="634"/>
                  </a:cubicBezTo>
                  <a:cubicBezTo>
                    <a:pt x="1241" y="634"/>
                    <a:pt x="1243" y="634"/>
                    <a:pt x="1245" y="634"/>
                  </a:cubicBezTo>
                  <a:moveTo>
                    <a:pt x="813" y="692"/>
                  </a:moveTo>
                  <a:cubicBezTo>
                    <a:pt x="791" y="682"/>
                    <a:pt x="771" y="670"/>
                    <a:pt x="754" y="657"/>
                  </a:cubicBezTo>
                  <a:cubicBezTo>
                    <a:pt x="757" y="643"/>
                    <a:pt x="759" y="635"/>
                    <a:pt x="760" y="632"/>
                  </a:cubicBezTo>
                  <a:cubicBezTo>
                    <a:pt x="780" y="645"/>
                    <a:pt x="801" y="654"/>
                    <a:pt x="821" y="662"/>
                  </a:cubicBezTo>
                  <a:cubicBezTo>
                    <a:pt x="820" y="667"/>
                    <a:pt x="817" y="678"/>
                    <a:pt x="813" y="692"/>
                  </a:cubicBezTo>
                  <a:moveTo>
                    <a:pt x="1163" y="672"/>
                  </a:moveTo>
                  <a:cubicBezTo>
                    <a:pt x="1155" y="664"/>
                    <a:pt x="1146" y="657"/>
                    <a:pt x="1136" y="650"/>
                  </a:cubicBezTo>
                  <a:cubicBezTo>
                    <a:pt x="1144" y="643"/>
                    <a:pt x="1152" y="637"/>
                    <a:pt x="1160" y="632"/>
                  </a:cubicBezTo>
                  <a:cubicBezTo>
                    <a:pt x="1169" y="637"/>
                    <a:pt x="1177" y="643"/>
                    <a:pt x="1183" y="650"/>
                  </a:cubicBezTo>
                  <a:cubicBezTo>
                    <a:pt x="1176" y="657"/>
                    <a:pt x="1169" y="664"/>
                    <a:pt x="1163" y="672"/>
                  </a:cubicBezTo>
                  <a:moveTo>
                    <a:pt x="921" y="669"/>
                  </a:moveTo>
                  <a:cubicBezTo>
                    <a:pt x="907" y="668"/>
                    <a:pt x="893" y="667"/>
                    <a:pt x="880" y="664"/>
                  </a:cubicBezTo>
                  <a:cubicBezTo>
                    <a:pt x="886" y="652"/>
                    <a:pt x="893" y="641"/>
                    <a:pt x="900" y="630"/>
                  </a:cubicBezTo>
                  <a:cubicBezTo>
                    <a:pt x="903" y="631"/>
                    <a:pt x="905" y="631"/>
                    <a:pt x="908" y="631"/>
                  </a:cubicBezTo>
                  <a:cubicBezTo>
                    <a:pt x="919" y="632"/>
                    <a:pt x="929" y="633"/>
                    <a:pt x="940" y="634"/>
                  </a:cubicBezTo>
                  <a:cubicBezTo>
                    <a:pt x="932" y="645"/>
                    <a:pt x="926" y="656"/>
                    <a:pt x="921" y="669"/>
                  </a:cubicBezTo>
                  <a:moveTo>
                    <a:pt x="1260" y="646"/>
                  </a:moveTo>
                  <a:cubicBezTo>
                    <a:pt x="1268" y="639"/>
                    <a:pt x="1277" y="633"/>
                    <a:pt x="1287" y="628"/>
                  </a:cubicBezTo>
                  <a:cubicBezTo>
                    <a:pt x="1302" y="627"/>
                    <a:pt x="1320" y="626"/>
                    <a:pt x="1340" y="626"/>
                  </a:cubicBezTo>
                  <a:cubicBezTo>
                    <a:pt x="1356" y="626"/>
                    <a:pt x="1372" y="627"/>
                    <a:pt x="1389" y="627"/>
                  </a:cubicBezTo>
                  <a:cubicBezTo>
                    <a:pt x="1386" y="631"/>
                    <a:pt x="1384" y="635"/>
                    <a:pt x="1381" y="639"/>
                  </a:cubicBezTo>
                  <a:cubicBezTo>
                    <a:pt x="1377" y="639"/>
                    <a:pt x="1373" y="639"/>
                    <a:pt x="1369" y="639"/>
                  </a:cubicBezTo>
                  <a:cubicBezTo>
                    <a:pt x="1326" y="639"/>
                    <a:pt x="1289" y="642"/>
                    <a:pt x="1260" y="646"/>
                  </a:cubicBezTo>
                  <a:moveTo>
                    <a:pt x="869" y="662"/>
                  </a:moveTo>
                  <a:cubicBezTo>
                    <a:pt x="857" y="660"/>
                    <a:pt x="847" y="657"/>
                    <a:pt x="836" y="654"/>
                  </a:cubicBezTo>
                  <a:cubicBezTo>
                    <a:pt x="841" y="642"/>
                    <a:pt x="846" y="632"/>
                    <a:pt x="851" y="623"/>
                  </a:cubicBezTo>
                  <a:cubicBezTo>
                    <a:pt x="863" y="626"/>
                    <a:pt x="874" y="628"/>
                    <a:pt x="887" y="629"/>
                  </a:cubicBezTo>
                  <a:cubicBezTo>
                    <a:pt x="880" y="639"/>
                    <a:pt x="874" y="650"/>
                    <a:pt x="869" y="662"/>
                  </a:cubicBezTo>
                  <a:moveTo>
                    <a:pt x="737" y="684"/>
                  </a:moveTo>
                  <a:cubicBezTo>
                    <a:pt x="720" y="669"/>
                    <a:pt x="707" y="653"/>
                    <a:pt x="697" y="639"/>
                  </a:cubicBezTo>
                  <a:cubicBezTo>
                    <a:pt x="698" y="633"/>
                    <a:pt x="699" y="627"/>
                    <a:pt x="700" y="622"/>
                  </a:cubicBezTo>
                  <a:cubicBezTo>
                    <a:pt x="712" y="635"/>
                    <a:pt x="725" y="649"/>
                    <a:pt x="741" y="662"/>
                  </a:cubicBezTo>
                  <a:cubicBezTo>
                    <a:pt x="740" y="668"/>
                    <a:pt x="738" y="676"/>
                    <a:pt x="737" y="684"/>
                  </a:cubicBezTo>
                  <a:moveTo>
                    <a:pt x="1054" y="644"/>
                  </a:moveTo>
                  <a:cubicBezTo>
                    <a:pt x="1038" y="639"/>
                    <a:pt x="1019" y="634"/>
                    <a:pt x="998" y="630"/>
                  </a:cubicBezTo>
                  <a:cubicBezTo>
                    <a:pt x="1002" y="627"/>
                    <a:pt x="1006" y="623"/>
                    <a:pt x="1011" y="620"/>
                  </a:cubicBezTo>
                  <a:cubicBezTo>
                    <a:pt x="1029" y="624"/>
                    <a:pt x="1047" y="628"/>
                    <a:pt x="1064" y="633"/>
                  </a:cubicBezTo>
                  <a:cubicBezTo>
                    <a:pt x="1061" y="637"/>
                    <a:pt x="1057" y="641"/>
                    <a:pt x="1054" y="644"/>
                  </a:cubicBezTo>
                  <a:moveTo>
                    <a:pt x="984" y="628"/>
                  </a:moveTo>
                  <a:cubicBezTo>
                    <a:pt x="977" y="627"/>
                    <a:pt x="969" y="626"/>
                    <a:pt x="961" y="625"/>
                  </a:cubicBezTo>
                  <a:cubicBezTo>
                    <a:pt x="965" y="620"/>
                    <a:pt x="969" y="616"/>
                    <a:pt x="973" y="613"/>
                  </a:cubicBezTo>
                  <a:cubicBezTo>
                    <a:pt x="981" y="614"/>
                    <a:pt x="988" y="615"/>
                    <a:pt x="996" y="617"/>
                  </a:cubicBezTo>
                  <a:cubicBezTo>
                    <a:pt x="992" y="620"/>
                    <a:pt x="988" y="624"/>
                    <a:pt x="984" y="628"/>
                  </a:cubicBezTo>
                  <a:moveTo>
                    <a:pt x="1125" y="644"/>
                  </a:moveTo>
                  <a:cubicBezTo>
                    <a:pt x="1114" y="638"/>
                    <a:pt x="1101" y="633"/>
                    <a:pt x="1088" y="628"/>
                  </a:cubicBezTo>
                  <a:cubicBezTo>
                    <a:pt x="1096" y="622"/>
                    <a:pt x="1104" y="616"/>
                    <a:pt x="1112" y="611"/>
                  </a:cubicBezTo>
                  <a:cubicBezTo>
                    <a:pt x="1125" y="615"/>
                    <a:pt x="1137" y="620"/>
                    <a:pt x="1149" y="626"/>
                  </a:cubicBezTo>
                  <a:cubicBezTo>
                    <a:pt x="1140" y="631"/>
                    <a:pt x="1132" y="637"/>
                    <a:pt x="1125" y="644"/>
                  </a:cubicBezTo>
                  <a:moveTo>
                    <a:pt x="1215" y="606"/>
                  </a:moveTo>
                  <a:cubicBezTo>
                    <a:pt x="1216" y="606"/>
                    <a:pt x="1218" y="605"/>
                    <a:pt x="1220" y="605"/>
                  </a:cubicBezTo>
                  <a:cubicBezTo>
                    <a:pt x="1222" y="605"/>
                    <a:pt x="1223" y="604"/>
                    <a:pt x="1225" y="604"/>
                  </a:cubicBezTo>
                  <a:cubicBezTo>
                    <a:pt x="1226" y="604"/>
                    <a:pt x="1227" y="604"/>
                    <a:pt x="1229" y="605"/>
                  </a:cubicBezTo>
                  <a:cubicBezTo>
                    <a:pt x="1223" y="608"/>
                    <a:pt x="1218" y="609"/>
                    <a:pt x="1212" y="609"/>
                  </a:cubicBezTo>
                  <a:cubicBezTo>
                    <a:pt x="1211" y="610"/>
                    <a:pt x="1211" y="610"/>
                    <a:pt x="1211" y="610"/>
                  </a:cubicBezTo>
                  <a:cubicBezTo>
                    <a:pt x="1212" y="617"/>
                    <a:pt x="1212" y="617"/>
                    <a:pt x="1212" y="617"/>
                  </a:cubicBezTo>
                  <a:cubicBezTo>
                    <a:pt x="1204" y="623"/>
                    <a:pt x="1198" y="632"/>
                    <a:pt x="1191" y="638"/>
                  </a:cubicBezTo>
                  <a:cubicBezTo>
                    <a:pt x="1185" y="632"/>
                    <a:pt x="1179" y="629"/>
                    <a:pt x="1171" y="624"/>
                  </a:cubicBezTo>
                  <a:cubicBezTo>
                    <a:pt x="1190" y="613"/>
                    <a:pt x="1206" y="607"/>
                    <a:pt x="1211" y="605"/>
                  </a:cubicBezTo>
                  <a:cubicBezTo>
                    <a:pt x="1212" y="605"/>
                    <a:pt x="1214" y="606"/>
                    <a:pt x="1215" y="606"/>
                  </a:cubicBezTo>
                  <a:moveTo>
                    <a:pt x="948" y="623"/>
                  </a:moveTo>
                  <a:cubicBezTo>
                    <a:pt x="935" y="621"/>
                    <a:pt x="922" y="620"/>
                    <a:pt x="909" y="619"/>
                  </a:cubicBezTo>
                  <a:cubicBezTo>
                    <a:pt x="913" y="614"/>
                    <a:pt x="918" y="608"/>
                    <a:pt x="922" y="604"/>
                  </a:cubicBezTo>
                  <a:cubicBezTo>
                    <a:pt x="934" y="606"/>
                    <a:pt x="947" y="608"/>
                    <a:pt x="959" y="610"/>
                  </a:cubicBezTo>
                  <a:cubicBezTo>
                    <a:pt x="955" y="614"/>
                    <a:pt x="951" y="618"/>
                    <a:pt x="948" y="623"/>
                  </a:cubicBezTo>
                  <a:moveTo>
                    <a:pt x="825" y="651"/>
                  </a:moveTo>
                  <a:cubicBezTo>
                    <a:pt x="808" y="645"/>
                    <a:pt x="792" y="637"/>
                    <a:pt x="776" y="629"/>
                  </a:cubicBezTo>
                  <a:cubicBezTo>
                    <a:pt x="781" y="619"/>
                    <a:pt x="785" y="610"/>
                    <a:pt x="789" y="603"/>
                  </a:cubicBezTo>
                  <a:cubicBezTo>
                    <a:pt x="805" y="610"/>
                    <a:pt x="821" y="616"/>
                    <a:pt x="840" y="620"/>
                  </a:cubicBezTo>
                  <a:cubicBezTo>
                    <a:pt x="835" y="629"/>
                    <a:pt x="830" y="639"/>
                    <a:pt x="825" y="651"/>
                  </a:cubicBezTo>
                  <a:moveTo>
                    <a:pt x="1275" y="604"/>
                  </a:moveTo>
                  <a:cubicBezTo>
                    <a:pt x="1275" y="604"/>
                    <a:pt x="1289" y="603"/>
                    <a:pt x="1311" y="601"/>
                  </a:cubicBezTo>
                  <a:cubicBezTo>
                    <a:pt x="1302" y="606"/>
                    <a:pt x="1292" y="611"/>
                    <a:pt x="1283" y="616"/>
                  </a:cubicBezTo>
                  <a:cubicBezTo>
                    <a:pt x="1266" y="617"/>
                    <a:pt x="1252" y="618"/>
                    <a:pt x="1240" y="619"/>
                  </a:cubicBezTo>
                  <a:cubicBezTo>
                    <a:pt x="1243" y="617"/>
                    <a:pt x="1245" y="616"/>
                    <a:pt x="1246" y="615"/>
                  </a:cubicBezTo>
                  <a:cubicBezTo>
                    <a:pt x="1247" y="615"/>
                    <a:pt x="1257" y="609"/>
                    <a:pt x="1274" y="602"/>
                  </a:cubicBezTo>
                  <a:cubicBezTo>
                    <a:pt x="1275" y="604"/>
                    <a:pt x="1275" y="604"/>
                    <a:pt x="1275" y="604"/>
                  </a:cubicBezTo>
                  <a:moveTo>
                    <a:pt x="1074" y="624"/>
                  </a:moveTo>
                  <a:cubicBezTo>
                    <a:pt x="1058" y="619"/>
                    <a:pt x="1041" y="614"/>
                    <a:pt x="1023" y="610"/>
                  </a:cubicBezTo>
                  <a:cubicBezTo>
                    <a:pt x="1031" y="605"/>
                    <a:pt x="1039" y="600"/>
                    <a:pt x="1046" y="595"/>
                  </a:cubicBezTo>
                  <a:cubicBezTo>
                    <a:pt x="1064" y="598"/>
                    <a:pt x="1081" y="602"/>
                    <a:pt x="1097" y="607"/>
                  </a:cubicBezTo>
                  <a:cubicBezTo>
                    <a:pt x="1090" y="612"/>
                    <a:pt x="1082" y="617"/>
                    <a:pt x="1074" y="624"/>
                  </a:cubicBezTo>
                  <a:moveTo>
                    <a:pt x="895" y="618"/>
                  </a:moveTo>
                  <a:cubicBezTo>
                    <a:pt x="882" y="617"/>
                    <a:pt x="869" y="615"/>
                    <a:pt x="857" y="612"/>
                  </a:cubicBezTo>
                  <a:cubicBezTo>
                    <a:pt x="861" y="605"/>
                    <a:pt x="865" y="599"/>
                    <a:pt x="868" y="595"/>
                  </a:cubicBezTo>
                  <a:cubicBezTo>
                    <a:pt x="881" y="597"/>
                    <a:pt x="895" y="599"/>
                    <a:pt x="908" y="601"/>
                  </a:cubicBezTo>
                  <a:cubicBezTo>
                    <a:pt x="904" y="606"/>
                    <a:pt x="899" y="612"/>
                    <a:pt x="895" y="618"/>
                  </a:cubicBezTo>
                  <a:moveTo>
                    <a:pt x="744" y="650"/>
                  </a:moveTo>
                  <a:cubicBezTo>
                    <a:pt x="728" y="636"/>
                    <a:pt x="714" y="622"/>
                    <a:pt x="702" y="608"/>
                  </a:cubicBezTo>
                  <a:cubicBezTo>
                    <a:pt x="704" y="600"/>
                    <a:pt x="705" y="594"/>
                    <a:pt x="706" y="589"/>
                  </a:cubicBezTo>
                  <a:cubicBezTo>
                    <a:pt x="722" y="605"/>
                    <a:pt x="740" y="619"/>
                    <a:pt x="757" y="630"/>
                  </a:cubicBezTo>
                  <a:cubicBezTo>
                    <a:pt x="750" y="628"/>
                    <a:pt x="750" y="628"/>
                    <a:pt x="750" y="628"/>
                  </a:cubicBezTo>
                  <a:cubicBezTo>
                    <a:pt x="750" y="628"/>
                    <a:pt x="747" y="636"/>
                    <a:pt x="744" y="650"/>
                  </a:cubicBezTo>
                  <a:moveTo>
                    <a:pt x="1008" y="607"/>
                  </a:moveTo>
                  <a:cubicBezTo>
                    <a:pt x="1000" y="606"/>
                    <a:pt x="992" y="604"/>
                    <a:pt x="984" y="602"/>
                  </a:cubicBezTo>
                  <a:cubicBezTo>
                    <a:pt x="990" y="597"/>
                    <a:pt x="995" y="593"/>
                    <a:pt x="1000" y="589"/>
                  </a:cubicBezTo>
                  <a:cubicBezTo>
                    <a:pt x="1010" y="590"/>
                    <a:pt x="1019" y="591"/>
                    <a:pt x="1028" y="593"/>
                  </a:cubicBezTo>
                  <a:cubicBezTo>
                    <a:pt x="1022" y="597"/>
                    <a:pt x="1015" y="602"/>
                    <a:pt x="1008" y="607"/>
                  </a:cubicBezTo>
                  <a:moveTo>
                    <a:pt x="1160" y="618"/>
                  </a:moveTo>
                  <a:cubicBezTo>
                    <a:pt x="1149" y="613"/>
                    <a:pt x="1138" y="607"/>
                    <a:pt x="1125" y="603"/>
                  </a:cubicBezTo>
                  <a:cubicBezTo>
                    <a:pt x="1138" y="596"/>
                    <a:pt x="1148" y="592"/>
                    <a:pt x="1148" y="592"/>
                  </a:cubicBezTo>
                  <a:cubicBezTo>
                    <a:pt x="1147" y="588"/>
                    <a:pt x="1147" y="588"/>
                    <a:pt x="1147" y="588"/>
                  </a:cubicBezTo>
                  <a:cubicBezTo>
                    <a:pt x="1163" y="592"/>
                    <a:pt x="1178" y="596"/>
                    <a:pt x="1194" y="601"/>
                  </a:cubicBezTo>
                  <a:cubicBezTo>
                    <a:pt x="1185" y="605"/>
                    <a:pt x="1173" y="611"/>
                    <a:pt x="1160" y="618"/>
                  </a:cubicBezTo>
                  <a:moveTo>
                    <a:pt x="969" y="600"/>
                  </a:moveTo>
                  <a:cubicBezTo>
                    <a:pt x="957" y="598"/>
                    <a:pt x="945" y="595"/>
                    <a:pt x="933" y="593"/>
                  </a:cubicBezTo>
                  <a:cubicBezTo>
                    <a:pt x="937" y="590"/>
                    <a:pt x="940" y="587"/>
                    <a:pt x="943" y="584"/>
                  </a:cubicBezTo>
                  <a:cubicBezTo>
                    <a:pt x="956" y="585"/>
                    <a:pt x="969" y="586"/>
                    <a:pt x="983" y="587"/>
                  </a:cubicBezTo>
                  <a:cubicBezTo>
                    <a:pt x="979" y="591"/>
                    <a:pt x="974" y="595"/>
                    <a:pt x="969" y="600"/>
                  </a:cubicBezTo>
                  <a:moveTo>
                    <a:pt x="918" y="591"/>
                  </a:moveTo>
                  <a:cubicBezTo>
                    <a:pt x="918" y="591"/>
                    <a:pt x="918" y="591"/>
                    <a:pt x="918" y="591"/>
                  </a:cubicBezTo>
                  <a:cubicBezTo>
                    <a:pt x="904" y="589"/>
                    <a:pt x="890" y="586"/>
                    <a:pt x="876" y="584"/>
                  </a:cubicBezTo>
                  <a:cubicBezTo>
                    <a:pt x="876" y="583"/>
                    <a:pt x="877" y="583"/>
                    <a:pt x="877" y="583"/>
                  </a:cubicBezTo>
                  <a:cubicBezTo>
                    <a:pt x="878" y="583"/>
                    <a:pt x="878" y="583"/>
                    <a:pt x="879" y="583"/>
                  </a:cubicBezTo>
                  <a:cubicBezTo>
                    <a:pt x="890" y="583"/>
                    <a:pt x="906" y="583"/>
                    <a:pt x="926" y="584"/>
                  </a:cubicBezTo>
                  <a:cubicBezTo>
                    <a:pt x="924" y="586"/>
                    <a:pt x="921" y="588"/>
                    <a:pt x="918" y="591"/>
                  </a:cubicBezTo>
                  <a:moveTo>
                    <a:pt x="846" y="610"/>
                  </a:moveTo>
                  <a:cubicBezTo>
                    <a:pt x="827" y="605"/>
                    <a:pt x="810" y="599"/>
                    <a:pt x="795" y="592"/>
                  </a:cubicBezTo>
                  <a:cubicBezTo>
                    <a:pt x="797" y="588"/>
                    <a:pt x="800" y="584"/>
                    <a:pt x="802" y="580"/>
                  </a:cubicBezTo>
                  <a:cubicBezTo>
                    <a:pt x="818" y="585"/>
                    <a:pt x="836" y="589"/>
                    <a:pt x="856" y="592"/>
                  </a:cubicBezTo>
                  <a:cubicBezTo>
                    <a:pt x="853" y="597"/>
                    <a:pt x="849" y="603"/>
                    <a:pt x="846" y="610"/>
                  </a:cubicBezTo>
                  <a:moveTo>
                    <a:pt x="766" y="623"/>
                  </a:moveTo>
                  <a:cubicBezTo>
                    <a:pt x="754" y="615"/>
                    <a:pt x="742" y="607"/>
                    <a:pt x="731" y="597"/>
                  </a:cubicBezTo>
                  <a:cubicBezTo>
                    <a:pt x="735" y="590"/>
                    <a:pt x="738" y="583"/>
                    <a:pt x="741" y="577"/>
                  </a:cubicBezTo>
                  <a:cubicBezTo>
                    <a:pt x="753" y="585"/>
                    <a:pt x="765" y="592"/>
                    <a:pt x="779" y="598"/>
                  </a:cubicBezTo>
                  <a:cubicBezTo>
                    <a:pt x="775" y="605"/>
                    <a:pt x="771" y="614"/>
                    <a:pt x="766" y="623"/>
                  </a:cubicBezTo>
                  <a:moveTo>
                    <a:pt x="1110" y="598"/>
                  </a:moveTo>
                  <a:cubicBezTo>
                    <a:pt x="1095" y="593"/>
                    <a:pt x="1079" y="589"/>
                    <a:pt x="1063" y="586"/>
                  </a:cubicBezTo>
                  <a:cubicBezTo>
                    <a:pt x="1074" y="581"/>
                    <a:pt x="1081" y="577"/>
                    <a:pt x="1083" y="577"/>
                  </a:cubicBezTo>
                  <a:cubicBezTo>
                    <a:pt x="1101" y="579"/>
                    <a:pt x="1118" y="582"/>
                    <a:pt x="1134" y="585"/>
                  </a:cubicBezTo>
                  <a:cubicBezTo>
                    <a:pt x="1128" y="588"/>
                    <a:pt x="1119" y="592"/>
                    <a:pt x="1110" y="598"/>
                  </a:cubicBezTo>
                  <a:moveTo>
                    <a:pt x="1044" y="583"/>
                  </a:moveTo>
                  <a:cubicBezTo>
                    <a:pt x="1035" y="581"/>
                    <a:pt x="1025" y="580"/>
                    <a:pt x="1016" y="579"/>
                  </a:cubicBezTo>
                  <a:cubicBezTo>
                    <a:pt x="1018" y="577"/>
                    <a:pt x="1019" y="577"/>
                    <a:pt x="1019" y="577"/>
                  </a:cubicBezTo>
                  <a:cubicBezTo>
                    <a:pt x="1017" y="572"/>
                    <a:pt x="1017" y="572"/>
                    <a:pt x="1017" y="572"/>
                  </a:cubicBezTo>
                  <a:cubicBezTo>
                    <a:pt x="1032" y="572"/>
                    <a:pt x="1046" y="573"/>
                    <a:pt x="1060" y="574"/>
                  </a:cubicBezTo>
                  <a:cubicBezTo>
                    <a:pt x="1055" y="577"/>
                    <a:pt x="1050" y="580"/>
                    <a:pt x="1044" y="583"/>
                  </a:cubicBezTo>
                  <a:moveTo>
                    <a:pt x="997" y="576"/>
                  </a:moveTo>
                  <a:cubicBezTo>
                    <a:pt x="982" y="575"/>
                    <a:pt x="968" y="574"/>
                    <a:pt x="954" y="573"/>
                  </a:cubicBezTo>
                  <a:cubicBezTo>
                    <a:pt x="954" y="572"/>
                    <a:pt x="954" y="572"/>
                    <a:pt x="954" y="572"/>
                  </a:cubicBezTo>
                  <a:cubicBezTo>
                    <a:pt x="965" y="571"/>
                    <a:pt x="975" y="571"/>
                    <a:pt x="986" y="571"/>
                  </a:cubicBezTo>
                  <a:cubicBezTo>
                    <a:pt x="992" y="571"/>
                    <a:pt x="999" y="571"/>
                    <a:pt x="1005" y="571"/>
                  </a:cubicBezTo>
                  <a:cubicBezTo>
                    <a:pt x="1003" y="573"/>
                    <a:pt x="1000" y="574"/>
                    <a:pt x="997" y="576"/>
                  </a:cubicBezTo>
                  <a:moveTo>
                    <a:pt x="863" y="582"/>
                  </a:moveTo>
                  <a:cubicBezTo>
                    <a:pt x="844" y="578"/>
                    <a:pt x="825" y="574"/>
                    <a:pt x="809" y="570"/>
                  </a:cubicBezTo>
                  <a:cubicBezTo>
                    <a:pt x="810" y="568"/>
                    <a:pt x="812" y="566"/>
                    <a:pt x="813" y="564"/>
                  </a:cubicBezTo>
                  <a:cubicBezTo>
                    <a:pt x="830" y="571"/>
                    <a:pt x="847" y="575"/>
                    <a:pt x="864" y="576"/>
                  </a:cubicBezTo>
                  <a:cubicBezTo>
                    <a:pt x="864" y="580"/>
                    <a:pt x="864" y="580"/>
                    <a:pt x="864" y="580"/>
                  </a:cubicBezTo>
                  <a:cubicBezTo>
                    <a:pt x="864" y="581"/>
                    <a:pt x="864" y="581"/>
                    <a:pt x="863" y="582"/>
                  </a:cubicBezTo>
                  <a:moveTo>
                    <a:pt x="784" y="588"/>
                  </a:moveTo>
                  <a:cubicBezTo>
                    <a:pt x="771" y="581"/>
                    <a:pt x="758" y="574"/>
                    <a:pt x="747" y="566"/>
                  </a:cubicBezTo>
                  <a:cubicBezTo>
                    <a:pt x="749" y="563"/>
                    <a:pt x="750" y="559"/>
                    <a:pt x="752" y="556"/>
                  </a:cubicBezTo>
                  <a:cubicBezTo>
                    <a:pt x="764" y="565"/>
                    <a:pt x="777" y="572"/>
                    <a:pt x="790" y="577"/>
                  </a:cubicBezTo>
                  <a:cubicBezTo>
                    <a:pt x="789" y="580"/>
                    <a:pt x="786" y="584"/>
                    <a:pt x="784" y="588"/>
                  </a:cubicBezTo>
                  <a:moveTo>
                    <a:pt x="797" y="566"/>
                  </a:moveTo>
                  <a:cubicBezTo>
                    <a:pt x="796" y="566"/>
                    <a:pt x="796" y="566"/>
                    <a:pt x="796" y="566"/>
                  </a:cubicBezTo>
                  <a:cubicBezTo>
                    <a:pt x="783" y="562"/>
                    <a:pt x="770" y="555"/>
                    <a:pt x="758" y="545"/>
                  </a:cubicBezTo>
                  <a:cubicBezTo>
                    <a:pt x="760" y="541"/>
                    <a:pt x="762" y="536"/>
                    <a:pt x="764" y="533"/>
                  </a:cubicBezTo>
                  <a:cubicBezTo>
                    <a:pt x="776" y="544"/>
                    <a:pt x="789" y="552"/>
                    <a:pt x="802" y="559"/>
                  </a:cubicBezTo>
                  <a:cubicBezTo>
                    <a:pt x="801" y="561"/>
                    <a:pt x="799" y="564"/>
                    <a:pt x="797" y="566"/>
                  </a:cubicBezTo>
                  <a:moveTo>
                    <a:pt x="737" y="560"/>
                  </a:moveTo>
                  <a:cubicBezTo>
                    <a:pt x="726" y="551"/>
                    <a:pt x="716" y="542"/>
                    <a:pt x="706" y="533"/>
                  </a:cubicBezTo>
                  <a:cubicBezTo>
                    <a:pt x="709" y="528"/>
                    <a:pt x="712" y="523"/>
                    <a:pt x="714" y="519"/>
                  </a:cubicBezTo>
                  <a:cubicBezTo>
                    <a:pt x="723" y="530"/>
                    <a:pt x="733" y="540"/>
                    <a:pt x="743" y="549"/>
                  </a:cubicBezTo>
                  <a:cubicBezTo>
                    <a:pt x="741" y="552"/>
                    <a:pt x="739" y="556"/>
                    <a:pt x="737" y="560"/>
                  </a:cubicBezTo>
                  <a:moveTo>
                    <a:pt x="743" y="496"/>
                  </a:moveTo>
                  <a:cubicBezTo>
                    <a:pt x="728" y="496"/>
                    <a:pt x="728" y="496"/>
                    <a:pt x="728" y="496"/>
                  </a:cubicBezTo>
                  <a:cubicBezTo>
                    <a:pt x="737" y="507"/>
                    <a:pt x="746" y="517"/>
                    <a:pt x="755" y="525"/>
                  </a:cubicBezTo>
                  <a:cubicBezTo>
                    <a:pt x="753" y="529"/>
                    <a:pt x="751" y="533"/>
                    <a:pt x="749" y="538"/>
                  </a:cubicBezTo>
                  <a:cubicBezTo>
                    <a:pt x="738" y="529"/>
                    <a:pt x="729" y="518"/>
                    <a:pt x="719" y="507"/>
                  </a:cubicBezTo>
                  <a:cubicBezTo>
                    <a:pt x="721" y="502"/>
                    <a:pt x="723" y="499"/>
                    <a:pt x="724" y="496"/>
                  </a:cubicBezTo>
                  <a:cubicBezTo>
                    <a:pt x="712" y="496"/>
                    <a:pt x="712" y="496"/>
                    <a:pt x="712" y="496"/>
                  </a:cubicBezTo>
                  <a:cubicBezTo>
                    <a:pt x="712" y="496"/>
                    <a:pt x="712" y="496"/>
                    <a:pt x="711" y="497"/>
                  </a:cubicBezTo>
                  <a:cubicBezTo>
                    <a:pt x="711" y="496"/>
                    <a:pt x="711" y="496"/>
                    <a:pt x="710" y="496"/>
                  </a:cubicBezTo>
                  <a:cubicBezTo>
                    <a:pt x="697" y="496"/>
                    <a:pt x="697" y="496"/>
                    <a:pt x="697" y="496"/>
                  </a:cubicBezTo>
                  <a:cubicBezTo>
                    <a:pt x="697" y="497"/>
                    <a:pt x="697" y="497"/>
                    <a:pt x="697" y="497"/>
                  </a:cubicBezTo>
                  <a:cubicBezTo>
                    <a:pt x="700" y="501"/>
                    <a:pt x="703" y="505"/>
                    <a:pt x="706" y="509"/>
                  </a:cubicBezTo>
                  <a:cubicBezTo>
                    <a:pt x="704" y="513"/>
                    <a:pt x="701" y="519"/>
                    <a:pt x="698" y="525"/>
                  </a:cubicBezTo>
                  <a:cubicBezTo>
                    <a:pt x="698" y="525"/>
                    <a:pt x="697" y="524"/>
                    <a:pt x="697" y="524"/>
                  </a:cubicBezTo>
                  <a:cubicBezTo>
                    <a:pt x="697" y="552"/>
                    <a:pt x="697" y="552"/>
                    <a:pt x="697" y="552"/>
                  </a:cubicBezTo>
                  <a:cubicBezTo>
                    <a:pt x="698" y="549"/>
                    <a:pt x="700" y="547"/>
                    <a:pt x="701" y="544"/>
                  </a:cubicBezTo>
                  <a:cubicBezTo>
                    <a:pt x="710" y="553"/>
                    <a:pt x="721" y="562"/>
                    <a:pt x="732" y="570"/>
                  </a:cubicBezTo>
                  <a:cubicBezTo>
                    <a:pt x="729" y="576"/>
                    <a:pt x="726" y="582"/>
                    <a:pt x="722" y="589"/>
                  </a:cubicBezTo>
                  <a:cubicBezTo>
                    <a:pt x="714" y="581"/>
                    <a:pt x="705" y="572"/>
                    <a:pt x="697" y="562"/>
                  </a:cubicBezTo>
                  <a:cubicBezTo>
                    <a:pt x="697" y="579"/>
                    <a:pt x="697" y="579"/>
                    <a:pt x="697" y="579"/>
                  </a:cubicBezTo>
                  <a:cubicBezTo>
                    <a:pt x="697" y="579"/>
                    <a:pt x="697" y="579"/>
                    <a:pt x="697" y="579"/>
                  </a:cubicBezTo>
                  <a:cubicBezTo>
                    <a:pt x="697" y="580"/>
                    <a:pt x="697" y="580"/>
                    <a:pt x="697" y="580"/>
                  </a:cubicBezTo>
                  <a:cubicBezTo>
                    <a:pt x="697" y="658"/>
                    <a:pt x="697" y="658"/>
                    <a:pt x="697" y="658"/>
                  </a:cubicBezTo>
                  <a:cubicBezTo>
                    <a:pt x="707" y="671"/>
                    <a:pt x="720" y="684"/>
                    <a:pt x="734" y="698"/>
                  </a:cubicBezTo>
                  <a:cubicBezTo>
                    <a:pt x="733" y="705"/>
                    <a:pt x="732" y="712"/>
                    <a:pt x="731" y="720"/>
                  </a:cubicBezTo>
                  <a:cubicBezTo>
                    <a:pt x="718" y="707"/>
                    <a:pt x="708" y="694"/>
                    <a:pt x="700" y="684"/>
                  </a:cubicBezTo>
                  <a:cubicBezTo>
                    <a:pt x="699" y="683"/>
                    <a:pt x="698" y="682"/>
                    <a:pt x="697" y="681"/>
                  </a:cubicBezTo>
                  <a:cubicBezTo>
                    <a:pt x="697" y="699"/>
                    <a:pt x="697" y="699"/>
                    <a:pt x="697" y="699"/>
                  </a:cubicBezTo>
                  <a:cubicBezTo>
                    <a:pt x="705" y="710"/>
                    <a:pt x="716" y="722"/>
                    <a:pt x="729" y="735"/>
                  </a:cubicBezTo>
                  <a:cubicBezTo>
                    <a:pt x="728" y="743"/>
                    <a:pt x="727" y="751"/>
                    <a:pt x="726" y="760"/>
                  </a:cubicBezTo>
                  <a:cubicBezTo>
                    <a:pt x="724" y="758"/>
                    <a:pt x="723" y="757"/>
                    <a:pt x="722" y="756"/>
                  </a:cubicBezTo>
                  <a:cubicBezTo>
                    <a:pt x="712" y="745"/>
                    <a:pt x="704" y="737"/>
                    <a:pt x="697" y="733"/>
                  </a:cubicBezTo>
                  <a:cubicBezTo>
                    <a:pt x="697" y="748"/>
                    <a:pt x="697" y="748"/>
                    <a:pt x="697" y="748"/>
                  </a:cubicBezTo>
                  <a:cubicBezTo>
                    <a:pt x="702" y="752"/>
                    <a:pt x="709" y="759"/>
                    <a:pt x="714" y="765"/>
                  </a:cubicBezTo>
                  <a:cubicBezTo>
                    <a:pt x="717" y="768"/>
                    <a:pt x="721" y="771"/>
                    <a:pt x="724" y="775"/>
                  </a:cubicBezTo>
                  <a:cubicBezTo>
                    <a:pt x="723" y="785"/>
                    <a:pt x="722" y="796"/>
                    <a:pt x="722" y="808"/>
                  </a:cubicBezTo>
                  <a:cubicBezTo>
                    <a:pt x="715" y="803"/>
                    <a:pt x="709" y="801"/>
                    <a:pt x="704" y="801"/>
                  </a:cubicBezTo>
                  <a:cubicBezTo>
                    <a:pt x="702" y="801"/>
                    <a:pt x="700" y="801"/>
                    <a:pt x="698" y="802"/>
                  </a:cubicBezTo>
                  <a:cubicBezTo>
                    <a:pt x="698" y="802"/>
                    <a:pt x="697" y="802"/>
                    <a:pt x="697" y="802"/>
                  </a:cubicBezTo>
                  <a:cubicBezTo>
                    <a:pt x="697" y="815"/>
                    <a:pt x="697" y="815"/>
                    <a:pt x="697" y="815"/>
                  </a:cubicBezTo>
                  <a:cubicBezTo>
                    <a:pt x="699" y="814"/>
                    <a:pt x="700" y="814"/>
                    <a:pt x="702" y="813"/>
                  </a:cubicBezTo>
                  <a:cubicBezTo>
                    <a:pt x="702" y="813"/>
                    <a:pt x="703" y="813"/>
                    <a:pt x="704" y="813"/>
                  </a:cubicBezTo>
                  <a:cubicBezTo>
                    <a:pt x="708" y="813"/>
                    <a:pt x="714" y="816"/>
                    <a:pt x="721" y="822"/>
                  </a:cubicBezTo>
                  <a:cubicBezTo>
                    <a:pt x="721" y="835"/>
                    <a:pt x="720" y="848"/>
                    <a:pt x="720" y="862"/>
                  </a:cubicBezTo>
                  <a:cubicBezTo>
                    <a:pt x="720" y="865"/>
                    <a:pt x="720" y="868"/>
                    <a:pt x="720" y="871"/>
                  </a:cubicBezTo>
                  <a:cubicBezTo>
                    <a:pt x="718" y="871"/>
                    <a:pt x="715" y="872"/>
                    <a:pt x="713" y="873"/>
                  </a:cubicBezTo>
                  <a:cubicBezTo>
                    <a:pt x="707" y="875"/>
                    <a:pt x="702" y="877"/>
                    <a:pt x="697" y="879"/>
                  </a:cubicBezTo>
                  <a:cubicBezTo>
                    <a:pt x="697" y="892"/>
                    <a:pt x="697" y="892"/>
                    <a:pt x="697" y="892"/>
                  </a:cubicBezTo>
                  <a:cubicBezTo>
                    <a:pt x="703" y="889"/>
                    <a:pt x="710" y="887"/>
                    <a:pt x="717" y="884"/>
                  </a:cubicBezTo>
                  <a:cubicBezTo>
                    <a:pt x="718" y="883"/>
                    <a:pt x="719" y="883"/>
                    <a:pt x="720" y="883"/>
                  </a:cubicBezTo>
                  <a:cubicBezTo>
                    <a:pt x="721" y="903"/>
                    <a:pt x="722" y="924"/>
                    <a:pt x="724" y="945"/>
                  </a:cubicBezTo>
                  <a:cubicBezTo>
                    <a:pt x="715" y="948"/>
                    <a:pt x="706" y="952"/>
                    <a:pt x="697" y="956"/>
                  </a:cubicBezTo>
                  <a:cubicBezTo>
                    <a:pt x="697" y="969"/>
                    <a:pt x="697" y="969"/>
                    <a:pt x="697" y="969"/>
                  </a:cubicBezTo>
                  <a:cubicBezTo>
                    <a:pt x="706" y="965"/>
                    <a:pt x="716" y="961"/>
                    <a:pt x="726" y="957"/>
                  </a:cubicBezTo>
                  <a:cubicBezTo>
                    <a:pt x="727" y="969"/>
                    <a:pt x="729" y="981"/>
                    <a:pt x="731" y="993"/>
                  </a:cubicBezTo>
                  <a:cubicBezTo>
                    <a:pt x="742" y="993"/>
                    <a:pt x="742" y="993"/>
                    <a:pt x="742" y="993"/>
                  </a:cubicBezTo>
                  <a:cubicBezTo>
                    <a:pt x="740" y="980"/>
                    <a:pt x="738" y="967"/>
                    <a:pt x="736" y="954"/>
                  </a:cubicBezTo>
                  <a:cubicBezTo>
                    <a:pt x="737" y="953"/>
                    <a:pt x="738" y="953"/>
                    <a:pt x="738" y="953"/>
                  </a:cubicBezTo>
                  <a:cubicBezTo>
                    <a:pt x="750" y="953"/>
                    <a:pt x="766" y="962"/>
                    <a:pt x="787" y="974"/>
                  </a:cubicBezTo>
                  <a:cubicBezTo>
                    <a:pt x="790" y="975"/>
                    <a:pt x="794" y="977"/>
                    <a:pt x="797" y="979"/>
                  </a:cubicBezTo>
                  <a:cubicBezTo>
                    <a:pt x="798" y="984"/>
                    <a:pt x="798" y="988"/>
                    <a:pt x="799" y="993"/>
                  </a:cubicBezTo>
                  <a:cubicBezTo>
                    <a:pt x="810" y="993"/>
                    <a:pt x="810" y="993"/>
                    <a:pt x="810" y="993"/>
                  </a:cubicBezTo>
                  <a:cubicBezTo>
                    <a:pt x="810" y="990"/>
                    <a:pt x="810" y="988"/>
                    <a:pt x="809" y="985"/>
                  </a:cubicBezTo>
                  <a:cubicBezTo>
                    <a:pt x="814" y="988"/>
                    <a:pt x="819" y="990"/>
                    <a:pt x="825" y="993"/>
                  </a:cubicBezTo>
                  <a:cubicBezTo>
                    <a:pt x="854" y="993"/>
                    <a:pt x="854" y="993"/>
                    <a:pt x="854" y="993"/>
                  </a:cubicBezTo>
                  <a:cubicBezTo>
                    <a:pt x="837" y="986"/>
                    <a:pt x="821" y="978"/>
                    <a:pt x="807" y="971"/>
                  </a:cubicBezTo>
                  <a:cubicBezTo>
                    <a:pt x="806" y="958"/>
                    <a:pt x="805" y="945"/>
                    <a:pt x="804" y="932"/>
                  </a:cubicBezTo>
                  <a:cubicBezTo>
                    <a:pt x="818" y="940"/>
                    <a:pt x="834" y="948"/>
                    <a:pt x="852" y="955"/>
                  </a:cubicBezTo>
                  <a:cubicBezTo>
                    <a:pt x="852" y="962"/>
                    <a:pt x="852" y="968"/>
                    <a:pt x="853" y="974"/>
                  </a:cubicBezTo>
                  <a:cubicBezTo>
                    <a:pt x="853" y="980"/>
                    <a:pt x="854" y="987"/>
                    <a:pt x="855" y="993"/>
                  </a:cubicBezTo>
                  <a:cubicBezTo>
                    <a:pt x="866" y="993"/>
                    <a:pt x="866" y="993"/>
                    <a:pt x="866" y="993"/>
                  </a:cubicBezTo>
                  <a:cubicBezTo>
                    <a:pt x="866" y="987"/>
                    <a:pt x="865" y="980"/>
                    <a:pt x="864" y="973"/>
                  </a:cubicBezTo>
                  <a:cubicBezTo>
                    <a:pt x="864" y="969"/>
                    <a:pt x="863" y="964"/>
                    <a:pt x="863" y="960"/>
                  </a:cubicBezTo>
                  <a:cubicBezTo>
                    <a:pt x="879" y="965"/>
                    <a:pt x="896" y="970"/>
                    <a:pt x="914" y="974"/>
                  </a:cubicBezTo>
                  <a:cubicBezTo>
                    <a:pt x="915" y="980"/>
                    <a:pt x="915" y="987"/>
                    <a:pt x="916" y="993"/>
                  </a:cubicBezTo>
                  <a:cubicBezTo>
                    <a:pt x="926" y="993"/>
                    <a:pt x="926" y="993"/>
                    <a:pt x="926" y="993"/>
                  </a:cubicBezTo>
                  <a:cubicBezTo>
                    <a:pt x="925" y="987"/>
                    <a:pt x="925" y="981"/>
                    <a:pt x="925" y="976"/>
                  </a:cubicBezTo>
                  <a:cubicBezTo>
                    <a:pt x="941" y="978"/>
                    <a:pt x="959" y="980"/>
                    <a:pt x="979" y="980"/>
                  </a:cubicBezTo>
                  <a:cubicBezTo>
                    <a:pt x="979" y="984"/>
                    <a:pt x="979" y="989"/>
                    <a:pt x="979" y="993"/>
                  </a:cubicBezTo>
                  <a:cubicBezTo>
                    <a:pt x="991" y="993"/>
                    <a:pt x="991" y="993"/>
                    <a:pt x="991" y="993"/>
                  </a:cubicBezTo>
                  <a:cubicBezTo>
                    <a:pt x="990" y="989"/>
                    <a:pt x="990" y="984"/>
                    <a:pt x="990" y="980"/>
                  </a:cubicBezTo>
                  <a:cubicBezTo>
                    <a:pt x="991" y="980"/>
                    <a:pt x="991" y="980"/>
                    <a:pt x="992" y="980"/>
                  </a:cubicBezTo>
                  <a:cubicBezTo>
                    <a:pt x="992" y="980"/>
                    <a:pt x="993" y="980"/>
                    <a:pt x="993" y="980"/>
                  </a:cubicBezTo>
                  <a:cubicBezTo>
                    <a:pt x="993" y="980"/>
                    <a:pt x="994" y="980"/>
                    <a:pt x="994" y="980"/>
                  </a:cubicBezTo>
                  <a:cubicBezTo>
                    <a:pt x="995" y="980"/>
                    <a:pt x="997" y="980"/>
                    <a:pt x="998" y="980"/>
                  </a:cubicBezTo>
                  <a:cubicBezTo>
                    <a:pt x="1014" y="980"/>
                    <a:pt x="1027" y="979"/>
                    <a:pt x="1039" y="979"/>
                  </a:cubicBezTo>
                  <a:cubicBezTo>
                    <a:pt x="1041" y="979"/>
                    <a:pt x="1043" y="979"/>
                    <a:pt x="1045" y="979"/>
                  </a:cubicBezTo>
                  <a:cubicBezTo>
                    <a:pt x="1045" y="980"/>
                    <a:pt x="1045" y="980"/>
                    <a:pt x="1045" y="980"/>
                  </a:cubicBezTo>
                  <a:cubicBezTo>
                    <a:pt x="1045" y="985"/>
                    <a:pt x="1045" y="989"/>
                    <a:pt x="1045" y="993"/>
                  </a:cubicBezTo>
                  <a:cubicBezTo>
                    <a:pt x="1056" y="993"/>
                    <a:pt x="1056" y="993"/>
                    <a:pt x="1056" y="993"/>
                  </a:cubicBezTo>
                  <a:cubicBezTo>
                    <a:pt x="1056" y="989"/>
                    <a:pt x="1056" y="984"/>
                    <a:pt x="1056" y="980"/>
                  </a:cubicBezTo>
                  <a:cubicBezTo>
                    <a:pt x="1056" y="980"/>
                    <a:pt x="1056" y="980"/>
                    <a:pt x="1056" y="979"/>
                  </a:cubicBezTo>
                  <a:cubicBezTo>
                    <a:pt x="1064" y="980"/>
                    <a:pt x="1072" y="980"/>
                    <a:pt x="1079" y="980"/>
                  </a:cubicBezTo>
                  <a:cubicBezTo>
                    <a:pt x="1079" y="985"/>
                    <a:pt x="1079" y="989"/>
                    <a:pt x="1080" y="993"/>
                  </a:cubicBezTo>
                  <a:cubicBezTo>
                    <a:pt x="1099" y="993"/>
                    <a:pt x="1099" y="993"/>
                    <a:pt x="1099" y="993"/>
                  </a:cubicBezTo>
                  <a:cubicBezTo>
                    <a:pt x="1099" y="989"/>
                    <a:pt x="1098" y="985"/>
                    <a:pt x="1098" y="982"/>
                  </a:cubicBezTo>
                  <a:cubicBezTo>
                    <a:pt x="1112" y="983"/>
                    <a:pt x="1121" y="985"/>
                    <a:pt x="1127" y="987"/>
                  </a:cubicBezTo>
                  <a:cubicBezTo>
                    <a:pt x="1127" y="989"/>
                    <a:pt x="1127" y="991"/>
                    <a:pt x="1127" y="993"/>
                  </a:cubicBezTo>
                  <a:cubicBezTo>
                    <a:pt x="1179" y="993"/>
                    <a:pt x="1179" y="993"/>
                    <a:pt x="1179" y="993"/>
                  </a:cubicBezTo>
                  <a:cubicBezTo>
                    <a:pt x="1163" y="990"/>
                    <a:pt x="1151" y="988"/>
                    <a:pt x="1146" y="986"/>
                  </a:cubicBezTo>
                  <a:cubicBezTo>
                    <a:pt x="1145" y="984"/>
                    <a:pt x="1143" y="981"/>
                    <a:pt x="1137" y="978"/>
                  </a:cubicBezTo>
                  <a:cubicBezTo>
                    <a:pt x="1137" y="974"/>
                    <a:pt x="1137" y="970"/>
                    <a:pt x="1137" y="966"/>
                  </a:cubicBezTo>
                  <a:cubicBezTo>
                    <a:pt x="1137" y="963"/>
                    <a:pt x="1137" y="960"/>
                    <a:pt x="1137" y="957"/>
                  </a:cubicBezTo>
                  <a:cubicBezTo>
                    <a:pt x="1139" y="960"/>
                    <a:pt x="1139" y="960"/>
                    <a:pt x="1139" y="960"/>
                  </a:cubicBezTo>
                  <a:cubicBezTo>
                    <a:pt x="1143" y="956"/>
                    <a:pt x="1143" y="956"/>
                    <a:pt x="1143" y="956"/>
                  </a:cubicBezTo>
                  <a:cubicBezTo>
                    <a:pt x="1144" y="955"/>
                    <a:pt x="1145" y="951"/>
                    <a:pt x="1146" y="951"/>
                  </a:cubicBezTo>
                  <a:cubicBezTo>
                    <a:pt x="1149" y="950"/>
                    <a:pt x="1149" y="950"/>
                    <a:pt x="1149" y="950"/>
                  </a:cubicBezTo>
                  <a:cubicBezTo>
                    <a:pt x="1149" y="955"/>
                    <a:pt x="1149" y="955"/>
                    <a:pt x="1149" y="955"/>
                  </a:cubicBezTo>
                  <a:cubicBezTo>
                    <a:pt x="1149" y="953"/>
                    <a:pt x="1149" y="950"/>
                    <a:pt x="1148" y="947"/>
                  </a:cubicBezTo>
                  <a:cubicBezTo>
                    <a:pt x="1147" y="943"/>
                    <a:pt x="1143" y="939"/>
                    <a:pt x="1138" y="935"/>
                  </a:cubicBezTo>
                  <a:cubicBezTo>
                    <a:pt x="1138" y="931"/>
                    <a:pt x="1138" y="926"/>
                    <a:pt x="1139" y="921"/>
                  </a:cubicBezTo>
                  <a:cubicBezTo>
                    <a:pt x="1139" y="921"/>
                    <a:pt x="1139" y="921"/>
                    <a:pt x="1139" y="921"/>
                  </a:cubicBezTo>
                  <a:cubicBezTo>
                    <a:pt x="1139" y="922"/>
                    <a:pt x="1139" y="922"/>
                    <a:pt x="1139" y="922"/>
                  </a:cubicBezTo>
                  <a:cubicBezTo>
                    <a:pt x="1140" y="922"/>
                    <a:pt x="1173" y="925"/>
                    <a:pt x="1228" y="930"/>
                  </a:cubicBezTo>
                  <a:cubicBezTo>
                    <a:pt x="1226" y="950"/>
                    <a:pt x="1224" y="971"/>
                    <a:pt x="1223" y="993"/>
                  </a:cubicBezTo>
                  <a:cubicBezTo>
                    <a:pt x="1233" y="993"/>
                    <a:pt x="1233" y="993"/>
                    <a:pt x="1233" y="993"/>
                  </a:cubicBezTo>
                  <a:cubicBezTo>
                    <a:pt x="1234" y="971"/>
                    <a:pt x="1236" y="951"/>
                    <a:pt x="1238" y="931"/>
                  </a:cubicBezTo>
                  <a:cubicBezTo>
                    <a:pt x="1262" y="934"/>
                    <a:pt x="1290" y="936"/>
                    <a:pt x="1321" y="940"/>
                  </a:cubicBezTo>
                  <a:cubicBezTo>
                    <a:pt x="1319" y="957"/>
                    <a:pt x="1318" y="975"/>
                    <a:pt x="1317" y="993"/>
                  </a:cubicBezTo>
                  <a:cubicBezTo>
                    <a:pt x="1328" y="993"/>
                    <a:pt x="1328" y="993"/>
                    <a:pt x="1328" y="993"/>
                  </a:cubicBezTo>
                  <a:cubicBezTo>
                    <a:pt x="1329" y="975"/>
                    <a:pt x="1331" y="958"/>
                    <a:pt x="1333" y="941"/>
                  </a:cubicBezTo>
                  <a:cubicBezTo>
                    <a:pt x="1352" y="943"/>
                    <a:pt x="1373" y="945"/>
                    <a:pt x="1395" y="948"/>
                  </a:cubicBezTo>
                  <a:cubicBezTo>
                    <a:pt x="1395" y="935"/>
                    <a:pt x="1395" y="935"/>
                    <a:pt x="1395" y="935"/>
                  </a:cubicBezTo>
                  <a:cubicBezTo>
                    <a:pt x="1374" y="933"/>
                    <a:pt x="1353" y="931"/>
                    <a:pt x="1334" y="929"/>
                  </a:cubicBezTo>
                  <a:cubicBezTo>
                    <a:pt x="1338" y="895"/>
                    <a:pt x="1345" y="863"/>
                    <a:pt x="1352" y="833"/>
                  </a:cubicBezTo>
                  <a:cubicBezTo>
                    <a:pt x="1366" y="835"/>
                    <a:pt x="1380" y="837"/>
                    <a:pt x="1395" y="839"/>
                  </a:cubicBezTo>
                  <a:cubicBezTo>
                    <a:pt x="1395" y="826"/>
                    <a:pt x="1395" y="826"/>
                    <a:pt x="1395" y="826"/>
                  </a:cubicBezTo>
                  <a:cubicBezTo>
                    <a:pt x="1381" y="825"/>
                    <a:pt x="1368" y="823"/>
                    <a:pt x="1355" y="822"/>
                  </a:cubicBezTo>
                  <a:cubicBezTo>
                    <a:pt x="1362" y="795"/>
                    <a:pt x="1370" y="770"/>
                    <a:pt x="1377" y="749"/>
                  </a:cubicBezTo>
                  <a:cubicBezTo>
                    <a:pt x="1383" y="749"/>
                    <a:pt x="1389" y="749"/>
                    <a:pt x="1395" y="750"/>
                  </a:cubicBezTo>
                  <a:cubicBezTo>
                    <a:pt x="1395" y="738"/>
                    <a:pt x="1395" y="738"/>
                    <a:pt x="1395" y="738"/>
                  </a:cubicBezTo>
                  <a:cubicBezTo>
                    <a:pt x="1391" y="737"/>
                    <a:pt x="1386" y="737"/>
                    <a:pt x="1381" y="737"/>
                  </a:cubicBezTo>
                  <a:cubicBezTo>
                    <a:pt x="1386" y="724"/>
                    <a:pt x="1391" y="712"/>
                    <a:pt x="1395" y="701"/>
                  </a:cubicBezTo>
                  <a:cubicBezTo>
                    <a:pt x="1395" y="673"/>
                    <a:pt x="1395" y="673"/>
                    <a:pt x="1395" y="673"/>
                  </a:cubicBezTo>
                  <a:cubicBezTo>
                    <a:pt x="1388" y="689"/>
                    <a:pt x="1379" y="710"/>
                    <a:pt x="1370" y="736"/>
                  </a:cubicBezTo>
                  <a:cubicBezTo>
                    <a:pt x="1350" y="736"/>
                    <a:pt x="1331" y="735"/>
                    <a:pt x="1314" y="735"/>
                  </a:cubicBezTo>
                  <a:cubicBezTo>
                    <a:pt x="1307" y="735"/>
                    <a:pt x="1300" y="735"/>
                    <a:pt x="1293" y="735"/>
                  </a:cubicBezTo>
                  <a:cubicBezTo>
                    <a:pt x="1314" y="688"/>
                    <a:pt x="1333" y="658"/>
                    <a:pt x="1338" y="651"/>
                  </a:cubicBezTo>
                  <a:cubicBezTo>
                    <a:pt x="1348" y="651"/>
                    <a:pt x="1358" y="651"/>
                    <a:pt x="1369" y="651"/>
                  </a:cubicBezTo>
                  <a:cubicBezTo>
                    <a:pt x="1377" y="651"/>
                    <a:pt x="1386" y="651"/>
                    <a:pt x="1395" y="651"/>
                  </a:cubicBezTo>
                  <a:cubicBezTo>
                    <a:pt x="1395" y="639"/>
                    <a:pt x="1395" y="639"/>
                    <a:pt x="1395" y="639"/>
                  </a:cubicBezTo>
                  <a:cubicBezTo>
                    <a:pt x="1395" y="639"/>
                    <a:pt x="1395" y="639"/>
                    <a:pt x="1395" y="639"/>
                  </a:cubicBezTo>
                  <a:cubicBezTo>
                    <a:pt x="1395" y="639"/>
                    <a:pt x="1395" y="639"/>
                    <a:pt x="1395" y="638"/>
                  </a:cubicBezTo>
                  <a:cubicBezTo>
                    <a:pt x="1395" y="616"/>
                    <a:pt x="1395" y="616"/>
                    <a:pt x="1395" y="616"/>
                  </a:cubicBezTo>
                  <a:cubicBezTo>
                    <a:pt x="1376" y="615"/>
                    <a:pt x="1357" y="614"/>
                    <a:pt x="1340" y="614"/>
                  </a:cubicBezTo>
                  <a:cubicBezTo>
                    <a:pt x="1330" y="614"/>
                    <a:pt x="1320" y="615"/>
                    <a:pt x="1311" y="615"/>
                  </a:cubicBezTo>
                  <a:cubicBezTo>
                    <a:pt x="1322" y="609"/>
                    <a:pt x="1334" y="605"/>
                    <a:pt x="1346" y="600"/>
                  </a:cubicBezTo>
                  <a:cubicBezTo>
                    <a:pt x="1348" y="600"/>
                    <a:pt x="1351" y="600"/>
                    <a:pt x="1353" y="600"/>
                  </a:cubicBezTo>
                  <a:cubicBezTo>
                    <a:pt x="1366" y="600"/>
                    <a:pt x="1380" y="601"/>
                    <a:pt x="1395" y="601"/>
                  </a:cubicBezTo>
                  <a:cubicBezTo>
                    <a:pt x="1395" y="589"/>
                    <a:pt x="1395" y="589"/>
                    <a:pt x="1395" y="589"/>
                  </a:cubicBezTo>
                  <a:cubicBezTo>
                    <a:pt x="1391" y="589"/>
                    <a:pt x="1386" y="589"/>
                    <a:pt x="1382" y="589"/>
                  </a:cubicBezTo>
                  <a:cubicBezTo>
                    <a:pt x="1386" y="588"/>
                    <a:pt x="1391" y="586"/>
                    <a:pt x="1395" y="585"/>
                  </a:cubicBezTo>
                  <a:cubicBezTo>
                    <a:pt x="1395" y="573"/>
                    <a:pt x="1395" y="573"/>
                    <a:pt x="1395" y="573"/>
                  </a:cubicBezTo>
                  <a:cubicBezTo>
                    <a:pt x="1378" y="577"/>
                    <a:pt x="1360" y="582"/>
                    <a:pt x="1343" y="588"/>
                  </a:cubicBezTo>
                  <a:cubicBezTo>
                    <a:pt x="1329" y="589"/>
                    <a:pt x="1316" y="589"/>
                    <a:pt x="1306" y="590"/>
                  </a:cubicBezTo>
                  <a:cubicBezTo>
                    <a:pt x="1329" y="582"/>
                    <a:pt x="1357" y="574"/>
                    <a:pt x="1388" y="569"/>
                  </a:cubicBezTo>
                  <a:cubicBezTo>
                    <a:pt x="1391" y="569"/>
                    <a:pt x="1393" y="569"/>
                    <a:pt x="1395" y="568"/>
                  </a:cubicBezTo>
                  <a:cubicBezTo>
                    <a:pt x="1395" y="556"/>
                    <a:pt x="1395" y="556"/>
                    <a:pt x="1395" y="556"/>
                  </a:cubicBezTo>
                  <a:cubicBezTo>
                    <a:pt x="1393" y="557"/>
                    <a:pt x="1391" y="557"/>
                    <a:pt x="1388" y="558"/>
                  </a:cubicBezTo>
                  <a:cubicBezTo>
                    <a:pt x="1311" y="570"/>
                    <a:pt x="1255" y="597"/>
                    <a:pt x="1243" y="604"/>
                  </a:cubicBezTo>
                  <a:cubicBezTo>
                    <a:pt x="1165" y="577"/>
                    <a:pt x="1098" y="559"/>
                    <a:pt x="986" y="559"/>
                  </a:cubicBezTo>
                  <a:cubicBezTo>
                    <a:pt x="955" y="559"/>
                    <a:pt x="920" y="560"/>
                    <a:pt x="881" y="564"/>
                  </a:cubicBezTo>
                  <a:cubicBezTo>
                    <a:pt x="877" y="564"/>
                    <a:pt x="874" y="564"/>
                    <a:pt x="870" y="564"/>
                  </a:cubicBezTo>
                  <a:cubicBezTo>
                    <a:pt x="852" y="564"/>
                    <a:pt x="834" y="560"/>
                    <a:pt x="818" y="553"/>
                  </a:cubicBezTo>
                  <a:cubicBezTo>
                    <a:pt x="816" y="551"/>
                    <a:pt x="816" y="551"/>
                    <a:pt x="816" y="551"/>
                  </a:cubicBezTo>
                  <a:cubicBezTo>
                    <a:pt x="813" y="547"/>
                    <a:pt x="813" y="547"/>
                    <a:pt x="813" y="547"/>
                  </a:cubicBezTo>
                  <a:cubicBezTo>
                    <a:pt x="813" y="547"/>
                    <a:pt x="812" y="548"/>
                    <a:pt x="810" y="550"/>
                  </a:cubicBezTo>
                  <a:cubicBezTo>
                    <a:pt x="796" y="543"/>
                    <a:pt x="782" y="534"/>
                    <a:pt x="770" y="523"/>
                  </a:cubicBezTo>
                  <a:cubicBezTo>
                    <a:pt x="771" y="521"/>
                    <a:pt x="771" y="520"/>
                    <a:pt x="771" y="520"/>
                  </a:cubicBezTo>
                  <a:cubicBezTo>
                    <a:pt x="762" y="514"/>
                    <a:pt x="762" y="514"/>
                    <a:pt x="762" y="514"/>
                  </a:cubicBezTo>
                  <a:cubicBezTo>
                    <a:pt x="762" y="514"/>
                    <a:pt x="761" y="514"/>
                    <a:pt x="761" y="515"/>
                  </a:cubicBezTo>
                  <a:cubicBezTo>
                    <a:pt x="755" y="509"/>
                    <a:pt x="749" y="502"/>
                    <a:pt x="743" y="496"/>
                  </a:cubicBezTo>
                  <a:moveTo>
                    <a:pt x="329" y="421"/>
                  </a:moveTo>
                  <a:cubicBezTo>
                    <a:pt x="356" y="421"/>
                    <a:pt x="384" y="419"/>
                    <a:pt x="412" y="415"/>
                  </a:cubicBezTo>
                  <a:cubicBezTo>
                    <a:pt x="426" y="413"/>
                    <a:pt x="439" y="410"/>
                    <a:pt x="453" y="407"/>
                  </a:cubicBezTo>
                  <a:cubicBezTo>
                    <a:pt x="452" y="413"/>
                    <a:pt x="451" y="420"/>
                    <a:pt x="450" y="428"/>
                  </a:cubicBezTo>
                  <a:cubicBezTo>
                    <a:pt x="413" y="435"/>
                    <a:pt x="376" y="439"/>
                    <a:pt x="338" y="439"/>
                  </a:cubicBezTo>
                  <a:cubicBezTo>
                    <a:pt x="333" y="439"/>
                    <a:pt x="328" y="439"/>
                    <a:pt x="323" y="439"/>
                  </a:cubicBezTo>
                  <a:cubicBezTo>
                    <a:pt x="323" y="433"/>
                    <a:pt x="324" y="427"/>
                    <a:pt x="325" y="421"/>
                  </a:cubicBezTo>
                  <a:cubicBezTo>
                    <a:pt x="326" y="421"/>
                    <a:pt x="328" y="421"/>
                    <a:pt x="329" y="421"/>
                  </a:cubicBezTo>
                  <a:moveTo>
                    <a:pt x="650" y="461"/>
                  </a:moveTo>
                  <a:cubicBezTo>
                    <a:pt x="644" y="449"/>
                    <a:pt x="638" y="438"/>
                    <a:pt x="634" y="428"/>
                  </a:cubicBezTo>
                  <a:cubicBezTo>
                    <a:pt x="638" y="421"/>
                    <a:pt x="642" y="413"/>
                    <a:pt x="645" y="407"/>
                  </a:cubicBezTo>
                  <a:cubicBezTo>
                    <a:pt x="650" y="417"/>
                    <a:pt x="655" y="427"/>
                    <a:pt x="661" y="438"/>
                  </a:cubicBezTo>
                  <a:cubicBezTo>
                    <a:pt x="658" y="445"/>
                    <a:pt x="654" y="452"/>
                    <a:pt x="650" y="461"/>
                  </a:cubicBezTo>
                  <a:moveTo>
                    <a:pt x="311" y="439"/>
                  </a:moveTo>
                  <a:cubicBezTo>
                    <a:pt x="271" y="436"/>
                    <a:pt x="231" y="429"/>
                    <a:pt x="188" y="416"/>
                  </a:cubicBezTo>
                  <a:cubicBezTo>
                    <a:pt x="189" y="412"/>
                    <a:pt x="190" y="407"/>
                    <a:pt x="190" y="403"/>
                  </a:cubicBezTo>
                  <a:cubicBezTo>
                    <a:pt x="230" y="413"/>
                    <a:pt x="271" y="420"/>
                    <a:pt x="314" y="421"/>
                  </a:cubicBezTo>
                  <a:cubicBezTo>
                    <a:pt x="313" y="427"/>
                    <a:pt x="312" y="433"/>
                    <a:pt x="311" y="439"/>
                  </a:cubicBezTo>
                  <a:moveTo>
                    <a:pt x="593" y="460"/>
                  </a:moveTo>
                  <a:cubicBezTo>
                    <a:pt x="598" y="435"/>
                    <a:pt x="603" y="412"/>
                    <a:pt x="607" y="390"/>
                  </a:cubicBezTo>
                  <a:cubicBezTo>
                    <a:pt x="608" y="390"/>
                    <a:pt x="608" y="390"/>
                    <a:pt x="608" y="390"/>
                  </a:cubicBezTo>
                  <a:cubicBezTo>
                    <a:pt x="612" y="404"/>
                    <a:pt x="622" y="436"/>
                    <a:pt x="644" y="472"/>
                  </a:cubicBezTo>
                  <a:cubicBezTo>
                    <a:pt x="643" y="473"/>
                    <a:pt x="643" y="474"/>
                    <a:pt x="643" y="475"/>
                  </a:cubicBezTo>
                  <a:cubicBezTo>
                    <a:pt x="640" y="470"/>
                    <a:pt x="638" y="465"/>
                    <a:pt x="636" y="460"/>
                  </a:cubicBezTo>
                  <a:cubicBezTo>
                    <a:pt x="633" y="452"/>
                    <a:pt x="631" y="447"/>
                    <a:pt x="627" y="447"/>
                  </a:cubicBezTo>
                  <a:cubicBezTo>
                    <a:pt x="626" y="447"/>
                    <a:pt x="625" y="447"/>
                    <a:pt x="624" y="447"/>
                  </a:cubicBezTo>
                  <a:cubicBezTo>
                    <a:pt x="614" y="452"/>
                    <a:pt x="604" y="456"/>
                    <a:pt x="593" y="460"/>
                  </a:cubicBezTo>
                  <a:moveTo>
                    <a:pt x="231" y="381"/>
                  </a:moveTo>
                  <a:cubicBezTo>
                    <a:pt x="238" y="381"/>
                    <a:pt x="245" y="381"/>
                    <a:pt x="253" y="380"/>
                  </a:cubicBezTo>
                  <a:cubicBezTo>
                    <a:pt x="270" y="380"/>
                    <a:pt x="289" y="378"/>
                    <a:pt x="308" y="374"/>
                  </a:cubicBezTo>
                  <a:cubicBezTo>
                    <a:pt x="312" y="373"/>
                    <a:pt x="316" y="372"/>
                    <a:pt x="320" y="372"/>
                  </a:cubicBezTo>
                  <a:cubicBezTo>
                    <a:pt x="319" y="384"/>
                    <a:pt x="317" y="397"/>
                    <a:pt x="315" y="412"/>
                  </a:cubicBezTo>
                  <a:cubicBezTo>
                    <a:pt x="276" y="411"/>
                    <a:pt x="235" y="404"/>
                    <a:pt x="192" y="392"/>
                  </a:cubicBezTo>
                  <a:cubicBezTo>
                    <a:pt x="193" y="387"/>
                    <a:pt x="194" y="382"/>
                    <a:pt x="194" y="378"/>
                  </a:cubicBezTo>
                  <a:cubicBezTo>
                    <a:pt x="206" y="380"/>
                    <a:pt x="218" y="381"/>
                    <a:pt x="231" y="381"/>
                  </a:cubicBezTo>
                  <a:moveTo>
                    <a:pt x="666" y="424"/>
                  </a:moveTo>
                  <a:cubicBezTo>
                    <a:pt x="661" y="413"/>
                    <a:pt x="655" y="402"/>
                    <a:pt x="651" y="392"/>
                  </a:cubicBezTo>
                  <a:cubicBezTo>
                    <a:pt x="653" y="385"/>
                    <a:pt x="655" y="378"/>
                    <a:pt x="656" y="372"/>
                  </a:cubicBezTo>
                  <a:cubicBezTo>
                    <a:pt x="661" y="382"/>
                    <a:pt x="666" y="393"/>
                    <a:pt x="671" y="405"/>
                  </a:cubicBezTo>
                  <a:cubicBezTo>
                    <a:pt x="671" y="408"/>
                    <a:pt x="669" y="414"/>
                    <a:pt x="666" y="424"/>
                  </a:cubicBezTo>
                  <a:moveTo>
                    <a:pt x="169" y="476"/>
                  </a:moveTo>
                  <a:cubicBezTo>
                    <a:pt x="127" y="461"/>
                    <a:pt x="84" y="439"/>
                    <a:pt x="41" y="412"/>
                  </a:cubicBezTo>
                  <a:cubicBezTo>
                    <a:pt x="42" y="394"/>
                    <a:pt x="44" y="378"/>
                    <a:pt x="44" y="364"/>
                  </a:cubicBezTo>
                  <a:cubicBezTo>
                    <a:pt x="90" y="391"/>
                    <a:pt x="133" y="411"/>
                    <a:pt x="176" y="425"/>
                  </a:cubicBezTo>
                  <a:cubicBezTo>
                    <a:pt x="174" y="440"/>
                    <a:pt x="172" y="458"/>
                    <a:pt x="169" y="476"/>
                  </a:cubicBezTo>
                  <a:moveTo>
                    <a:pt x="242" y="368"/>
                  </a:moveTo>
                  <a:cubicBezTo>
                    <a:pt x="226" y="368"/>
                    <a:pt x="211" y="367"/>
                    <a:pt x="196" y="365"/>
                  </a:cubicBezTo>
                  <a:cubicBezTo>
                    <a:pt x="197" y="362"/>
                    <a:pt x="197" y="361"/>
                    <a:pt x="197" y="360"/>
                  </a:cubicBezTo>
                  <a:cubicBezTo>
                    <a:pt x="218" y="364"/>
                    <a:pt x="242" y="366"/>
                    <a:pt x="268" y="366"/>
                  </a:cubicBezTo>
                  <a:cubicBezTo>
                    <a:pt x="269" y="366"/>
                    <a:pt x="269" y="366"/>
                    <a:pt x="269" y="366"/>
                  </a:cubicBezTo>
                  <a:cubicBezTo>
                    <a:pt x="267" y="366"/>
                    <a:pt x="265" y="367"/>
                    <a:pt x="263" y="367"/>
                  </a:cubicBezTo>
                  <a:cubicBezTo>
                    <a:pt x="259" y="367"/>
                    <a:pt x="255" y="368"/>
                    <a:pt x="252" y="368"/>
                  </a:cubicBezTo>
                  <a:cubicBezTo>
                    <a:pt x="248" y="368"/>
                    <a:pt x="245" y="368"/>
                    <a:pt x="242" y="368"/>
                  </a:cubicBezTo>
                  <a:cubicBezTo>
                    <a:pt x="242" y="368"/>
                    <a:pt x="242" y="368"/>
                    <a:pt x="242" y="368"/>
                  </a:cubicBezTo>
                  <a:moveTo>
                    <a:pt x="461" y="425"/>
                  </a:moveTo>
                  <a:cubicBezTo>
                    <a:pt x="462" y="418"/>
                    <a:pt x="464" y="411"/>
                    <a:pt x="465" y="404"/>
                  </a:cubicBezTo>
                  <a:cubicBezTo>
                    <a:pt x="510" y="393"/>
                    <a:pt x="556" y="376"/>
                    <a:pt x="604" y="352"/>
                  </a:cubicBezTo>
                  <a:cubicBezTo>
                    <a:pt x="602" y="361"/>
                    <a:pt x="600" y="371"/>
                    <a:pt x="598" y="381"/>
                  </a:cubicBezTo>
                  <a:cubicBezTo>
                    <a:pt x="553" y="399"/>
                    <a:pt x="508" y="415"/>
                    <a:pt x="461" y="425"/>
                  </a:cubicBezTo>
                  <a:moveTo>
                    <a:pt x="610" y="376"/>
                  </a:moveTo>
                  <a:cubicBezTo>
                    <a:pt x="613" y="364"/>
                    <a:pt x="615" y="353"/>
                    <a:pt x="618" y="343"/>
                  </a:cubicBezTo>
                  <a:cubicBezTo>
                    <a:pt x="623" y="356"/>
                    <a:pt x="630" y="373"/>
                    <a:pt x="638" y="393"/>
                  </a:cubicBezTo>
                  <a:cubicBezTo>
                    <a:pt x="636" y="400"/>
                    <a:pt x="632" y="407"/>
                    <a:pt x="628" y="415"/>
                  </a:cubicBezTo>
                  <a:cubicBezTo>
                    <a:pt x="620" y="395"/>
                    <a:pt x="617" y="381"/>
                    <a:pt x="617" y="381"/>
                  </a:cubicBezTo>
                  <a:cubicBezTo>
                    <a:pt x="616" y="374"/>
                    <a:pt x="616" y="374"/>
                    <a:pt x="616" y="374"/>
                  </a:cubicBezTo>
                  <a:cubicBezTo>
                    <a:pt x="610" y="376"/>
                    <a:pt x="610" y="376"/>
                    <a:pt x="610" y="376"/>
                  </a:cubicBezTo>
                  <a:moveTo>
                    <a:pt x="178" y="413"/>
                  </a:moveTo>
                  <a:cubicBezTo>
                    <a:pt x="135" y="399"/>
                    <a:pt x="91" y="378"/>
                    <a:pt x="45" y="350"/>
                  </a:cubicBezTo>
                  <a:cubicBezTo>
                    <a:pt x="46" y="347"/>
                    <a:pt x="46" y="345"/>
                    <a:pt x="46" y="342"/>
                  </a:cubicBezTo>
                  <a:cubicBezTo>
                    <a:pt x="88" y="366"/>
                    <a:pt x="132" y="386"/>
                    <a:pt x="180" y="400"/>
                  </a:cubicBezTo>
                  <a:cubicBezTo>
                    <a:pt x="179" y="404"/>
                    <a:pt x="178" y="408"/>
                    <a:pt x="178" y="413"/>
                  </a:cubicBezTo>
                  <a:moveTo>
                    <a:pt x="333" y="412"/>
                  </a:moveTo>
                  <a:cubicBezTo>
                    <a:pt x="331" y="412"/>
                    <a:pt x="329" y="412"/>
                    <a:pt x="326" y="412"/>
                  </a:cubicBezTo>
                  <a:cubicBezTo>
                    <a:pt x="328" y="397"/>
                    <a:pt x="330" y="382"/>
                    <a:pt x="332" y="369"/>
                  </a:cubicBezTo>
                  <a:cubicBezTo>
                    <a:pt x="333" y="369"/>
                    <a:pt x="335" y="369"/>
                    <a:pt x="336" y="368"/>
                  </a:cubicBezTo>
                  <a:cubicBezTo>
                    <a:pt x="380" y="361"/>
                    <a:pt x="423" y="352"/>
                    <a:pt x="464" y="340"/>
                  </a:cubicBezTo>
                  <a:cubicBezTo>
                    <a:pt x="462" y="349"/>
                    <a:pt x="459" y="367"/>
                    <a:pt x="454" y="397"/>
                  </a:cubicBezTo>
                  <a:cubicBezTo>
                    <a:pt x="418" y="406"/>
                    <a:pt x="378" y="412"/>
                    <a:pt x="333" y="412"/>
                  </a:cubicBezTo>
                  <a:moveTo>
                    <a:pt x="181" y="388"/>
                  </a:moveTo>
                  <a:cubicBezTo>
                    <a:pt x="139" y="375"/>
                    <a:pt x="94" y="355"/>
                    <a:pt x="47" y="327"/>
                  </a:cubicBezTo>
                  <a:cubicBezTo>
                    <a:pt x="47" y="326"/>
                    <a:pt x="47" y="325"/>
                    <a:pt x="47" y="324"/>
                  </a:cubicBezTo>
                  <a:cubicBezTo>
                    <a:pt x="82" y="346"/>
                    <a:pt x="118" y="364"/>
                    <a:pt x="156" y="376"/>
                  </a:cubicBezTo>
                  <a:cubicBezTo>
                    <a:pt x="157" y="369"/>
                    <a:pt x="157" y="369"/>
                    <a:pt x="157" y="369"/>
                  </a:cubicBezTo>
                  <a:cubicBezTo>
                    <a:pt x="166" y="372"/>
                    <a:pt x="174" y="374"/>
                    <a:pt x="183" y="376"/>
                  </a:cubicBezTo>
                  <a:cubicBezTo>
                    <a:pt x="183" y="380"/>
                    <a:pt x="182" y="384"/>
                    <a:pt x="181" y="388"/>
                  </a:cubicBezTo>
                  <a:moveTo>
                    <a:pt x="268" y="318"/>
                  </a:moveTo>
                  <a:cubicBezTo>
                    <a:pt x="279" y="318"/>
                    <a:pt x="289" y="318"/>
                    <a:pt x="300" y="317"/>
                  </a:cubicBezTo>
                  <a:cubicBezTo>
                    <a:pt x="306" y="323"/>
                    <a:pt x="315" y="326"/>
                    <a:pt x="327" y="328"/>
                  </a:cubicBezTo>
                  <a:cubicBezTo>
                    <a:pt x="327" y="329"/>
                    <a:pt x="327" y="329"/>
                    <a:pt x="326" y="329"/>
                  </a:cubicBezTo>
                  <a:cubicBezTo>
                    <a:pt x="296" y="329"/>
                    <a:pt x="271" y="325"/>
                    <a:pt x="252" y="318"/>
                  </a:cubicBezTo>
                  <a:cubicBezTo>
                    <a:pt x="257" y="318"/>
                    <a:pt x="263" y="318"/>
                    <a:pt x="268" y="318"/>
                  </a:cubicBezTo>
                  <a:moveTo>
                    <a:pt x="328" y="316"/>
                  </a:moveTo>
                  <a:cubicBezTo>
                    <a:pt x="325" y="316"/>
                    <a:pt x="323" y="315"/>
                    <a:pt x="320" y="315"/>
                  </a:cubicBezTo>
                  <a:cubicBezTo>
                    <a:pt x="321" y="314"/>
                    <a:pt x="322" y="314"/>
                    <a:pt x="322" y="314"/>
                  </a:cubicBezTo>
                  <a:cubicBezTo>
                    <a:pt x="324" y="314"/>
                    <a:pt x="327" y="313"/>
                    <a:pt x="329" y="313"/>
                  </a:cubicBezTo>
                  <a:cubicBezTo>
                    <a:pt x="329" y="314"/>
                    <a:pt x="329" y="315"/>
                    <a:pt x="328" y="316"/>
                  </a:cubicBezTo>
                  <a:moveTo>
                    <a:pt x="101" y="341"/>
                  </a:moveTo>
                  <a:cubicBezTo>
                    <a:pt x="83" y="332"/>
                    <a:pt x="65" y="322"/>
                    <a:pt x="48" y="311"/>
                  </a:cubicBezTo>
                  <a:cubicBezTo>
                    <a:pt x="48" y="310"/>
                    <a:pt x="48" y="309"/>
                    <a:pt x="48" y="309"/>
                  </a:cubicBezTo>
                  <a:cubicBezTo>
                    <a:pt x="61" y="317"/>
                    <a:pt x="74" y="325"/>
                    <a:pt x="88" y="333"/>
                  </a:cubicBezTo>
                  <a:cubicBezTo>
                    <a:pt x="92" y="336"/>
                    <a:pt x="97" y="339"/>
                    <a:pt x="101" y="341"/>
                  </a:cubicBezTo>
                  <a:moveTo>
                    <a:pt x="356" y="319"/>
                  </a:moveTo>
                  <a:cubicBezTo>
                    <a:pt x="350" y="319"/>
                    <a:pt x="345" y="318"/>
                    <a:pt x="340" y="318"/>
                  </a:cubicBezTo>
                  <a:cubicBezTo>
                    <a:pt x="340" y="315"/>
                    <a:pt x="340" y="313"/>
                    <a:pt x="341" y="311"/>
                  </a:cubicBezTo>
                  <a:cubicBezTo>
                    <a:pt x="346" y="310"/>
                    <a:pt x="351" y="309"/>
                    <a:pt x="357" y="307"/>
                  </a:cubicBezTo>
                  <a:cubicBezTo>
                    <a:pt x="361" y="307"/>
                    <a:pt x="366" y="306"/>
                    <a:pt x="370" y="305"/>
                  </a:cubicBezTo>
                  <a:cubicBezTo>
                    <a:pt x="380" y="304"/>
                    <a:pt x="389" y="302"/>
                    <a:pt x="398" y="300"/>
                  </a:cubicBezTo>
                  <a:cubicBezTo>
                    <a:pt x="404" y="306"/>
                    <a:pt x="414" y="308"/>
                    <a:pt x="426" y="308"/>
                  </a:cubicBezTo>
                  <a:cubicBezTo>
                    <a:pt x="429" y="308"/>
                    <a:pt x="433" y="308"/>
                    <a:pt x="436" y="308"/>
                  </a:cubicBezTo>
                  <a:cubicBezTo>
                    <a:pt x="435" y="308"/>
                    <a:pt x="434" y="308"/>
                    <a:pt x="433" y="308"/>
                  </a:cubicBezTo>
                  <a:cubicBezTo>
                    <a:pt x="422" y="311"/>
                    <a:pt x="411" y="313"/>
                    <a:pt x="400" y="315"/>
                  </a:cubicBezTo>
                  <a:cubicBezTo>
                    <a:pt x="384" y="318"/>
                    <a:pt x="369" y="319"/>
                    <a:pt x="356" y="319"/>
                  </a:cubicBezTo>
                  <a:moveTo>
                    <a:pt x="644" y="376"/>
                  </a:moveTo>
                  <a:cubicBezTo>
                    <a:pt x="633" y="352"/>
                    <a:pt x="626" y="333"/>
                    <a:pt x="622" y="323"/>
                  </a:cubicBezTo>
                  <a:cubicBezTo>
                    <a:pt x="625" y="313"/>
                    <a:pt x="627" y="304"/>
                    <a:pt x="628" y="296"/>
                  </a:cubicBezTo>
                  <a:cubicBezTo>
                    <a:pt x="633" y="311"/>
                    <a:pt x="639" y="329"/>
                    <a:pt x="647" y="349"/>
                  </a:cubicBezTo>
                  <a:cubicBezTo>
                    <a:pt x="647" y="356"/>
                    <a:pt x="646" y="365"/>
                    <a:pt x="644" y="376"/>
                  </a:cubicBezTo>
                  <a:moveTo>
                    <a:pt x="269" y="306"/>
                  </a:moveTo>
                  <a:cubicBezTo>
                    <a:pt x="255" y="306"/>
                    <a:pt x="242" y="305"/>
                    <a:pt x="229" y="304"/>
                  </a:cubicBezTo>
                  <a:cubicBezTo>
                    <a:pt x="226" y="301"/>
                    <a:pt x="224" y="298"/>
                    <a:pt x="223" y="295"/>
                  </a:cubicBezTo>
                  <a:cubicBezTo>
                    <a:pt x="239" y="300"/>
                    <a:pt x="255" y="304"/>
                    <a:pt x="272" y="306"/>
                  </a:cubicBezTo>
                  <a:cubicBezTo>
                    <a:pt x="271" y="306"/>
                    <a:pt x="270" y="306"/>
                    <a:pt x="269" y="306"/>
                  </a:cubicBezTo>
                  <a:cubicBezTo>
                    <a:pt x="269" y="306"/>
                    <a:pt x="269" y="306"/>
                    <a:pt x="269" y="306"/>
                  </a:cubicBezTo>
                  <a:moveTo>
                    <a:pt x="318" y="297"/>
                  </a:moveTo>
                  <a:cubicBezTo>
                    <a:pt x="313" y="297"/>
                    <a:pt x="309" y="297"/>
                    <a:pt x="304" y="297"/>
                  </a:cubicBezTo>
                  <a:cubicBezTo>
                    <a:pt x="304" y="295"/>
                    <a:pt x="305" y="294"/>
                    <a:pt x="307" y="291"/>
                  </a:cubicBezTo>
                  <a:cubicBezTo>
                    <a:pt x="323" y="294"/>
                    <a:pt x="339" y="295"/>
                    <a:pt x="355" y="295"/>
                  </a:cubicBezTo>
                  <a:cubicBezTo>
                    <a:pt x="355" y="295"/>
                    <a:pt x="355" y="295"/>
                    <a:pt x="356" y="295"/>
                  </a:cubicBezTo>
                  <a:cubicBezTo>
                    <a:pt x="355" y="295"/>
                    <a:pt x="355" y="295"/>
                    <a:pt x="355" y="295"/>
                  </a:cubicBezTo>
                  <a:cubicBezTo>
                    <a:pt x="342" y="297"/>
                    <a:pt x="330" y="297"/>
                    <a:pt x="318" y="297"/>
                  </a:cubicBezTo>
                  <a:moveTo>
                    <a:pt x="268" y="354"/>
                  </a:moveTo>
                  <a:cubicBezTo>
                    <a:pt x="183" y="354"/>
                    <a:pt x="123" y="333"/>
                    <a:pt x="115" y="295"/>
                  </a:cubicBezTo>
                  <a:cubicBezTo>
                    <a:pt x="115" y="292"/>
                    <a:pt x="114" y="289"/>
                    <a:pt x="114" y="287"/>
                  </a:cubicBezTo>
                  <a:cubicBezTo>
                    <a:pt x="114" y="285"/>
                    <a:pt x="114" y="282"/>
                    <a:pt x="115" y="280"/>
                  </a:cubicBezTo>
                  <a:cubicBezTo>
                    <a:pt x="148" y="297"/>
                    <a:pt x="184" y="310"/>
                    <a:pt x="225" y="316"/>
                  </a:cubicBezTo>
                  <a:cubicBezTo>
                    <a:pt x="244" y="332"/>
                    <a:pt x="279" y="341"/>
                    <a:pt x="325" y="342"/>
                  </a:cubicBezTo>
                  <a:cubicBezTo>
                    <a:pt x="324" y="345"/>
                    <a:pt x="324" y="348"/>
                    <a:pt x="323" y="351"/>
                  </a:cubicBezTo>
                  <a:cubicBezTo>
                    <a:pt x="304" y="353"/>
                    <a:pt x="285" y="354"/>
                    <a:pt x="268" y="354"/>
                  </a:cubicBezTo>
                  <a:cubicBezTo>
                    <a:pt x="268" y="354"/>
                    <a:pt x="268" y="354"/>
                    <a:pt x="268" y="354"/>
                  </a:cubicBezTo>
                  <a:moveTo>
                    <a:pt x="354" y="283"/>
                  </a:moveTo>
                  <a:cubicBezTo>
                    <a:pt x="342" y="283"/>
                    <a:pt x="329" y="282"/>
                    <a:pt x="317" y="281"/>
                  </a:cubicBezTo>
                  <a:cubicBezTo>
                    <a:pt x="319" y="279"/>
                    <a:pt x="321" y="277"/>
                    <a:pt x="324" y="276"/>
                  </a:cubicBezTo>
                  <a:cubicBezTo>
                    <a:pt x="344" y="279"/>
                    <a:pt x="364" y="281"/>
                    <a:pt x="385" y="281"/>
                  </a:cubicBezTo>
                  <a:cubicBezTo>
                    <a:pt x="388" y="281"/>
                    <a:pt x="391" y="281"/>
                    <a:pt x="394" y="281"/>
                  </a:cubicBezTo>
                  <a:cubicBezTo>
                    <a:pt x="380" y="282"/>
                    <a:pt x="367" y="283"/>
                    <a:pt x="354" y="283"/>
                  </a:cubicBezTo>
                  <a:cubicBezTo>
                    <a:pt x="354" y="283"/>
                    <a:pt x="354" y="283"/>
                    <a:pt x="354" y="283"/>
                  </a:cubicBezTo>
                  <a:moveTo>
                    <a:pt x="466" y="394"/>
                  </a:moveTo>
                  <a:cubicBezTo>
                    <a:pt x="472" y="360"/>
                    <a:pt x="475" y="342"/>
                    <a:pt x="476" y="336"/>
                  </a:cubicBezTo>
                  <a:cubicBezTo>
                    <a:pt x="508" y="326"/>
                    <a:pt x="540" y="314"/>
                    <a:pt x="568" y="300"/>
                  </a:cubicBezTo>
                  <a:cubicBezTo>
                    <a:pt x="597" y="286"/>
                    <a:pt x="612" y="276"/>
                    <a:pt x="621" y="269"/>
                  </a:cubicBezTo>
                  <a:cubicBezTo>
                    <a:pt x="621" y="271"/>
                    <a:pt x="622" y="273"/>
                    <a:pt x="622" y="274"/>
                  </a:cubicBezTo>
                  <a:cubicBezTo>
                    <a:pt x="619" y="285"/>
                    <a:pt x="616" y="300"/>
                    <a:pt x="612" y="318"/>
                  </a:cubicBezTo>
                  <a:cubicBezTo>
                    <a:pt x="609" y="319"/>
                    <a:pt x="609" y="319"/>
                    <a:pt x="609" y="319"/>
                  </a:cubicBezTo>
                  <a:cubicBezTo>
                    <a:pt x="609" y="320"/>
                    <a:pt x="610" y="321"/>
                    <a:pt x="611" y="323"/>
                  </a:cubicBezTo>
                  <a:cubicBezTo>
                    <a:pt x="609" y="328"/>
                    <a:pt x="608" y="333"/>
                    <a:pt x="607" y="338"/>
                  </a:cubicBezTo>
                  <a:cubicBezTo>
                    <a:pt x="607" y="337"/>
                    <a:pt x="607" y="337"/>
                    <a:pt x="607" y="337"/>
                  </a:cubicBezTo>
                  <a:cubicBezTo>
                    <a:pt x="575" y="353"/>
                    <a:pt x="527" y="378"/>
                    <a:pt x="466" y="394"/>
                  </a:cubicBezTo>
                  <a:moveTo>
                    <a:pt x="292" y="296"/>
                  </a:moveTo>
                  <a:cubicBezTo>
                    <a:pt x="267" y="294"/>
                    <a:pt x="243" y="289"/>
                    <a:pt x="220" y="282"/>
                  </a:cubicBezTo>
                  <a:cubicBezTo>
                    <a:pt x="220" y="277"/>
                    <a:pt x="222" y="272"/>
                    <a:pt x="224" y="267"/>
                  </a:cubicBezTo>
                  <a:cubicBezTo>
                    <a:pt x="248" y="277"/>
                    <a:pt x="271" y="285"/>
                    <a:pt x="295" y="289"/>
                  </a:cubicBezTo>
                  <a:cubicBezTo>
                    <a:pt x="294" y="292"/>
                    <a:pt x="293" y="294"/>
                    <a:pt x="292" y="296"/>
                  </a:cubicBezTo>
                  <a:moveTo>
                    <a:pt x="461" y="273"/>
                  </a:moveTo>
                  <a:cubicBezTo>
                    <a:pt x="466" y="271"/>
                    <a:pt x="472" y="268"/>
                    <a:pt x="477" y="266"/>
                  </a:cubicBezTo>
                  <a:cubicBezTo>
                    <a:pt x="484" y="267"/>
                    <a:pt x="488" y="269"/>
                    <a:pt x="488" y="271"/>
                  </a:cubicBezTo>
                  <a:cubicBezTo>
                    <a:pt x="488" y="271"/>
                    <a:pt x="488" y="271"/>
                    <a:pt x="488" y="271"/>
                  </a:cubicBezTo>
                  <a:cubicBezTo>
                    <a:pt x="488" y="275"/>
                    <a:pt x="476" y="287"/>
                    <a:pt x="450" y="293"/>
                  </a:cubicBezTo>
                  <a:cubicBezTo>
                    <a:pt x="446" y="294"/>
                    <a:pt x="443" y="295"/>
                    <a:pt x="440" y="295"/>
                  </a:cubicBezTo>
                  <a:cubicBezTo>
                    <a:pt x="434" y="296"/>
                    <a:pt x="430" y="296"/>
                    <a:pt x="426" y="296"/>
                  </a:cubicBezTo>
                  <a:cubicBezTo>
                    <a:pt x="420" y="296"/>
                    <a:pt x="416" y="296"/>
                    <a:pt x="412" y="295"/>
                  </a:cubicBezTo>
                  <a:cubicBezTo>
                    <a:pt x="411" y="290"/>
                    <a:pt x="411" y="290"/>
                    <a:pt x="411" y="290"/>
                  </a:cubicBezTo>
                  <a:cubicBezTo>
                    <a:pt x="422" y="286"/>
                    <a:pt x="433" y="281"/>
                    <a:pt x="444" y="276"/>
                  </a:cubicBezTo>
                  <a:cubicBezTo>
                    <a:pt x="442" y="270"/>
                    <a:pt x="442" y="270"/>
                    <a:pt x="442" y="270"/>
                  </a:cubicBezTo>
                  <a:cubicBezTo>
                    <a:pt x="446" y="275"/>
                    <a:pt x="446" y="275"/>
                    <a:pt x="446" y="275"/>
                  </a:cubicBezTo>
                  <a:cubicBezTo>
                    <a:pt x="446" y="274"/>
                    <a:pt x="447" y="273"/>
                    <a:pt x="448" y="272"/>
                  </a:cubicBezTo>
                  <a:cubicBezTo>
                    <a:pt x="449" y="275"/>
                    <a:pt x="449" y="275"/>
                    <a:pt x="449" y="275"/>
                  </a:cubicBezTo>
                  <a:cubicBezTo>
                    <a:pt x="450" y="274"/>
                    <a:pt x="451" y="273"/>
                    <a:pt x="452" y="273"/>
                  </a:cubicBezTo>
                  <a:cubicBezTo>
                    <a:pt x="453" y="274"/>
                    <a:pt x="453" y="274"/>
                    <a:pt x="453" y="274"/>
                  </a:cubicBezTo>
                  <a:cubicBezTo>
                    <a:pt x="454" y="274"/>
                    <a:pt x="455" y="273"/>
                    <a:pt x="456" y="272"/>
                  </a:cubicBezTo>
                  <a:cubicBezTo>
                    <a:pt x="457" y="274"/>
                    <a:pt x="457" y="274"/>
                    <a:pt x="457" y="274"/>
                  </a:cubicBezTo>
                  <a:cubicBezTo>
                    <a:pt x="458" y="273"/>
                    <a:pt x="459" y="273"/>
                    <a:pt x="460" y="272"/>
                  </a:cubicBezTo>
                  <a:cubicBezTo>
                    <a:pt x="461" y="273"/>
                    <a:pt x="461" y="273"/>
                    <a:pt x="461" y="273"/>
                  </a:cubicBezTo>
                  <a:moveTo>
                    <a:pt x="363" y="268"/>
                  </a:moveTo>
                  <a:cubicBezTo>
                    <a:pt x="355" y="268"/>
                    <a:pt x="347" y="267"/>
                    <a:pt x="340" y="266"/>
                  </a:cubicBezTo>
                  <a:cubicBezTo>
                    <a:pt x="342" y="265"/>
                    <a:pt x="344" y="263"/>
                    <a:pt x="347" y="262"/>
                  </a:cubicBezTo>
                  <a:cubicBezTo>
                    <a:pt x="352" y="264"/>
                    <a:pt x="358" y="266"/>
                    <a:pt x="363" y="268"/>
                  </a:cubicBezTo>
                  <a:moveTo>
                    <a:pt x="69" y="296"/>
                  </a:moveTo>
                  <a:cubicBezTo>
                    <a:pt x="69" y="296"/>
                    <a:pt x="71" y="281"/>
                    <a:pt x="80" y="260"/>
                  </a:cubicBezTo>
                  <a:cubicBezTo>
                    <a:pt x="88" y="265"/>
                    <a:pt x="96" y="270"/>
                    <a:pt x="104" y="275"/>
                  </a:cubicBezTo>
                  <a:cubicBezTo>
                    <a:pt x="103" y="279"/>
                    <a:pt x="103" y="283"/>
                    <a:pt x="103" y="287"/>
                  </a:cubicBezTo>
                  <a:cubicBezTo>
                    <a:pt x="103" y="290"/>
                    <a:pt x="103" y="294"/>
                    <a:pt x="104" y="298"/>
                  </a:cubicBezTo>
                  <a:cubicBezTo>
                    <a:pt x="110" y="326"/>
                    <a:pt x="140" y="347"/>
                    <a:pt x="186" y="358"/>
                  </a:cubicBezTo>
                  <a:cubicBezTo>
                    <a:pt x="186" y="359"/>
                    <a:pt x="186" y="360"/>
                    <a:pt x="185" y="363"/>
                  </a:cubicBezTo>
                  <a:cubicBezTo>
                    <a:pt x="170" y="359"/>
                    <a:pt x="155" y="355"/>
                    <a:pt x="140" y="349"/>
                  </a:cubicBezTo>
                  <a:cubicBezTo>
                    <a:pt x="131" y="344"/>
                    <a:pt x="121" y="339"/>
                    <a:pt x="112" y="333"/>
                  </a:cubicBezTo>
                  <a:cubicBezTo>
                    <a:pt x="112" y="332"/>
                    <a:pt x="112" y="332"/>
                    <a:pt x="112" y="332"/>
                  </a:cubicBezTo>
                  <a:cubicBezTo>
                    <a:pt x="109" y="331"/>
                    <a:pt x="107" y="329"/>
                    <a:pt x="105" y="328"/>
                  </a:cubicBezTo>
                  <a:cubicBezTo>
                    <a:pt x="91" y="319"/>
                    <a:pt x="77" y="308"/>
                    <a:pt x="65" y="295"/>
                  </a:cubicBezTo>
                  <a:cubicBezTo>
                    <a:pt x="69" y="296"/>
                    <a:pt x="69" y="296"/>
                    <a:pt x="69" y="296"/>
                  </a:cubicBezTo>
                  <a:moveTo>
                    <a:pt x="213" y="302"/>
                  </a:moveTo>
                  <a:cubicBezTo>
                    <a:pt x="178" y="295"/>
                    <a:pt x="146" y="284"/>
                    <a:pt x="118" y="268"/>
                  </a:cubicBezTo>
                  <a:cubicBezTo>
                    <a:pt x="120" y="263"/>
                    <a:pt x="123" y="257"/>
                    <a:pt x="127" y="250"/>
                  </a:cubicBezTo>
                  <a:cubicBezTo>
                    <a:pt x="153" y="267"/>
                    <a:pt x="180" y="281"/>
                    <a:pt x="210" y="291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1" y="295"/>
                    <a:pt x="212" y="298"/>
                    <a:pt x="213" y="302"/>
                  </a:cubicBezTo>
                  <a:moveTo>
                    <a:pt x="302" y="279"/>
                  </a:moveTo>
                  <a:cubicBezTo>
                    <a:pt x="278" y="274"/>
                    <a:pt x="254" y="267"/>
                    <a:pt x="230" y="257"/>
                  </a:cubicBezTo>
                  <a:cubicBezTo>
                    <a:pt x="232" y="255"/>
                    <a:pt x="234" y="252"/>
                    <a:pt x="236" y="250"/>
                  </a:cubicBezTo>
                  <a:cubicBezTo>
                    <a:pt x="260" y="260"/>
                    <a:pt x="284" y="268"/>
                    <a:pt x="309" y="273"/>
                  </a:cubicBezTo>
                  <a:cubicBezTo>
                    <a:pt x="306" y="275"/>
                    <a:pt x="304" y="277"/>
                    <a:pt x="302" y="279"/>
                  </a:cubicBezTo>
                  <a:moveTo>
                    <a:pt x="402" y="264"/>
                  </a:moveTo>
                  <a:cubicBezTo>
                    <a:pt x="388" y="262"/>
                    <a:pt x="375" y="260"/>
                    <a:pt x="362" y="255"/>
                  </a:cubicBezTo>
                  <a:cubicBezTo>
                    <a:pt x="367" y="253"/>
                    <a:pt x="373" y="251"/>
                    <a:pt x="378" y="249"/>
                  </a:cubicBezTo>
                  <a:cubicBezTo>
                    <a:pt x="386" y="255"/>
                    <a:pt x="394" y="260"/>
                    <a:pt x="402" y="264"/>
                  </a:cubicBezTo>
                  <a:moveTo>
                    <a:pt x="482" y="293"/>
                  </a:moveTo>
                  <a:cubicBezTo>
                    <a:pt x="493" y="287"/>
                    <a:pt x="500" y="279"/>
                    <a:pt x="500" y="271"/>
                  </a:cubicBezTo>
                  <a:cubicBezTo>
                    <a:pt x="500" y="270"/>
                    <a:pt x="499" y="269"/>
                    <a:pt x="499" y="268"/>
                  </a:cubicBezTo>
                  <a:cubicBezTo>
                    <a:pt x="499" y="265"/>
                    <a:pt x="497" y="263"/>
                    <a:pt x="495" y="261"/>
                  </a:cubicBezTo>
                  <a:cubicBezTo>
                    <a:pt x="509" y="258"/>
                    <a:pt x="524" y="254"/>
                    <a:pt x="540" y="247"/>
                  </a:cubicBezTo>
                  <a:cubicBezTo>
                    <a:pt x="543" y="246"/>
                    <a:pt x="545" y="245"/>
                    <a:pt x="547" y="244"/>
                  </a:cubicBezTo>
                  <a:cubicBezTo>
                    <a:pt x="547" y="244"/>
                    <a:pt x="547" y="244"/>
                    <a:pt x="547" y="245"/>
                  </a:cubicBezTo>
                  <a:cubicBezTo>
                    <a:pt x="547" y="251"/>
                    <a:pt x="540" y="262"/>
                    <a:pt x="519" y="275"/>
                  </a:cubicBezTo>
                  <a:cubicBezTo>
                    <a:pt x="508" y="281"/>
                    <a:pt x="496" y="287"/>
                    <a:pt x="482" y="293"/>
                  </a:cubicBezTo>
                  <a:moveTo>
                    <a:pt x="424" y="262"/>
                  </a:moveTo>
                  <a:cubicBezTo>
                    <a:pt x="414" y="258"/>
                    <a:pt x="403" y="252"/>
                    <a:pt x="392" y="244"/>
                  </a:cubicBezTo>
                  <a:cubicBezTo>
                    <a:pt x="399" y="242"/>
                    <a:pt x="407" y="240"/>
                    <a:pt x="415" y="238"/>
                  </a:cubicBezTo>
                  <a:cubicBezTo>
                    <a:pt x="420" y="247"/>
                    <a:pt x="425" y="255"/>
                    <a:pt x="428" y="261"/>
                  </a:cubicBezTo>
                  <a:cubicBezTo>
                    <a:pt x="426" y="261"/>
                    <a:pt x="425" y="262"/>
                    <a:pt x="424" y="262"/>
                  </a:cubicBezTo>
                  <a:moveTo>
                    <a:pt x="531" y="237"/>
                  </a:moveTo>
                  <a:cubicBezTo>
                    <a:pt x="533" y="237"/>
                    <a:pt x="534" y="236"/>
                    <a:pt x="536" y="235"/>
                  </a:cubicBezTo>
                  <a:cubicBezTo>
                    <a:pt x="536" y="236"/>
                    <a:pt x="536" y="236"/>
                    <a:pt x="536" y="236"/>
                  </a:cubicBezTo>
                  <a:cubicBezTo>
                    <a:pt x="534" y="236"/>
                    <a:pt x="533" y="237"/>
                    <a:pt x="531" y="237"/>
                  </a:cubicBezTo>
                  <a:moveTo>
                    <a:pt x="438" y="258"/>
                  </a:moveTo>
                  <a:cubicBezTo>
                    <a:pt x="435" y="251"/>
                    <a:pt x="431" y="244"/>
                    <a:pt x="426" y="235"/>
                  </a:cubicBezTo>
                  <a:cubicBezTo>
                    <a:pt x="434" y="233"/>
                    <a:pt x="442" y="232"/>
                    <a:pt x="450" y="231"/>
                  </a:cubicBezTo>
                  <a:cubicBezTo>
                    <a:pt x="450" y="240"/>
                    <a:pt x="448" y="249"/>
                    <a:pt x="445" y="256"/>
                  </a:cubicBezTo>
                  <a:cubicBezTo>
                    <a:pt x="444" y="256"/>
                    <a:pt x="443" y="256"/>
                    <a:pt x="442" y="257"/>
                  </a:cubicBezTo>
                  <a:cubicBezTo>
                    <a:pt x="441" y="257"/>
                    <a:pt x="440" y="257"/>
                    <a:pt x="438" y="258"/>
                  </a:cubicBezTo>
                  <a:moveTo>
                    <a:pt x="108" y="263"/>
                  </a:moveTo>
                  <a:cubicBezTo>
                    <a:pt x="100" y="258"/>
                    <a:pt x="92" y="253"/>
                    <a:pt x="84" y="248"/>
                  </a:cubicBezTo>
                  <a:cubicBezTo>
                    <a:pt x="87" y="242"/>
                    <a:pt x="90" y="235"/>
                    <a:pt x="94" y="227"/>
                  </a:cubicBezTo>
                  <a:cubicBezTo>
                    <a:pt x="102" y="233"/>
                    <a:pt x="110" y="239"/>
                    <a:pt x="117" y="244"/>
                  </a:cubicBezTo>
                  <a:cubicBezTo>
                    <a:pt x="113" y="250"/>
                    <a:pt x="110" y="257"/>
                    <a:pt x="108" y="263"/>
                  </a:cubicBezTo>
                  <a:moveTo>
                    <a:pt x="458" y="253"/>
                  </a:moveTo>
                  <a:cubicBezTo>
                    <a:pt x="460" y="246"/>
                    <a:pt x="461" y="239"/>
                    <a:pt x="461" y="230"/>
                  </a:cubicBezTo>
                  <a:cubicBezTo>
                    <a:pt x="461" y="230"/>
                    <a:pt x="461" y="229"/>
                    <a:pt x="461" y="229"/>
                  </a:cubicBezTo>
                  <a:cubicBezTo>
                    <a:pt x="467" y="228"/>
                    <a:pt x="473" y="228"/>
                    <a:pt x="478" y="227"/>
                  </a:cubicBezTo>
                  <a:cubicBezTo>
                    <a:pt x="473" y="237"/>
                    <a:pt x="466" y="246"/>
                    <a:pt x="458" y="253"/>
                  </a:cubicBezTo>
                  <a:moveTo>
                    <a:pt x="485" y="240"/>
                  </a:moveTo>
                  <a:cubicBezTo>
                    <a:pt x="487" y="236"/>
                    <a:pt x="489" y="231"/>
                    <a:pt x="491" y="227"/>
                  </a:cubicBezTo>
                  <a:cubicBezTo>
                    <a:pt x="493" y="227"/>
                    <a:pt x="494" y="227"/>
                    <a:pt x="495" y="227"/>
                  </a:cubicBezTo>
                  <a:cubicBezTo>
                    <a:pt x="496" y="227"/>
                    <a:pt x="497" y="227"/>
                    <a:pt x="499" y="227"/>
                  </a:cubicBezTo>
                  <a:cubicBezTo>
                    <a:pt x="494" y="231"/>
                    <a:pt x="490" y="236"/>
                    <a:pt x="485" y="240"/>
                  </a:cubicBezTo>
                  <a:moveTo>
                    <a:pt x="59" y="290"/>
                  </a:moveTo>
                  <a:cubicBezTo>
                    <a:pt x="49" y="280"/>
                    <a:pt x="38" y="268"/>
                    <a:pt x="29" y="256"/>
                  </a:cubicBezTo>
                  <a:cubicBezTo>
                    <a:pt x="29" y="253"/>
                    <a:pt x="31" y="242"/>
                    <a:pt x="35" y="226"/>
                  </a:cubicBezTo>
                  <a:cubicBezTo>
                    <a:pt x="46" y="235"/>
                    <a:pt x="58" y="244"/>
                    <a:pt x="70" y="253"/>
                  </a:cubicBezTo>
                  <a:cubicBezTo>
                    <a:pt x="63" y="270"/>
                    <a:pt x="60" y="283"/>
                    <a:pt x="59" y="290"/>
                  </a:cubicBezTo>
                  <a:moveTo>
                    <a:pt x="210" y="278"/>
                  </a:moveTo>
                  <a:cubicBezTo>
                    <a:pt x="183" y="269"/>
                    <a:pt x="158" y="256"/>
                    <a:pt x="134" y="241"/>
                  </a:cubicBezTo>
                  <a:cubicBezTo>
                    <a:pt x="138" y="235"/>
                    <a:pt x="144" y="230"/>
                    <a:pt x="150" y="224"/>
                  </a:cubicBezTo>
                  <a:cubicBezTo>
                    <a:pt x="171" y="239"/>
                    <a:pt x="192" y="252"/>
                    <a:pt x="214" y="262"/>
                  </a:cubicBezTo>
                  <a:cubicBezTo>
                    <a:pt x="212" y="268"/>
                    <a:pt x="210" y="273"/>
                    <a:pt x="210" y="278"/>
                  </a:cubicBezTo>
                  <a:moveTo>
                    <a:pt x="321" y="263"/>
                  </a:moveTo>
                  <a:cubicBezTo>
                    <a:pt x="295" y="259"/>
                    <a:pt x="269" y="251"/>
                    <a:pt x="245" y="241"/>
                  </a:cubicBezTo>
                  <a:cubicBezTo>
                    <a:pt x="251" y="235"/>
                    <a:pt x="258" y="230"/>
                    <a:pt x="266" y="224"/>
                  </a:cubicBezTo>
                  <a:cubicBezTo>
                    <a:pt x="267" y="223"/>
                    <a:pt x="269" y="222"/>
                    <a:pt x="270" y="221"/>
                  </a:cubicBezTo>
                  <a:cubicBezTo>
                    <a:pt x="291" y="236"/>
                    <a:pt x="312" y="248"/>
                    <a:pt x="332" y="257"/>
                  </a:cubicBezTo>
                  <a:cubicBezTo>
                    <a:pt x="330" y="258"/>
                    <a:pt x="328" y="259"/>
                    <a:pt x="326" y="260"/>
                  </a:cubicBezTo>
                  <a:cubicBezTo>
                    <a:pt x="324" y="261"/>
                    <a:pt x="323" y="262"/>
                    <a:pt x="321" y="263"/>
                  </a:cubicBezTo>
                  <a:moveTo>
                    <a:pt x="220" y="252"/>
                  </a:moveTo>
                  <a:cubicBezTo>
                    <a:pt x="199" y="242"/>
                    <a:pt x="178" y="230"/>
                    <a:pt x="159" y="217"/>
                  </a:cubicBezTo>
                  <a:cubicBezTo>
                    <a:pt x="161" y="215"/>
                    <a:pt x="163" y="213"/>
                    <a:pt x="165" y="211"/>
                  </a:cubicBezTo>
                  <a:cubicBezTo>
                    <a:pt x="185" y="224"/>
                    <a:pt x="205" y="236"/>
                    <a:pt x="225" y="245"/>
                  </a:cubicBezTo>
                  <a:cubicBezTo>
                    <a:pt x="223" y="248"/>
                    <a:pt x="221" y="250"/>
                    <a:pt x="220" y="252"/>
                  </a:cubicBezTo>
                  <a:moveTo>
                    <a:pt x="526" y="284"/>
                  </a:moveTo>
                  <a:cubicBezTo>
                    <a:pt x="547" y="271"/>
                    <a:pt x="558" y="257"/>
                    <a:pt x="559" y="245"/>
                  </a:cubicBezTo>
                  <a:cubicBezTo>
                    <a:pt x="559" y="243"/>
                    <a:pt x="558" y="242"/>
                    <a:pt x="558" y="240"/>
                  </a:cubicBezTo>
                  <a:cubicBezTo>
                    <a:pt x="558" y="239"/>
                    <a:pt x="558" y="239"/>
                    <a:pt x="558" y="239"/>
                  </a:cubicBezTo>
                  <a:cubicBezTo>
                    <a:pt x="576" y="231"/>
                    <a:pt x="597" y="219"/>
                    <a:pt x="619" y="202"/>
                  </a:cubicBezTo>
                  <a:cubicBezTo>
                    <a:pt x="615" y="228"/>
                    <a:pt x="579" y="259"/>
                    <a:pt x="526" y="284"/>
                  </a:cubicBezTo>
                  <a:moveTo>
                    <a:pt x="124" y="235"/>
                  </a:moveTo>
                  <a:cubicBezTo>
                    <a:pt x="116" y="229"/>
                    <a:pt x="108" y="223"/>
                    <a:pt x="100" y="217"/>
                  </a:cubicBezTo>
                  <a:cubicBezTo>
                    <a:pt x="104" y="210"/>
                    <a:pt x="109" y="204"/>
                    <a:pt x="114" y="197"/>
                  </a:cubicBezTo>
                  <a:cubicBezTo>
                    <a:pt x="122" y="204"/>
                    <a:pt x="131" y="211"/>
                    <a:pt x="140" y="217"/>
                  </a:cubicBezTo>
                  <a:cubicBezTo>
                    <a:pt x="134" y="223"/>
                    <a:pt x="129" y="229"/>
                    <a:pt x="124" y="235"/>
                  </a:cubicBezTo>
                  <a:moveTo>
                    <a:pt x="346" y="249"/>
                  </a:moveTo>
                  <a:cubicBezTo>
                    <a:pt x="324" y="241"/>
                    <a:pt x="303" y="229"/>
                    <a:pt x="281" y="215"/>
                  </a:cubicBezTo>
                  <a:cubicBezTo>
                    <a:pt x="292" y="208"/>
                    <a:pt x="305" y="201"/>
                    <a:pt x="319" y="195"/>
                  </a:cubicBezTo>
                  <a:cubicBezTo>
                    <a:pt x="335" y="212"/>
                    <a:pt x="352" y="228"/>
                    <a:pt x="367" y="240"/>
                  </a:cubicBezTo>
                  <a:cubicBezTo>
                    <a:pt x="360" y="243"/>
                    <a:pt x="353" y="246"/>
                    <a:pt x="346" y="249"/>
                  </a:cubicBezTo>
                  <a:moveTo>
                    <a:pt x="74" y="242"/>
                  </a:moveTo>
                  <a:cubicBezTo>
                    <a:pt x="62" y="233"/>
                    <a:pt x="50" y="223"/>
                    <a:pt x="39" y="213"/>
                  </a:cubicBezTo>
                  <a:cubicBezTo>
                    <a:pt x="41" y="205"/>
                    <a:pt x="44" y="197"/>
                    <a:pt x="48" y="188"/>
                  </a:cubicBezTo>
                  <a:cubicBezTo>
                    <a:pt x="60" y="199"/>
                    <a:pt x="72" y="210"/>
                    <a:pt x="85" y="220"/>
                  </a:cubicBezTo>
                  <a:cubicBezTo>
                    <a:pt x="81" y="228"/>
                    <a:pt x="77" y="235"/>
                    <a:pt x="74" y="242"/>
                  </a:cubicBezTo>
                  <a:moveTo>
                    <a:pt x="148" y="209"/>
                  </a:moveTo>
                  <a:cubicBezTo>
                    <a:pt x="139" y="203"/>
                    <a:pt x="130" y="195"/>
                    <a:pt x="121" y="187"/>
                  </a:cubicBezTo>
                  <a:cubicBezTo>
                    <a:pt x="122" y="185"/>
                    <a:pt x="124" y="183"/>
                    <a:pt x="126" y="182"/>
                  </a:cubicBezTo>
                  <a:cubicBezTo>
                    <a:pt x="135" y="189"/>
                    <a:pt x="145" y="197"/>
                    <a:pt x="155" y="204"/>
                  </a:cubicBezTo>
                  <a:cubicBezTo>
                    <a:pt x="153" y="206"/>
                    <a:pt x="151" y="208"/>
                    <a:pt x="148" y="209"/>
                  </a:cubicBezTo>
                  <a:moveTo>
                    <a:pt x="233" y="236"/>
                  </a:moveTo>
                  <a:cubicBezTo>
                    <a:pt x="213" y="227"/>
                    <a:pt x="194" y="216"/>
                    <a:pt x="175" y="204"/>
                  </a:cubicBezTo>
                  <a:cubicBezTo>
                    <a:pt x="187" y="195"/>
                    <a:pt x="201" y="186"/>
                    <a:pt x="216" y="178"/>
                  </a:cubicBezTo>
                  <a:cubicBezTo>
                    <a:pt x="230" y="191"/>
                    <a:pt x="245" y="203"/>
                    <a:pt x="260" y="214"/>
                  </a:cubicBezTo>
                  <a:cubicBezTo>
                    <a:pt x="249" y="221"/>
                    <a:pt x="241" y="229"/>
                    <a:pt x="233" y="236"/>
                  </a:cubicBezTo>
                  <a:moveTo>
                    <a:pt x="555" y="222"/>
                  </a:moveTo>
                  <a:cubicBezTo>
                    <a:pt x="576" y="207"/>
                    <a:pt x="594" y="192"/>
                    <a:pt x="609" y="176"/>
                  </a:cubicBezTo>
                  <a:cubicBezTo>
                    <a:pt x="611" y="178"/>
                    <a:pt x="612" y="179"/>
                    <a:pt x="613" y="181"/>
                  </a:cubicBezTo>
                  <a:cubicBezTo>
                    <a:pt x="596" y="197"/>
                    <a:pt x="577" y="210"/>
                    <a:pt x="555" y="222"/>
                  </a:cubicBezTo>
                  <a:moveTo>
                    <a:pt x="380" y="236"/>
                  </a:moveTo>
                  <a:cubicBezTo>
                    <a:pt x="364" y="223"/>
                    <a:pt x="347" y="208"/>
                    <a:pt x="329" y="190"/>
                  </a:cubicBezTo>
                  <a:cubicBezTo>
                    <a:pt x="344" y="184"/>
                    <a:pt x="359" y="179"/>
                    <a:pt x="375" y="174"/>
                  </a:cubicBezTo>
                  <a:cubicBezTo>
                    <a:pt x="388" y="194"/>
                    <a:pt x="399" y="212"/>
                    <a:pt x="408" y="227"/>
                  </a:cubicBezTo>
                  <a:cubicBezTo>
                    <a:pt x="399" y="230"/>
                    <a:pt x="389" y="233"/>
                    <a:pt x="380" y="236"/>
                  </a:cubicBezTo>
                  <a:moveTo>
                    <a:pt x="554" y="208"/>
                  </a:moveTo>
                  <a:cubicBezTo>
                    <a:pt x="568" y="194"/>
                    <a:pt x="579" y="179"/>
                    <a:pt x="588" y="164"/>
                  </a:cubicBezTo>
                  <a:cubicBezTo>
                    <a:pt x="592" y="165"/>
                    <a:pt x="596" y="167"/>
                    <a:pt x="599" y="169"/>
                  </a:cubicBezTo>
                  <a:cubicBezTo>
                    <a:pt x="586" y="182"/>
                    <a:pt x="571" y="195"/>
                    <a:pt x="554" y="208"/>
                  </a:cubicBezTo>
                  <a:moveTo>
                    <a:pt x="420" y="222"/>
                  </a:moveTo>
                  <a:cubicBezTo>
                    <a:pt x="410" y="207"/>
                    <a:pt x="399" y="190"/>
                    <a:pt x="386" y="169"/>
                  </a:cubicBezTo>
                  <a:cubicBezTo>
                    <a:pt x="392" y="168"/>
                    <a:pt x="398" y="167"/>
                    <a:pt x="404" y="165"/>
                  </a:cubicBezTo>
                  <a:cubicBezTo>
                    <a:pt x="414" y="163"/>
                    <a:pt x="424" y="159"/>
                    <a:pt x="434" y="157"/>
                  </a:cubicBezTo>
                  <a:cubicBezTo>
                    <a:pt x="442" y="179"/>
                    <a:pt x="447" y="203"/>
                    <a:pt x="448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38" y="216"/>
                    <a:pt x="429" y="220"/>
                    <a:pt x="420" y="222"/>
                  </a:cubicBezTo>
                  <a:moveTo>
                    <a:pt x="526" y="218"/>
                  </a:moveTo>
                  <a:cubicBezTo>
                    <a:pt x="525" y="217"/>
                    <a:pt x="524" y="217"/>
                    <a:pt x="523" y="217"/>
                  </a:cubicBezTo>
                  <a:cubicBezTo>
                    <a:pt x="537" y="198"/>
                    <a:pt x="546" y="177"/>
                    <a:pt x="552" y="154"/>
                  </a:cubicBezTo>
                  <a:cubicBezTo>
                    <a:pt x="561" y="156"/>
                    <a:pt x="569" y="157"/>
                    <a:pt x="577" y="160"/>
                  </a:cubicBezTo>
                  <a:cubicBezTo>
                    <a:pt x="564" y="180"/>
                    <a:pt x="547" y="200"/>
                    <a:pt x="526" y="218"/>
                  </a:cubicBezTo>
                  <a:moveTo>
                    <a:pt x="460" y="217"/>
                  </a:moveTo>
                  <a:cubicBezTo>
                    <a:pt x="458" y="199"/>
                    <a:pt x="453" y="179"/>
                    <a:pt x="445" y="157"/>
                  </a:cubicBezTo>
                  <a:cubicBezTo>
                    <a:pt x="446" y="157"/>
                    <a:pt x="447" y="157"/>
                    <a:pt x="447" y="157"/>
                  </a:cubicBezTo>
                  <a:cubicBezTo>
                    <a:pt x="463" y="155"/>
                    <a:pt x="477" y="153"/>
                    <a:pt x="491" y="152"/>
                  </a:cubicBezTo>
                  <a:cubicBezTo>
                    <a:pt x="492" y="157"/>
                    <a:pt x="492" y="162"/>
                    <a:pt x="492" y="166"/>
                  </a:cubicBezTo>
                  <a:cubicBezTo>
                    <a:pt x="492" y="184"/>
                    <a:pt x="489" y="200"/>
                    <a:pt x="484" y="215"/>
                  </a:cubicBezTo>
                  <a:cubicBezTo>
                    <a:pt x="476" y="215"/>
                    <a:pt x="468" y="216"/>
                    <a:pt x="460" y="217"/>
                  </a:cubicBezTo>
                  <a:moveTo>
                    <a:pt x="509" y="215"/>
                  </a:moveTo>
                  <a:cubicBezTo>
                    <a:pt x="505" y="215"/>
                    <a:pt x="500" y="215"/>
                    <a:pt x="496" y="215"/>
                  </a:cubicBezTo>
                  <a:cubicBezTo>
                    <a:pt x="501" y="200"/>
                    <a:pt x="503" y="184"/>
                    <a:pt x="503" y="167"/>
                  </a:cubicBezTo>
                  <a:cubicBezTo>
                    <a:pt x="503" y="162"/>
                    <a:pt x="503" y="157"/>
                    <a:pt x="503" y="152"/>
                  </a:cubicBezTo>
                  <a:cubicBezTo>
                    <a:pt x="506" y="152"/>
                    <a:pt x="509" y="152"/>
                    <a:pt x="513" y="152"/>
                  </a:cubicBezTo>
                  <a:cubicBezTo>
                    <a:pt x="522" y="152"/>
                    <a:pt x="531" y="152"/>
                    <a:pt x="540" y="153"/>
                  </a:cubicBezTo>
                  <a:cubicBezTo>
                    <a:pt x="534" y="176"/>
                    <a:pt x="524" y="197"/>
                    <a:pt x="509" y="215"/>
                  </a:cubicBezTo>
                  <a:moveTo>
                    <a:pt x="91" y="210"/>
                  </a:moveTo>
                  <a:cubicBezTo>
                    <a:pt x="78" y="199"/>
                    <a:pt x="65" y="188"/>
                    <a:pt x="53" y="176"/>
                  </a:cubicBezTo>
                  <a:cubicBezTo>
                    <a:pt x="57" y="168"/>
                    <a:pt x="61" y="160"/>
                    <a:pt x="66" y="151"/>
                  </a:cubicBezTo>
                  <a:cubicBezTo>
                    <a:pt x="79" y="165"/>
                    <a:pt x="92" y="177"/>
                    <a:pt x="105" y="189"/>
                  </a:cubicBezTo>
                  <a:cubicBezTo>
                    <a:pt x="100" y="196"/>
                    <a:pt x="95" y="203"/>
                    <a:pt x="91" y="210"/>
                  </a:cubicBezTo>
                  <a:moveTo>
                    <a:pt x="270" y="207"/>
                  </a:moveTo>
                  <a:cubicBezTo>
                    <a:pt x="255" y="197"/>
                    <a:pt x="241" y="185"/>
                    <a:pt x="226" y="172"/>
                  </a:cubicBezTo>
                  <a:cubicBezTo>
                    <a:pt x="242" y="164"/>
                    <a:pt x="259" y="156"/>
                    <a:pt x="277" y="149"/>
                  </a:cubicBezTo>
                  <a:cubicBezTo>
                    <a:pt x="288" y="162"/>
                    <a:pt x="299" y="174"/>
                    <a:pt x="310" y="186"/>
                  </a:cubicBezTo>
                  <a:cubicBezTo>
                    <a:pt x="295" y="192"/>
                    <a:pt x="282" y="200"/>
                    <a:pt x="270" y="207"/>
                  </a:cubicBezTo>
                  <a:moveTo>
                    <a:pt x="335" y="350"/>
                  </a:moveTo>
                  <a:cubicBezTo>
                    <a:pt x="335" y="347"/>
                    <a:pt x="336" y="344"/>
                    <a:pt x="336" y="341"/>
                  </a:cubicBezTo>
                  <a:cubicBezTo>
                    <a:pt x="354" y="341"/>
                    <a:pt x="373" y="339"/>
                    <a:pt x="394" y="336"/>
                  </a:cubicBezTo>
                  <a:cubicBezTo>
                    <a:pt x="408" y="334"/>
                    <a:pt x="423" y="331"/>
                    <a:pt x="438" y="327"/>
                  </a:cubicBezTo>
                  <a:cubicBezTo>
                    <a:pt x="549" y="300"/>
                    <a:pt x="630" y="245"/>
                    <a:pt x="630" y="198"/>
                  </a:cubicBezTo>
                  <a:cubicBezTo>
                    <a:pt x="630" y="196"/>
                    <a:pt x="630" y="195"/>
                    <a:pt x="630" y="194"/>
                  </a:cubicBezTo>
                  <a:cubicBezTo>
                    <a:pt x="647" y="180"/>
                    <a:pt x="664" y="163"/>
                    <a:pt x="681" y="144"/>
                  </a:cubicBezTo>
                  <a:cubicBezTo>
                    <a:pt x="683" y="147"/>
                    <a:pt x="685" y="151"/>
                    <a:pt x="686" y="156"/>
                  </a:cubicBezTo>
                  <a:cubicBezTo>
                    <a:pt x="686" y="158"/>
                    <a:pt x="687" y="161"/>
                    <a:pt x="687" y="164"/>
                  </a:cubicBezTo>
                  <a:cubicBezTo>
                    <a:pt x="687" y="167"/>
                    <a:pt x="686" y="170"/>
                    <a:pt x="686" y="173"/>
                  </a:cubicBezTo>
                  <a:cubicBezTo>
                    <a:pt x="672" y="200"/>
                    <a:pt x="654" y="223"/>
                    <a:pt x="632" y="243"/>
                  </a:cubicBezTo>
                  <a:cubicBezTo>
                    <a:pt x="584" y="279"/>
                    <a:pt x="509" y="313"/>
                    <a:pt x="424" y="334"/>
                  </a:cubicBezTo>
                  <a:cubicBezTo>
                    <a:pt x="403" y="339"/>
                    <a:pt x="382" y="343"/>
                    <a:pt x="362" y="347"/>
                  </a:cubicBezTo>
                  <a:cubicBezTo>
                    <a:pt x="352" y="348"/>
                    <a:pt x="344" y="349"/>
                    <a:pt x="335" y="350"/>
                  </a:cubicBezTo>
                  <a:moveTo>
                    <a:pt x="164" y="196"/>
                  </a:moveTo>
                  <a:cubicBezTo>
                    <a:pt x="154" y="189"/>
                    <a:pt x="143" y="181"/>
                    <a:pt x="133" y="173"/>
                  </a:cubicBezTo>
                  <a:cubicBezTo>
                    <a:pt x="144" y="161"/>
                    <a:pt x="156" y="150"/>
                    <a:pt x="170" y="138"/>
                  </a:cubicBezTo>
                  <a:cubicBezTo>
                    <a:pt x="171" y="138"/>
                    <a:pt x="172" y="137"/>
                    <a:pt x="174" y="136"/>
                  </a:cubicBezTo>
                  <a:cubicBezTo>
                    <a:pt x="184" y="148"/>
                    <a:pt x="195" y="159"/>
                    <a:pt x="206" y="169"/>
                  </a:cubicBezTo>
                  <a:cubicBezTo>
                    <a:pt x="191" y="178"/>
                    <a:pt x="177" y="187"/>
                    <a:pt x="164" y="196"/>
                  </a:cubicBezTo>
                  <a:moveTo>
                    <a:pt x="112" y="180"/>
                  </a:moveTo>
                  <a:cubicBezTo>
                    <a:pt x="98" y="168"/>
                    <a:pt x="85" y="154"/>
                    <a:pt x="72" y="140"/>
                  </a:cubicBezTo>
                  <a:cubicBezTo>
                    <a:pt x="73" y="139"/>
                    <a:pt x="74" y="137"/>
                    <a:pt x="75" y="135"/>
                  </a:cubicBezTo>
                  <a:cubicBezTo>
                    <a:pt x="89" y="149"/>
                    <a:pt x="103" y="162"/>
                    <a:pt x="117" y="174"/>
                  </a:cubicBezTo>
                  <a:cubicBezTo>
                    <a:pt x="115" y="176"/>
                    <a:pt x="114" y="178"/>
                    <a:pt x="112" y="180"/>
                  </a:cubicBezTo>
                  <a:moveTo>
                    <a:pt x="642" y="168"/>
                  </a:moveTo>
                  <a:cubicBezTo>
                    <a:pt x="652" y="156"/>
                    <a:pt x="661" y="143"/>
                    <a:pt x="669" y="129"/>
                  </a:cubicBezTo>
                  <a:cubicBezTo>
                    <a:pt x="671" y="131"/>
                    <a:pt x="673" y="132"/>
                    <a:pt x="674" y="134"/>
                  </a:cubicBezTo>
                  <a:cubicBezTo>
                    <a:pt x="663" y="147"/>
                    <a:pt x="653" y="158"/>
                    <a:pt x="642" y="168"/>
                  </a:cubicBezTo>
                  <a:moveTo>
                    <a:pt x="321" y="181"/>
                  </a:moveTo>
                  <a:cubicBezTo>
                    <a:pt x="310" y="170"/>
                    <a:pt x="299" y="157"/>
                    <a:pt x="288" y="144"/>
                  </a:cubicBezTo>
                  <a:cubicBezTo>
                    <a:pt x="306" y="137"/>
                    <a:pt x="325" y="131"/>
                    <a:pt x="344" y="125"/>
                  </a:cubicBezTo>
                  <a:cubicBezTo>
                    <a:pt x="353" y="139"/>
                    <a:pt x="361" y="151"/>
                    <a:pt x="368" y="163"/>
                  </a:cubicBezTo>
                  <a:cubicBezTo>
                    <a:pt x="352" y="169"/>
                    <a:pt x="336" y="174"/>
                    <a:pt x="321" y="181"/>
                  </a:cubicBezTo>
                  <a:moveTo>
                    <a:pt x="622" y="173"/>
                  </a:moveTo>
                  <a:cubicBezTo>
                    <a:pt x="620" y="171"/>
                    <a:pt x="619" y="169"/>
                    <a:pt x="617" y="168"/>
                  </a:cubicBezTo>
                  <a:cubicBezTo>
                    <a:pt x="631" y="152"/>
                    <a:pt x="643" y="135"/>
                    <a:pt x="653" y="118"/>
                  </a:cubicBezTo>
                  <a:cubicBezTo>
                    <a:pt x="655" y="120"/>
                    <a:pt x="658" y="121"/>
                    <a:pt x="660" y="122"/>
                  </a:cubicBezTo>
                  <a:cubicBezTo>
                    <a:pt x="649" y="141"/>
                    <a:pt x="636" y="158"/>
                    <a:pt x="622" y="173"/>
                  </a:cubicBezTo>
                  <a:moveTo>
                    <a:pt x="380" y="160"/>
                  </a:moveTo>
                  <a:cubicBezTo>
                    <a:pt x="379" y="160"/>
                    <a:pt x="379" y="160"/>
                    <a:pt x="379" y="160"/>
                  </a:cubicBezTo>
                  <a:cubicBezTo>
                    <a:pt x="372" y="148"/>
                    <a:pt x="364" y="135"/>
                    <a:pt x="356" y="122"/>
                  </a:cubicBezTo>
                  <a:cubicBezTo>
                    <a:pt x="363" y="120"/>
                    <a:pt x="370" y="118"/>
                    <a:pt x="377" y="116"/>
                  </a:cubicBezTo>
                  <a:cubicBezTo>
                    <a:pt x="389" y="113"/>
                    <a:pt x="402" y="111"/>
                    <a:pt x="414" y="108"/>
                  </a:cubicBezTo>
                  <a:cubicBezTo>
                    <a:pt x="420" y="122"/>
                    <a:pt x="425" y="135"/>
                    <a:pt x="430" y="148"/>
                  </a:cubicBezTo>
                  <a:cubicBezTo>
                    <a:pt x="420" y="150"/>
                    <a:pt x="411" y="152"/>
                    <a:pt x="401" y="154"/>
                  </a:cubicBezTo>
                  <a:cubicBezTo>
                    <a:pt x="394" y="156"/>
                    <a:pt x="387" y="158"/>
                    <a:pt x="380" y="160"/>
                  </a:cubicBezTo>
                  <a:moveTo>
                    <a:pt x="607" y="160"/>
                  </a:moveTo>
                  <a:cubicBezTo>
                    <a:pt x="603" y="158"/>
                    <a:pt x="599" y="155"/>
                    <a:pt x="594" y="153"/>
                  </a:cubicBezTo>
                  <a:cubicBezTo>
                    <a:pt x="602" y="137"/>
                    <a:pt x="608" y="121"/>
                    <a:pt x="613" y="104"/>
                  </a:cubicBezTo>
                  <a:cubicBezTo>
                    <a:pt x="623" y="107"/>
                    <a:pt x="633" y="110"/>
                    <a:pt x="642" y="113"/>
                  </a:cubicBezTo>
                  <a:cubicBezTo>
                    <a:pt x="632" y="129"/>
                    <a:pt x="621" y="145"/>
                    <a:pt x="607" y="160"/>
                  </a:cubicBezTo>
                  <a:moveTo>
                    <a:pt x="44" y="167"/>
                  </a:moveTo>
                  <a:cubicBezTo>
                    <a:pt x="33" y="156"/>
                    <a:pt x="22" y="144"/>
                    <a:pt x="12" y="132"/>
                  </a:cubicBezTo>
                  <a:cubicBezTo>
                    <a:pt x="15" y="122"/>
                    <a:pt x="18" y="113"/>
                    <a:pt x="23" y="103"/>
                  </a:cubicBezTo>
                  <a:cubicBezTo>
                    <a:pt x="34" y="117"/>
                    <a:pt x="46" y="130"/>
                    <a:pt x="57" y="142"/>
                  </a:cubicBezTo>
                  <a:cubicBezTo>
                    <a:pt x="54" y="147"/>
                    <a:pt x="52" y="152"/>
                    <a:pt x="49" y="157"/>
                  </a:cubicBezTo>
                  <a:cubicBezTo>
                    <a:pt x="48" y="160"/>
                    <a:pt x="46" y="164"/>
                    <a:pt x="44" y="167"/>
                  </a:cubicBezTo>
                  <a:moveTo>
                    <a:pt x="441" y="146"/>
                  </a:moveTo>
                  <a:cubicBezTo>
                    <a:pt x="437" y="133"/>
                    <a:pt x="431" y="120"/>
                    <a:pt x="425" y="106"/>
                  </a:cubicBezTo>
                  <a:cubicBezTo>
                    <a:pt x="430" y="106"/>
                    <a:pt x="435" y="105"/>
                    <a:pt x="439" y="104"/>
                  </a:cubicBezTo>
                  <a:cubicBezTo>
                    <a:pt x="454" y="102"/>
                    <a:pt x="469" y="100"/>
                    <a:pt x="483" y="99"/>
                  </a:cubicBezTo>
                  <a:cubicBezTo>
                    <a:pt x="486" y="113"/>
                    <a:pt x="489" y="127"/>
                    <a:pt x="490" y="141"/>
                  </a:cubicBezTo>
                  <a:cubicBezTo>
                    <a:pt x="476" y="141"/>
                    <a:pt x="461" y="143"/>
                    <a:pt x="446" y="145"/>
                  </a:cubicBezTo>
                  <a:cubicBezTo>
                    <a:pt x="444" y="145"/>
                    <a:pt x="443" y="146"/>
                    <a:pt x="441" y="146"/>
                  </a:cubicBezTo>
                  <a:moveTo>
                    <a:pt x="217" y="163"/>
                  </a:moveTo>
                  <a:cubicBezTo>
                    <a:pt x="206" y="153"/>
                    <a:pt x="194" y="141"/>
                    <a:pt x="183" y="129"/>
                  </a:cubicBezTo>
                  <a:cubicBezTo>
                    <a:pt x="200" y="117"/>
                    <a:pt x="218" y="106"/>
                    <a:pt x="237" y="97"/>
                  </a:cubicBezTo>
                  <a:cubicBezTo>
                    <a:pt x="248" y="112"/>
                    <a:pt x="258" y="126"/>
                    <a:pt x="269" y="139"/>
                  </a:cubicBezTo>
                  <a:cubicBezTo>
                    <a:pt x="250" y="146"/>
                    <a:pt x="233" y="155"/>
                    <a:pt x="217" y="163"/>
                  </a:cubicBezTo>
                  <a:moveTo>
                    <a:pt x="583" y="149"/>
                  </a:moveTo>
                  <a:cubicBezTo>
                    <a:pt x="574" y="146"/>
                    <a:pt x="565" y="144"/>
                    <a:pt x="554" y="143"/>
                  </a:cubicBezTo>
                  <a:cubicBezTo>
                    <a:pt x="557" y="129"/>
                    <a:pt x="558" y="114"/>
                    <a:pt x="558" y="100"/>
                  </a:cubicBezTo>
                  <a:cubicBezTo>
                    <a:pt x="558" y="99"/>
                    <a:pt x="558" y="98"/>
                    <a:pt x="558" y="97"/>
                  </a:cubicBezTo>
                  <a:cubicBezTo>
                    <a:pt x="573" y="98"/>
                    <a:pt x="588" y="99"/>
                    <a:pt x="601" y="102"/>
                  </a:cubicBezTo>
                  <a:cubicBezTo>
                    <a:pt x="597" y="118"/>
                    <a:pt x="591" y="134"/>
                    <a:pt x="583" y="149"/>
                  </a:cubicBezTo>
                  <a:moveTo>
                    <a:pt x="502" y="140"/>
                  </a:moveTo>
                  <a:cubicBezTo>
                    <a:pt x="500" y="126"/>
                    <a:pt x="497" y="112"/>
                    <a:pt x="494" y="98"/>
                  </a:cubicBezTo>
                  <a:cubicBezTo>
                    <a:pt x="508" y="97"/>
                    <a:pt x="521" y="96"/>
                    <a:pt x="533" y="96"/>
                  </a:cubicBezTo>
                  <a:cubicBezTo>
                    <a:pt x="538" y="96"/>
                    <a:pt x="542" y="96"/>
                    <a:pt x="546" y="96"/>
                  </a:cubicBezTo>
                  <a:cubicBezTo>
                    <a:pt x="546" y="97"/>
                    <a:pt x="546" y="98"/>
                    <a:pt x="546" y="99"/>
                  </a:cubicBezTo>
                  <a:cubicBezTo>
                    <a:pt x="546" y="113"/>
                    <a:pt x="545" y="127"/>
                    <a:pt x="542" y="141"/>
                  </a:cubicBezTo>
                  <a:cubicBezTo>
                    <a:pt x="533" y="140"/>
                    <a:pt x="523" y="140"/>
                    <a:pt x="512" y="140"/>
                  </a:cubicBezTo>
                  <a:cubicBezTo>
                    <a:pt x="509" y="140"/>
                    <a:pt x="505" y="140"/>
                    <a:pt x="502" y="140"/>
                  </a:cubicBezTo>
                  <a:moveTo>
                    <a:pt x="63" y="132"/>
                  </a:moveTo>
                  <a:cubicBezTo>
                    <a:pt x="51" y="119"/>
                    <a:pt x="40" y="105"/>
                    <a:pt x="28" y="90"/>
                  </a:cubicBezTo>
                  <a:cubicBezTo>
                    <a:pt x="29" y="88"/>
                    <a:pt x="30" y="86"/>
                    <a:pt x="31" y="84"/>
                  </a:cubicBezTo>
                  <a:cubicBezTo>
                    <a:pt x="43" y="99"/>
                    <a:pt x="55" y="113"/>
                    <a:pt x="67" y="126"/>
                  </a:cubicBezTo>
                  <a:cubicBezTo>
                    <a:pt x="66" y="128"/>
                    <a:pt x="65" y="130"/>
                    <a:pt x="63" y="132"/>
                  </a:cubicBezTo>
                  <a:moveTo>
                    <a:pt x="124" y="165"/>
                  </a:moveTo>
                  <a:cubicBezTo>
                    <a:pt x="110" y="153"/>
                    <a:pt x="95" y="139"/>
                    <a:pt x="82" y="125"/>
                  </a:cubicBezTo>
                  <a:cubicBezTo>
                    <a:pt x="93" y="108"/>
                    <a:pt x="107" y="91"/>
                    <a:pt x="123" y="75"/>
                  </a:cubicBezTo>
                  <a:cubicBezTo>
                    <a:pt x="137" y="94"/>
                    <a:pt x="151" y="111"/>
                    <a:pt x="166" y="127"/>
                  </a:cubicBezTo>
                  <a:cubicBezTo>
                    <a:pt x="165" y="128"/>
                    <a:pt x="164" y="128"/>
                    <a:pt x="163" y="129"/>
                  </a:cubicBezTo>
                  <a:cubicBezTo>
                    <a:pt x="148" y="141"/>
                    <a:pt x="135" y="153"/>
                    <a:pt x="124" y="165"/>
                  </a:cubicBezTo>
                  <a:moveTo>
                    <a:pt x="280" y="134"/>
                  </a:moveTo>
                  <a:cubicBezTo>
                    <a:pt x="269" y="121"/>
                    <a:pt x="258" y="107"/>
                    <a:pt x="247" y="93"/>
                  </a:cubicBezTo>
                  <a:cubicBezTo>
                    <a:pt x="267" y="84"/>
                    <a:pt x="288" y="76"/>
                    <a:pt x="310" y="71"/>
                  </a:cubicBezTo>
                  <a:cubicBezTo>
                    <a:pt x="319" y="86"/>
                    <a:pt x="329" y="101"/>
                    <a:pt x="337" y="115"/>
                  </a:cubicBezTo>
                  <a:cubicBezTo>
                    <a:pt x="317" y="121"/>
                    <a:pt x="298" y="127"/>
                    <a:pt x="280" y="134"/>
                  </a:cubicBezTo>
                  <a:moveTo>
                    <a:pt x="665" y="112"/>
                  </a:moveTo>
                  <a:cubicBezTo>
                    <a:pt x="663" y="111"/>
                    <a:pt x="660" y="109"/>
                    <a:pt x="658" y="108"/>
                  </a:cubicBezTo>
                  <a:cubicBezTo>
                    <a:pt x="665" y="94"/>
                    <a:pt x="671" y="79"/>
                    <a:pt x="676" y="64"/>
                  </a:cubicBezTo>
                  <a:cubicBezTo>
                    <a:pt x="678" y="65"/>
                    <a:pt x="681" y="65"/>
                    <a:pt x="684" y="65"/>
                  </a:cubicBezTo>
                  <a:cubicBezTo>
                    <a:pt x="683" y="67"/>
                    <a:pt x="683" y="68"/>
                    <a:pt x="683" y="70"/>
                  </a:cubicBezTo>
                  <a:cubicBezTo>
                    <a:pt x="678" y="85"/>
                    <a:pt x="672" y="99"/>
                    <a:pt x="665" y="112"/>
                  </a:cubicBezTo>
                  <a:moveTo>
                    <a:pt x="647" y="103"/>
                  </a:moveTo>
                  <a:cubicBezTo>
                    <a:pt x="638" y="99"/>
                    <a:pt x="627" y="95"/>
                    <a:pt x="615" y="93"/>
                  </a:cubicBezTo>
                  <a:cubicBezTo>
                    <a:pt x="618" y="81"/>
                    <a:pt x="619" y="69"/>
                    <a:pt x="620" y="57"/>
                  </a:cubicBezTo>
                  <a:cubicBezTo>
                    <a:pt x="635" y="58"/>
                    <a:pt x="649" y="60"/>
                    <a:pt x="664" y="62"/>
                  </a:cubicBezTo>
                  <a:cubicBezTo>
                    <a:pt x="659" y="76"/>
                    <a:pt x="654" y="89"/>
                    <a:pt x="647" y="103"/>
                  </a:cubicBezTo>
                  <a:moveTo>
                    <a:pt x="349" y="111"/>
                  </a:moveTo>
                  <a:cubicBezTo>
                    <a:pt x="340" y="97"/>
                    <a:pt x="331" y="83"/>
                    <a:pt x="322" y="68"/>
                  </a:cubicBezTo>
                  <a:cubicBezTo>
                    <a:pt x="344" y="62"/>
                    <a:pt x="366" y="58"/>
                    <a:pt x="389" y="55"/>
                  </a:cubicBezTo>
                  <a:cubicBezTo>
                    <a:pt x="396" y="69"/>
                    <a:pt x="402" y="83"/>
                    <a:pt x="409" y="97"/>
                  </a:cubicBezTo>
                  <a:cubicBezTo>
                    <a:pt x="397" y="99"/>
                    <a:pt x="386" y="102"/>
                    <a:pt x="375" y="105"/>
                  </a:cubicBezTo>
                  <a:cubicBezTo>
                    <a:pt x="366" y="107"/>
                    <a:pt x="357" y="109"/>
                    <a:pt x="349" y="111"/>
                  </a:cubicBezTo>
                  <a:moveTo>
                    <a:pt x="604" y="90"/>
                  </a:moveTo>
                  <a:cubicBezTo>
                    <a:pt x="589" y="88"/>
                    <a:pt x="574" y="86"/>
                    <a:pt x="557" y="85"/>
                  </a:cubicBezTo>
                  <a:cubicBezTo>
                    <a:pt x="557" y="74"/>
                    <a:pt x="556" y="62"/>
                    <a:pt x="554" y="51"/>
                  </a:cubicBezTo>
                  <a:cubicBezTo>
                    <a:pt x="572" y="52"/>
                    <a:pt x="591" y="53"/>
                    <a:pt x="608" y="55"/>
                  </a:cubicBezTo>
                  <a:cubicBezTo>
                    <a:pt x="608" y="67"/>
                    <a:pt x="606" y="79"/>
                    <a:pt x="604" y="90"/>
                  </a:cubicBezTo>
                  <a:moveTo>
                    <a:pt x="420" y="95"/>
                  </a:moveTo>
                  <a:cubicBezTo>
                    <a:pt x="414" y="82"/>
                    <a:pt x="408" y="68"/>
                    <a:pt x="401" y="54"/>
                  </a:cubicBezTo>
                  <a:cubicBezTo>
                    <a:pt x="423" y="51"/>
                    <a:pt x="446" y="50"/>
                    <a:pt x="468" y="49"/>
                  </a:cubicBezTo>
                  <a:cubicBezTo>
                    <a:pt x="472" y="62"/>
                    <a:pt x="476" y="75"/>
                    <a:pt x="480" y="87"/>
                  </a:cubicBezTo>
                  <a:cubicBezTo>
                    <a:pt x="466" y="88"/>
                    <a:pt x="452" y="90"/>
                    <a:pt x="438" y="92"/>
                  </a:cubicBezTo>
                  <a:cubicBezTo>
                    <a:pt x="432" y="93"/>
                    <a:pt x="426" y="94"/>
                    <a:pt x="420" y="95"/>
                  </a:cubicBezTo>
                  <a:moveTo>
                    <a:pt x="491" y="86"/>
                  </a:moveTo>
                  <a:cubicBezTo>
                    <a:pt x="488" y="74"/>
                    <a:pt x="484" y="61"/>
                    <a:pt x="480" y="49"/>
                  </a:cubicBezTo>
                  <a:cubicBezTo>
                    <a:pt x="484" y="49"/>
                    <a:pt x="488" y="49"/>
                    <a:pt x="492" y="49"/>
                  </a:cubicBezTo>
                  <a:cubicBezTo>
                    <a:pt x="509" y="49"/>
                    <a:pt x="526" y="49"/>
                    <a:pt x="542" y="50"/>
                  </a:cubicBezTo>
                  <a:cubicBezTo>
                    <a:pt x="544" y="62"/>
                    <a:pt x="545" y="73"/>
                    <a:pt x="546" y="85"/>
                  </a:cubicBezTo>
                  <a:cubicBezTo>
                    <a:pt x="541" y="84"/>
                    <a:pt x="537" y="84"/>
                    <a:pt x="532" y="84"/>
                  </a:cubicBezTo>
                  <a:cubicBezTo>
                    <a:pt x="519" y="84"/>
                    <a:pt x="505" y="85"/>
                    <a:pt x="491" y="86"/>
                  </a:cubicBezTo>
                  <a:moveTo>
                    <a:pt x="175" y="120"/>
                  </a:moveTo>
                  <a:cubicBezTo>
                    <a:pt x="160" y="104"/>
                    <a:pt x="146" y="86"/>
                    <a:pt x="132" y="67"/>
                  </a:cubicBezTo>
                  <a:cubicBezTo>
                    <a:pt x="148" y="53"/>
                    <a:pt x="166" y="39"/>
                    <a:pt x="188" y="26"/>
                  </a:cubicBezTo>
                  <a:cubicBezTo>
                    <a:pt x="201" y="47"/>
                    <a:pt x="215" y="68"/>
                    <a:pt x="230" y="88"/>
                  </a:cubicBezTo>
                  <a:cubicBezTo>
                    <a:pt x="210" y="97"/>
                    <a:pt x="192" y="108"/>
                    <a:pt x="175" y="120"/>
                  </a:cubicBezTo>
                  <a:moveTo>
                    <a:pt x="74" y="116"/>
                  </a:moveTo>
                  <a:cubicBezTo>
                    <a:pt x="61" y="102"/>
                    <a:pt x="49" y="88"/>
                    <a:pt x="37" y="73"/>
                  </a:cubicBezTo>
                  <a:cubicBezTo>
                    <a:pt x="48" y="52"/>
                    <a:pt x="62" y="31"/>
                    <a:pt x="79" y="11"/>
                  </a:cubicBezTo>
                  <a:cubicBezTo>
                    <a:pt x="91" y="30"/>
                    <a:pt x="104" y="48"/>
                    <a:pt x="117" y="65"/>
                  </a:cubicBezTo>
                  <a:cubicBezTo>
                    <a:pt x="99" y="82"/>
                    <a:pt x="85" y="99"/>
                    <a:pt x="74" y="116"/>
                  </a:cubicBezTo>
                  <a:moveTo>
                    <a:pt x="697" y="0"/>
                  </a:moveTo>
                  <a:cubicBezTo>
                    <a:pt x="696" y="0"/>
                    <a:pt x="696" y="0"/>
                    <a:pt x="696" y="0"/>
                  </a:cubicBezTo>
                  <a:cubicBezTo>
                    <a:pt x="694" y="18"/>
                    <a:pt x="691" y="36"/>
                    <a:pt x="687" y="54"/>
                  </a:cubicBezTo>
                  <a:cubicBezTo>
                    <a:pt x="684" y="53"/>
                    <a:pt x="682" y="53"/>
                    <a:pt x="679" y="52"/>
                  </a:cubicBezTo>
                  <a:cubicBezTo>
                    <a:pt x="684" y="35"/>
                    <a:pt x="686" y="17"/>
                    <a:pt x="688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675" y="17"/>
                    <a:pt x="672" y="34"/>
                    <a:pt x="667" y="51"/>
                  </a:cubicBezTo>
                  <a:cubicBezTo>
                    <a:pt x="651" y="48"/>
                    <a:pt x="636" y="46"/>
                    <a:pt x="621" y="45"/>
                  </a:cubicBezTo>
                  <a:cubicBezTo>
                    <a:pt x="621" y="41"/>
                    <a:pt x="621" y="37"/>
                    <a:pt x="621" y="33"/>
                  </a:cubicBezTo>
                  <a:cubicBezTo>
                    <a:pt x="621" y="22"/>
                    <a:pt x="620" y="11"/>
                    <a:pt x="619" y="0"/>
                  </a:cubicBezTo>
                  <a:cubicBezTo>
                    <a:pt x="608" y="0"/>
                    <a:pt x="608" y="0"/>
                    <a:pt x="608" y="0"/>
                  </a:cubicBezTo>
                  <a:cubicBezTo>
                    <a:pt x="609" y="10"/>
                    <a:pt x="609" y="21"/>
                    <a:pt x="609" y="32"/>
                  </a:cubicBezTo>
                  <a:cubicBezTo>
                    <a:pt x="609" y="36"/>
                    <a:pt x="609" y="40"/>
                    <a:pt x="609" y="43"/>
                  </a:cubicBezTo>
                  <a:cubicBezTo>
                    <a:pt x="590" y="41"/>
                    <a:pt x="571" y="39"/>
                    <a:pt x="552" y="38"/>
                  </a:cubicBezTo>
                  <a:cubicBezTo>
                    <a:pt x="550" y="25"/>
                    <a:pt x="547" y="13"/>
                    <a:pt x="544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35" y="12"/>
                    <a:pt x="538" y="25"/>
                    <a:pt x="540" y="38"/>
                  </a:cubicBezTo>
                  <a:cubicBezTo>
                    <a:pt x="523" y="37"/>
                    <a:pt x="507" y="36"/>
                    <a:pt x="490" y="36"/>
                  </a:cubicBezTo>
                  <a:cubicBezTo>
                    <a:pt x="485" y="36"/>
                    <a:pt x="481" y="36"/>
                    <a:pt x="476" y="36"/>
                  </a:cubicBezTo>
                  <a:cubicBezTo>
                    <a:pt x="472" y="24"/>
                    <a:pt x="467" y="12"/>
                    <a:pt x="46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55" y="12"/>
                    <a:pt x="460" y="24"/>
                    <a:pt x="464" y="37"/>
                  </a:cubicBezTo>
                  <a:cubicBezTo>
                    <a:pt x="440" y="37"/>
                    <a:pt x="417" y="39"/>
                    <a:pt x="395" y="42"/>
                  </a:cubicBezTo>
                  <a:cubicBezTo>
                    <a:pt x="388" y="28"/>
                    <a:pt x="381" y="14"/>
                    <a:pt x="374" y="0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62" y="0"/>
                    <a:pt x="362" y="1"/>
                    <a:pt x="362" y="1"/>
                  </a:cubicBezTo>
                  <a:cubicBezTo>
                    <a:pt x="369" y="15"/>
                    <a:pt x="376" y="29"/>
                    <a:pt x="383" y="43"/>
                  </a:cubicBezTo>
                  <a:cubicBezTo>
                    <a:pt x="359" y="46"/>
                    <a:pt x="337" y="51"/>
                    <a:pt x="315" y="57"/>
                  </a:cubicBezTo>
                  <a:cubicBezTo>
                    <a:pt x="304" y="38"/>
                    <a:pt x="292" y="19"/>
                    <a:pt x="281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80" y="20"/>
                    <a:pt x="292" y="40"/>
                    <a:pt x="304" y="60"/>
                  </a:cubicBezTo>
                  <a:cubicBezTo>
                    <a:pt x="281" y="66"/>
                    <a:pt x="260" y="74"/>
                    <a:pt x="240" y="83"/>
                  </a:cubicBezTo>
                  <a:cubicBezTo>
                    <a:pt x="226" y="63"/>
                    <a:pt x="212" y="42"/>
                    <a:pt x="198" y="21"/>
                  </a:cubicBezTo>
                  <a:cubicBezTo>
                    <a:pt x="206" y="17"/>
                    <a:pt x="214" y="13"/>
                    <a:pt x="222" y="9"/>
                  </a:cubicBezTo>
                  <a:cubicBezTo>
                    <a:pt x="230" y="6"/>
                    <a:pt x="237" y="3"/>
                    <a:pt x="245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06" y="3"/>
                    <a:pt x="199" y="7"/>
                    <a:pt x="192" y="11"/>
                  </a:cubicBezTo>
                  <a:cubicBezTo>
                    <a:pt x="189" y="7"/>
                    <a:pt x="187" y="3"/>
                    <a:pt x="185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5" y="5"/>
                    <a:pt x="178" y="11"/>
                    <a:pt x="182" y="16"/>
                  </a:cubicBezTo>
                  <a:cubicBezTo>
                    <a:pt x="160" y="29"/>
                    <a:pt x="141" y="43"/>
                    <a:pt x="125" y="58"/>
                  </a:cubicBezTo>
                  <a:cubicBezTo>
                    <a:pt x="112" y="40"/>
                    <a:pt x="99" y="21"/>
                    <a:pt x="87" y="2"/>
                  </a:cubicBezTo>
                  <a:cubicBezTo>
                    <a:pt x="88" y="1"/>
                    <a:pt x="88" y="0"/>
                    <a:pt x="89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3" y="0"/>
                    <a:pt x="73" y="0"/>
                  </a:cubicBezTo>
                  <a:cubicBezTo>
                    <a:pt x="55" y="21"/>
                    <a:pt x="41" y="42"/>
                    <a:pt x="29" y="63"/>
                  </a:cubicBezTo>
                  <a:cubicBezTo>
                    <a:pt x="19" y="50"/>
                    <a:pt x="10" y="36"/>
                    <a:pt x="0" y="2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54"/>
                    <a:pt x="16" y="64"/>
                    <a:pt x="23" y="74"/>
                  </a:cubicBezTo>
                  <a:cubicBezTo>
                    <a:pt x="22" y="76"/>
                    <a:pt x="21" y="78"/>
                    <a:pt x="20" y="80"/>
                  </a:cubicBezTo>
                  <a:cubicBezTo>
                    <a:pt x="14" y="72"/>
                    <a:pt x="7" y="63"/>
                    <a:pt x="0" y="5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80"/>
                    <a:pt x="10" y="87"/>
                    <a:pt x="15" y="93"/>
                  </a:cubicBezTo>
                  <a:cubicBezTo>
                    <a:pt x="10" y="103"/>
                    <a:pt x="7" y="112"/>
                    <a:pt x="3" y="122"/>
                  </a:cubicBezTo>
                  <a:cubicBezTo>
                    <a:pt x="2" y="121"/>
                    <a:pt x="1" y="119"/>
                    <a:pt x="0" y="11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" y="162"/>
                    <a:pt x="5" y="154"/>
                    <a:pt x="7" y="144"/>
                  </a:cubicBezTo>
                  <a:cubicBezTo>
                    <a:pt x="18" y="156"/>
                    <a:pt x="28" y="168"/>
                    <a:pt x="39" y="179"/>
                  </a:cubicBezTo>
                  <a:cubicBezTo>
                    <a:pt x="35" y="188"/>
                    <a:pt x="32" y="197"/>
                    <a:pt x="30" y="205"/>
                  </a:cubicBezTo>
                  <a:cubicBezTo>
                    <a:pt x="19" y="195"/>
                    <a:pt x="9" y="185"/>
                    <a:pt x="0" y="17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8" y="201"/>
                    <a:pt x="17" y="209"/>
                    <a:pt x="26" y="217"/>
                  </a:cubicBezTo>
                  <a:cubicBezTo>
                    <a:pt x="23" y="228"/>
                    <a:pt x="21" y="238"/>
                    <a:pt x="19" y="244"/>
                  </a:cubicBezTo>
                  <a:cubicBezTo>
                    <a:pt x="13" y="236"/>
                    <a:pt x="7" y="227"/>
                    <a:pt x="0" y="218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8" y="255"/>
                    <a:pt x="15" y="265"/>
                    <a:pt x="23" y="274"/>
                  </a:cubicBezTo>
                  <a:cubicBezTo>
                    <a:pt x="15" y="267"/>
                    <a:pt x="8" y="260"/>
                    <a:pt x="0" y="252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13" y="282"/>
                    <a:pt x="26" y="292"/>
                    <a:pt x="39" y="302"/>
                  </a:cubicBezTo>
                  <a:cubicBezTo>
                    <a:pt x="38" y="302"/>
                    <a:pt x="38" y="302"/>
                    <a:pt x="38" y="302"/>
                  </a:cubicBezTo>
                  <a:cubicBezTo>
                    <a:pt x="38" y="302"/>
                    <a:pt x="38" y="303"/>
                    <a:pt x="38" y="304"/>
                  </a:cubicBezTo>
                  <a:cubicBezTo>
                    <a:pt x="25" y="295"/>
                    <a:pt x="13" y="285"/>
                    <a:pt x="0" y="275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2" y="300"/>
                    <a:pt x="24" y="309"/>
                    <a:pt x="37" y="317"/>
                  </a:cubicBezTo>
                  <a:cubicBezTo>
                    <a:pt x="37" y="318"/>
                    <a:pt x="36" y="319"/>
                    <a:pt x="36" y="320"/>
                  </a:cubicBezTo>
                  <a:cubicBezTo>
                    <a:pt x="24" y="313"/>
                    <a:pt x="13" y="305"/>
                    <a:pt x="0" y="296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12" y="321"/>
                    <a:pt x="23" y="329"/>
                    <a:pt x="35" y="336"/>
                  </a:cubicBezTo>
                  <a:cubicBezTo>
                    <a:pt x="35" y="338"/>
                    <a:pt x="35" y="341"/>
                    <a:pt x="35" y="343"/>
                  </a:cubicBezTo>
                  <a:cubicBezTo>
                    <a:pt x="23" y="336"/>
                    <a:pt x="12" y="328"/>
                    <a:pt x="0" y="320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12" y="343"/>
                    <a:pt x="23" y="350"/>
                    <a:pt x="34" y="357"/>
                  </a:cubicBezTo>
                  <a:cubicBezTo>
                    <a:pt x="33" y="371"/>
                    <a:pt x="32" y="387"/>
                    <a:pt x="31" y="405"/>
                  </a:cubicBezTo>
                  <a:cubicBezTo>
                    <a:pt x="21" y="398"/>
                    <a:pt x="10" y="391"/>
                    <a:pt x="0" y="384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10" y="405"/>
                    <a:pt x="20" y="412"/>
                    <a:pt x="30" y="418"/>
                  </a:cubicBezTo>
                  <a:cubicBezTo>
                    <a:pt x="29" y="434"/>
                    <a:pt x="28" y="451"/>
                    <a:pt x="27" y="468"/>
                  </a:cubicBezTo>
                  <a:cubicBezTo>
                    <a:pt x="18" y="462"/>
                    <a:pt x="9" y="456"/>
                    <a:pt x="0" y="450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9" y="470"/>
                    <a:pt x="17" y="476"/>
                    <a:pt x="26" y="482"/>
                  </a:cubicBezTo>
                  <a:cubicBezTo>
                    <a:pt x="26" y="486"/>
                    <a:pt x="25" y="491"/>
                    <a:pt x="25" y="496"/>
                  </a:cubicBezTo>
                  <a:cubicBezTo>
                    <a:pt x="36" y="496"/>
                    <a:pt x="36" y="496"/>
                    <a:pt x="36" y="496"/>
                  </a:cubicBezTo>
                  <a:cubicBezTo>
                    <a:pt x="36" y="493"/>
                    <a:pt x="36" y="491"/>
                    <a:pt x="37" y="489"/>
                  </a:cubicBezTo>
                  <a:cubicBezTo>
                    <a:pt x="40" y="491"/>
                    <a:pt x="44" y="493"/>
                    <a:pt x="47" y="496"/>
                  </a:cubicBezTo>
                  <a:cubicBezTo>
                    <a:pt x="70" y="496"/>
                    <a:pt x="70" y="496"/>
                    <a:pt x="70" y="496"/>
                  </a:cubicBezTo>
                  <a:cubicBezTo>
                    <a:pt x="59" y="489"/>
                    <a:pt x="48" y="482"/>
                    <a:pt x="37" y="475"/>
                  </a:cubicBezTo>
                  <a:cubicBezTo>
                    <a:pt x="38" y="458"/>
                    <a:pt x="39" y="441"/>
                    <a:pt x="40" y="425"/>
                  </a:cubicBezTo>
                  <a:cubicBezTo>
                    <a:pt x="83" y="452"/>
                    <a:pt x="126" y="473"/>
                    <a:pt x="168" y="489"/>
                  </a:cubicBezTo>
                  <a:cubicBezTo>
                    <a:pt x="168" y="491"/>
                    <a:pt x="167" y="493"/>
                    <a:pt x="167" y="496"/>
                  </a:cubicBezTo>
                  <a:cubicBezTo>
                    <a:pt x="178" y="496"/>
                    <a:pt x="178" y="496"/>
                    <a:pt x="178" y="496"/>
                  </a:cubicBezTo>
                  <a:cubicBezTo>
                    <a:pt x="179" y="495"/>
                    <a:pt x="179" y="494"/>
                    <a:pt x="179" y="493"/>
                  </a:cubicBezTo>
                  <a:cubicBezTo>
                    <a:pt x="182" y="494"/>
                    <a:pt x="185" y="495"/>
                    <a:pt x="188" y="496"/>
                  </a:cubicBezTo>
                  <a:cubicBezTo>
                    <a:pt x="231" y="496"/>
                    <a:pt x="231" y="496"/>
                    <a:pt x="231" y="496"/>
                  </a:cubicBezTo>
                  <a:cubicBezTo>
                    <a:pt x="214" y="491"/>
                    <a:pt x="197" y="486"/>
                    <a:pt x="180" y="480"/>
                  </a:cubicBezTo>
                  <a:cubicBezTo>
                    <a:pt x="182" y="461"/>
                    <a:pt x="185" y="444"/>
                    <a:pt x="187" y="429"/>
                  </a:cubicBezTo>
                  <a:cubicBezTo>
                    <a:pt x="229" y="442"/>
                    <a:pt x="270" y="449"/>
                    <a:pt x="310" y="451"/>
                  </a:cubicBezTo>
                  <a:cubicBezTo>
                    <a:pt x="308" y="465"/>
                    <a:pt x="306" y="480"/>
                    <a:pt x="304" y="496"/>
                  </a:cubicBezTo>
                  <a:cubicBezTo>
                    <a:pt x="316" y="496"/>
                    <a:pt x="316" y="496"/>
                    <a:pt x="316" y="496"/>
                  </a:cubicBezTo>
                  <a:cubicBezTo>
                    <a:pt x="317" y="480"/>
                    <a:pt x="319" y="465"/>
                    <a:pt x="321" y="451"/>
                  </a:cubicBezTo>
                  <a:cubicBezTo>
                    <a:pt x="326" y="451"/>
                    <a:pt x="332" y="452"/>
                    <a:pt x="337" y="452"/>
                  </a:cubicBezTo>
                  <a:cubicBezTo>
                    <a:pt x="375" y="452"/>
                    <a:pt x="412" y="447"/>
                    <a:pt x="448" y="440"/>
                  </a:cubicBezTo>
                  <a:cubicBezTo>
                    <a:pt x="445" y="457"/>
                    <a:pt x="443" y="475"/>
                    <a:pt x="440" y="496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4" y="474"/>
                    <a:pt x="457" y="455"/>
                    <a:pt x="459" y="438"/>
                  </a:cubicBezTo>
                  <a:cubicBezTo>
                    <a:pt x="506" y="428"/>
                    <a:pt x="551" y="413"/>
                    <a:pt x="595" y="395"/>
                  </a:cubicBezTo>
                  <a:cubicBezTo>
                    <a:pt x="590" y="417"/>
                    <a:pt x="586" y="440"/>
                    <a:pt x="581" y="464"/>
                  </a:cubicBezTo>
                  <a:cubicBezTo>
                    <a:pt x="544" y="478"/>
                    <a:pt x="510" y="488"/>
                    <a:pt x="477" y="496"/>
                  </a:cubicBezTo>
                  <a:cubicBezTo>
                    <a:pt x="524" y="496"/>
                    <a:pt x="524" y="496"/>
                    <a:pt x="524" y="496"/>
                  </a:cubicBezTo>
                  <a:cubicBezTo>
                    <a:pt x="542" y="490"/>
                    <a:pt x="560" y="485"/>
                    <a:pt x="578" y="478"/>
                  </a:cubicBezTo>
                  <a:cubicBezTo>
                    <a:pt x="577" y="484"/>
                    <a:pt x="576" y="490"/>
                    <a:pt x="575" y="496"/>
                  </a:cubicBezTo>
                  <a:cubicBezTo>
                    <a:pt x="587" y="496"/>
                    <a:pt x="587" y="496"/>
                    <a:pt x="587" y="496"/>
                  </a:cubicBezTo>
                  <a:cubicBezTo>
                    <a:pt x="588" y="488"/>
                    <a:pt x="589" y="481"/>
                    <a:pt x="591" y="473"/>
                  </a:cubicBezTo>
                  <a:cubicBezTo>
                    <a:pt x="602" y="469"/>
                    <a:pt x="613" y="465"/>
                    <a:pt x="624" y="460"/>
                  </a:cubicBezTo>
                  <a:cubicBezTo>
                    <a:pt x="625" y="462"/>
                    <a:pt x="625" y="463"/>
                    <a:pt x="626" y="465"/>
                  </a:cubicBezTo>
                  <a:cubicBezTo>
                    <a:pt x="630" y="476"/>
                    <a:pt x="635" y="486"/>
                    <a:pt x="640" y="496"/>
                  </a:cubicBezTo>
                  <a:cubicBezTo>
                    <a:pt x="653" y="496"/>
                    <a:pt x="653" y="496"/>
                    <a:pt x="653" y="496"/>
                  </a:cubicBezTo>
                  <a:cubicBezTo>
                    <a:pt x="651" y="493"/>
                    <a:pt x="650" y="490"/>
                    <a:pt x="649" y="487"/>
                  </a:cubicBezTo>
                  <a:cubicBezTo>
                    <a:pt x="649" y="486"/>
                    <a:pt x="650" y="485"/>
                    <a:pt x="651" y="483"/>
                  </a:cubicBezTo>
                  <a:cubicBezTo>
                    <a:pt x="652" y="485"/>
                    <a:pt x="653" y="487"/>
                    <a:pt x="654" y="489"/>
                  </a:cubicBezTo>
                  <a:cubicBezTo>
                    <a:pt x="654" y="491"/>
                    <a:pt x="654" y="493"/>
                    <a:pt x="653" y="496"/>
                  </a:cubicBezTo>
                  <a:cubicBezTo>
                    <a:pt x="673" y="496"/>
                    <a:pt x="673" y="496"/>
                    <a:pt x="673" y="496"/>
                  </a:cubicBezTo>
                  <a:cubicBezTo>
                    <a:pt x="670" y="492"/>
                    <a:pt x="668" y="489"/>
                    <a:pt x="666" y="485"/>
                  </a:cubicBezTo>
                  <a:cubicBezTo>
                    <a:pt x="667" y="473"/>
                    <a:pt x="669" y="463"/>
                    <a:pt x="670" y="455"/>
                  </a:cubicBezTo>
                  <a:cubicBezTo>
                    <a:pt x="678" y="469"/>
                    <a:pt x="687" y="482"/>
                    <a:pt x="696" y="496"/>
                  </a:cubicBezTo>
                  <a:cubicBezTo>
                    <a:pt x="697" y="496"/>
                    <a:pt x="697" y="496"/>
                    <a:pt x="697" y="496"/>
                  </a:cubicBezTo>
                  <a:cubicBezTo>
                    <a:pt x="697" y="476"/>
                    <a:pt x="697" y="476"/>
                    <a:pt x="697" y="476"/>
                  </a:cubicBezTo>
                  <a:cubicBezTo>
                    <a:pt x="688" y="463"/>
                    <a:pt x="681" y="450"/>
                    <a:pt x="673" y="437"/>
                  </a:cubicBezTo>
                  <a:cubicBezTo>
                    <a:pt x="676" y="431"/>
                    <a:pt x="678" y="425"/>
                    <a:pt x="679" y="420"/>
                  </a:cubicBezTo>
                  <a:cubicBezTo>
                    <a:pt x="680" y="421"/>
                    <a:pt x="680" y="422"/>
                    <a:pt x="680" y="422"/>
                  </a:cubicBezTo>
                  <a:cubicBezTo>
                    <a:pt x="686" y="433"/>
                    <a:pt x="691" y="442"/>
                    <a:pt x="697" y="452"/>
                  </a:cubicBezTo>
                  <a:cubicBezTo>
                    <a:pt x="697" y="428"/>
                    <a:pt x="697" y="428"/>
                    <a:pt x="697" y="428"/>
                  </a:cubicBezTo>
                  <a:cubicBezTo>
                    <a:pt x="692" y="420"/>
                    <a:pt x="687" y="411"/>
                    <a:pt x="683" y="402"/>
                  </a:cubicBezTo>
                  <a:cubicBezTo>
                    <a:pt x="683" y="401"/>
                    <a:pt x="683" y="401"/>
                    <a:pt x="683" y="401"/>
                  </a:cubicBezTo>
                  <a:cubicBezTo>
                    <a:pt x="683" y="400"/>
                    <a:pt x="683" y="400"/>
                    <a:pt x="683" y="400"/>
                  </a:cubicBezTo>
                  <a:cubicBezTo>
                    <a:pt x="682" y="400"/>
                    <a:pt x="682" y="400"/>
                    <a:pt x="682" y="400"/>
                  </a:cubicBezTo>
                  <a:cubicBezTo>
                    <a:pt x="673" y="382"/>
                    <a:pt x="665" y="364"/>
                    <a:pt x="658" y="347"/>
                  </a:cubicBezTo>
                  <a:cubicBezTo>
                    <a:pt x="658" y="335"/>
                    <a:pt x="656" y="328"/>
                    <a:pt x="656" y="328"/>
                  </a:cubicBezTo>
                  <a:cubicBezTo>
                    <a:pt x="652" y="329"/>
                    <a:pt x="652" y="329"/>
                    <a:pt x="652" y="329"/>
                  </a:cubicBezTo>
                  <a:cubicBezTo>
                    <a:pt x="643" y="307"/>
                    <a:pt x="637" y="287"/>
                    <a:pt x="634" y="274"/>
                  </a:cubicBezTo>
                  <a:cubicBezTo>
                    <a:pt x="636" y="264"/>
                    <a:pt x="638" y="258"/>
                    <a:pt x="638" y="258"/>
                  </a:cubicBezTo>
                  <a:cubicBezTo>
                    <a:pt x="634" y="256"/>
                    <a:pt x="634" y="256"/>
                    <a:pt x="634" y="256"/>
                  </a:cubicBezTo>
                  <a:cubicBezTo>
                    <a:pt x="634" y="256"/>
                    <a:pt x="635" y="255"/>
                    <a:pt x="635" y="255"/>
                  </a:cubicBezTo>
                  <a:cubicBezTo>
                    <a:pt x="636" y="255"/>
                    <a:pt x="636" y="255"/>
                    <a:pt x="636" y="255"/>
                  </a:cubicBezTo>
                  <a:cubicBezTo>
                    <a:pt x="669" y="230"/>
                    <a:pt x="690" y="203"/>
                    <a:pt x="696" y="178"/>
                  </a:cubicBezTo>
                  <a:cubicBezTo>
                    <a:pt x="696" y="178"/>
                    <a:pt x="697" y="177"/>
                    <a:pt x="697" y="177"/>
                  </a:cubicBezTo>
                  <a:cubicBezTo>
                    <a:pt x="697" y="149"/>
                    <a:pt x="697" y="149"/>
                    <a:pt x="697" y="149"/>
                  </a:cubicBezTo>
                  <a:cubicBezTo>
                    <a:pt x="697" y="150"/>
                    <a:pt x="696" y="150"/>
                    <a:pt x="696" y="151"/>
                  </a:cubicBezTo>
                  <a:cubicBezTo>
                    <a:pt x="695" y="145"/>
                    <a:pt x="692" y="140"/>
                    <a:pt x="689" y="135"/>
                  </a:cubicBezTo>
                  <a:cubicBezTo>
                    <a:pt x="692" y="131"/>
                    <a:pt x="694" y="128"/>
                    <a:pt x="697" y="124"/>
                  </a:cubicBezTo>
                  <a:cubicBezTo>
                    <a:pt x="697" y="105"/>
                    <a:pt x="697" y="105"/>
                    <a:pt x="697" y="105"/>
                  </a:cubicBezTo>
                  <a:cubicBezTo>
                    <a:pt x="692" y="112"/>
                    <a:pt x="687" y="119"/>
                    <a:pt x="681" y="125"/>
                  </a:cubicBezTo>
                  <a:cubicBezTo>
                    <a:pt x="679" y="123"/>
                    <a:pt x="677" y="121"/>
                    <a:pt x="674" y="119"/>
                  </a:cubicBezTo>
                  <a:cubicBezTo>
                    <a:pt x="682" y="105"/>
                    <a:pt x="688" y="90"/>
                    <a:pt x="693" y="74"/>
                  </a:cubicBezTo>
                  <a:cubicBezTo>
                    <a:pt x="694" y="71"/>
                    <a:pt x="694" y="69"/>
                    <a:pt x="695" y="67"/>
                  </a:cubicBezTo>
                  <a:cubicBezTo>
                    <a:pt x="695" y="67"/>
                    <a:pt x="696" y="67"/>
                    <a:pt x="697" y="68"/>
                  </a:cubicBezTo>
                  <a:cubicBezTo>
                    <a:pt x="697" y="0"/>
                    <a:pt x="697" y="0"/>
                    <a:pt x="6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684"/>
            <p:cNvSpPr>
              <a:spLocks noEditPoints="1"/>
            </p:cNvSpPr>
            <p:nvPr/>
          </p:nvSpPr>
          <p:spPr bwMode="auto">
            <a:xfrm>
              <a:off x="4236" y="2090"/>
              <a:ext cx="1264" cy="918"/>
            </a:xfrm>
            <a:custGeom>
              <a:avLst/>
              <a:gdLst>
                <a:gd name="T0" fmla="*/ 1070 w 2049"/>
                <a:gd name="T1" fmla="*/ 1445 h 1489"/>
                <a:gd name="T2" fmla="*/ 886 w 2049"/>
                <a:gd name="T3" fmla="*/ 1433 h 1489"/>
                <a:gd name="T4" fmla="*/ 826 w 2049"/>
                <a:gd name="T5" fmla="*/ 1441 h 1489"/>
                <a:gd name="T6" fmla="*/ 1219 w 2049"/>
                <a:gd name="T7" fmla="*/ 1419 h 1489"/>
                <a:gd name="T8" fmla="*/ 859 w 2049"/>
                <a:gd name="T9" fmla="*/ 1425 h 1489"/>
                <a:gd name="T10" fmla="*/ 829 w 2049"/>
                <a:gd name="T11" fmla="*/ 1376 h 1489"/>
                <a:gd name="T12" fmla="*/ 1250 w 2049"/>
                <a:gd name="T13" fmla="*/ 1362 h 1489"/>
                <a:gd name="T14" fmla="*/ 1224 w 2049"/>
                <a:gd name="T15" fmla="*/ 1373 h 1489"/>
                <a:gd name="T16" fmla="*/ 1151 w 2049"/>
                <a:gd name="T17" fmla="*/ 1350 h 1489"/>
                <a:gd name="T18" fmla="*/ 1254 w 2049"/>
                <a:gd name="T19" fmla="*/ 1323 h 1489"/>
                <a:gd name="T20" fmla="*/ 955 w 2049"/>
                <a:gd name="T21" fmla="*/ 1341 h 1489"/>
                <a:gd name="T22" fmla="*/ 740 w 2049"/>
                <a:gd name="T23" fmla="*/ 1275 h 1489"/>
                <a:gd name="T24" fmla="*/ 731 w 2049"/>
                <a:gd name="T25" fmla="*/ 1326 h 1489"/>
                <a:gd name="T26" fmla="*/ 796 w 2049"/>
                <a:gd name="T27" fmla="*/ 1300 h 1489"/>
                <a:gd name="T28" fmla="*/ 1229 w 2049"/>
                <a:gd name="T29" fmla="*/ 1246 h 1489"/>
                <a:gd name="T30" fmla="*/ 1117 w 2049"/>
                <a:gd name="T31" fmla="*/ 1258 h 1489"/>
                <a:gd name="T32" fmla="*/ 1257 w 2049"/>
                <a:gd name="T33" fmla="*/ 1222 h 1489"/>
                <a:gd name="T34" fmla="*/ 1078 w 2049"/>
                <a:gd name="T35" fmla="*/ 1176 h 1489"/>
                <a:gd name="T36" fmla="*/ 1147 w 2049"/>
                <a:gd name="T37" fmla="*/ 1204 h 1489"/>
                <a:gd name="T38" fmla="*/ 1244 w 2049"/>
                <a:gd name="T39" fmla="*/ 1181 h 1489"/>
                <a:gd name="T40" fmla="*/ 1116 w 2049"/>
                <a:gd name="T41" fmla="*/ 1123 h 1489"/>
                <a:gd name="T42" fmla="*/ 702 w 2049"/>
                <a:gd name="T43" fmla="*/ 1123 h 1489"/>
                <a:gd name="T44" fmla="*/ 1239 w 2049"/>
                <a:gd name="T45" fmla="*/ 1102 h 1489"/>
                <a:gd name="T46" fmla="*/ 940 w 2049"/>
                <a:gd name="T47" fmla="*/ 1078 h 1489"/>
                <a:gd name="T48" fmla="*/ 1072 w 2049"/>
                <a:gd name="T49" fmla="*/ 1114 h 1489"/>
                <a:gd name="T50" fmla="*/ 1103 w 2049"/>
                <a:gd name="T51" fmla="*/ 1064 h 1489"/>
                <a:gd name="T52" fmla="*/ 990 w 2049"/>
                <a:gd name="T53" fmla="*/ 1069 h 1489"/>
                <a:gd name="T54" fmla="*/ 1143 w 2049"/>
                <a:gd name="T55" fmla="*/ 998 h 1489"/>
                <a:gd name="T56" fmla="*/ 1233 w 2049"/>
                <a:gd name="T57" fmla="*/ 993 h 1489"/>
                <a:gd name="T58" fmla="*/ 866 w 2049"/>
                <a:gd name="T59" fmla="*/ 993 h 1489"/>
                <a:gd name="T60" fmla="*/ 710 w 2049"/>
                <a:gd name="T61" fmla="*/ 1104 h 1489"/>
                <a:gd name="T62" fmla="*/ 787 w 2049"/>
                <a:gd name="T63" fmla="*/ 1489 h 1489"/>
                <a:gd name="T64" fmla="*/ 1146 w 2049"/>
                <a:gd name="T65" fmla="*/ 1484 h 1489"/>
                <a:gd name="T66" fmla="*/ 1395 w 2049"/>
                <a:gd name="T67" fmla="*/ 1406 h 1489"/>
                <a:gd name="T68" fmla="*/ 1904 w 2049"/>
                <a:gd name="T69" fmla="*/ 947 h 1489"/>
                <a:gd name="T70" fmla="*/ 1599 w 2049"/>
                <a:gd name="T71" fmla="*/ 960 h 1489"/>
                <a:gd name="T72" fmla="*/ 1809 w 2049"/>
                <a:gd name="T73" fmla="*/ 914 h 1489"/>
                <a:gd name="T74" fmla="*/ 1775 w 2049"/>
                <a:gd name="T75" fmla="*/ 766 h 1489"/>
                <a:gd name="T76" fmla="*/ 1948 w 2049"/>
                <a:gd name="T77" fmla="*/ 888 h 1489"/>
                <a:gd name="T78" fmla="*/ 1503 w 2049"/>
                <a:gd name="T79" fmla="*/ 662 h 1489"/>
                <a:gd name="T80" fmla="*/ 1605 w 2049"/>
                <a:gd name="T81" fmla="*/ 593 h 1489"/>
                <a:gd name="T82" fmla="*/ 1399 w 2049"/>
                <a:gd name="T83" fmla="*/ 616 h 1489"/>
                <a:gd name="T84" fmla="*/ 1413 w 2049"/>
                <a:gd name="T85" fmla="*/ 993 h 1489"/>
                <a:gd name="T86" fmla="*/ 1818 w 2049"/>
                <a:gd name="T87" fmla="*/ 929 h 1489"/>
                <a:gd name="T88" fmla="*/ 2038 w 2049"/>
                <a:gd name="T89" fmla="*/ 970 h 1489"/>
                <a:gd name="T90" fmla="*/ 280 w 2049"/>
                <a:gd name="T91" fmla="*/ 928 h 1489"/>
                <a:gd name="T92" fmla="*/ 630 w 2049"/>
                <a:gd name="T93" fmla="*/ 893 h 1489"/>
                <a:gd name="T94" fmla="*/ 164 w 2049"/>
                <a:gd name="T95" fmla="*/ 884 h 1489"/>
                <a:gd name="T96" fmla="*/ 153 w 2049"/>
                <a:gd name="T97" fmla="*/ 880 h 1489"/>
                <a:gd name="T98" fmla="*/ 296 w 2049"/>
                <a:gd name="T99" fmla="*/ 723 h 1489"/>
                <a:gd name="T100" fmla="*/ 165 w 2049"/>
                <a:gd name="T101" fmla="*/ 686 h 1489"/>
                <a:gd name="T102" fmla="*/ 425 w 2049"/>
                <a:gd name="T103" fmla="*/ 721 h 1489"/>
                <a:gd name="T104" fmla="*/ 669 w 2049"/>
                <a:gd name="T105" fmla="*/ 618 h 1489"/>
                <a:gd name="T106" fmla="*/ 673 w 2049"/>
                <a:gd name="T107" fmla="*/ 587 h 1489"/>
                <a:gd name="T108" fmla="*/ 435 w 2049"/>
                <a:gd name="T109" fmla="*/ 529 h 1489"/>
                <a:gd name="T110" fmla="*/ 440 w 2049"/>
                <a:gd name="T111" fmla="*/ 577 h 1489"/>
                <a:gd name="T112" fmla="*/ 47 w 2049"/>
                <a:gd name="T113" fmla="*/ 496 h 1489"/>
                <a:gd name="T114" fmla="*/ 0 w 2049"/>
                <a:gd name="T115" fmla="*/ 810 h 1489"/>
                <a:gd name="T116" fmla="*/ 417 w 2049"/>
                <a:gd name="T117" fmla="*/ 952 h 1489"/>
                <a:gd name="T118" fmla="*/ 697 w 2049"/>
                <a:gd name="T119" fmla="*/ 956 h 1489"/>
                <a:gd name="T120" fmla="*/ 693 w 2049"/>
                <a:gd name="T121" fmla="*/ 596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9" h="148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"/>
                    <a:pt x="2" y="2"/>
                    <a:pt x="3" y="0"/>
                  </a:cubicBezTo>
                  <a:moveTo>
                    <a:pt x="708" y="1488"/>
                  </a:moveTo>
                  <a:cubicBezTo>
                    <a:pt x="709" y="1485"/>
                    <a:pt x="709" y="1483"/>
                    <a:pt x="710" y="1480"/>
                  </a:cubicBezTo>
                  <a:cubicBezTo>
                    <a:pt x="712" y="1481"/>
                    <a:pt x="715" y="1482"/>
                    <a:pt x="720" y="1484"/>
                  </a:cubicBezTo>
                  <a:cubicBezTo>
                    <a:pt x="716" y="1485"/>
                    <a:pt x="712" y="1487"/>
                    <a:pt x="708" y="1488"/>
                  </a:cubicBezTo>
                  <a:moveTo>
                    <a:pt x="773" y="1487"/>
                  </a:moveTo>
                  <a:cubicBezTo>
                    <a:pt x="767" y="1485"/>
                    <a:pt x="761" y="1484"/>
                    <a:pt x="756" y="1482"/>
                  </a:cubicBezTo>
                  <a:cubicBezTo>
                    <a:pt x="760" y="1481"/>
                    <a:pt x="764" y="1479"/>
                    <a:pt x="769" y="1477"/>
                  </a:cubicBezTo>
                  <a:cubicBezTo>
                    <a:pt x="770" y="1480"/>
                    <a:pt x="772" y="1484"/>
                    <a:pt x="773" y="1487"/>
                  </a:cubicBezTo>
                  <a:moveTo>
                    <a:pt x="943" y="1475"/>
                  </a:moveTo>
                  <a:cubicBezTo>
                    <a:pt x="936" y="1471"/>
                    <a:pt x="929" y="1467"/>
                    <a:pt x="923" y="1462"/>
                  </a:cubicBezTo>
                  <a:cubicBezTo>
                    <a:pt x="933" y="1465"/>
                    <a:pt x="943" y="1468"/>
                    <a:pt x="954" y="1471"/>
                  </a:cubicBezTo>
                  <a:cubicBezTo>
                    <a:pt x="950" y="1472"/>
                    <a:pt x="946" y="1474"/>
                    <a:pt x="943" y="1475"/>
                  </a:cubicBezTo>
                  <a:moveTo>
                    <a:pt x="1083" y="1477"/>
                  </a:moveTo>
                  <a:cubicBezTo>
                    <a:pt x="1054" y="1477"/>
                    <a:pt x="1026" y="1474"/>
                    <a:pt x="999" y="1469"/>
                  </a:cubicBezTo>
                  <a:cubicBezTo>
                    <a:pt x="1011" y="1465"/>
                    <a:pt x="1024" y="1461"/>
                    <a:pt x="1036" y="1456"/>
                  </a:cubicBezTo>
                  <a:cubicBezTo>
                    <a:pt x="1061" y="1463"/>
                    <a:pt x="1087" y="1468"/>
                    <a:pt x="1115" y="1471"/>
                  </a:cubicBezTo>
                  <a:cubicBezTo>
                    <a:pt x="1111" y="1473"/>
                    <a:pt x="1108" y="1474"/>
                    <a:pt x="1104" y="1476"/>
                  </a:cubicBezTo>
                  <a:cubicBezTo>
                    <a:pt x="1097" y="1476"/>
                    <a:pt x="1090" y="1477"/>
                    <a:pt x="1083" y="1477"/>
                  </a:cubicBezTo>
                  <a:moveTo>
                    <a:pt x="1137" y="1461"/>
                  </a:moveTo>
                  <a:cubicBezTo>
                    <a:pt x="1109" y="1459"/>
                    <a:pt x="1082" y="1455"/>
                    <a:pt x="1057" y="1449"/>
                  </a:cubicBezTo>
                  <a:cubicBezTo>
                    <a:pt x="1061" y="1448"/>
                    <a:pt x="1066" y="1446"/>
                    <a:pt x="1070" y="1445"/>
                  </a:cubicBezTo>
                  <a:cubicBezTo>
                    <a:pt x="1095" y="1451"/>
                    <a:pt x="1120" y="1455"/>
                    <a:pt x="1144" y="1457"/>
                  </a:cubicBezTo>
                  <a:cubicBezTo>
                    <a:pt x="1142" y="1458"/>
                    <a:pt x="1140" y="1459"/>
                    <a:pt x="1137" y="1461"/>
                  </a:cubicBezTo>
                  <a:moveTo>
                    <a:pt x="1194" y="1433"/>
                  </a:moveTo>
                  <a:cubicBezTo>
                    <a:pt x="1194" y="1433"/>
                    <a:pt x="1194" y="1433"/>
                    <a:pt x="1194" y="1433"/>
                  </a:cubicBezTo>
                  <a:cubicBezTo>
                    <a:pt x="1194" y="1433"/>
                    <a:pt x="1194" y="1433"/>
                    <a:pt x="1194" y="1433"/>
                  </a:cubicBezTo>
                  <a:cubicBezTo>
                    <a:pt x="1194" y="1433"/>
                    <a:pt x="1194" y="1433"/>
                    <a:pt x="1194" y="1433"/>
                  </a:cubicBezTo>
                  <a:moveTo>
                    <a:pt x="1167" y="1446"/>
                  </a:moveTo>
                  <a:cubicBezTo>
                    <a:pt x="1142" y="1446"/>
                    <a:pt x="1116" y="1443"/>
                    <a:pt x="1090" y="1437"/>
                  </a:cubicBezTo>
                  <a:cubicBezTo>
                    <a:pt x="1096" y="1435"/>
                    <a:pt x="1101" y="1433"/>
                    <a:pt x="1106" y="1431"/>
                  </a:cubicBezTo>
                  <a:cubicBezTo>
                    <a:pt x="1125" y="1437"/>
                    <a:pt x="1144" y="1441"/>
                    <a:pt x="1164" y="1445"/>
                  </a:cubicBezTo>
                  <a:cubicBezTo>
                    <a:pt x="1165" y="1439"/>
                    <a:pt x="1165" y="1439"/>
                    <a:pt x="1165" y="1439"/>
                  </a:cubicBezTo>
                  <a:cubicBezTo>
                    <a:pt x="1166" y="1435"/>
                    <a:pt x="1166" y="1435"/>
                    <a:pt x="1166" y="1435"/>
                  </a:cubicBezTo>
                  <a:cubicBezTo>
                    <a:pt x="1171" y="1436"/>
                    <a:pt x="1175" y="1438"/>
                    <a:pt x="1180" y="1440"/>
                  </a:cubicBezTo>
                  <a:cubicBezTo>
                    <a:pt x="1176" y="1442"/>
                    <a:pt x="1172" y="1444"/>
                    <a:pt x="1167" y="1446"/>
                  </a:cubicBezTo>
                  <a:moveTo>
                    <a:pt x="1204" y="1428"/>
                  </a:moveTo>
                  <a:cubicBezTo>
                    <a:pt x="1205" y="1425"/>
                    <a:pt x="1205" y="1425"/>
                    <a:pt x="1205" y="1425"/>
                  </a:cubicBezTo>
                  <a:cubicBezTo>
                    <a:pt x="1205" y="1426"/>
                    <a:pt x="1206" y="1426"/>
                    <a:pt x="1207" y="1426"/>
                  </a:cubicBezTo>
                  <a:cubicBezTo>
                    <a:pt x="1206" y="1427"/>
                    <a:pt x="1205" y="1427"/>
                    <a:pt x="1204" y="1428"/>
                  </a:cubicBezTo>
                  <a:moveTo>
                    <a:pt x="1152" y="1429"/>
                  </a:moveTo>
                  <a:cubicBezTo>
                    <a:pt x="1144" y="1427"/>
                    <a:pt x="1137" y="1425"/>
                    <a:pt x="1129" y="1423"/>
                  </a:cubicBezTo>
                  <a:cubicBezTo>
                    <a:pt x="1130" y="1422"/>
                    <a:pt x="1131" y="1422"/>
                    <a:pt x="1132" y="1422"/>
                  </a:cubicBezTo>
                  <a:cubicBezTo>
                    <a:pt x="1139" y="1424"/>
                    <a:pt x="1145" y="1427"/>
                    <a:pt x="1152" y="1429"/>
                  </a:cubicBezTo>
                  <a:moveTo>
                    <a:pt x="975" y="1464"/>
                  </a:moveTo>
                  <a:cubicBezTo>
                    <a:pt x="946" y="1457"/>
                    <a:pt x="918" y="1449"/>
                    <a:pt x="892" y="1439"/>
                  </a:cubicBezTo>
                  <a:cubicBezTo>
                    <a:pt x="890" y="1437"/>
                    <a:pt x="888" y="1435"/>
                    <a:pt x="886" y="1433"/>
                  </a:cubicBezTo>
                  <a:cubicBezTo>
                    <a:pt x="905" y="1428"/>
                    <a:pt x="925" y="1423"/>
                    <a:pt x="945" y="1418"/>
                  </a:cubicBezTo>
                  <a:cubicBezTo>
                    <a:pt x="968" y="1431"/>
                    <a:pt x="991" y="1442"/>
                    <a:pt x="1017" y="1450"/>
                  </a:cubicBezTo>
                  <a:cubicBezTo>
                    <a:pt x="1004" y="1455"/>
                    <a:pt x="991" y="1459"/>
                    <a:pt x="978" y="1463"/>
                  </a:cubicBezTo>
                  <a:cubicBezTo>
                    <a:pt x="977" y="1463"/>
                    <a:pt x="976" y="1464"/>
                    <a:pt x="975" y="1464"/>
                  </a:cubicBezTo>
                  <a:moveTo>
                    <a:pt x="735" y="1476"/>
                  </a:moveTo>
                  <a:cubicBezTo>
                    <a:pt x="721" y="1472"/>
                    <a:pt x="714" y="1469"/>
                    <a:pt x="712" y="1468"/>
                  </a:cubicBezTo>
                  <a:cubicBezTo>
                    <a:pt x="713" y="1459"/>
                    <a:pt x="715" y="1451"/>
                    <a:pt x="716" y="1442"/>
                  </a:cubicBezTo>
                  <a:cubicBezTo>
                    <a:pt x="717" y="1435"/>
                    <a:pt x="718" y="1428"/>
                    <a:pt x="718" y="1421"/>
                  </a:cubicBezTo>
                  <a:cubicBezTo>
                    <a:pt x="722" y="1419"/>
                    <a:pt x="726" y="1418"/>
                    <a:pt x="730" y="1416"/>
                  </a:cubicBezTo>
                  <a:cubicBezTo>
                    <a:pt x="732" y="1435"/>
                    <a:pt x="734" y="1455"/>
                    <a:pt x="735" y="1476"/>
                  </a:cubicBezTo>
                  <a:moveTo>
                    <a:pt x="1185" y="1429"/>
                  </a:moveTo>
                  <a:cubicBezTo>
                    <a:pt x="1173" y="1424"/>
                    <a:pt x="1161" y="1420"/>
                    <a:pt x="1149" y="1415"/>
                  </a:cubicBezTo>
                  <a:cubicBezTo>
                    <a:pt x="1150" y="1415"/>
                    <a:pt x="1152" y="1414"/>
                    <a:pt x="1153" y="1414"/>
                  </a:cubicBezTo>
                  <a:cubicBezTo>
                    <a:pt x="1163" y="1419"/>
                    <a:pt x="1174" y="1424"/>
                    <a:pt x="1185" y="1429"/>
                  </a:cubicBezTo>
                  <a:moveTo>
                    <a:pt x="1036" y="1444"/>
                  </a:moveTo>
                  <a:cubicBezTo>
                    <a:pt x="1010" y="1436"/>
                    <a:pt x="985" y="1426"/>
                    <a:pt x="963" y="1414"/>
                  </a:cubicBezTo>
                  <a:cubicBezTo>
                    <a:pt x="964" y="1414"/>
                    <a:pt x="966" y="1414"/>
                    <a:pt x="968" y="1413"/>
                  </a:cubicBezTo>
                  <a:cubicBezTo>
                    <a:pt x="970" y="1413"/>
                    <a:pt x="972" y="1412"/>
                    <a:pt x="974" y="1412"/>
                  </a:cubicBezTo>
                  <a:cubicBezTo>
                    <a:pt x="999" y="1422"/>
                    <a:pt x="1024" y="1432"/>
                    <a:pt x="1050" y="1439"/>
                  </a:cubicBezTo>
                  <a:cubicBezTo>
                    <a:pt x="1045" y="1441"/>
                    <a:pt x="1041" y="1442"/>
                    <a:pt x="1036" y="1444"/>
                  </a:cubicBezTo>
                  <a:moveTo>
                    <a:pt x="826" y="1441"/>
                  </a:moveTo>
                  <a:cubicBezTo>
                    <a:pt x="819" y="1431"/>
                    <a:pt x="813" y="1422"/>
                    <a:pt x="806" y="1412"/>
                  </a:cubicBezTo>
                  <a:cubicBezTo>
                    <a:pt x="819" y="1419"/>
                    <a:pt x="833" y="1426"/>
                    <a:pt x="848" y="1433"/>
                  </a:cubicBezTo>
                  <a:cubicBezTo>
                    <a:pt x="842" y="1435"/>
                    <a:pt x="836" y="1437"/>
                    <a:pt x="830" y="1439"/>
                  </a:cubicBezTo>
                  <a:cubicBezTo>
                    <a:pt x="829" y="1440"/>
                    <a:pt x="828" y="1441"/>
                    <a:pt x="826" y="1441"/>
                  </a:cubicBezTo>
                  <a:moveTo>
                    <a:pt x="746" y="1473"/>
                  </a:moveTo>
                  <a:cubicBezTo>
                    <a:pt x="745" y="1452"/>
                    <a:pt x="743" y="1431"/>
                    <a:pt x="741" y="1412"/>
                  </a:cubicBezTo>
                  <a:cubicBezTo>
                    <a:pt x="742" y="1411"/>
                    <a:pt x="742" y="1411"/>
                    <a:pt x="743" y="1411"/>
                  </a:cubicBezTo>
                  <a:cubicBezTo>
                    <a:pt x="749" y="1429"/>
                    <a:pt x="756" y="1448"/>
                    <a:pt x="764" y="1466"/>
                  </a:cubicBezTo>
                  <a:cubicBezTo>
                    <a:pt x="758" y="1469"/>
                    <a:pt x="752" y="1471"/>
                    <a:pt x="746" y="1473"/>
                  </a:cubicBezTo>
                  <a:moveTo>
                    <a:pt x="1194" y="1419"/>
                  </a:moveTo>
                  <a:cubicBezTo>
                    <a:pt x="1185" y="1416"/>
                    <a:pt x="1176" y="1412"/>
                    <a:pt x="1168" y="1408"/>
                  </a:cubicBezTo>
                  <a:cubicBezTo>
                    <a:pt x="1169" y="1407"/>
                    <a:pt x="1170" y="1407"/>
                    <a:pt x="1172" y="1406"/>
                  </a:cubicBezTo>
                  <a:cubicBezTo>
                    <a:pt x="1179" y="1411"/>
                    <a:pt x="1186" y="1415"/>
                    <a:pt x="1194" y="1419"/>
                  </a:cubicBezTo>
                  <a:moveTo>
                    <a:pt x="1069" y="1432"/>
                  </a:moveTo>
                  <a:cubicBezTo>
                    <a:pt x="1044" y="1426"/>
                    <a:pt x="1019" y="1417"/>
                    <a:pt x="994" y="1407"/>
                  </a:cubicBezTo>
                  <a:cubicBezTo>
                    <a:pt x="1002" y="1405"/>
                    <a:pt x="1010" y="1403"/>
                    <a:pt x="1018" y="1401"/>
                  </a:cubicBezTo>
                  <a:cubicBezTo>
                    <a:pt x="1040" y="1411"/>
                    <a:pt x="1063" y="1419"/>
                    <a:pt x="1087" y="1426"/>
                  </a:cubicBezTo>
                  <a:cubicBezTo>
                    <a:pt x="1081" y="1428"/>
                    <a:pt x="1075" y="1430"/>
                    <a:pt x="1069" y="1432"/>
                  </a:cubicBezTo>
                  <a:moveTo>
                    <a:pt x="775" y="1462"/>
                  </a:moveTo>
                  <a:cubicBezTo>
                    <a:pt x="767" y="1444"/>
                    <a:pt x="760" y="1425"/>
                    <a:pt x="753" y="1407"/>
                  </a:cubicBezTo>
                  <a:cubicBezTo>
                    <a:pt x="762" y="1403"/>
                    <a:pt x="770" y="1400"/>
                    <a:pt x="779" y="1396"/>
                  </a:cubicBezTo>
                  <a:cubicBezTo>
                    <a:pt x="781" y="1397"/>
                    <a:pt x="784" y="1399"/>
                    <a:pt x="786" y="1400"/>
                  </a:cubicBezTo>
                  <a:cubicBezTo>
                    <a:pt x="795" y="1415"/>
                    <a:pt x="805" y="1431"/>
                    <a:pt x="816" y="1446"/>
                  </a:cubicBezTo>
                  <a:cubicBezTo>
                    <a:pt x="804" y="1450"/>
                    <a:pt x="789" y="1456"/>
                    <a:pt x="775" y="1462"/>
                  </a:cubicBezTo>
                  <a:moveTo>
                    <a:pt x="1219" y="1419"/>
                  </a:moveTo>
                  <a:cubicBezTo>
                    <a:pt x="1207" y="1413"/>
                    <a:pt x="1196" y="1407"/>
                    <a:pt x="1186" y="1401"/>
                  </a:cubicBezTo>
                  <a:cubicBezTo>
                    <a:pt x="1192" y="1399"/>
                    <a:pt x="1198" y="1396"/>
                    <a:pt x="1204" y="1394"/>
                  </a:cubicBezTo>
                  <a:cubicBezTo>
                    <a:pt x="1213" y="1400"/>
                    <a:pt x="1221" y="1406"/>
                    <a:pt x="1230" y="1412"/>
                  </a:cubicBezTo>
                  <a:cubicBezTo>
                    <a:pt x="1226" y="1414"/>
                    <a:pt x="1223" y="1417"/>
                    <a:pt x="1219" y="1419"/>
                  </a:cubicBezTo>
                  <a:moveTo>
                    <a:pt x="1292" y="1403"/>
                  </a:moveTo>
                  <a:cubicBezTo>
                    <a:pt x="1289" y="1400"/>
                    <a:pt x="1285" y="1397"/>
                    <a:pt x="1282" y="1394"/>
                  </a:cubicBezTo>
                  <a:cubicBezTo>
                    <a:pt x="1283" y="1393"/>
                    <a:pt x="1283" y="1393"/>
                    <a:pt x="1284" y="1392"/>
                  </a:cubicBezTo>
                  <a:cubicBezTo>
                    <a:pt x="1287" y="1396"/>
                    <a:pt x="1289" y="1399"/>
                    <a:pt x="1292" y="1403"/>
                  </a:cubicBezTo>
                  <a:moveTo>
                    <a:pt x="1111" y="1417"/>
                  </a:moveTo>
                  <a:cubicBezTo>
                    <a:pt x="1090" y="1410"/>
                    <a:pt x="1069" y="1402"/>
                    <a:pt x="1050" y="1393"/>
                  </a:cubicBezTo>
                  <a:cubicBezTo>
                    <a:pt x="1055" y="1392"/>
                    <a:pt x="1060" y="1391"/>
                    <a:pt x="1066" y="1389"/>
                  </a:cubicBezTo>
                  <a:cubicBezTo>
                    <a:pt x="1082" y="1398"/>
                    <a:pt x="1099" y="1407"/>
                    <a:pt x="1117" y="1415"/>
                  </a:cubicBezTo>
                  <a:cubicBezTo>
                    <a:pt x="1111" y="1417"/>
                    <a:pt x="1111" y="1417"/>
                    <a:pt x="1111" y="1417"/>
                  </a:cubicBezTo>
                  <a:moveTo>
                    <a:pt x="1241" y="1405"/>
                  </a:moveTo>
                  <a:cubicBezTo>
                    <a:pt x="1241" y="1405"/>
                    <a:pt x="1241" y="1405"/>
                    <a:pt x="1241" y="1405"/>
                  </a:cubicBezTo>
                  <a:cubicBezTo>
                    <a:pt x="1233" y="1399"/>
                    <a:pt x="1225" y="1394"/>
                    <a:pt x="1217" y="1388"/>
                  </a:cubicBezTo>
                  <a:cubicBezTo>
                    <a:pt x="1219" y="1388"/>
                    <a:pt x="1220" y="1387"/>
                    <a:pt x="1221" y="1387"/>
                  </a:cubicBezTo>
                  <a:cubicBezTo>
                    <a:pt x="1228" y="1393"/>
                    <a:pt x="1234" y="1398"/>
                    <a:pt x="1241" y="1404"/>
                  </a:cubicBezTo>
                  <a:cubicBezTo>
                    <a:pt x="1241" y="1405"/>
                    <a:pt x="1241" y="1405"/>
                    <a:pt x="1241" y="1405"/>
                  </a:cubicBezTo>
                  <a:moveTo>
                    <a:pt x="947" y="1406"/>
                  </a:moveTo>
                  <a:cubicBezTo>
                    <a:pt x="934" y="1398"/>
                    <a:pt x="921" y="1390"/>
                    <a:pt x="909" y="1381"/>
                  </a:cubicBezTo>
                  <a:cubicBezTo>
                    <a:pt x="924" y="1389"/>
                    <a:pt x="940" y="1396"/>
                    <a:pt x="956" y="1404"/>
                  </a:cubicBezTo>
                  <a:cubicBezTo>
                    <a:pt x="953" y="1404"/>
                    <a:pt x="950" y="1405"/>
                    <a:pt x="947" y="1406"/>
                  </a:cubicBezTo>
                  <a:moveTo>
                    <a:pt x="1133" y="1409"/>
                  </a:moveTo>
                  <a:cubicBezTo>
                    <a:pt x="1115" y="1401"/>
                    <a:pt x="1098" y="1393"/>
                    <a:pt x="1082" y="1384"/>
                  </a:cubicBezTo>
                  <a:cubicBezTo>
                    <a:pt x="1086" y="1383"/>
                    <a:pt x="1090" y="1382"/>
                    <a:pt x="1095" y="1381"/>
                  </a:cubicBezTo>
                  <a:cubicBezTo>
                    <a:pt x="1109" y="1390"/>
                    <a:pt x="1123" y="1398"/>
                    <a:pt x="1139" y="1406"/>
                  </a:cubicBezTo>
                  <a:cubicBezTo>
                    <a:pt x="1137" y="1407"/>
                    <a:pt x="1135" y="1408"/>
                    <a:pt x="1133" y="1409"/>
                  </a:cubicBezTo>
                  <a:moveTo>
                    <a:pt x="859" y="1425"/>
                  </a:moveTo>
                  <a:cubicBezTo>
                    <a:pt x="834" y="1414"/>
                    <a:pt x="812" y="1402"/>
                    <a:pt x="793" y="1391"/>
                  </a:cubicBezTo>
                  <a:cubicBezTo>
                    <a:pt x="793" y="1391"/>
                    <a:pt x="793" y="1391"/>
                    <a:pt x="793" y="1391"/>
                  </a:cubicBezTo>
                  <a:cubicBezTo>
                    <a:pt x="801" y="1387"/>
                    <a:pt x="809" y="1384"/>
                    <a:pt x="818" y="1381"/>
                  </a:cubicBezTo>
                  <a:cubicBezTo>
                    <a:pt x="830" y="1396"/>
                    <a:pt x="844" y="1410"/>
                    <a:pt x="859" y="1425"/>
                  </a:cubicBezTo>
                  <a:moveTo>
                    <a:pt x="1251" y="1397"/>
                  </a:moveTo>
                  <a:cubicBezTo>
                    <a:pt x="1245" y="1392"/>
                    <a:pt x="1239" y="1387"/>
                    <a:pt x="1233" y="1382"/>
                  </a:cubicBezTo>
                  <a:cubicBezTo>
                    <a:pt x="1238" y="1380"/>
                    <a:pt x="1243" y="1378"/>
                    <a:pt x="1247" y="1376"/>
                  </a:cubicBezTo>
                  <a:cubicBezTo>
                    <a:pt x="1252" y="1381"/>
                    <a:pt x="1257" y="1386"/>
                    <a:pt x="1262" y="1391"/>
                  </a:cubicBezTo>
                  <a:cubicBezTo>
                    <a:pt x="1259" y="1393"/>
                    <a:pt x="1255" y="1395"/>
                    <a:pt x="1251" y="1397"/>
                  </a:cubicBezTo>
                  <a:moveTo>
                    <a:pt x="750" y="1395"/>
                  </a:moveTo>
                  <a:cubicBezTo>
                    <a:pt x="747" y="1388"/>
                    <a:pt x="745" y="1380"/>
                    <a:pt x="743" y="1373"/>
                  </a:cubicBezTo>
                  <a:cubicBezTo>
                    <a:pt x="749" y="1377"/>
                    <a:pt x="757" y="1383"/>
                    <a:pt x="767" y="1388"/>
                  </a:cubicBezTo>
                  <a:cubicBezTo>
                    <a:pt x="761" y="1391"/>
                    <a:pt x="755" y="1393"/>
                    <a:pt x="750" y="1395"/>
                  </a:cubicBezTo>
                  <a:moveTo>
                    <a:pt x="1154" y="1401"/>
                  </a:moveTo>
                  <a:cubicBezTo>
                    <a:pt x="1138" y="1393"/>
                    <a:pt x="1124" y="1385"/>
                    <a:pt x="1110" y="1376"/>
                  </a:cubicBezTo>
                  <a:cubicBezTo>
                    <a:pt x="1113" y="1375"/>
                    <a:pt x="1117" y="1374"/>
                    <a:pt x="1121" y="1372"/>
                  </a:cubicBezTo>
                  <a:cubicBezTo>
                    <a:pt x="1133" y="1381"/>
                    <a:pt x="1146" y="1390"/>
                    <a:pt x="1159" y="1399"/>
                  </a:cubicBezTo>
                  <a:cubicBezTo>
                    <a:pt x="1157" y="1399"/>
                    <a:pt x="1156" y="1400"/>
                    <a:pt x="1154" y="1401"/>
                  </a:cubicBezTo>
                  <a:moveTo>
                    <a:pt x="1271" y="1384"/>
                  </a:moveTo>
                  <a:cubicBezTo>
                    <a:pt x="1267" y="1380"/>
                    <a:pt x="1263" y="1375"/>
                    <a:pt x="1258" y="1371"/>
                  </a:cubicBezTo>
                  <a:cubicBezTo>
                    <a:pt x="1261" y="1370"/>
                    <a:pt x="1263" y="1369"/>
                    <a:pt x="1266" y="1368"/>
                  </a:cubicBezTo>
                  <a:cubicBezTo>
                    <a:pt x="1269" y="1372"/>
                    <a:pt x="1272" y="1377"/>
                    <a:pt x="1276" y="1381"/>
                  </a:cubicBezTo>
                  <a:cubicBezTo>
                    <a:pt x="1274" y="1382"/>
                    <a:pt x="1273" y="1383"/>
                    <a:pt x="1271" y="1384"/>
                  </a:cubicBezTo>
                  <a:moveTo>
                    <a:pt x="875" y="1424"/>
                  </a:moveTo>
                  <a:cubicBezTo>
                    <a:pt x="858" y="1409"/>
                    <a:pt x="843" y="1393"/>
                    <a:pt x="829" y="1376"/>
                  </a:cubicBezTo>
                  <a:cubicBezTo>
                    <a:pt x="842" y="1372"/>
                    <a:pt x="856" y="1368"/>
                    <a:pt x="871" y="1365"/>
                  </a:cubicBezTo>
                  <a:cubicBezTo>
                    <a:pt x="889" y="1381"/>
                    <a:pt x="909" y="1396"/>
                    <a:pt x="930" y="1410"/>
                  </a:cubicBezTo>
                  <a:cubicBezTo>
                    <a:pt x="911" y="1414"/>
                    <a:pt x="893" y="1419"/>
                    <a:pt x="875" y="1424"/>
                  </a:cubicBezTo>
                  <a:moveTo>
                    <a:pt x="1173" y="1393"/>
                  </a:moveTo>
                  <a:cubicBezTo>
                    <a:pt x="1160" y="1385"/>
                    <a:pt x="1147" y="1377"/>
                    <a:pt x="1135" y="1368"/>
                  </a:cubicBezTo>
                  <a:cubicBezTo>
                    <a:pt x="1143" y="1365"/>
                    <a:pt x="1152" y="1362"/>
                    <a:pt x="1161" y="1359"/>
                  </a:cubicBezTo>
                  <a:cubicBezTo>
                    <a:pt x="1171" y="1368"/>
                    <a:pt x="1182" y="1377"/>
                    <a:pt x="1193" y="1385"/>
                  </a:cubicBezTo>
                  <a:cubicBezTo>
                    <a:pt x="1187" y="1388"/>
                    <a:pt x="1180" y="1391"/>
                    <a:pt x="1173" y="1393"/>
                  </a:cubicBezTo>
                  <a:moveTo>
                    <a:pt x="975" y="1399"/>
                  </a:moveTo>
                  <a:cubicBezTo>
                    <a:pt x="948" y="1387"/>
                    <a:pt x="921" y="1374"/>
                    <a:pt x="896" y="1361"/>
                  </a:cubicBezTo>
                  <a:cubicBezTo>
                    <a:pt x="907" y="1359"/>
                    <a:pt x="918" y="1358"/>
                    <a:pt x="930" y="1356"/>
                  </a:cubicBezTo>
                  <a:cubicBezTo>
                    <a:pt x="952" y="1370"/>
                    <a:pt x="975" y="1382"/>
                    <a:pt x="1000" y="1394"/>
                  </a:cubicBezTo>
                  <a:cubicBezTo>
                    <a:pt x="991" y="1396"/>
                    <a:pt x="983" y="1397"/>
                    <a:pt x="975" y="1399"/>
                  </a:cubicBezTo>
                  <a:moveTo>
                    <a:pt x="983" y="1373"/>
                  </a:moveTo>
                  <a:cubicBezTo>
                    <a:pt x="972" y="1367"/>
                    <a:pt x="960" y="1360"/>
                    <a:pt x="949" y="1354"/>
                  </a:cubicBezTo>
                  <a:cubicBezTo>
                    <a:pt x="950" y="1353"/>
                    <a:pt x="951" y="1353"/>
                    <a:pt x="953" y="1353"/>
                  </a:cubicBezTo>
                  <a:cubicBezTo>
                    <a:pt x="963" y="1360"/>
                    <a:pt x="973" y="1367"/>
                    <a:pt x="983" y="1373"/>
                  </a:cubicBezTo>
                  <a:moveTo>
                    <a:pt x="720" y="1407"/>
                  </a:moveTo>
                  <a:cubicBezTo>
                    <a:pt x="721" y="1389"/>
                    <a:pt x="722" y="1370"/>
                    <a:pt x="723" y="1352"/>
                  </a:cubicBezTo>
                  <a:cubicBezTo>
                    <a:pt x="725" y="1367"/>
                    <a:pt x="727" y="1384"/>
                    <a:pt x="729" y="1404"/>
                  </a:cubicBezTo>
                  <a:cubicBezTo>
                    <a:pt x="726" y="1405"/>
                    <a:pt x="723" y="1406"/>
                    <a:pt x="720" y="1407"/>
                  </a:cubicBezTo>
                  <a:moveTo>
                    <a:pt x="1250" y="1362"/>
                  </a:moveTo>
                  <a:cubicBezTo>
                    <a:pt x="1246" y="1358"/>
                    <a:pt x="1243" y="1354"/>
                    <a:pt x="1240" y="1351"/>
                  </a:cubicBezTo>
                  <a:cubicBezTo>
                    <a:pt x="1244" y="1353"/>
                    <a:pt x="1250" y="1356"/>
                    <a:pt x="1255" y="1360"/>
                  </a:cubicBezTo>
                  <a:cubicBezTo>
                    <a:pt x="1253" y="1360"/>
                    <a:pt x="1252" y="1361"/>
                    <a:pt x="1250" y="1362"/>
                  </a:cubicBezTo>
                  <a:moveTo>
                    <a:pt x="1206" y="1380"/>
                  </a:moveTo>
                  <a:cubicBezTo>
                    <a:pt x="1195" y="1372"/>
                    <a:pt x="1184" y="1363"/>
                    <a:pt x="1174" y="1355"/>
                  </a:cubicBezTo>
                  <a:cubicBezTo>
                    <a:pt x="1178" y="1353"/>
                    <a:pt x="1181" y="1352"/>
                    <a:pt x="1185" y="1350"/>
                  </a:cubicBezTo>
                  <a:cubicBezTo>
                    <a:pt x="1194" y="1360"/>
                    <a:pt x="1203" y="1369"/>
                    <a:pt x="1212" y="1378"/>
                  </a:cubicBezTo>
                  <a:cubicBezTo>
                    <a:pt x="1210" y="1379"/>
                    <a:pt x="1208" y="1379"/>
                    <a:pt x="1206" y="1380"/>
                  </a:cubicBezTo>
                  <a:moveTo>
                    <a:pt x="1033" y="1386"/>
                  </a:moveTo>
                  <a:cubicBezTo>
                    <a:pt x="1011" y="1375"/>
                    <a:pt x="990" y="1363"/>
                    <a:pt x="970" y="1351"/>
                  </a:cubicBezTo>
                  <a:cubicBezTo>
                    <a:pt x="980" y="1350"/>
                    <a:pt x="990" y="1348"/>
                    <a:pt x="1000" y="1346"/>
                  </a:cubicBezTo>
                  <a:cubicBezTo>
                    <a:pt x="1016" y="1359"/>
                    <a:pt x="1033" y="1370"/>
                    <a:pt x="1051" y="1381"/>
                  </a:cubicBezTo>
                  <a:cubicBezTo>
                    <a:pt x="1045" y="1382"/>
                    <a:pt x="1039" y="1384"/>
                    <a:pt x="1033" y="1386"/>
                  </a:cubicBezTo>
                  <a:moveTo>
                    <a:pt x="1339" y="1386"/>
                  </a:moveTo>
                  <a:cubicBezTo>
                    <a:pt x="1319" y="1378"/>
                    <a:pt x="1301" y="1370"/>
                    <a:pt x="1285" y="1362"/>
                  </a:cubicBezTo>
                  <a:cubicBezTo>
                    <a:pt x="1284" y="1361"/>
                    <a:pt x="1284" y="1360"/>
                    <a:pt x="1283" y="1359"/>
                  </a:cubicBezTo>
                  <a:cubicBezTo>
                    <a:pt x="1296" y="1352"/>
                    <a:pt x="1306" y="1346"/>
                    <a:pt x="1311" y="1341"/>
                  </a:cubicBezTo>
                  <a:cubicBezTo>
                    <a:pt x="1320" y="1356"/>
                    <a:pt x="1329" y="1371"/>
                    <a:pt x="1339" y="1386"/>
                  </a:cubicBezTo>
                  <a:moveTo>
                    <a:pt x="1067" y="1376"/>
                  </a:moveTo>
                  <a:cubicBezTo>
                    <a:pt x="1050" y="1366"/>
                    <a:pt x="1033" y="1355"/>
                    <a:pt x="1017" y="1344"/>
                  </a:cubicBezTo>
                  <a:cubicBezTo>
                    <a:pt x="1024" y="1343"/>
                    <a:pt x="1031" y="1341"/>
                    <a:pt x="1039" y="1340"/>
                  </a:cubicBezTo>
                  <a:cubicBezTo>
                    <a:pt x="1052" y="1351"/>
                    <a:pt x="1066" y="1362"/>
                    <a:pt x="1082" y="1372"/>
                  </a:cubicBezTo>
                  <a:cubicBezTo>
                    <a:pt x="1077" y="1373"/>
                    <a:pt x="1072" y="1375"/>
                    <a:pt x="1067" y="1376"/>
                  </a:cubicBezTo>
                  <a:moveTo>
                    <a:pt x="1224" y="1373"/>
                  </a:moveTo>
                  <a:cubicBezTo>
                    <a:pt x="1214" y="1364"/>
                    <a:pt x="1205" y="1355"/>
                    <a:pt x="1197" y="1346"/>
                  </a:cubicBezTo>
                  <a:cubicBezTo>
                    <a:pt x="1203" y="1344"/>
                    <a:pt x="1209" y="1341"/>
                    <a:pt x="1215" y="1339"/>
                  </a:cubicBezTo>
                  <a:cubicBezTo>
                    <a:pt x="1223" y="1349"/>
                    <a:pt x="1231" y="1358"/>
                    <a:pt x="1239" y="1367"/>
                  </a:cubicBezTo>
                  <a:cubicBezTo>
                    <a:pt x="1234" y="1369"/>
                    <a:pt x="1229" y="1371"/>
                    <a:pt x="1224" y="1373"/>
                  </a:cubicBezTo>
                  <a:moveTo>
                    <a:pt x="1096" y="1368"/>
                  </a:moveTo>
                  <a:cubicBezTo>
                    <a:pt x="1081" y="1358"/>
                    <a:pt x="1067" y="1348"/>
                    <a:pt x="1053" y="1337"/>
                  </a:cubicBezTo>
                  <a:cubicBezTo>
                    <a:pt x="1060" y="1336"/>
                    <a:pt x="1067" y="1334"/>
                    <a:pt x="1074" y="1332"/>
                  </a:cubicBezTo>
                  <a:cubicBezTo>
                    <a:pt x="1085" y="1343"/>
                    <a:pt x="1097" y="1353"/>
                    <a:pt x="1110" y="1363"/>
                  </a:cubicBezTo>
                  <a:cubicBezTo>
                    <a:pt x="1106" y="1365"/>
                    <a:pt x="1102" y="1366"/>
                    <a:pt x="1099" y="1367"/>
                  </a:cubicBezTo>
                  <a:cubicBezTo>
                    <a:pt x="1098" y="1367"/>
                    <a:pt x="1097" y="1368"/>
                    <a:pt x="1096" y="1368"/>
                  </a:cubicBezTo>
                  <a:moveTo>
                    <a:pt x="774" y="1379"/>
                  </a:moveTo>
                  <a:cubicBezTo>
                    <a:pt x="757" y="1369"/>
                    <a:pt x="745" y="1360"/>
                    <a:pt x="738" y="1355"/>
                  </a:cubicBezTo>
                  <a:cubicBezTo>
                    <a:pt x="737" y="1349"/>
                    <a:pt x="735" y="1343"/>
                    <a:pt x="734" y="1338"/>
                  </a:cubicBezTo>
                  <a:cubicBezTo>
                    <a:pt x="739" y="1336"/>
                    <a:pt x="745" y="1333"/>
                    <a:pt x="750" y="1331"/>
                  </a:cubicBezTo>
                  <a:cubicBezTo>
                    <a:pt x="757" y="1347"/>
                    <a:pt x="765" y="1363"/>
                    <a:pt x="774" y="1379"/>
                  </a:cubicBezTo>
                  <a:moveTo>
                    <a:pt x="1247" y="1341"/>
                  </a:moveTo>
                  <a:cubicBezTo>
                    <a:pt x="1242" y="1338"/>
                    <a:pt x="1237" y="1335"/>
                    <a:pt x="1232" y="1332"/>
                  </a:cubicBezTo>
                  <a:cubicBezTo>
                    <a:pt x="1235" y="1331"/>
                    <a:pt x="1237" y="1330"/>
                    <a:pt x="1239" y="1329"/>
                  </a:cubicBezTo>
                  <a:cubicBezTo>
                    <a:pt x="1242" y="1333"/>
                    <a:pt x="1245" y="1337"/>
                    <a:pt x="1247" y="1341"/>
                  </a:cubicBezTo>
                  <a:moveTo>
                    <a:pt x="787" y="1380"/>
                  </a:moveTo>
                  <a:cubicBezTo>
                    <a:pt x="777" y="1362"/>
                    <a:pt x="768" y="1344"/>
                    <a:pt x="761" y="1327"/>
                  </a:cubicBezTo>
                  <a:cubicBezTo>
                    <a:pt x="765" y="1325"/>
                    <a:pt x="770" y="1323"/>
                    <a:pt x="775" y="1321"/>
                  </a:cubicBezTo>
                  <a:cubicBezTo>
                    <a:pt x="785" y="1338"/>
                    <a:pt x="797" y="1354"/>
                    <a:pt x="810" y="1371"/>
                  </a:cubicBezTo>
                  <a:cubicBezTo>
                    <a:pt x="803" y="1374"/>
                    <a:pt x="795" y="1377"/>
                    <a:pt x="787" y="1380"/>
                  </a:cubicBezTo>
                  <a:moveTo>
                    <a:pt x="1123" y="1359"/>
                  </a:moveTo>
                  <a:cubicBezTo>
                    <a:pt x="1111" y="1350"/>
                    <a:pt x="1099" y="1339"/>
                    <a:pt x="1087" y="1329"/>
                  </a:cubicBezTo>
                  <a:cubicBezTo>
                    <a:pt x="1088" y="1329"/>
                    <a:pt x="1088" y="1329"/>
                    <a:pt x="1089" y="1329"/>
                  </a:cubicBezTo>
                  <a:cubicBezTo>
                    <a:pt x="1100" y="1326"/>
                    <a:pt x="1111" y="1323"/>
                    <a:pt x="1121" y="1320"/>
                  </a:cubicBezTo>
                  <a:cubicBezTo>
                    <a:pt x="1130" y="1330"/>
                    <a:pt x="1140" y="1340"/>
                    <a:pt x="1151" y="1350"/>
                  </a:cubicBezTo>
                  <a:cubicBezTo>
                    <a:pt x="1142" y="1353"/>
                    <a:pt x="1133" y="1356"/>
                    <a:pt x="1123" y="1359"/>
                  </a:cubicBezTo>
                  <a:moveTo>
                    <a:pt x="821" y="1367"/>
                  </a:moveTo>
                  <a:cubicBezTo>
                    <a:pt x="808" y="1350"/>
                    <a:pt x="796" y="1333"/>
                    <a:pt x="786" y="1317"/>
                  </a:cubicBezTo>
                  <a:cubicBezTo>
                    <a:pt x="789" y="1316"/>
                    <a:pt x="791" y="1314"/>
                    <a:pt x="794" y="1313"/>
                  </a:cubicBezTo>
                  <a:cubicBezTo>
                    <a:pt x="812" y="1325"/>
                    <a:pt x="833" y="1338"/>
                    <a:pt x="856" y="1351"/>
                  </a:cubicBezTo>
                  <a:cubicBezTo>
                    <a:pt x="857" y="1353"/>
                    <a:pt x="858" y="1354"/>
                    <a:pt x="860" y="1355"/>
                  </a:cubicBezTo>
                  <a:cubicBezTo>
                    <a:pt x="846" y="1358"/>
                    <a:pt x="833" y="1362"/>
                    <a:pt x="821" y="1367"/>
                  </a:cubicBezTo>
                  <a:moveTo>
                    <a:pt x="1163" y="1346"/>
                  </a:moveTo>
                  <a:cubicBezTo>
                    <a:pt x="1153" y="1336"/>
                    <a:pt x="1143" y="1327"/>
                    <a:pt x="1134" y="1317"/>
                  </a:cubicBezTo>
                  <a:cubicBezTo>
                    <a:pt x="1140" y="1315"/>
                    <a:pt x="1147" y="1313"/>
                    <a:pt x="1153" y="1312"/>
                  </a:cubicBezTo>
                  <a:cubicBezTo>
                    <a:pt x="1160" y="1321"/>
                    <a:pt x="1168" y="1331"/>
                    <a:pt x="1177" y="1341"/>
                  </a:cubicBezTo>
                  <a:cubicBezTo>
                    <a:pt x="1172" y="1342"/>
                    <a:pt x="1168" y="1344"/>
                    <a:pt x="1163" y="1346"/>
                  </a:cubicBezTo>
                  <a:moveTo>
                    <a:pt x="823" y="1317"/>
                  </a:moveTo>
                  <a:cubicBezTo>
                    <a:pt x="818" y="1314"/>
                    <a:pt x="813" y="1311"/>
                    <a:pt x="808" y="1308"/>
                  </a:cubicBezTo>
                  <a:cubicBezTo>
                    <a:pt x="810" y="1307"/>
                    <a:pt x="811" y="1307"/>
                    <a:pt x="813" y="1306"/>
                  </a:cubicBezTo>
                  <a:cubicBezTo>
                    <a:pt x="816" y="1310"/>
                    <a:pt x="819" y="1314"/>
                    <a:pt x="823" y="1317"/>
                  </a:cubicBezTo>
                  <a:moveTo>
                    <a:pt x="1188" y="1337"/>
                  </a:moveTo>
                  <a:cubicBezTo>
                    <a:pt x="1180" y="1327"/>
                    <a:pt x="1172" y="1318"/>
                    <a:pt x="1165" y="1308"/>
                  </a:cubicBezTo>
                  <a:cubicBezTo>
                    <a:pt x="1173" y="1306"/>
                    <a:pt x="1181" y="1304"/>
                    <a:pt x="1188" y="1302"/>
                  </a:cubicBezTo>
                  <a:cubicBezTo>
                    <a:pt x="1192" y="1308"/>
                    <a:pt x="1196" y="1314"/>
                    <a:pt x="1200" y="1319"/>
                  </a:cubicBezTo>
                  <a:cubicBezTo>
                    <a:pt x="1198" y="1323"/>
                    <a:pt x="1198" y="1323"/>
                    <a:pt x="1198" y="1323"/>
                  </a:cubicBezTo>
                  <a:cubicBezTo>
                    <a:pt x="1198" y="1323"/>
                    <a:pt x="1201" y="1325"/>
                    <a:pt x="1207" y="1330"/>
                  </a:cubicBezTo>
                  <a:cubicBezTo>
                    <a:pt x="1201" y="1332"/>
                    <a:pt x="1195" y="1334"/>
                    <a:pt x="1188" y="1337"/>
                  </a:cubicBezTo>
                  <a:moveTo>
                    <a:pt x="1275" y="1350"/>
                  </a:moveTo>
                  <a:cubicBezTo>
                    <a:pt x="1268" y="1341"/>
                    <a:pt x="1261" y="1332"/>
                    <a:pt x="1254" y="1323"/>
                  </a:cubicBezTo>
                  <a:cubicBezTo>
                    <a:pt x="1269" y="1315"/>
                    <a:pt x="1282" y="1308"/>
                    <a:pt x="1290" y="1302"/>
                  </a:cubicBezTo>
                  <a:cubicBezTo>
                    <a:pt x="1295" y="1312"/>
                    <a:pt x="1301" y="1322"/>
                    <a:pt x="1307" y="1333"/>
                  </a:cubicBezTo>
                  <a:cubicBezTo>
                    <a:pt x="1304" y="1331"/>
                    <a:pt x="1304" y="1331"/>
                    <a:pt x="1304" y="1331"/>
                  </a:cubicBezTo>
                  <a:cubicBezTo>
                    <a:pt x="1300" y="1336"/>
                    <a:pt x="1290" y="1343"/>
                    <a:pt x="1275" y="1350"/>
                  </a:cubicBezTo>
                  <a:moveTo>
                    <a:pt x="779" y="1307"/>
                  </a:moveTo>
                  <a:cubicBezTo>
                    <a:pt x="778" y="1305"/>
                    <a:pt x="777" y="1303"/>
                    <a:pt x="776" y="1301"/>
                  </a:cubicBezTo>
                  <a:cubicBezTo>
                    <a:pt x="778" y="1302"/>
                    <a:pt x="780" y="1304"/>
                    <a:pt x="783" y="1305"/>
                  </a:cubicBezTo>
                  <a:cubicBezTo>
                    <a:pt x="781" y="1306"/>
                    <a:pt x="780" y="1306"/>
                    <a:pt x="779" y="1307"/>
                  </a:cubicBezTo>
                  <a:moveTo>
                    <a:pt x="880" y="1351"/>
                  </a:moveTo>
                  <a:cubicBezTo>
                    <a:pt x="873" y="1348"/>
                    <a:pt x="867" y="1344"/>
                    <a:pt x="861" y="1341"/>
                  </a:cubicBezTo>
                  <a:cubicBezTo>
                    <a:pt x="848" y="1329"/>
                    <a:pt x="836" y="1316"/>
                    <a:pt x="825" y="1303"/>
                  </a:cubicBezTo>
                  <a:cubicBezTo>
                    <a:pt x="834" y="1300"/>
                    <a:pt x="844" y="1299"/>
                    <a:pt x="854" y="1298"/>
                  </a:cubicBezTo>
                  <a:cubicBezTo>
                    <a:pt x="873" y="1315"/>
                    <a:pt x="893" y="1331"/>
                    <a:pt x="915" y="1346"/>
                  </a:cubicBezTo>
                  <a:cubicBezTo>
                    <a:pt x="903" y="1348"/>
                    <a:pt x="891" y="1349"/>
                    <a:pt x="880" y="1351"/>
                  </a:cubicBezTo>
                  <a:moveTo>
                    <a:pt x="932" y="1344"/>
                  </a:moveTo>
                  <a:cubicBezTo>
                    <a:pt x="910" y="1329"/>
                    <a:pt x="889" y="1313"/>
                    <a:pt x="870" y="1296"/>
                  </a:cubicBezTo>
                  <a:cubicBezTo>
                    <a:pt x="874" y="1296"/>
                    <a:pt x="878" y="1296"/>
                    <a:pt x="882" y="1296"/>
                  </a:cubicBezTo>
                  <a:cubicBezTo>
                    <a:pt x="899" y="1313"/>
                    <a:pt x="918" y="1328"/>
                    <a:pt x="938" y="1343"/>
                  </a:cubicBezTo>
                  <a:cubicBezTo>
                    <a:pt x="936" y="1343"/>
                    <a:pt x="934" y="1343"/>
                    <a:pt x="932" y="1344"/>
                  </a:cubicBezTo>
                  <a:moveTo>
                    <a:pt x="955" y="1341"/>
                  </a:moveTo>
                  <a:cubicBezTo>
                    <a:pt x="935" y="1327"/>
                    <a:pt x="916" y="1311"/>
                    <a:pt x="898" y="1295"/>
                  </a:cubicBezTo>
                  <a:cubicBezTo>
                    <a:pt x="904" y="1295"/>
                    <a:pt x="911" y="1295"/>
                    <a:pt x="917" y="1294"/>
                  </a:cubicBezTo>
                  <a:cubicBezTo>
                    <a:pt x="925" y="1294"/>
                    <a:pt x="933" y="1294"/>
                    <a:pt x="940" y="1294"/>
                  </a:cubicBezTo>
                  <a:cubicBezTo>
                    <a:pt x="955" y="1309"/>
                    <a:pt x="971" y="1323"/>
                    <a:pt x="987" y="1336"/>
                  </a:cubicBezTo>
                  <a:cubicBezTo>
                    <a:pt x="976" y="1338"/>
                    <a:pt x="966" y="1339"/>
                    <a:pt x="955" y="1341"/>
                  </a:cubicBezTo>
                  <a:moveTo>
                    <a:pt x="1220" y="1324"/>
                  </a:moveTo>
                  <a:cubicBezTo>
                    <a:pt x="1219" y="1323"/>
                    <a:pt x="1217" y="1322"/>
                    <a:pt x="1216" y="1321"/>
                  </a:cubicBezTo>
                  <a:cubicBezTo>
                    <a:pt x="1210" y="1314"/>
                    <a:pt x="1205" y="1306"/>
                    <a:pt x="1199" y="1298"/>
                  </a:cubicBezTo>
                  <a:cubicBezTo>
                    <a:pt x="1206" y="1296"/>
                    <a:pt x="1211" y="1294"/>
                    <a:pt x="1217" y="1293"/>
                  </a:cubicBezTo>
                  <a:cubicBezTo>
                    <a:pt x="1222" y="1302"/>
                    <a:pt x="1227" y="1310"/>
                    <a:pt x="1233" y="1319"/>
                  </a:cubicBezTo>
                  <a:cubicBezTo>
                    <a:pt x="1229" y="1321"/>
                    <a:pt x="1225" y="1323"/>
                    <a:pt x="1220" y="1324"/>
                  </a:cubicBezTo>
                  <a:moveTo>
                    <a:pt x="1003" y="1334"/>
                  </a:moveTo>
                  <a:cubicBezTo>
                    <a:pt x="987" y="1321"/>
                    <a:pt x="971" y="1308"/>
                    <a:pt x="956" y="1293"/>
                  </a:cubicBezTo>
                  <a:cubicBezTo>
                    <a:pt x="966" y="1293"/>
                    <a:pt x="977" y="1292"/>
                    <a:pt x="988" y="1291"/>
                  </a:cubicBezTo>
                  <a:cubicBezTo>
                    <a:pt x="1000" y="1304"/>
                    <a:pt x="1013" y="1317"/>
                    <a:pt x="1027" y="1330"/>
                  </a:cubicBezTo>
                  <a:cubicBezTo>
                    <a:pt x="1019" y="1331"/>
                    <a:pt x="1011" y="1333"/>
                    <a:pt x="1003" y="1334"/>
                  </a:cubicBezTo>
                  <a:moveTo>
                    <a:pt x="1041" y="1327"/>
                  </a:moveTo>
                  <a:cubicBezTo>
                    <a:pt x="1027" y="1315"/>
                    <a:pt x="1014" y="1303"/>
                    <a:pt x="1001" y="1290"/>
                  </a:cubicBezTo>
                  <a:cubicBezTo>
                    <a:pt x="1011" y="1289"/>
                    <a:pt x="1021" y="1288"/>
                    <a:pt x="1032" y="1287"/>
                  </a:cubicBezTo>
                  <a:cubicBezTo>
                    <a:pt x="1042" y="1299"/>
                    <a:pt x="1052" y="1311"/>
                    <a:pt x="1064" y="1322"/>
                  </a:cubicBezTo>
                  <a:cubicBezTo>
                    <a:pt x="1056" y="1324"/>
                    <a:pt x="1048" y="1326"/>
                    <a:pt x="1041" y="1327"/>
                  </a:cubicBezTo>
                  <a:moveTo>
                    <a:pt x="1077" y="1319"/>
                  </a:moveTo>
                  <a:cubicBezTo>
                    <a:pt x="1065" y="1308"/>
                    <a:pt x="1054" y="1297"/>
                    <a:pt x="1044" y="1285"/>
                  </a:cubicBezTo>
                  <a:cubicBezTo>
                    <a:pt x="1054" y="1283"/>
                    <a:pt x="1065" y="1281"/>
                    <a:pt x="1076" y="1279"/>
                  </a:cubicBezTo>
                  <a:cubicBezTo>
                    <a:pt x="1079" y="1278"/>
                    <a:pt x="1081" y="1278"/>
                    <a:pt x="1084" y="1277"/>
                  </a:cubicBezTo>
                  <a:cubicBezTo>
                    <a:pt x="1093" y="1288"/>
                    <a:pt x="1102" y="1300"/>
                    <a:pt x="1112" y="1310"/>
                  </a:cubicBezTo>
                  <a:cubicBezTo>
                    <a:pt x="1103" y="1313"/>
                    <a:pt x="1095" y="1315"/>
                    <a:pt x="1086" y="1317"/>
                  </a:cubicBezTo>
                  <a:cubicBezTo>
                    <a:pt x="1083" y="1318"/>
                    <a:pt x="1080" y="1318"/>
                    <a:pt x="1077" y="1319"/>
                  </a:cubicBezTo>
                  <a:moveTo>
                    <a:pt x="756" y="1316"/>
                  </a:moveTo>
                  <a:cubicBezTo>
                    <a:pt x="750" y="1302"/>
                    <a:pt x="744" y="1288"/>
                    <a:pt x="740" y="1275"/>
                  </a:cubicBezTo>
                  <a:cubicBezTo>
                    <a:pt x="744" y="1278"/>
                    <a:pt x="749" y="1282"/>
                    <a:pt x="754" y="1286"/>
                  </a:cubicBezTo>
                  <a:cubicBezTo>
                    <a:pt x="759" y="1294"/>
                    <a:pt x="763" y="1302"/>
                    <a:pt x="769" y="1311"/>
                  </a:cubicBezTo>
                  <a:cubicBezTo>
                    <a:pt x="764" y="1313"/>
                    <a:pt x="760" y="1314"/>
                    <a:pt x="756" y="1316"/>
                  </a:cubicBezTo>
                  <a:moveTo>
                    <a:pt x="1246" y="1313"/>
                  </a:moveTo>
                  <a:cubicBezTo>
                    <a:pt x="1246" y="1312"/>
                    <a:pt x="1245" y="1312"/>
                    <a:pt x="1245" y="1311"/>
                  </a:cubicBezTo>
                  <a:cubicBezTo>
                    <a:pt x="1240" y="1303"/>
                    <a:pt x="1236" y="1296"/>
                    <a:pt x="1231" y="1288"/>
                  </a:cubicBezTo>
                  <a:cubicBezTo>
                    <a:pt x="1244" y="1283"/>
                    <a:pt x="1254" y="1279"/>
                    <a:pt x="1261" y="1275"/>
                  </a:cubicBezTo>
                  <a:cubicBezTo>
                    <a:pt x="1268" y="1278"/>
                    <a:pt x="1275" y="1281"/>
                    <a:pt x="1282" y="1284"/>
                  </a:cubicBezTo>
                  <a:cubicBezTo>
                    <a:pt x="1283" y="1286"/>
                    <a:pt x="1284" y="1288"/>
                    <a:pt x="1285" y="1291"/>
                  </a:cubicBezTo>
                  <a:cubicBezTo>
                    <a:pt x="1279" y="1297"/>
                    <a:pt x="1265" y="1304"/>
                    <a:pt x="1246" y="1313"/>
                  </a:cubicBezTo>
                  <a:moveTo>
                    <a:pt x="1124" y="1307"/>
                  </a:moveTo>
                  <a:cubicBezTo>
                    <a:pt x="1114" y="1296"/>
                    <a:pt x="1105" y="1286"/>
                    <a:pt x="1097" y="1275"/>
                  </a:cubicBezTo>
                  <a:cubicBezTo>
                    <a:pt x="1106" y="1273"/>
                    <a:pt x="1115" y="1271"/>
                    <a:pt x="1124" y="1269"/>
                  </a:cubicBezTo>
                  <a:cubicBezTo>
                    <a:pt x="1130" y="1280"/>
                    <a:pt x="1138" y="1291"/>
                    <a:pt x="1145" y="1301"/>
                  </a:cubicBezTo>
                  <a:cubicBezTo>
                    <a:pt x="1139" y="1303"/>
                    <a:pt x="1132" y="1305"/>
                    <a:pt x="1124" y="1307"/>
                  </a:cubicBezTo>
                  <a:moveTo>
                    <a:pt x="1275" y="1268"/>
                  </a:moveTo>
                  <a:cubicBezTo>
                    <a:pt x="1274" y="1268"/>
                    <a:pt x="1273" y="1267"/>
                    <a:pt x="1273" y="1267"/>
                  </a:cubicBezTo>
                  <a:cubicBezTo>
                    <a:pt x="1273" y="1267"/>
                    <a:pt x="1274" y="1266"/>
                    <a:pt x="1274" y="1266"/>
                  </a:cubicBezTo>
                  <a:cubicBezTo>
                    <a:pt x="1274" y="1267"/>
                    <a:pt x="1274" y="1267"/>
                    <a:pt x="1275" y="1268"/>
                  </a:cubicBezTo>
                  <a:moveTo>
                    <a:pt x="731" y="1326"/>
                  </a:moveTo>
                  <a:cubicBezTo>
                    <a:pt x="727" y="1307"/>
                    <a:pt x="724" y="1289"/>
                    <a:pt x="721" y="1274"/>
                  </a:cubicBezTo>
                  <a:cubicBezTo>
                    <a:pt x="721" y="1271"/>
                    <a:pt x="721" y="1269"/>
                    <a:pt x="721" y="1266"/>
                  </a:cubicBezTo>
                  <a:cubicBezTo>
                    <a:pt x="722" y="1266"/>
                    <a:pt x="723" y="1265"/>
                    <a:pt x="724" y="1265"/>
                  </a:cubicBezTo>
                  <a:cubicBezTo>
                    <a:pt x="730" y="1282"/>
                    <a:pt x="737" y="1300"/>
                    <a:pt x="745" y="1320"/>
                  </a:cubicBezTo>
                  <a:cubicBezTo>
                    <a:pt x="741" y="1322"/>
                    <a:pt x="736" y="1324"/>
                    <a:pt x="731" y="1326"/>
                  </a:cubicBezTo>
                  <a:moveTo>
                    <a:pt x="1157" y="1298"/>
                  </a:moveTo>
                  <a:cubicBezTo>
                    <a:pt x="1150" y="1288"/>
                    <a:pt x="1142" y="1277"/>
                    <a:pt x="1136" y="1267"/>
                  </a:cubicBezTo>
                  <a:cubicBezTo>
                    <a:pt x="1137" y="1266"/>
                    <a:pt x="1137" y="1266"/>
                    <a:pt x="1138" y="1266"/>
                  </a:cubicBezTo>
                  <a:cubicBezTo>
                    <a:pt x="1147" y="1264"/>
                    <a:pt x="1155" y="1263"/>
                    <a:pt x="1163" y="1261"/>
                  </a:cubicBezTo>
                  <a:cubicBezTo>
                    <a:pt x="1169" y="1271"/>
                    <a:pt x="1175" y="1281"/>
                    <a:pt x="1181" y="1291"/>
                  </a:cubicBezTo>
                  <a:cubicBezTo>
                    <a:pt x="1174" y="1294"/>
                    <a:pt x="1166" y="1296"/>
                    <a:pt x="1157" y="1298"/>
                  </a:cubicBezTo>
                  <a:moveTo>
                    <a:pt x="742" y="1262"/>
                  </a:moveTo>
                  <a:cubicBezTo>
                    <a:pt x="741" y="1261"/>
                    <a:pt x="739" y="1260"/>
                    <a:pt x="738" y="1259"/>
                  </a:cubicBezTo>
                  <a:cubicBezTo>
                    <a:pt x="739" y="1259"/>
                    <a:pt x="740" y="1259"/>
                    <a:pt x="740" y="1258"/>
                  </a:cubicBezTo>
                  <a:cubicBezTo>
                    <a:pt x="741" y="1260"/>
                    <a:pt x="742" y="1261"/>
                    <a:pt x="742" y="1262"/>
                  </a:cubicBezTo>
                  <a:moveTo>
                    <a:pt x="1192" y="1288"/>
                  </a:moveTo>
                  <a:cubicBezTo>
                    <a:pt x="1186" y="1278"/>
                    <a:pt x="1180" y="1269"/>
                    <a:pt x="1174" y="1259"/>
                  </a:cubicBezTo>
                  <a:cubicBezTo>
                    <a:pt x="1181" y="1257"/>
                    <a:pt x="1187" y="1256"/>
                    <a:pt x="1192" y="1255"/>
                  </a:cubicBezTo>
                  <a:cubicBezTo>
                    <a:pt x="1198" y="1264"/>
                    <a:pt x="1204" y="1273"/>
                    <a:pt x="1210" y="1282"/>
                  </a:cubicBezTo>
                  <a:cubicBezTo>
                    <a:pt x="1205" y="1284"/>
                    <a:pt x="1199" y="1286"/>
                    <a:pt x="1192" y="1288"/>
                  </a:cubicBezTo>
                  <a:moveTo>
                    <a:pt x="1225" y="1277"/>
                  </a:moveTo>
                  <a:cubicBezTo>
                    <a:pt x="1220" y="1269"/>
                    <a:pt x="1216" y="1260"/>
                    <a:pt x="1211" y="1251"/>
                  </a:cubicBezTo>
                  <a:cubicBezTo>
                    <a:pt x="1212" y="1250"/>
                    <a:pt x="1212" y="1250"/>
                    <a:pt x="1213" y="1250"/>
                  </a:cubicBezTo>
                  <a:cubicBezTo>
                    <a:pt x="1221" y="1255"/>
                    <a:pt x="1233" y="1261"/>
                    <a:pt x="1247" y="1268"/>
                  </a:cubicBezTo>
                  <a:cubicBezTo>
                    <a:pt x="1241" y="1271"/>
                    <a:pt x="1234" y="1274"/>
                    <a:pt x="1225" y="1277"/>
                  </a:cubicBezTo>
                  <a:moveTo>
                    <a:pt x="720" y="1254"/>
                  </a:moveTo>
                  <a:cubicBezTo>
                    <a:pt x="720" y="1253"/>
                    <a:pt x="720" y="1251"/>
                    <a:pt x="719" y="1250"/>
                  </a:cubicBezTo>
                  <a:cubicBezTo>
                    <a:pt x="720" y="1251"/>
                    <a:pt x="720" y="1252"/>
                    <a:pt x="721" y="1253"/>
                  </a:cubicBezTo>
                  <a:cubicBezTo>
                    <a:pt x="720" y="1254"/>
                    <a:pt x="720" y="1254"/>
                    <a:pt x="720" y="1254"/>
                  </a:cubicBezTo>
                  <a:moveTo>
                    <a:pt x="796" y="1300"/>
                  </a:moveTo>
                  <a:cubicBezTo>
                    <a:pt x="783" y="1291"/>
                    <a:pt x="772" y="1284"/>
                    <a:pt x="762" y="1277"/>
                  </a:cubicBezTo>
                  <a:cubicBezTo>
                    <a:pt x="758" y="1269"/>
                    <a:pt x="754" y="1262"/>
                    <a:pt x="751" y="1254"/>
                  </a:cubicBezTo>
                  <a:cubicBezTo>
                    <a:pt x="757" y="1252"/>
                    <a:pt x="763" y="1249"/>
                    <a:pt x="769" y="1247"/>
                  </a:cubicBezTo>
                  <a:cubicBezTo>
                    <a:pt x="780" y="1263"/>
                    <a:pt x="792" y="1280"/>
                    <a:pt x="805" y="1296"/>
                  </a:cubicBezTo>
                  <a:cubicBezTo>
                    <a:pt x="804" y="1297"/>
                    <a:pt x="802" y="1297"/>
                    <a:pt x="801" y="1298"/>
                  </a:cubicBezTo>
                  <a:cubicBezTo>
                    <a:pt x="799" y="1298"/>
                    <a:pt x="797" y="1299"/>
                    <a:pt x="796" y="1300"/>
                  </a:cubicBezTo>
                  <a:moveTo>
                    <a:pt x="969" y="1237"/>
                  </a:moveTo>
                  <a:cubicBezTo>
                    <a:pt x="977" y="1237"/>
                    <a:pt x="986" y="1237"/>
                    <a:pt x="995" y="1236"/>
                  </a:cubicBezTo>
                  <a:cubicBezTo>
                    <a:pt x="1004" y="1250"/>
                    <a:pt x="1013" y="1263"/>
                    <a:pt x="1023" y="1276"/>
                  </a:cubicBezTo>
                  <a:cubicBezTo>
                    <a:pt x="1012" y="1277"/>
                    <a:pt x="1001" y="1278"/>
                    <a:pt x="991" y="1279"/>
                  </a:cubicBezTo>
                  <a:cubicBezTo>
                    <a:pt x="979" y="1266"/>
                    <a:pt x="968" y="1251"/>
                    <a:pt x="957" y="1237"/>
                  </a:cubicBezTo>
                  <a:cubicBezTo>
                    <a:pt x="961" y="1237"/>
                    <a:pt x="965" y="1237"/>
                    <a:pt x="969" y="1237"/>
                  </a:cubicBezTo>
                  <a:moveTo>
                    <a:pt x="817" y="1292"/>
                  </a:moveTo>
                  <a:cubicBezTo>
                    <a:pt x="803" y="1276"/>
                    <a:pt x="791" y="1259"/>
                    <a:pt x="780" y="1242"/>
                  </a:cubicBezTo>
                  <a:cubicBezTo>
                    <a:pt x="783" y="1241"/>
                    <a:pt x="787" y="1239"/>
                    <a:pt x="790" y="1238"/>
                  </a:cubicBezTo>
                  <a:cubicBezTo>
                    <a:pt x="792" y="1237"/>
                    <a:pt x="795" y="1236"/>
                    <a:pt x="798" y="1236"/>
                  </a:cubicBezTo>
                  <a:cubicBezTo>
                    <a:pt x="812" y="1254"/>
                    <a:pt x="827" y="1271"/>
                    <a:pt x="843" y="1287"/>
                  </a:cubicBezTo>
                  <a:cubicBezTo>
                    <a:pt x="834" y="1288"/>
                    <a:pt x="825" y="1290"/>
                    <a:pt x="817" y="1292"/>
                  </a:cubicBezTo>
                  <a:moveTo>
                    <a:pt x="945" y="1282"/>
                  </a:moveTo>
                  <a:cubicBezTo>
                    <a:pt x="931" y="1267"/>
                    <a:pt x="918" y="1251"/>
                    <a:pt x="905" y="1234"/>
                  </a:cubicBezTo>
                  <a:cubicBezTo>
                    <a:pt x="918" y="1235"/>
                    <a:pt x="930" y="1236"/>
                    <a:pt x="944" y="1236"/>
                  </a:cubicBezTo>
                  <a:cubicBezTo>
                    <a:pt x="954" y="1251"/>
                    <a:pt x="965" y="1266"/>
                    <a:pt x="978" y="1280"/>
                  </a:cubicBezTo>
                  <a:cubicBezTo>
                    <a:pt x="966" y="1281"/>
                    <a:pt x="955" y="1281"/>
                    <a:pt x="945" y="1282"/>
                  </a:cubicBezTo>
                  <a:moveTo>
                    <a:pt x="1261" y="1261"/>
                  </a:moveTo>
                  <a:cubicBezTo>
                    <a:pt x="1248" y="1256"/>
                    <a:pt x="1238" y="1250"/>
                    <a:pt x="1229" y="1246"/>
                  </a:cubicBezTo>
                  <a:cubicBezTo>
                    <a:pt x="1244" y="1242"/>
                    <a:pt x="1254" y="1238"/>
                    <a:pt x="1261" y="1233"/>
                  </a:cubicBezTo>
                  <a:cubicBezTo>
                    <a:pt x="1264" y="1241"/>
                    <a:pt x="1267" y="1248"/>
                    <a:pt x="1270" y="1256"/>
                  </a:cubicBezTo>
                  <a:cubicBezTo>
                    <a:pt x="1269" y="1255"/>
                    <a:pt x="1269" y="1255"/>
                    <a:pt x="1269" y="1255"/>
                  </a:cubicBezTo>
                  <a:cubicBezTo>
                    <a:pt x="1267" y="1257"/>
                    <a:pt x="1264" y="1259"/>
                    <a:pt x="1261" y="1261"/>
                  </a:cubicBezTo>
                  <a:moveTo>
                    <a:pt x="858" y="1285"/>
                  </a:moveTo>
                  <a:cubicBezTo>
                    <a:pt x="841" y="1269"/>
                    <a:pt x="825" y="1251"/>
                    <a:pt x="810" y="1233"/>
                  </a:cubicBezTo>
                  <a:cubicBezTo>
                    <a:pt x="815" y="1232"/>
                    <a:pt x="820" y="1231"/>
                    <a:pt x="826" y="1231"/>
                  </a:cubicBezTo>
                  <a:cubicBezTo>
                    <a:pt x="840" y="1250"/>
                    <a:pt x="854" y="1268"/>
                    <a:pt x="870" y="1284"/>
                  </a:cubicBezTo>
                  <a:cubicBezTo>
                    <a:pt x="866" y="1285"/>
                    <a:pt x="862" y="1285"/>
                    <a:pt x="858" y="1285"/>
                  </a:cubicBezTo>
                  <a:moveTo>
                    <a:pt x="1035" y="1274"/>
                  </a:moveTo>
                  <a:cubicBezTo>
                    <a:pt x="1025" y="1262"/>
                    <a:pt x="1016" y="1249"/>
                    <a:pt x="1007" y="1236"/>
                  </a:cubicBezTo>
                  <a:cubicBezTo>
                    <a:pt x="1022" y="1235"/>
                    <a:pt x="1037" y="1233"/>
                    <a:pt x="1053" y="1231"/>
                  </a:cubicBezTo>
                  <a:cubicBezTo>
                    <a:pt x="1060" y="1243"/>
                    <a:pt x="1068" y="1255"/>
                    <a:pt x="1076" y="1267"/>
                  </a:cubicBezTo>
                  <a:cubicBezTo>
                    <a:pt x="1075" y="1267"/>
                    <a:pt x="1074" y="1267"/>
                    <a:pt x="1073" y="1267"/>
                  </a:cubicBezTo>
                  <a:cubicBezTo>
                    <a:pt x="1060" y="1270"/>
                    <a:pt x="1048" y="1272"/>
                    <a:pt x="1035" y="1274"/>
                  </a:cubicBezTo>
                  <a:moveTo>
                    <a:pt x="886" y="1283"/>
                  </a:moveTo>
                  <a:cubicBezTo>
                    <a:pt x="869" y="1267"/>
                    <a:pt x="854" y="1249"/>
                    <a:pt x="840" y="1230"/>
                  </a:cubicBezTo>
                  <a:cubicBezTo>
                    <a:pt x="855" y="1231"/>
                    <a:pt x="872" y="1232"/>
                    <a:pt x="890" y="1233"/>
                  </a:cubicBezTo>
                  <a:cubicBezTo>
                    <a:pt x="902" y="1250"/>
                    <a:pt x="916" y="1267"/>
                    <a:pt x="930" y="1282"/>
                  </a:cubicBezTo>
                  <a:cubicBezTo>
                    <a:pt x="925" y="1282"/>
                    <a:pt x="921" y="1282"/>
                    <a:pt x="917" y="1282"/>
                  </a:cubicBezTo>
                  <a:cubicBezTo>
                    <a:pt x="906" y="1283"/>
                    <a:pt x="896" y="1283"/>
                    <a:pt x="886" y="1283"/>
                  </a:cubicBezTo>
                  <a:moveTo>
                    <a:pt x="1089" y="1264"/>
                  </a:moveTo>
                  <a:cubicBezTo>
                    <a:pt x="1080" y="1252"/>
                    <a:pt x="1072" y="1241"/>
                    <a:pt x="1065" y="1229"/>
                  </a:cubicBezTo>
                  <a:cubicBezTo>
                    <a:pt x="1077" y="1227"/>
                    <a:pt x="1088" y="1225"/>
                    <a:pt x="1099" y="1223"/>
                  </a:cubicBezTo>
                  <a:cubicBezTo>
                    <a:pt x="1104" y="1235"/>
                    <a:pt x="1110" y="1247"/>
                    <a:pt x="1117" y="1258"/>
                  </a:cubicBezTo>
                  <a:cubicBezTo>
                    <a:pt x="1108" y="1260"/>
                    <a:pt x="1099" y="1262"/>
                    <a:pt x="1089" y="1264"/>
                  </a:cubicBezTo>
                  <a:moveTo>
                    <a:pt x="1129" y="1256"/>
                  </a:moveTo>
                  <a:cubicBezTo>
                    <a:pt x="1122" y="1244"/>
                    <a:pt x="1116" y="1233"/>
                    <a:pt x="1110" y="1222"/>
                  </a:cubicBezTo>
                  <a:cubicBezTo>
                    <a:pt x="1121" y="1220"/>
                    <a:pt x="1131" y="1218"/>
                    <a:pt x="1140" y="1217"/>
                  </a:cubicBezTo>
                  <a:cubicBezTo>
                    <a:pt x="1145" y="1228"/>
                    <a:pt x="1151" y="1239"/>
                    <a:pt x="1157" y="1250"/>
                  </a:cubicBezTo>
                  <a:cubicBezTo>
                    <a:pt x="1150" y="1251"/>
                    <a:pt x="1143" y="1253"/>
                    <a:pt x="1136" y="1254"/>
                  </a:cubicBezTo>
                  <a:cubicBezTo>
                    <a:pt x="1134" y="1255"/>
                    <a:pt x="1131" y="1255"/>
                    <a:pt x="1129" y="1256"/>
                  </a:cubicBezTo>
                  <a:moveTo>
                    <a:pt x="1168" y="1248"/>
                  </a:moveTo>
                  <a:cubicBezTo>
                    <a:pt x="1163" y="1237"/>
                    <a:pt x="1157" y="1226"/>
                    <a:pt x="1152" y="1216"/>
                  </a:cubicBezTo>
                  <a:cubicBezTo>
                    <a:pt x="1157" y="1215"/>
                    <a:pt x="1162" y="1214"/>
                    <a:pt x="1167" y="1214"/>
                  </a:cubicBezTo>
                  <a:cubicBezTo>
                    <a:pt x="1173" y="1224"/>
                    <a:pt x="1179" y="1234"/>
                    <a:pt x="1185" y="1244"/>
                  </a:cubicBezTo>
                  <a:cubicBezTo>
                    <a:pt x="1180" y="1245"/>
                    <a:pt x="1174" y="1246"/>
                    <a:pt x="1168" y="1248"/>
                  </a:cubicBezTo>
                  <a:moveTo>
                    <a:pt x="731" y="1249"/>
                  </a:moveTo>
                  <a:cubicBezTo>
                    <a:pt x="726" y="1234"/>
                    <a:pt x="723" y="1221"/>
                    <a:pt x="720" y="1210"/>
                  </a:cubicBezTo>
                  <a:cubicBezTo>
                    <a:pt x="724" y="1222"/>
                    <a:pt x="729" y="1235"/>
                    <a:pt x="735" y="1248"/>
                  </a:cubicBezTo>
                  <a:cubicBezTo>
                    <a:pt x="734" y="1248"/>
                    <a:pt x="732" y="1249"/>
                    <a:pt x="731" y="1249"/>
                  </a:cubicBezTo>
                  <a:moveTo>
                    <a:pt x="1373" y="1304"/>
                  </a:moveTo>
                  <a:cubicBezTo>
                    <a:pt x="1341" y="1295"/>
                    <a:pt x="1314" y="1284"/>
                    <a:pt x="1290" y="1275"/>
                  </a:cubicBezTo>
                  <a:cubicBezTo>
                    <a:pt x="1278" y="1249"/>
                    <a:pt x="1269" y="1223"/>
                    <a:pt x="1261" y="1199"/>
                  </a:cubicBezTo>
                  <a:cubicBezTo>
                    <a:pt x="1285" y="1206"/>
                    <a:pt x="1312" y="1214"/>
                    <a:pt x="1343" y="1221"/>
                  </a:cubicBezTo>
                  <a:cubicBezTo>
                    <a:pt x="1350" y="1249"/>
                    <a:pt x="1360" y="1277"/>
                    <a:pt x="1373" y="1304"/>
                  </a:cubicBezTo>
                  <a:moveTo>
                    <a:pt x="1202" y="1233"/>
                  </a:moveTo>
                  <a:cubicBezTo>
                    <a:pt x="1199" y="1225"/>
                    <a:pt x="1195" y="1218"/>
                    <a:pt x="1192" y="1210"/>
                  </a:cubicBezTo>
                  <a:cubicBezTo>
                    <a:pt x="1226" y="1206"/>
                    <a:pt x="1241" y="1203"/>
                    <a:pt x="1248" y="1195"/>
                  </a:cubicBezTo>
                  <a:cubicBezTo>
                    <a:pt x="1251" y="1204"/>
                    <a:pt x="1254" y="1212"/>
                    <a:pt x="1257" y="1222"/>
                  </a:cubicBezTo>
                  <a:cubicBezTo>
                    <a:pt x="1251" y="1227"/>
                    <a:pt x="1237" y="1232"/>
                    <a:pt x="1214" y="1238"/>
                  </a:cubicBezTo>
                  <a:cubicBezTo>
                    <a:pt x="1207" y="1234"/>
                    <a:pt x="1204" y="1231"/>
                    <a:pt x="1203" y="1231"/>
                  </a:cubicBezTo>
                  <a:cubicBezTo>
                    <a:pt x="1202" y="1233"/>
                    <a:pt x="1202" y="1233"/>
                    <a:pt x="1202" y="1233"/>
                  </a:cubicBezTo>
                  <a:moveTo>
                    <a:pt x="746" y="1243"/>
                  </a:moveTo>
                  <a:cubicBezTo>
                    <a:pt x="737" y="1223"/>
                    <a:pt x="729" y="1205"/>
                    <a:pt x="724" y="1188"/>
                  </a:cubicBezTo>
                  <a:cubicBezTo>
                    <a:pt x="727" y="1187"/>
                    <a:pt x="730" y="1186"/>
                    <a:pt x="734" y="1184"/>
                  </a:cubicBezTo>
                  <a:cubicBezTo>
                    <a:pt x="742" y="1201"/>
                    <a:pt x="752" y="1219"/>
                    <a:pt x="763" y="1236"/>
                  </a:cubicBezTo>
                  <a:cubicBezTo>
                    <a:pt x="757" y="1239"/>
                    <a:pt x="751" y="1241"/>
                    <a:pt x="746" y="1243"/>
                  </a:cubicBezTo>
                  <a:moveTo>
                    <a:pt x="985" y="1184"/>
                  </a:moveTo>
                  <a:cubicBezTo>
                    <a:pt x="998" y="1184"/>
                    <a:pt x="1012" y="1183"/>
                    <a:pt x="1027" y="1182"/>
                  </a:cubicBezTo>
                  <a:cubicBezTo>
                    <a:pt x="1033" y="1194"/>
                    <a:pt x="1039" y="1207"/>
                    <a:pt x="1046" y="1220"/>
                  </a:cubicBezTo>
                  <a:cubicBezTo>
                    <a:pt x="1030" y="1222"/>
                    <a:pt x="1015" y="1223"/>
                    <a:pt x="1000" y="1224"/>
                  </a:cubicBezTo>
                  <a:cubicBezTo>
                    <a:pt x="992" y="1211"/>
                    <a:pt x="984" y="1198"/>
                    <a:pt x="977" y="1184"/>
                  </a:cubicBezTo>
                  <a:cubicBezTo>
                    <a:pt x="980" y="1184"/>
                    <a:pt x="982" y="1184"/>
                    <a:pt x="985" y="1184"/>
                  </a:cubicBezTo>
                  <a:moveTo>
                    <a:pt x="969" y="1225"/>
                  </a:moveTo>
                  <a:cubicBezTo>
                    <a:pt x="962" y="1225"/>
                    <a:pt x="955" y="1225"/>
                    <a:pt x="949" y="1225"/>
                  </a:cubicBezTo>
                  <a:cubicBezTo>
                    <a:pt x="939" y="1210"/>
                    <a:pt x="930" y="1195"/>
                    <a:pt x="922" y="1180"/>
                  </a:cubicBezTo>
                  <a:cubicBezTo>
                    <a:pt x="936" y="1182"/>
                    <a:pt x="950" y="1183"/>
                    <a:pt x="966" y="1183"/>
                  </a:cubicBezTo>
                  <a:cubicBezTo>
                    <a:pt x="972" y="1197"/>
                    <a:pt x="980" y="1211"/>
                    <a:pt x="988" y="1225"/>
                  </a:cubicBezTo>
                  <a:cubicBezTo>
                    <a:pt x="982" y="1225"/>
                    <a:pt x="975" y="1225"/>
                    <a:pt x="969" y="1225"/>
                  </a:cubicBezTo>
                  <a:cubicBezTo>
                    <a:pt x="969" y="1225"/>
                    <a:pt x="969" y="1225"/>
                    <a:pt x="969" y="1225"/>
                  </a:cubicBezTo>
                  <a:moveTo>
                    <a:pt x="1058" y="1218"/>
                  </a:moveTo>
                  <a:cubicBezTo>
                    <a:pt x="1051" y="1205"/>
                    <a:pt x="1045" y="1193"/>
                    <a:pt x="1039" y="1181"/>
                  </a:cubicBezTo>
                  <a:cubicBezTo>
                    <a:pt x="1043" y="1180"/>
                    <a:pt x="1046" y="1180"/>
                    <a:pt x="1050" y="1179"/>
                  </a:cubicBezTo>
                  <a:cubicBezTo>
                    <a:pt x="1060" y="1178"/>
                    <a:pt x="1069" y="1177"/>
                    <a:pt x="1078" y="1176"/>
                  </a:cubicBezTo>
                  <a:cubicBezTo>
                    <a:pt x="1083" y="1188"/>
                    <a:pt x="1088" y="1200"/>
                    <a:pt x="1093" y="1212"/>
                  </a:cubicBezTo>
                  <a:cubicBezTo>
                    <a:pt x="1083" y="1214"/>
                    <a:pt x="1072" y="1215"/>
                    <a:pt x="1061" y="1217"/>
                  </a:cubicBezTo>
                  <a:cubicBezTo>
                    <a:pt x="1060" y="1217"/>
                    <a:pt x="1059" y="1218"/>
                    <a:pt x="1058" y="1218"/>
                  </a:cubicBezTo>
                  <a:moveTo>
                    <a:pt x="774" y="1232"/>
                  </a:moveTo>
                  <a:cubicBezTo>
                    <a:pt x="763" y="1214"/>
                    <a:pt x="753" y="1197"/>
                    <a:pt x="744" y="1180"/>
                  </a:cubicBezTo>
                  <a:cubicBezTo>
                    <a:pt x="748" y="1178"/>
                    <a:pt x="753" y="1177"/>
                    <a:pt x="757" y="1175"/>
                  </a:cubicBezTo>
                  <a:cubicBezTo>
                    <a:pt x="758" y="1177"/>
                    <a:pt x="759" y="1179"/>
                    <a:pt x="760" y="1180"/>
                  </a:cubicBezTo>
                  <a:cubicBezTo>
                    <a:pt x="769" y="1196"/>
                    <a:pt x="779" y="1211"/>
                    <a:pt x="790" y="1226"/>
                  </a:cubicBezTo>
                  <a:cubicBezTo>
                    <a:pt x="789" y="1226"/>
                    <a:pt x="787" y="1226"/>
                    <a:pt x="786" y="1227"/>
                  </a:cubicBezTo>
                  <a:cubicBezTo>
                    <a:pt x="782" y="1229"/>
                    <a:pt x="778" y="1230"/>
                    <a:pt x="774" y="1232"/>
                  </a:cubicBezTo>
                  <a:moveTo>
                    <a:pt x="1105" y="1210"/>
                  </a:moveTo>
                  <a:cubicBezTo>
                    <a:pt x="1099" y="1198"/>
                    <a:pt x="1094" y="1186"/>
                    <a:pt x="1090" y="1174"/>
                  </a:cubicBezTo>
                  <a:cubicBezTo>
                    <a:pt x="1101" y="1173"/>
                    <a:pt x="1111" y="1172"/>
                    <a:pt x="1121" y="1171"/>
                  </a:cubicBezTo>
                  <a:cubicBezTo>
                    <a:pt x="1125" y="1183"/>
                    <a:pt x="1130" y="1194"/>
                    <a:pt x="1135" y="1206"/>
                  </a:cubicBezTo>
                  <a:cubicBezTo>
                    <a:pt x="1126" y="1207"/>
                    <a:pt x="1116" y="1209"/>
                    <a:pt x="1105" y="1210"/>
                  </a:cubicBezTo>
                  <a:moveTo>
                    <a:pt x="936" y="1224"/>
                  </a:moveTo>
                  <a:cubicBezTo>
                    <a:pt x="922" y="1223"/>
                    <a:pt x="909" y="1223"/>
                    <a:pt x="896" y="1222"/>
                  </a:cubicBezTo>
                  <a:cubicBezTo>
                    <a:pt x="885" y="1205"/>
                    <a:pt x="875" y="1188"/>
                    <a:pt x="866" y="1171"/>
                  </a:cubicBezTo>
                  <a:cubicBezTo>
                    <a:pt x="880" y="1173"/>
                    <a:pt x="894" y="1176"/>
                    <a:pt x="909" y="1178"/>
                  </a:cubicBezTo>
                  <a:cubicBezTo>
                    <a:pt x="917" y="1194"/>
                    <a:pt x="926" y="1209"/>
                    <a:pt x="936" y="1224"/>
                  </a:cubicBezTo>
                  <a:moveTo>
                    <a:pt x="1147" y="1204"/>
                  </a:moveTo>
                  <a:cubicBezTo>
                    <a:pt x="1142" y="1193"/>
                    <a:pt x="1137" y="1182"/>
                    <a:pt x="1132" y="1170"/>
                  </a:cubicBezTo>
                  <a:cubicBezTo>
                    <a:pt x="1136" y="1170"/>
                    <a:pt x="1140" y="1170"/>
                    <a:pt x="1144" y="1169"/>
                  </a:cubicBezTo>
                  <a:cubicBezTo>
                    <a:pt x="1149" y="1180"/>
                    <a:pt x="1155" y="1191"/>
                    <a:pt x="1161" y="1202"/>
                  </a:cubicBezTo>
                  <a:cubicBezTo>
                    <a:pt x="1156" y="1203"/>
                    <a:pt x="1152" y="1204"/>
                    <a:pt x="1147" y="1204"/>
                  </a:cubicBezTo>
                  <a:moveTo>
                    <a:pt x="1168" y="1191"/>
                  </a:moveTo>
                  <a:cubicBezTo>
                    <a:pt x="1164" y="1184"/>
                    <a:pt x="1160" y="1176"/>
                    <a:pt x="1156" y="1168"/>
                  </a:cubicBezTo>
                  <a:cubicBezTo>
                    <a:pt x="1157" y="1168"/>
                    <a:pt x="1158" y="1168"/>
                    <a:pt x="1159" y="1168"/>
                  </a:cubicBezTo>
                  <a:cubicBezTo>
                    <a:pt x="1162" y="1176"/>
                    <a:pt x="1165" y="1184"/>
                    <a:pt x="1168" y="1191"/>
                  </a:cubicBezTo>
                  <a:moveTo>
                    <a:pt x="1187" y="1199"/>
                  </a:moveTo>
                  <a:cubicBezTo>
                    <a:pt x="1183" y="1189"/>
                    <a:pt x="1179" y="1178"/>
                    <a:pt x="1175" y="1167"/>
                  </a:cubicBezTo>
                  <a:cubicBezTo>
                    <a:pt x="1186" y="1172"/>
                    <a:pt x="1207" y="1180"/>
                    <a:pt x="1235" y="1190"/>
                  </a:cubicBezTo>
                  <a:cubicBezTo>
                    <a:pt x="1226" y="1193"/>
                    <a:pt x="1211" y="1196"/>
                    <a:pt x="1187" y="1199"/>
                  </a:cubicBezTo>
                  <a:moveTo>
                    <a:pt x="802" y="1222"/>
                  </a:moveTo>
                  <a:cubicBezTo>
                    <a:pt x="790" y="1207"/>
                    <a:pt x="780" y="1191"/>
                    <a:pt x="770" y="1174"/>
                  </a:cubicBezTo>
                  <a:cubicBezTo>
                    <a:pt x="769" y="1173"/>
                    <a:pt x="768" y="1172"/>
                    <a:pt x="768" y="1170"/>
                  </a:cubicBezTo>
                  <a:cubicBezTo>
                    <a:pt x="770" y="1169"/>
                    <a:pt x="773" y="1168"/>
                    <a:pt x="775" y="1167"/>
                  </a:cubicBezTo>
                  <a:cubicBezTo>
                    <a:pt x="779" y="1166"/>
                    <a:pt x="782" y="1165"/>
                    <a:pt x="786" y="1164"/>
                  </a:cubicBezTo>
                  <a:cubicBezTo>
                    <a:pt x="787" y="1167"/>
                    <a:pt x="788" y="1169"/>
                    <a:pt x="790" y="1172"/>
                  </a:cubicBezTo>
                  <a:cubicBezTo>
                    <a:pt x="798" y="1188"/>
                    <a:pt x="808" y="1204"/>
                    <a:pt x="818" y="1219"/>
                  </a:cubicBezTo>
                  <a:cubicBezTo>
                    <a:pt x="812" y="1220"/>
                    <a:pt x="807" y="1221"/>
                    <a:pt x="802" y="1222"/>
                  </a:cubicBezTo>
                  <a:moveTo>
                    <a:pt x="831" y="1219"/>
                  </a:moveTo>
                  <a:cubicBezTo>
                    <a:pt x="820" y="1202"/>
                    <a:pt x="809" y="1184"/>
                    <a:pt x="799" y="1166"/>
                  </a:cubicBezTo>
                  <a:cubicBezTo>
                    <a:pt x="799" y="1165"/>
                    <a:pt x="798" y="1164"/>
                    <a:pt x="798" y="1163"/>
                  </a:cubicBezTo>
                  <a:cubicBezTo>
                    <a:pt x="800" y="1163"/>
                    <a:pt x="802" y="1163"/>
                    <a:pt x="804" y="1163"/>
                  </a:cubicBezTo>
                  <a:cubicBezTo>
                    <a:pt x="818" y="1163"/>
                    <a:pt x="834" y="1165"/>
                    <a:pt x="852" y="1168"/>
                  </a:cubicBezTo>
                  <a:cubicBezTo>
                    <a:pt x="861" y="1186"/>
                    <a:pt x="871" y="1204"/>
                    <a:pt x="882" y="1221"/>
                  </a:cubicBezTo>
                  <a:cubicBezTo>
                    <a:pt x="867" y="1219"/>
                    <a:pt x="852" y="1218"/>
                    <a:pt x="839" y="1218"/>
                  </a:cubicBezTo>
                  <a:cubicBezTo>
                    <a:pt x="836" y="1218"/>
                    <a:pt x="834" y="1218"/>
                    <a:pt x="831" y="1219"/>
                  </a:cubicBezTo>
                  <a:moveTo>
                    <a:pt x="1244" y="1181"/>
                  </a:moveTo>
                  <a:cubicBezTo>
                    <a:pt x="1228" y="1175"/>
                    <a:pt x="1214" y="1170"/>
                    <a:pt x="1203" y="1166"/>
                  </a:cubicBezTo>
                  <a:cubicBezTo>
                    <a:pt x="1211" y="1165"/>
                    <a:pt x="1218" y="1165"/>
                    <a:pt x="1223" y="1164"/>
                  </a:cubicBezTo>
                  <a:cubicBezTo>
                    <a:pt x="1230" y="1163"/>
                    <a:pt x="1235" y="1161"/>
                    <a:pt x="1239" y="1157"/>
                  </a:cubicBezTo>
                  <a:cubicBezTo>
                    <a:pt x="1240" y="1165"/>
                    <a:pt x="1242" y="1173"/>
                    <a:pt x="1244" y="1181"/>
                  </a:cubicBezTo>
                  <a:moveTo>
                    <a:pt x="985" y="1172"/>
                  </a:moveTo>
                  <a:cubicBezTo>
                    <a:pt x="980" y="1172"/>
                    <a:pt x="976" y="1172"/>
                    <a:pt x="972" y="1172"/>
                  </a:cubicBezTo>
                  <a:cubicBezTo>
                    <a:pt x="965" y="1158"/>
                    <a:pt x="960" y="1145"/>
                    <a:pt x="955" y="1131"/>
                  </a:cubicBezTo>
                  <a:cubicBezTo>
                    <a:pt x="966" y="1131"/>
                    <a:pt x="978" y="1132"/>
                    <a:pt x="990" y="1132"/>
                  </a:cubicBezTo>
                  <a:cubicBezTo>
                    <a:pt x="996" y="1132"/>
                    <a:pt x="1001" y="1132"/>
                    <a:pt x="1007" y="1132"/>
                  </a:cubicBezTo>
                  <a:cubicBezTo>
                    <a:pt x="1011" y="1145"/>
                    <a:pt x="1016" y="1157"/>
                    <a:pt x="1022" y="1170"/>
                  </a:cubicBezTo>
                  <a:cubicBezTo>
                    <a:pt x="1009" y="1171"/>
                    <a:pt x="997" y="1172"/>
                    <a:pt x="985" y="1172"/>
                  </a:cubicBezTo>
                  <a:moveTo>
                    <a:pt x="1034" y="1169"/>
                  </a:moveTo>
                  <a:cubicBezTo>
                    <a:pt x="1028" y="1156"/>
                    <a:pt x="1023" y="1144"/>
                    <a:pt x="1019" y="1131"/>
                  </a:cubicBezTo>
                  <a:cubicBezTo>
                    <a:pt x="1025" y="1131"/>
                    <a:pt x="1031" y="1130"/>
                    <a:pt x="1037" y="1130"/>
                  </a:cubicBezTo>
                  <a:cubicBezTo>
                    <a:pt x="1046" y="1129"/>
                    <a:pt x="1055" y="1128"/>
                    <a:pt x="1063" y="1127"/>
                  </a:cubicBezTo>
                  <a:cubicBezTo>
                    <a:pt x="1066" y="1139"/>
                    <a:pt x="1070" y="1152"/>
                    <a:pt x="1074" y="1164"/>
                  </a:cubicBezTo>
                  <a:cubicBezTo>
                    <a:pt x="1066" y="1165"/>
                    <a:pt x="1057" y="1166"/>
                    <a:pt x="1048" y="1167"/>
                  </a:cubicBezTo>
                  <a:cubicBezTo>
                    <a:pt x="1043" y="1168"/>
                    <a:pt x="1039" y="1169"/>
                    <a:pt x="1034" y="1169"/>
                  </a:cubicBezTo>
                  <a:moveTo>
                    <a:pt x="1086" y="1163"/>
                  </a:moveTo>
                  <a:cubicBezTo>
                    <a:pt x="1082" y="1151"/>
                    <a:pt x="1078" y="1138"/>
                    <a:pt x="1075" y="1126"/>
                  </a:cubicBezTo>
                  <a:cubicBezTo>
                    <a:pt x="1085" y="1125"/>
                    <a:pt x="1095" y="1125"/>
                    <a:pt x="1105" y="1124"/>
                  </a:cubicBezTo>
                  <a:cubicBezTo>
                    <a:pt x="1108" y="1136"/>
                    <a:pt x="1112" y="1148"/>
                    <a:pt x="1116" y="1160"/>
                  </a:cubicBezTo>
                  <a:cubicBezTo>
                    <a:pt x="1107" y="1160"/>
                    <a:pt x="1097" y="1162"/>
                    <a:pt x="1086" y="1163"/>
                  </a:cubicBezTo>
                  <a:moveTo>
                    <a:pt x="1128" y="1159"/>
                  </a:moveTo>
                  <a:cubicBezTo>
                    <a:pt x="1124" y="1147"/>
                    <a:pt x="1120" y="1135"/>
                    <a:pt x="1116" y="1123"/>
                  </a:cubicBezTo>
                  <a:cubicBezTo>
                    <a:pt x="1119" y="1123"/>
                    <a:pt x="1121" y="1123"/>
                    <a:pt x="1123" y="1123"/>
                  </a:cubicBezTo>
                  <a:cubicBezTo>
                    <a:pt x="1128" y="1135"/>
                    <a:pt x="1133" y="1146"/>
                    <a:pt x="1138" y="1158"/>
                  </a:cubicBezTo>
                  <a:cubicBezTo>
                    <a:pt x="1135" y="1158"/>
                    <a:pt x="1131" y="1158"/>
                    <a:pt x="1128" y="1159"/>
                  </a:cubicBezTo>
                  <a:moveTo>
                    <a:pt x="1150" y="1157"/>
                  </a:moveTo>
                  <a:cubicBezTo>
                    <a:pt x="1145" y="1145"/>
                    <a:pt x="1140" y="1134"/>
                    <a:pt x="1135" y="1123"/>
                  </a:cubicBezTo>
                  <a:cubicBezTo>
                    <a:pt x="1139" y="1123"/>
                    <a:pt x="1142" y="1123"/>
                    <a:pt x="1145" y="1123"/>
                  </a:cubicBezTo>
                  <a:cubicBezTo>
                    <a:pt x="1148" y="1134"/>
                    <a:pt x="1152" y="1145"/>
                    <a:pt x="1155" y="1156"/>
                  </a:cubicBezTo>
                  <a:cubicBezTo>
                    <a:pt x="1154" y="1157"/>
                    <a:pt x="1152" y="1157"/>
                    <a:pt x="1150" y="1157"/>
                  </a:cubicBezTo>
                  <a:moveTo>
                    <a:pt x="960" y="1171"/>
                  </a:moveTo>
                  <a:cubicBezTo>
                    <a:pt x="944" y="1170"/>
                    <a:pt x="930" y="1169"/>
                    <a:pt x="916" y="1167"/>
                  </a:cubicBezTo>
                  <a:cubicBezTo>
                    <a:pt x="909" y="1152"/>
                    <a:pt x="902" y="1137"/>
                    <a:pt x="896" y="1122"/>
                  </a:cubicBezTo>
                  <a:cubicBezTo>
                    <a:pt x="911" y="1125"/>
                    <a:pt x="927" y="1128"/>
                    <a:pt x="944" y="1130"/>
                  </a:cubicBezTo>
                  <a:cubicBezTo>
                    <a:pt x="949" y="1143"/>
                    <a:pt x="954" y="1157"/>
                    <a:pt x="960" y="1171"/>
                  </a:cubicBezTo>
                  <a:moveTo>
                    <a:pt x="1216" y="1124"/>
                  </a:moveTo>
                  <a:cubicBezTo>
                    <a:pt x="1220" y="1124"/>
                    <a:pt x="1223" y="1124"/>
                    <a:pt x="1226" y="1123"/>
                  </a:cubicBezTo>
                  <a:cubicBezTo>
                    <a:pt x="1228" y="1123"/>
                    <a:pt x="1230" y="1122"/>
                    <a:pt x="1232" y="1122"/>
                  </a:cubicBezTo>
                  <a:cubicBezTo>
                    <a:pt x="1233" y="1132"/>
                    <a:pt x="1235" y="1143"/>
                    <a:pt x="1238" y="1153"/>
                  </a:cubicBezTo>
                  <a:cubicBezTo>
                    <a:pt x="1232" y="1148"/>
                    <a:pt x="1232" y="1148"/>
                    <a:pt x="1232" y="1148"/>
                  </a:cubicBezTo>
                  <a:cubicBezTo>
                    <a:pt x="1228" y="1153"/>
                    <a:pt x="1216" y="1153"/>
                    <a:pt x="1191" y="1154"/>
                  </a:cubicBezTo>
                  <a:cubicBezTo>
                    <a:pt x="1186" y="1155"/>
                    <a:pt x="1181" y="1155"/>
                    <a:pt x="1176" y="1155"/>
                  </a:cubicBezTo>
                  <a:cubicBezTo>
                    <a:pt x="1173" y="1154"/>
                    <a:pt x="1171" y="1153"/>
                    <a:pt x="1169" y="1152"/>
                  </a:cubicBezTo>
                  <a:cubicBezTo>
                    <a:pt x="1166" y="1142"/>
                    <a:pt x="1163" y="1133"/>
                    <a:pt x="1160" y="1123"/>
                  </a:cubicBezTo>
                  <a:cubicBezTo>
                    <a:pt x="1176" y="1123"/>
                    <a:pt x="1189" y="1123"/>
                    <a:pt x="1199" y="1123"/>
                  </a:cubicBezTo>
                  <a:cubicBezTo>
                    <a:pt x="1205" y="1124"/>
                    <a:pt x="1211" y="1124"/>
                    <a:pt x="1216" y="1124"/>
                  </a:cubicBezTo>
                  <a:moveTo>
                    <a:pt x="702" y="1123"/>
                  </a:moveTo>
                  <a:cubicBezTo>
                    <a:pt x="702" y="1122"/>
                    <a:pt x="702" y="1121"/>
                    <a:pt x="702" y="1120"/>
                  </a:cubicBezTo>
                  <a:cubicBezTo>
                    <a:pt x="703" y="1120"/>
                    <a:pt x="703" y="1120"/>
                    <a:pt x="704" y="1119"/>
                  </a:cubicBezTo>
                  <a:cubicBezTo>
                    <a:pt x="711" y="1136"/>
                    <a:pt x="719" y="1154"/>
                    <a:pt x="728" y="1174"/>
                  </a:cubicBezTo>
                  <a:cubicBezTo>
                    <a:pt x="725" y="1175"/>
                    <a:pt x="723" y="1176"/>
                    <a:pt x="720" y="1177"/>
                  </a:cubicBezTo>
                  <a:cubicBezTo>
                    <a:pt x="709" y="1145"/>
                    <a:pt x="705" y="1123"/>
                    <a:pt x="705" y="1123"/>
                  </a:cubicBezTo>
                  <a:cubicBezTo>
                    <a:pt x="702" y="1123"/>
                    <a:pt x="702" y="1123"/>
                    <a:pt x="702" y="1123"/>
                  </a:cubicBezTo>
                  <a:moveTo>
                    <a:pt x="739" y="1169"/>
                  </a:moveTo>
                  <a:cubicBezTo>
                    <a:pt x="729" y="1150"/>
                    <a:pt x="721" y="1131"/>
                    <a:pt x="715" y="1115"/>
                  </a:cubicBezTo>
                  <a:cubicBezTo>
                    <a:pt x="718" y="1114"/>
                    <a:pt x="722" y="1112"/>
                    <a:pt x="726" y="1111"/>
                  </a:cubicBezTo>
                  <a:cubicBezTo>
                    <a:pt x="733" y="1129"/>
                    <a:pt x="742" y="1147"/>
                    <a:pt x="751" y="1164"/>
                  </a:cubicBezTo>
                  <a:cubicBezTo>
                    <a:pt x="747" y="1166"/>
                    <a:pt x="743" y="1168"/>
                    <a:pt x="739" y="1169"/>
                  </a:cubicBezTo>
                  <a:moveTo>
                    <a:pt x="903" y="1165"/>
                  </a:moveTo>
                  <a:cubicBezTo>
                    <a:pt x="890" y="1163"/>
                    <a:pt x="878" y="1161"/>
                    <a:pt x="866" y="1159"/>
                  </a:cubicBezTo>
                  <a:cubicBezTo>
                    <a:pt x="864" y="1158"/>
                    <a:pt x="861" y="1158"/>
                    <a:pt x="859" y="1157"/>
                  </a:cubicBezTo>
                  <a:cubicBezTo>
                    <a:pt x="859" y="1157"/>
                    <a:pt x="859" y="1157"/>
                    <a:pt x="859" y="1157"/>
                  </a:cubicBezTo>
                  <a:cubicBezTo>
                    <a:pt x="851" y="1140"/>
                    <a:pt x="844" y="1123"/>
                    <a:pt x="838" y="1106"/>
                  </a:cubicBezTo>
                  <a:cubicBezTo>
                    <a:pt x="852" y="1110"/>
                    <a:pt x="867" y="1115"/>
                    <a:pt x="884" y="1119"/>
                  </a:cubicBezTo>
                  <a:cubicBezTo>
                    <a:pt x="890" y="1134"/>
                    <a:pt x="896" y="1150"/>
                    <a:pt x="903" y="1165"/>
                  </a:cubicBezTo>
                  <a:moveTo>
                    <a:pt x="700" y="1108"/>
                  </a:moveTo>
                  <a:cubicBezTo>
                    <a:pt x="699" y="1107"/>
                    <a:pt x="699" y="1106"/>
                    <a:pt x="699" y="1105"/>
                  </a:cubicBezTo>
                  <a:cubicBezTo>
                    <a:pt x="699" y="1106"/>
                    <a:pt x="700" y="1107"/>
                    <a:pt x="700" y="1108"/>
                  </a:cubicBezTo>
                  <a:cubicBezTo>
                    <a:pt x="700" y="1108"/>
                    <a:pt x="700" y="1108"/>
                    <a:pt x="700" y="1108"/>
                  </a:cubicBezTo>
                  <a:moveTo>
                    <a:pt x="1339" y="1208"/>
                  </a:moveTo>
                  <a:cubicBezTo>
                    <a:pt x="1308" y="1200"/>
                    <a:pt x="1281" y="1192"/>
                    <a:pt x="1257" y="1185"/>
                  </a:cubicBezTo>
                  <a:cubicBezTo>
                    <a:pt x="1249" y="1157"/>
                    <a:pt x="1243" y="1129"/>
                    <a:pt x="1239" y="1102"/>
                  </a:cubicBezTo>
                  <a:cubicBezTo>
                    <a:pt x="1263" y="1108"/>
                    <a:pt x="1291" y="1115"/>
                    <a:pt x="1322" y="1121"/>
                  </a:cubicBezTo>
                  <a:cubicBezTo>
                    <a:pt x="1326" y="1150"/>
                    <a:pt x="1331" y="1179"/>
                    <a:pt x="1339" y="1208"/>
                  </a:cubicBezTo>
                  <a:moveTo>
                    <a:pt x="762" y="1160"/>
                  </a:moveTo>
                  <a:cubicBezTo>
                    <a:pt x="752" y="1142"/>
                    <a:pt x="744" y="1125"/>
                    <a:pt x="736" y="1106"/>
                  </a:cubicBezTo>
                  <a:cubicBezTo>
                    <a:pt x="743" y="1104"/>
                    <a:pt x="750" y="1101"/>
                    <a:pt x="757" y="1098"/>
                  </a:cubicBezTo>
                  <a:cubicBezTo>
                    <a:pt x="764" y="1116"/>
                    <a:pt x="771" y="1135"/>
                    <a:pt x="780" y="1153"/>
                  </a:cubicBezTo>
                  <a:cubicBezTo>
                    <a:pt x="777" y="1154"/>
                    <a:pt x="774" y="1155"/>
                    <a:pt x="771" y="1156"/>
                  </a:cubicBezTo>
                  <a:cubicBezTo>
                    <a:pt x="768" y="1157"/>
                    <a:pt x="765" y="1159"/>
                    <a:pt x="762" y="1160"/>
                  </a:cubicBezTo>
                  <a:moveTo>
                    <a:pt x="792" y="1151"/>
                  </a:moveTo>
                  <a:cubicBezTo>
                    <a:pt x="783" y="1132"/>
                    <a:pt x="775" y="1113"/>
                    <a:pt x="768" y="1094"/>
                  </a:cubicBezTo>
                  <a:cubicBezTo>
                    <a:pt x="771" y="1094"/>
                    <a:pt x="775" y="1093"/>
                    <a:pt x="778" y="1093"/>
                  </a:cubicBezTo>
                  <a:cubicBezTo>
                    <a:pt x="791" y="1093"/>
                    <a:pt x="807" y="1097"/>
                    <a:pt x="825" y="1102"/>
                  </a:cubicBezTo>
                  <a:cubicBezTo>
                    <a:pt x="831" y="1120"/>
                    <a:pt x="838" y="1138"/>
                    <a:pt x="846" y="1155"/>
                  </a:cubicBezTo>
                  <a:cubicBezTo>
                    <a:pt x="830" y="1152"/>
                    <a:pt x="816" y="1150"/>
                    <a:pt x="803" y="1150"/>
                  </a:cubicBezTo>
                  <a:cubicBezTo>
                    <a:pt x="799" y="1150"/>
                    <a:pt x="796" y="1151"/>
                    <a:pt x="792" y="1151"/>
                  </a:cubicBezTo>
                  <a:moveTo>
                    <a:pt x="1227" y="1087"/>
                  </a:moveTo>
                  <a:cubicBezTo>
                    <a:pt x="1216" y="1084"/>
                    <a:pt x="1207" y="1081"/>
                    <a:pt x="1199" y="1079"/>
                  </a:cubicBezTo>
                  <a:cubicBezTo>
                    <a:pt x="1199" y="1079"/>
                    <a:pt x="1200" y="1079"/>
                    <a:pt x="1201" y="1079"/>
                  </a:cubicBezTo>
                  <a:cubicBezTo>
                    <a:pt x="1209" y="1080"/>
                    <a:pt x="1215" y="1081"/>
                    <a:pt x="1220" y="1081"/>
                  </a:cubicBezTo>
                  <a:cubicBezTo>
                    <a:pt x="1222" y="1081"/>
                    <a:pt x="1224" y="1080"/>
                    <a:pt x="1226" y="1080"/>
                  </a:cubicBezTo>
                  <a:cubicBezTo>
                    <a:pt x="1226" y="1080"/>
                    <a:pt x="1226" y="1080"/>
                    <a:pt x="1226" y="1080"/>
                  </a:cubicBezTo>
                  <a:cubicBezTo>
                    <a:pt x="1226" y="1082"/>
                    <a:pt x="1226" y="1085"/>
                    <a:pt x="1227" y="1087"/>
                  </a:cubicBezTo>
                  <a:moveTo>
                    <a:pt x="990" y="1120"/>
                  </a:moveTo>
                  <a:cubicBezTo>
                    <a:pt x="977" y="1120"/>
                    <a:pt x="963" y="1119"/>
                    <a:pt x="951" y="1118"/>
                  </a:cubicBezTo>
                  <a:cubicBezTo>
                    <a:pt x="947" y="1105"/>
                    <a:pt x="943" y="1092"/>
                    <a:pt x="940" y="1078"/>
                  </a:cubicBezTo>
                  <a:cubicBezTo>
                    <a:pt x="955" y="1080"/>
                    <a:pt x="972" y="1081"/>
                    <a:pt x="990" y="1081"/>
                  </a:cubicBezTo>
                  <a:cubicBezTo>
                    <a:pt x="991" y="1081"/>
                    <a:pt x="992" y="1081"/>
                    <a:pt x="993" y="1081"/>
                  </a:cubicBezTo>
                  <a:cubicBezTo>
                    <a:pt x="996" y="1094"/>
                    <a:pt x="999" y="1107"/>
                    <a:pt x="1003" y="1120"/>
                  </a:cubicBezTo>
                  <a:cubicBezTo>
                    <a:pt x="999" y="1120"/>
                    <a:pt x="995" y="1120"/>
                    <a:pt x="990" y="1120"/>
                  </a:cubicBezTo>
                  <a:moveTo>
                    <a:pt x="1015" y="1119"/>
                  </a:moveTo>
                  <a:cubicBezTo>
                    <a:pt x="1011" y="1106"/>
                    <a:pt x="1007" y="1094"/>
                    <a:pt x="1004" y="1081"/>
                  </a:cubicBezTo>
                  <a:cubicBezTo>
                    <a:pt x="1011" y="1081"/>
                    <a:pt x="1017" y="1080"/>
                    <a:pt x="1024" y="1080"/>
                  </a:cubicBezTo>
                  <a:cubicBezTo>
                    <a:pt x="1034" y="1079"/>
                    <a:pt x="1043" y="1078"/>
                    <a:pt x="1053" y="1078"/>
                  </a:cubicBezTo>
                  <a:cubicBezTo>
                    <a:pt x="1055" y="1090"/>
                    <a:pt x="1057" y="1103"/>
                    <a:pt x="1060" y="1115"/>
                  </a:cubicBezTo>
                  <a:cubicBezTo>
                    <a:pt x="1052" y="1116"/>
                    <a:pt x="1044" y="1117"/>
                    <a:pt x="1036" y="1118"/>
                  </a:cubicBezTo>
                  <a:cubicBezTo>
                    <a:pt x="1028" y="1118"/>
                    <a:pt x="1022" y="1119"/>
                    <a:pt x="1015" y="1119"/>
                  </a:cubicBezTo>
                  <a:moveTo>
                    <a:pt x="1157" y="1111"/>
                  </a:moveTo>
                  <a:cubicBezTo>
                    <a:pt x="1154" y="1099"/>
                    <a:pt x="1151" y="1088"/>
                    <a:pt x="1149" y="1077"/>
                  </a:cubicBezTo>
                  <a:cubicBezTo>
                    <a:pt x="1159" y="1080"/>
                    <a:pt x="1187" y="1089"/>
                    <a:pt x="1228" y="1099"/>
                  </a:cubicBezTo>
                  <a:cubicBezTo>
                    <a:pt x="1229" y="1103"/>
                    <a:pt x="1229" y="1106"/>
                    <a:pt x="1230" y="1110"/>
                  </a:cubicBezTo>
                  <a:cubicBezTo>
                    <a:pt x="1229" y="1109"/>
                    <a:pt x="1229" y="1109"/>
                    <a:pt x="1229" y="1109"/>
                  </a:cubicBezTo>
                  <a:cubicBezTo>
                    <a:pt x="1228" y="1111"/>
                    <a:pt x="1223" y="1112"/>
                    <a:pt x="1216" y="1112"/>
                  </a:cubicBezTo>
                  <a:cubicBezTo>
                    <a:pt x="1211" y="1112"/>
                    <a:pt x="1206" y="1112"/>
                    <a:pt x="1199" y="1111"/>
                  </a:cubicBezTo>
                  <a:cubicBezTo>
                    <a:pt x="1188" y="1111"/>
                    <a:pt x="1175" y="1111"/>
                    <a:pt x="1158" y="1111"/>
                  </a:cubicBezTo>
                  <a:cubicBezTo>
                    <a:pt x="1157" y="1111"/>
                    <a:pt x="1157" y="1111"/>
                    <a:pt x="1157" y="1111"/>
                  </a:cubicBezTo>
                  <a:moveTo>
                    <a:pt x="1072" y="1114"/>
                  </a:moveTo>
                  <a:cubicBezTo>
                    <a:pt x="1068" y="1102"/>
                    <a:pt x="1066" y="1089"/>
                    <a:pt x="1064" y="1077"/>
                  </a:cubicBezTo>
                  <a:cubicBezTo>
                    <a:pt x="1074" y="1077"/>
                    <a:pt x="1084" y="1076"/>
                    <a:pt x="1092" y="1076"/>
                  </a:cubicBezTo>
                  <a:cubicBezTo>
                    <a:pt x="1095" y="1088"/>
                    <a:pt x="1098" y="1100"/>
                    <a:pt x="1101" y="1112"/>
                  </a:cubicBezTo>
                  <a:cubicBezTo>
                    <a:pt x="1092" y="1113"/>
                    <a:pt x="1082" y="1113"/>
                    <a:pt x="1072" y="1114"/>
                  </a:cubicBezTo>
                  <a:moveTo>
                    <a:pt x="1113" y="1112"/>
                  </a:moveTo>
                  <a:cubicBezTo>
                    <a:pt x="1110" y="1100"/>
                    <a:pt x="1107" y="1088"/>
                    <a:pt x="1104" y="1076"/>
                  </a:cubicBezTo>
                  <a:cubicBezTo>
                    <a:pt x="1105" y="1076"/>
                    <a:pt x="1106" y="1076"/>
                    <a:pt x="1106" y="1076"/>
                  </a:cubicBezTo>
                  <a:cubicBezTo>
                    <a:pt x="1110" y="1088"/>
                    <a:pt x="1114" y="1099"/>
                    <a:pt x="1119" y="1111"/>
                  </a:cubicBezTo>
                  <a:cubicBezTo>
                    <a:pt x="1117" y="1111"/>
                    <a:pt x="1115" y="1112"/>
                    <a:pt x="1113" y="1112"/>
                  </a:cubicBezTo>
                  <a:moveTo>
                    <a:pt x="1131" y="1111"/>
                  </a:moveTo>
                  <a:cubicBezTo>
                    <a:pt x="1126" y="1099"/>
                    <a:pt x="1122" y="1087"/>
                    <a:pt x="1118" y="1076"/>
                  </a:cubicBezTo>
                  <a:cubicBezTo>
                    <a:pt x="1119" y="1076"/>
                    <a:pt x="1120" y="1076"/>
                    <a:pt x="1121" y="1076"/>
                  </a:cubicBezTo>
                  <a:cubicBezTo>
                    <a:pt x="1126" y="1076"/>
                    <a:pt x="1130" y="1076"/>
                    <a:pt x="1135" y="1076"/>
                  </a:cubicBezTo>
                  <a:cubicBezTo>
                    <a:pt x="1137" y="1087"/>
                    <a:pt x="1139" y="1099"/>
                    <a:pt x="1142" y="1111"/>
                  </a:cubicBezTo>
                  <a:cubicBezTo>
                    <a:pt x="1138" y="1111"/>
                    <a:pt x="1135" y="1111"/>
                    <a:pt x="1131" y="1111"/>
                  </a:cubicBezTo>
                  <a:moveTo>
                    <a:pt x="940" y="1117"/>
                  </a:moveTo>
                  <a:cubicBezTo>
                    <a:pt x="923" y="1115"/>
                    <a:pt x="907" y="1112"/>
                    <a:pt x="892" y="1108"/>
                  </a:cubicBezTo>
                  <a:cubicBezTo>
                    <a:pt x="887" y="1094"/>
                    <a:pt x="883" y="1080"/>
                    <a:pt x="880" y="1065"/>
                  </a:cubicBezTo>
                  <a:cubicBezTo>
                    <a:pt x="895" y="1070"/>
                    <a:pt x="911" y="1074"/>
                    <a:pt x="929" y="1076"/>
                  </a:cubicBezTo>
                  <a:cubicBezTo>
                    <a:pt x="932" y="1090"/>
                    <a:pt x="936" y="1103"/>
                    <a:pt x="940" y="1117"/>
                  </a:cubicBezTo>
                  <a:moveTo>
                    <a:pt x="880" y="1105"/>
                  </a:moveTo>
                  <a:cubicBezTo>
                    <a:pt x="865" y="1102"/>
                    <a:pt x="853" y="1098"/>
                    <a:pt x="841" y="1095"/>
                  </a:cubicBezTo>
                  <a:cubicBezTo>
                    <a:pt x="838" y="1094"/>
                    <a:pt x="836" y="1093"/>
                    <a:pt x="833" y="1092"/>
                  </a:cubicBezTo>
                  <a:cubicBezTo>
                    <a:pt x="828" y="1076"/>
                    <a:pt x="824" y="1060"/>
                    <a:pt x="820" y="1044"/>
                  </a:cubicBezTo>
                  <a:cubicBezTo>
                    <a:pt x="834" y="1050"/>
                    <a:pt x="850" y="1056"/>
                    <a:pt x="867" y="1061"/>
                  </a:cubicBezTo>
                  <a:cubicBezTo>
                    <a:pt x="871" y="1076"/>
                    <a:pt x="875" y="1091"/>
                    <a:pt x="880" y="1105"/>
                  </a:cubicBezTo>
                  <a:moveTo>
                    <a:pt x="1101" y="1064"/>
                  </a:moveTo>
                  <a:cubicBezTo>
                    <a:pt x="1100" y="1057"/>
                    <a:pt x="1099" y="1050"/>
                    <a:pt x="1097" y="1043"/>
                  </a:cubicBezTo>
                  <a:cubicBezTo>
                    <a:pt x="1099" y="1050"/>
                    <a:pt x="1101" y="1057"/>
                    <a:pt x="1103" y="1064"/>
                  </a:cubicBezTo>
                  <a:cubicBezTo>
                    <a:pt x="1102" y="1064"/>
                    <a:pt x="1102" y="1064"/>
                    <a:pt x="1101" y="1064"/>
                  </a:cubicBezTo>
                  <a:moveTo>
                    <a:pt x="1114" y="1064"/>
                  </a:moveTo>
                  <a:cubicBezTo>
                    <a:pt x="1111" y="1053"/>
                    <a:pt x="1109" y="1043"/>
                    <a:pt x="1106" y="1032"/>
                  </a:cubicBezTo>
                  <a:cubicBezTo>
                    <a:pt x="1118" y="1034"/>
                    <a:pt x="1125" y="1037"/>
                    <a:pt x="1130" y="1039"/>
                  </a:cubicBezTo>
                  <a:cubicBezTo>
                    <a:pt x="1131" y="1047"/>
                    <a:pt x="1132" y="1056"/>
                    <a:pt x="1133" y="1064"/>
                  </a:cubicBezTo>
                  <a:cubicBezTo>
                    <a:pt x="1129" y="1064"/>
                    <a:pt x="1125" y="1064"/>
                    <a:pt x="1120" y="1064"/>
                  </a:cubicBezTo>
                  <a:cubicBezTo>
                    <a:pt x="1118" y="1064"/>
                    <a:pt x="1116" y="1064"/>
                    <a:pt x="1114" y="1064"/>
                  </a:cubicBezTo>
                  <a:moveTo>
                    <a:pt x="732" y="1095"/>
                  </a:moveTo>
                  <a:cubicBezTo>
                    <a:pt x="725" y="1077"/>
                    <a:pt x="718" y="1058"/>
                    <a:pt x="713" y="1039"/>
                  </a:cubicBezTo>
                  <a:cubicBezTo>
                    <a:pt x="721" y="1036"/>
                    <a:pt x="729" y="1032"/>
                    <a:pt x="738" y="1029"/>
                  </a:cubicBezTo>
                  <a:cubicBezTo>
                    <a:pt x="742" y="1048"/>
                    <a:pt x="747" y="1067"/>
                    <a:pt x="754" y="1086"/>
                  </a:cubicBezTo>
                  <a:cubicBezTo>
                    <a:pt x="746" y="1089"/>
                    <a:pt x="739" y="1092"/>
                    <a:pt x="732" y="1095"/>
                  </a:cubicBezTo>
                  <a:moveTo>
                    <a:pt x="1062" y="1065"/>
                  </a:moveTo>
                  <a:cubicBezTo>
                    <a:pt x="1060" y="1053"/>
                    <a:pt x="1059" y="1041"/>
                    <a:pt x="1058" y="1029"/>
                  </a:cubicBezTo>
                  <a:cubicBezTo>
                    <a:pt x="1068" y="1029"/>
                    <a:pt x="1076" y="1029"/>
                    <a:pt x="1084" y="1030"/>
                  </a:cubicBezTo>
                  <a:cubicBezTo>
                    <a:pt x="1086" y="1041"/>
                    <a:pt x="1088" y="1053"/>
                    <a:pt x="1090" y="1064"/>
                  </a:cubicBezTo>
                  <a:cubicBezTo>
                    <a:pt x="1081" y="1064"/>
                    <a:pt x="1072" y="1065"/>
                    <a:pt x="1062" y="1065"/>
                  </a:cubicBezTo>
                  <a:moveTo>
                    <a:pt x="1001" y="1069"/>
                  </a:moveTo>
                  <a:cubicBezTo>
                    <a:pt x="999" y="1056"/>
                    <a:pt x="997" y="1043"/>
                    <a:pt x="995" y="1030"/>
                  </a:cubicBezTo>
                  <a:cubicBezTo>
                    <a:pt x="1000" y="1030"/>
                    <a:pt x="1005" y="1030"/>
                    <a:pt x="1011" y="1030"/>
                  </a:cubicBezTo>
                  <a:cubicBezTo>
                    <a:pt x="1024" y="1029"/>
                    <a:pt x="1036" y="1029"/>
                    <a:pt x="1047" y="1029"/>
                  </a:cubicBezTo>
                  <a:cubicBezTo>
                    <a:pt x="1048" y="1041"/>
                    <a:pt x="1049" y="1053"/>
                    <a:pt x="1051" y="1066"/>
                  </a:cubicBezTo>
                  <a:cubicBezTo>
                    <a:pt x="1042" y="1066"/>
                    <a:pt x="1033" y="1067"/>
                    <a:pt x="1023" y="1068"/>
                  </a:cubicBezTo>
                  <a:cubicBezTo>
                    <a:pt x="1016" y="1068"/>
                    <a:pt x="1008" y="1069"/>
                    <a:pt x="1001" y="1069"/>
                  </a:cubicBezTo>
                  <a:moveTo>
                    <a:pt x="990" y="1069"/>
                  </a:moveTo>
                  <a:cubicBezTo>
                    <a:pt x="971" y="1069"/>
                    <a:pt x="953" y="1068"/>
                    <a:pt x="937" y="1065"/>
                  </a:cubicBezTo>
                  <a:cubicBezTo>
                    <a:pt x="934" y="1053"/>
                    <a:pt x="932" y="1039"/>
                    <a:pt x="930" y="1026"/>
                  </a:cubicBezTo>
                  <a:cubicBezTo>
                    <a:pt x="946" y="1029"/>
                    <a:pt x="964" y="1030"/>
                    <a:pt x="983" y="1030"/>
                  </a:cubicBezTo>
                  <a:cubicBezTo>
                    <a:pt x="985" y="1043"/>
                    <a:pt x="987" y="1056"/>
                    <a:pt x="990" y="1069"/>
                  </a:cubicBezTo>
                  <a:cubicBezTo>
                    <a:pt x="990" y="1069"/>
                    <a:pt x="990" y="1069"/>
                    <a:pt x="990" y="1069"/>
                  </a:cubicBezTo>
                  <a:moveTo>
                    <a:pt x="764" y="1083"/>
                  </a:moveTo>
                  <a:cubicBezTo>
                    <a:pt x="758" y="1064"/>
                    <a:pt x="753" y="1044"/>
                    <a:pt x="748" y="1025"/>
                  </a:cubicBezTo>
                  <a:cubicBezTo>
                    <a:pt x="751" y="1024"/>
                    <a:pt x="754" y="1024"/>
                    <a:pt x="757" y="1024"/>
                  </a:cubicBezTo>
                  <a:cubicBezTo>
                    <a:pt x="770" y="1024"/>
                    <a:pt x="787" y="1030"/>
                    <a:pt x="807" y="1039"/>
                  </a:cubicBezTo>
                  <a:cubicBezTo>
                    <a:pt x="811" y="1055"/>
                    <a:pt x="815" y="1072"/>
                    <a:pt x="820" y="1089"/>
                  </a:cubicBezTo>
                  <a:cubicBezTo>
                    <a:pt x="804" y="1084"/>
                    <a:pt x="791" y="1081"/>
                    <a:pt x="778" y="1081"/>
                  </a:cubicBezTo>
                  <a:cubicBezTo>
                    <a:pt x="773" y="1081"/>
                    <a:pt x="769" y="1082"/>
                    <a:pt x="764" y="1083"/>
                  </a:cubicBezTo>
                  <a:moveTo>
                    <a:pt x="1321" y="1109"/>
                  </a:moveTo>
                  <a:cubicBezTo>
                    <a:pt x="1289" y="1102"/>
                    <a:pt x="1262" y="1096"/>
                    <a:pt x="1238" y="1090"/>
                  </a:cubicBezTo>
                  <a:cubicBezTo>
                    <a:pt x="1235" y="1064"/>
                    <a:pt x="1233" y="1039"/>
                    <a:pt x="1233" y="1015"/>
                  </a:cubicBezTo>
                  <a:cubicBezTo>
                    <a:pt x="1257" y="1019"/>
                    <a:pt x="1285" y="1024"/>
                    <a:pt x="1316" y="1029"/>
                  </a:cubicBezTo>
                  <a:cubicBezTo>
                    <a:pt x="1316" y="1029"/>
                    <a:pt x="1316" y="1030"/>
                    <a:pt x="1316" y="1030"/>
                  </a:cubicBezTo>
                  <a:cubicBezTo>
                    <a:pt x="1316" y="1056"/>
                    <a:pt x="1318" y="1082"/>
                    <a:pt x="1321" y="1109"/>
                  </a:cubicBezTo>
                  <a:moveTo>
                    <a:pt x="926" y="1064"/>
                  </a:moveTo>
                  <a:cubicBezTo>
                    <a:pt x="908" y="1061"/>
                    <a:pt x="891" y="1056"/>
                    <a:pt x="876" y="1052"/>
                  </a:cubicBezTo>
                  <a:cubicBezTo>
                    <a:pt x="873" y="1038"/>
                    <a:pt x="871" y="1025"/>
                    <a:pt x="869" y="1011"/>
                  </a:cubicBezTo>
                  <a:cubicBezTo>
                    <a:pt x="884" y="1016"/>
                    <a:pt x="901" y="1021"/>
                    <a:pt x="919" y="1024"/>
                  </a:cubicBezTo>
                  <a:cubicBezTo>
                    <a:pt x="921" y="1037"/>
                    <a:pt x="923" y="1051"/>
                    <a:pt x="926" y="1064"/>
                  </a:cubicBezTo>
                  <a:moveTo>
                    <a:pt x="1139" y="1000"/>
                  </a:moveTo>
                  <a:cubicBezTo>
                    <a:pt x="1143" y="998"/>
                    <a:pt x="1143" y="998"/>
                    <a:pt x="1143" y="998"/>
                  </a:cubicBezTo>
                  <a:cubicBezTo>
                    <a:pt x="1143" y="998"/>
                    <a:pt x="1143" y="998"/>
                    <a:pt x="1143" y="998"/>
                  </a:cubicBezTo>
                  <a:cubicBezTo>
                    <a:pt x="1152" y="1000"/>
                    <a:pt x="1180" y="1006"/>
                    <a:pt x="1223" y="1013"/>
                  </a:cubicBezTo>
                  <a:cubicBezTo>
                    <a:pt x="1223" y="1014"/>
                    <a:pt x="1223" y="1015"/>
                    <a:pt x="1223" y="1015"/>
                  </a:cubicBezTo>
                  <a:cubicBezTo>
                    <a:pt x="1223" y="1033"/>
                    <a:pt x="1223" y="1050"/>
                    <a:pt x="1225" y="1068"/>
                  </a:cubicBezTo>
                  <a:cubicBezTo>
                    <a:pt x="1224" y="1068"/>
                    <a:pt x="1222" y="1069"/>
                    <a:pt x="1220" y="1069"/>
                  </a:cubicBezTo>
                  <a:cubicBezTo>
                    <a:pt x="1215" y="1069"/>
                    <a:pt x="1209" y="1068"/>
                    <a:pt x="1201" y="1067"/>
                  </a:cubicBezTo>
                  <a:cubicBezTo>
                    <a:pt x="1189" y="1066"/>
                    <a:pt x="1172" y="1065"/>
                    <a:pt x="1148" y="1064"/>
                  </a:cubicBezTo>
                  <a:cubicBezTo>
                    <a:pt x="1148" y="1064"/>
                    <a:pt x="1148" y="1064"/>
                    <a:pt x="1148" y="1064"/>
                  </a:cubicBezTo>
                  <a:cubicBezTo>
                    <a:pt x="1147" y="1064"/>
                    <a:pt x="1147" y="1064"/>
                    <a:pt x="1147" y="1064"/>
                  </a:cubicBezTo>
                  <a:cubicBezTo>
                    <a:pt x="1147" y="1064"/>
                    <a:pt x="1146" y="1064"/>
                    <a:pt x="1146" y="1064"/>
                  </a:cubicBezTo>
                  <a:cubicBezTo>
                    <a:pt x="1146" y="1062"/>
                    <a:pt x="1145" y="1060"/>
                    <a:pt x="1145" y="1058"/>
                  </a:cubicBezTo>
                  <a:cubicBezTo>
                    <a:pt x="1145" y="1058"/>
                    <a:pt x="1145" y="1058"/>
                    <a:pt x="1145" y="1058"/>
                  </a:cubicBezTo>
                  <a:cubicBezTo>
                    <a:pt x="1146" y="1058"/>
                    <a:pt x="1147" y="1057"/>
                    <a:pt x="1148" y="1055"/>
                  </a:cubicBezTo>
                  <a:cubicBezTo>
                    <a:pt x="1148" y="1055"/>
                    <a:pt x="1148" y="1055"/>
                    <a:pt x="1148" y="1055"/>
                  </a:cubicBezTo>
                  <a:cubicBezTo>
                    <a:pt x="1148" y="1055"/>
                    <a:pt x="1148" y="1055"/>
                    <a:pt x="1148" y="1055"/>
                  </a:cubicBezTo>
                  <a:cubicBezTo>
                    <a:pt x="1149" y="1053"/>
                    <a:pt x="1149" y="1051"/>
                    <a:pt x="1149" y="1048"/>
                  </a:cubicBezTo>
                  <a:cubicBezTo>
                    <a:pt x="1149" y="1047"/>
                    <a:pt x="1149" y="1045"/>
                    <a:pt x="1149" y="1044"/>
                  </a:cubicBezTo>
                  <a:cubicBezTo>
                    <a:pt x="1148" y="1040"/>
                    <a:pt x="1145" y="1036"/>
                    <a:pt x="1141" y="1033"/>
                  </a:cubicBezTo>
                  <a:cubicBezTo>
                    <a:pt x="1140" y="1022"/>
                    <a:pt x="1138" y="1010"/>
                    <a:pt x="1138" y="999"/>
                  </a:cubicBezTo>
                  <a:cubicBezTo>
                    <a:pt x="1139" y="1000"/>
                    <a:pt x="1139" y="1000"/>
                    <a:pt x="1139" y="1000"/>
                  </a:cubicBezTo>
                  <a:moveTo>
                    <a:pt x="1328" y="993"/>
                  </a:moveTo>
                  <a:cubicBezTo>
                    <a:pt x="1317" y="993"/>
                    <a:pt x="1317" y="993"/>
                    <a:pt x="1317" y="993"/>
                  </a:cubicBezTo>
                  <a:cubicBezTo>
                    <a:pt x="1317" y="1001"/>
                    <a:pt x="1317" y="1009"/>
                    <a:pt x="1316" y="1017"/>
                  </a:cubicBezTo>
                  <a:cubicBezTo>
                    <a:pt x="1285" y="1012"/>
                    <a:pt x="1257" y="1007"/>
                    <a:pt x="1233" y="1003"/>
                  </a:cubicBezTo>
                  <a:cubicBezTo>
                    <a:pt x="1233" y="1000"/>
                    <a:pt x="1233" y="996"/>
                    <a:pt x="1233" y="993"/>
                  </a:cubicBezTo>
                  <a:cubicBezTo>
                    <a:pt x="1223" y="993"/>
                    <a:pt x="1223" y="993"/>
                    <a:pt x="1223" y="993"/>
                  </a:cubicBezTo>
                  <a:cubicBezTo>
                    <a:pt x="1223" y="996"/>
                    <a:pt x="1223" y="998"/>
                    <a:pt x="1223" y="1001"/>
                  </a:cubicBezTo>
                  <a:cubicBezTo>
                    <a:pt x="1206" y="998"/>
                    <a:pt x="1191" y="995"/>
                    <a:pt x="1179" y="993"/>
                  </a:cubicBezTo>
                  <a:cubicBezTo>
                    <a:pt x="1127" y="993"/>
                    <a:pt x="1127" y="993"/>
                    <a:pt x="1127" y="993"/>
                  </a:cubicBezTo>
                  <a:cubicBezTo>
                    <a:pt x="1127" y="1004"/>
                    <a:pt x="1128" y="1015"/>
                    <a:pt x="1128" y="1026"/>
                  </a:cubicBezTo>
                  <a:cubicBezTo>
                    <a:pt x="1122" y="1023"/>
                    <a:pt x="1114" y="1021"/>
                    <a:pt x="1104" y="1020"/>
                  </a:cubicBezTo>
                  <a:cubicBezTo>
                    <a:pt x="1102" y="1011"/>
                    <a:pt x="1101" y="1002"/>
                    <a:pt x="1099" y="993"/>
                  </a:cubicBezTo>
                  <a:cubicBezTo>
                    <a:pt x="1080" y="993"/>
                    <a:pt x="1080" y="993"/>
                    <a:pt x="1080" y="993"/>
                  </a:cubicBezTo>
                  <a:cubicBezTo>
                    <a:pt x="1080" y="994"/>
                    <a:pt x="1080" y="994"/>
                    <a:pt x="1080" y="995"/>
                  </a:cubicBezTo>
                  <a:cubicBezTo>
                    <a:pt x="1081" y="1003"/>
                    <a:pt x="1081" y="1010"/>
                    <a:pt x="1082" y="1018"/>
                  </a:cubicBezTo>
                  <a:cubicBezTo>
                    <a:pt x="1075" y="1017"/>
                    <a:pt x="1066" y="1017"/>
                    <a:pt x="1057" y="1017"/>
                  </a:cubicBezTo>
                  <a:cubicBezTo>
                    <a:pt x="1057" y="1009"/>
                    <a:pt x="1056" y="1001"/>
                    <a:pt x="1056" y="993"/>
                  </a:cubicBezTo>
                  <a:cubicBezTo>
                    <a:pt x="1045" y="993"/>
                    <a:pt x="1045" y="993"/>
                    <a:pt x="1045" y="993"/>
                  </a:cubicBezTo>
                  <a:cubicBezTo>
                    <a:pt x="1045" y="1001"/>
                    <a:pt x="1045" y="1009"/>
                    <a:pt x="1046" y="1017"/>
                  </a:cubicBezTo>
                  <a:cubicBezTo>
                    <a:pt x="1035" y="1017"/>
                    <a:pt x="1023" y="1017"/>
                    <a:pt x="1010" y="1018"/>
                  </a:cubicBezTo>
                  <a:cubicBezTo>
                    <a:pt x="1004" y="1018"/>
                    <a:pt x="999" y="1018"/>
                    <a:pt x="993" y="1018"/>
                  </a:cubicBezTo>
                  <a:cubicBezTo>
                    <a:pt x="992" y="1010"/>
                    <a:pt x="991" y="1001"/>
                    <a:pt x="991" y="993"/>
                  </a:cubicBezTo>
                  <a:cubicBezTo>
                    <a:pt x="979" y="993"/>
                    <a:pt x="979" y="993"/>
                    <a:pt x="979" y="993"/>
                  </a:cubicBezTo>
                  <a:cubicBezTo>
                    <a:pt x="980" y="1001"/>
                    <a:pt x="981" y="1010"/>
                    <a:pt x="982" y="1018"/>
                  </a:cubicBezTo>
                  <a:cubicBezTo>
                    <a:pt x="963" y="1018"/>
                    <a:pt x="945" y="1016"/>
                    <a:pt x="928" y="1014"/>
                  </a:cubicBezTo>
                  <a:cubicBezTo>
                    <a:pt x="927" y="1007"/>
                    <a:pt x="927" y="1000"/>
                    <a:pt x="926" y="993"/>
                  </a:cubicBezTo>
                  <a:cubicBezTo>
                    <a:pt x="916" y="993"/>
                    <a:pt x="916" y="993"/>
                    <a:pt x="916" y="993"/>
                  </a:cubicBezTo>
                  <a:cubicBezTo>
                    <a:pt x="916" y="999"/>
                    <a:pt x="917" y="1006"/>
                    <a:pt x="918" y="1012"/>
                  </a:cubicBezTo>
                  <a:cubicBezTo>
                    <a:pt x="899" y="1008"/>
                    <a:pt x="882" y="1003"/>
                    <a:pt x="867" y="998"/>
                  </a:cubicBezTo>
                  <a:cubicBezTo>
                    <a:pt x="867" y="996"/>
                    <a:pt x="867" y="995"/>
                    <a:pt x="866" y="993"/>
                  </a:cubicBezTo>
                  <a:cubicBezTo>
                    <a:pt x="855" y="993"/>
                    <a:pt x="855" y="993"/>
                    <a:pt x="855" y="993"/>
                  </a:cubicBezTo>
                  <a:cubicBezTo>
                    <a:pt x="855" y="993"/>
                    <a:pt x="855" y="993"/>
                    <a:pt x="855" y="993"/>
                  </a:cubicBezTo>
                  <a:cubicBezTo>
                    <a:pt x="855" y="993"/>
                    <a:pt x="854" y="993"/>
                    <a:pt x="854" y="993"/>
                  </a:cubicBezTo>
                  <a:cubicBezTo>
                    <a:pt x="825" y="993"/>
                    <a:pt x="825" y="993"/>
                    <a:pt x="825" y="993"/>
                  </a:cubicBezTo>
                  <a:cubicBezTo>
                    <a:pt x="834" y="998"/>
                    <a:pt x="845" y="1002"/>
                    <a:pt x="857" y="1007"/>
                  </a:cubicBezTo>
                  <a:cubicBezTo>
                    <a:pt x="859" y="1020"/>
                    <a:pt x="861" y="1034"/>
                    <a:pt x="864" y="1048"/>
                  </a:cubicBezTo>
                  <a:cubicBezTo>
                    <a:pt x="846" y="1042"/>
                    <a:pt x="831" y="1035"/>
                    <a:pt x="817" y="1030"/>
                  </a:cubicBezTo>
                  <a:cubicBezTo>
                    <a:pt x="814" y="1017"/>
                    <a:pt x="812" y="1005"/>
                    <a:pt x="810" y="993"/>
                  </a:cubicBezTo>
                  <a:cubicBezTo>
                    <a:pt x="799" y="993"/>
                    <a:pt x="799" y="993"/>
                    <a:pt x="799" y="993"/>
                  </a:cubicBezTo>
                  <a:cubicBezTo>
                    <a:pt x="801" y="1003"/>
                    <a:pt x="802" y="1014"/>
                    <a:pt x="804" y="1025"/>
                  </a:cubicBezTo>
                  <a:cubicBezTo>
                    <a:pt x="786" y="1017"/>
                    <a:pt x="771" y="1012"/>
                    <a:pt x="757" y="1012"/>
                  </a:cubicBezTo>
                  <a:cubicBezTo>
                    <a:pt x="753" y="1012"/>
                    <a:pt x="749" y="1012"/>
                    <a:pt x="746" y="1013"/>
                  </a:cubicBezTo>
                  <a:cubicBezTo>
                    <a:pt x="744" y="1006"/>
                    <a:pt x="743" y="1000"/>
                    <a:pt x="742" y="993"/>
                  </a:cubicBezTo>
                  <a:cubicBezTo>
                    <a:pt x="731" y="993"/>
                    <a:pt x="731" y="993"/>
                    <a:pt x="731" y="993"/>
                  </a:cubicBezTo>
                  <a:cubicBezTo>
                    <a:pt x="732" y="1001"/>
                    <a:pt x="734" y="1009"/>
                    <a:pt x="735" y="1017"/>
                  </a:cubicBezTo>
                  <a:cubicBezTo>
                    <a:pt x="727" y="1021"/>
                    <a:pt x="718" y="1024"/>
                    <a:pt x="710" y="1027"/>
                  </a:cubicBezTo>
                  <a:cubicBezTo>
                    <a:pt x="707" y="1016"/>
                    <a:pt x="704" y="1004"/>
                    <a:pt x="702" y="993"/>
                  </a:cubicBezTo>
                  <a:cubicBezTo>
                    <a:pt x="697" y="993"/>
                    <a:pt x="697" y="993"/>
                    <a:pt x="697" y="993"/>
                  </a:cubicBezTo>
                  <a:cubicBezTo>
                    <a:pt x="697" y="1022"/>
                    <a:pt x="697" y="1022"/>
                    <a:pt x="697" y="1022"/>
                  </a:cubicBezTo>
                  <a:cubicBezTo>
                    <a:pt x="698" y="1025"/>
                    <a:pt x="698" y="1029"/>
                    <a:pt x="699" y="1032"/>
                  </a:cubicBezTo>
                  <a:cubicBezTo>
                    <a:pt x="699" y="1032"/>
                    <a:pt x="698" y="1032"/>
                    <a:pt x="697" y="1033"/>
                  </a:cubicBezTo>
                  <a:cubicBezTo>
                    <a:pt x="697" y="1045"/>
                    <a:pt x="697" y="1045"/>
                    <a:pt x="697" y="1045"/>
                  </a:cubicBezTo>
                  <a:cubicBezTo>
                    <a:pt x="699" y="1045"/>
                    <a:pt x="701" y="1044"/>
                    <a:pt x="703" y="1043"/>
                  </a:cubicBezTo>
                  <a:cubicBezTo>
                    <a:pt x="708" y="1062"/>
                    <a:pt x="714" y="1081"/>
                    <a:pt x="722" y="1100"/>
                  </a:cubicBezTo>
                  <a:cubicBezTo>
                    <a:pt x="718" y="1101"/>
                    <a:pt x="714" y="1103"/>
                    <a:pt x="710" y="1104"/>
                  </a:cubicBezTo>
                  <a:cubicBezTo>
                    <a:pt x="704" y="1088"/>
                    <a:pt x="700" y="1075"/>
                    <a:pt x="697" y="1065"/>
                  </a:cubicBezTo>
                  <a:cubicBezTo>
                    <a:pt x="697" y="1155"/>
                    <a:pt x="697" y="1155"/>
                    <a:pt x="697" y="1155"/>
                  </a:cubicBezTo>
                  <a:cubicBezTo>
                    <a:pt x="698" y="1165"/>
                    <a:pt x="700" y="1174"/>
                    <a:pt x="701" y="1184"/>
                  </a:cubicBezTo>
                  <a:cubicBezTo>
                    <a:pt x="700" y="1185"/>
                    <a:pt x="698" y="1186"/>
                    <a:pt x="697" y="1186"/>
                  </a:cubicBezTo>
                  <a:cubicBezTo>
                    <a:pt x="697" y="1199"/>
                    <a:pt x="697" y="1199"/>
                    <a:pt x="697" y="1199"/>
                  </a:cubicBezTo>
                  <a:cubicBezTo>
                    <a:pt x="699" y="1198"/>
                    <a:pt x="701" y="1197"/>
                    <a:pt x="703" y="1196"/>
                  </a:cubicBezTo>
                  <a:cubicBezTo>
                    <a:pt x="704" y="1201"/>
                    <a:pt x="704" y="1206"/>
                    <a:pt x="705" y="1211"/>
                  </a:cubicBezTo>
                  <a:cubicBezTo>
                    <a:pt x="702" y="1212"/>
                    <a:pt x="702" y="1212"/>
                    <a:pt x="702" y="1212"/>
                  </a:cubicBezTo>
                  <a:cubicBezTo>
                    <a:pt x="702" y="1212"/>
                    <a:pt x="703" y="1230"/>
                    <a:pt x="707" y="1259"/>
                  </a:cubicBezTo>
                  <a:cubicBezTo>
                    <a:pt x="704" y="1260"/>
                    <a:pt x="700" y="1261"/>
                    <a:pt x="697" y="1263"/>
                  </a:cubicBezTo>
                  <a:cubicBezTo>
                    <a:pt x="697" y="1275"/>
                    <a:pt x="697" y="1275"/>
                    <a:pt x="697" y="1275"/>
                  </a:cubicBezTo>
                  <a:cubicBezTo>
                    <a:pt x="701" y="1274"/>
                    <a:pt x="705" y="1272"/>
                    <a:pt x="709" y="1271"/>
                  </a:cubicBezTo>
                  <a:cubicBezTo>
                    <a:pt x="709" y="1272"/>
                    <a:pt x="710" y="1274"/>
                    <a:pt x="710" y="1275"/>
                  </a:cubicBezTo>
                  <a:cubicBezTo>
                    <a:pt x="711" y="1293"/>
                    <a:pt x="711" y="1310"/>
                    <a:pt x="711" y="1327"/>
                  </a:cubicBezTo>
                  <a:cubicBezTo>
                    <a:pt x="711" y="1330"/>
                    <a:pt x="711" y="1332"/>
                    <a:pt x="711" y="1334"/>
                  </a:cubicBezTo>
                  <a:cubicBezTo>
                    <a:pt x="706" y="1336"/>
                    <a:pt x="702" y="1338"/>
                    <a:pt x="697" y="1339"/>
                  </a:cubicBezTo>
                  <a:cubicBezTo>
                    <a:pt x="697" y="1352"/>
                    <a:pt x="697" y="1352"/>
                    <a:pt x="697" y="1352"/>
                  </a:cubicBezTo>
                  <a:cubicBezTo>
                    <a:pt x="701" y="1350"/>
                    <a:pt x="706" y="1348"/>
                    <a:pt x="711" y="1347"/>
                  </a:cubicBezTo>
                  <a:cubicBezTo>
                    <a:pt x="711" y="1368"/>
                    <a:pt x="710" y="1390"/>
                    <a:pt x="707" y="1412"/>
                  </a:cubicBezTo>
                  <a:cubicBezTo>
                    <a:pt x="704" y="1413"/>
                    <a:pt x="700" y="1415"/>
                    <a:pt x="697" y="1416"/>
                  </a:cubicBezTo>
                  <a:cubicBezTo>
                    <a:pt x="697" y="1429"/>
                    <a:pt x="697" y="1429"/>
                    <a:pt x="697" y="1429"/>
                  </a:cubicBezTo>
                  <a:cubicBezTo>
                    <a:pt x="700" y="1427"/>
                    <a:pt x="703" y="1426"/>
                    <a:pt x="706" y="1425"/>
                  </a:cubicBezTo>
                  <a:cubicBezTo>
                    <a:pt x="704" y="1445"/>
                    <a:pt x="701" y="1465"/>
                    <a:pt x="697" y="1485"/>
                  </a:cubicBezTo>
                  <a:cubicBezTo>
                    <a:pt x="697" y="1489"/>
                    <a:pt x="697" y="1489"/>
                    <a:pt x="697" y="1489"/>
                  </a:cubicBezTo>
                  <a:cubicBezTo>
                    <a:pt x="787" y="1489"/>
                    <a:pt x="787" y="1489"/>
                    <a:pt x="787" y="1489"/>
                  </a:cubicBezTo>
                  <a:cubicBezTo>
                    <a:pt x="784" y="1484"/>
                    <a:pt x="782" y="1478"/>
                    <a:pt x="779" y="1473"/>
                  </a:cubicBezTo>
                  <a:cubicBezTo>
                    <a:pt x="792" y="1468"/>
                    <a:pt x="807" y="1462"/>
                    <a:pt x="823" y="1455"/>
                  </a:cubicBezTo>
                  <a:cubicBezTo>
                    <a:pt x="832" y="1467"/>
                    <a:pt x="841" y="1478"/>
                    <a:pt x="851" y="1489"/>
                  </a:cubicBezTo>
                  <a:cubicBezTo>
                    <a:pt x="867" y="1489"/>
                    <a:pt x="867" y="1489"/>
                    <a:pt x="867" y="1489"/>
                  </a:cubicBezTo>
                  <a:cubicBezTo>
                    <a:pt x="855" y="1477"/>
                    <a:pt x="844" y="1464"/>
                    <a:pt x="834" y="1451"/>
                  </a:cubicBezTo>
                  <a:cubicBezTo>
                    <a:pt x="834" y="1451"/>
                    <a:pt x="834" y="1451"/>
                    <a:pt x="834" y="1451"/>
                  </a:cubicBezTo>
                  <a:cubicBezTo>
                    <a:pt x="844" y="1447"/>
                    <a:pt x="854" y="1443"/>
                    <a:pt x="864" y="1440"/>
                  </a:cubicBezTo>
                  <a:cubicBezTo>
                    <a:pt x="871" y="1443"/>
                    <a:pt x="879" y="1446"/>
                    <a:pt x="886" y="1449"/>
                  </a:cubicBezTo>
                  <a:cubicBezTo>
                    <a:pt x="899" y="1460"/>
                    <a:pt x="913" y="1470"/>
                    <a:pt x="928" y="1480"/>
                  </a:cubicBezTo>
                  <a:cubicBezTo>
                    <a:pt x="919" y="1483"/>
                    <a:pt x="911" y="1486"/>
                    <a:pt x="902" y="1489"/>
                  </a:cubicBezTo>
                  <a:cubicBezTo>
                    <a:pt x="939" y="1489"/>
                    <a:pt x="939" y="1489"/>
                    <a:pt x="939" y="1489"/>
                  </a:cubicBezTo>
                  <a:cubicBezTo>
                    <a:pt x="939" y="1489"/>
                    <a:pt x="940" y="1488"/>
                    <a:pt x="941" y="1488"/>
                  </a:cubicBezTo>
                  <a:cubicBezTo>
                    <a:pt x="942" y="1488"/>
                    <a:pt x="942" y="1489"/>
                    <a:pt x="943" y="1489"/>
                  </a:cubicBezTo>
                  <a:cubicBezTo>
                    <a:pt x="966" y="1489"/>
                    <a:pt x="966" y="1489"/>
                    <a:pt x="966" y="1489"/>
                  </a:cubicBezTo>
                  <a:cubicBezTo>
                    <a:pt x="963" y="1487"/>
                    <a:pt x="959" y="1485"/>
                    <a:pt x="956" y="1483"/>
                  </a:cubicBezTo>
                  <a:cubicBezTo>
                    <a:pt x="962" y="1481"/>
                    <a:pt x="969" y="1479"/>
                    <a:pt x="976" y="1477"/>
                  </a:cubicBezTo>
                  <a:cubicBezTo>
                    <a:pt x="1008" y="1484"/>
                    <a:pt x="1042" y="1488"/>
                    <a:pt x="1077" y="1489"/>
                  </a:cubicBezTo>
                  <a:cubicBezTo>
                    <a:pt x="1076" y="1489"/>
                    <a:pt x="1076" y="1489"/>
                    <a:pt x="1076" y="1489"/>
                  </a:cubicBezTo>
                  <a:cubicBezTo>
                    <a:pt x="1104" y="1489"/>
                    <a:pt x="1104" y="1489"/>
                    <a:pt x="1104" y="1489"/>
                  </a:cubicBezTo>
                  <a:cubicBezTo>
                    <a:pt x="1105" y="1489"/>
                    <a:pt x="1106" y="1488"/>
                    <a:pt x="1106" y="1488"/>
                  </a:cubicBezTo>
                  <a:cubicBezTo>
                    <a:pt x="1108" y="1488"/>
                    <a:pt x="1110" y="1488"/>
                    <a:pt x="1111" y="1488"/>
                  </a:cubicBezTo>
                  <a:cubicBezTo>
                    <a:pt x="1111" y="1488"/>
                    <a:pt x="1110" y="1489"/>
                    <a:pt x="1110" y="1489"/>
                  </a:cubicBezTo>
                  <a:cubicBezTo>
                    <a:pt x="1131" y="1489"/>
                    <a:pt x="1131" y="1489"/>
                    <a:pt x="1131" y="1489"/>
                  </a:cubicBezTo>
                  <a:cubicBezTo>
                    <a:pt x="1132" y="1488"/>
                    <a:pt x="1134" y="1487"/>
                    <a:pt x="1136" y="1486"/>
                  </a:cubicBezTo>
                  <a:cubicBezTo>
                    <a:pt x="1140" y="1485"/>
                    <a:pt x="1146" y="1484"/>
                    <a:pt x="1146" y="1484"/>
                  </a:cubicBezTo>
                  <a:cubicBezTo>
                    <a:pt x="1146" y="1478"/>
                    <a:pt x="1146" y="1478"/>
                    <a:pt x="1146" y="1478"/>
                  </a:cubicBezTo>
                  <a:cubicBezTo>
                    <a:pt x="1156" y="1476"/>
                    <a:pt x="1153" y="1475"/>
                    <a:pt x="1155" y="1474"/>
                  </a:cubicBezTo>
                  <a:cubicBezTo>
                    <a:pt x="1156" y="1474"/>
                    <a:pt x="1158" y="1474"/>
                    <a:pt x="1160" y="1474"/>
                  </a:cubicBezTo>
                  <a:cubicBezTo>
                    <a:pt x="1161" y="1474"/>
                    <a:pt x="1162" y="1474"/>
                    <a:pt x="1163" y="1474"/>
                  </a:cubicBezTo>
                  <a:cubicBezTo>
                    <a:pt x="1163" y="1469"/>
                    <a:pt x="1163" y="1469"/>
                    <a:pt x="1163" y="1469"/>
                  </a:cubicBezTo>
                  <a:cubicBezTo>
                    <a:pt x="1169" y="1465"/>
                    <a:pt x="1175" y="1461"/>
                    <a:pt x="1181" y="1458"/>
                  </a:cubicBezTo>
                  <a:cubicBezTo>
                    <a:pt x="1183" y="1458"/>
                    <a:pt x="1186" y="1458"/>
                    <a:pt x="1188" y="1457"/>
                  </a:cubicBezTo>
                  <a:cubicBezTo>
                    <a:pt x="1188" y="1453"/>
                    <a:pt x="1188" y="1453"/>
                    <a:pt x="1188" y="1453"/>
                  </a:cubicBezTo>
                  <a:cubicBezTo>
                    <a:pt x="1200" y="1445"/>
                    <a:pt x="1212" y="1438"/>
                    <a:pt x="1222" y="1431"/>
                  </a:cubicBezTo>
                  <a:cubicBezTo>
                    <a:pt x="1243" y="1420"/>
                    <a:pt x="1260" y="1410"/>
                    <a:pt x="1273" y="1401"/>
                  </a:cubicBezTo>
                  <a:cubicBezTo>
                    <a:pt x="1289" y="1416"/>
                    <a:pt x="1307" y="1430"/>
                    <a:pt x="1325" y="1442"/>
                  </a:cubicBezTo>
                  <a:cubicBezTo>
                    <a:pt x="1330" y="1448"/>
                    <a:pt x="1335" y="1455"/>
                    <a:pt x="1341" y="1461"/>
                  </a:cubicBezTo>
                  <a:cubicBezTo>
                    <a:pt x="1346" y="1456"/>
                    <a:pt x="1346" y="1456"/>
                    <a:pt x="1346" y="1456"/>
                  </a:cubicBezTo>
                  <a:cubicBezTo>
                    <a:pt x="1362" y="1465"/>
                    <a:pt x="1378" y="1474"/>
                    <a:pt x="1395" y="1481"/>
                  </a:cubicBezTo>
                  <a:cubicBezTo>
                    <a:pt x="1395" y="1468"/>
                    <a:pt x="1395" y="1468"/>
                    <a:pt x="1395" y="1468"/>
                  </a:cubicBezTo>
                  <a:cubicBezTo>
                    <a:pt x="1374" y="1458"/>
                    <a:pt x="1353" y="1447"/>
                    <a:pt x="1332" y="1433"/>
                  </a:cubicBezTo>
                  <a:cubicBezTo>
                    <a:pt x="1321" y="1420"/>
                    <a:pt x="1308" y="1404"/>
                    <a:pt x="1293" y="1384"/>
                  </a:cubicBezTo>
                  <a:cubicBezTo>
                    <a:pt x="1294" y="1383"/>
                    <a:pt x="1294" y="1383"/>
                    <a:pt x="1294" y="1382"/>
                  </a:cubicBezTo>
                  <a:cubicBezTo>
                    <a:pt x="1296" y="1381"/>
                    <a:pt x="1296" y="1381"/>
                    <a:pt x="1296" y="1381"/>
                  </a:cubicBezTo>
                  <a:cubicBezTo>
                    <a:pt x="1313" y="1389"/>
                    <a:pt x="1332" y="1397"/>
                    <a:pt x="1352" y="1405"/>
                  </a:cubicBezTo>
                  <a:cubicBezTo>
                    <a:pt x="1365" y="1423"/>
                    <a:pt x="1380" y="1442"/>
                    <a:pt x="1395" y="1460"/>
                  </a:cubicBezTo>
                  <a:cubicBezTo>
                    <a:pt x="1395" y="1442"/>
                    <a:pt x="1395" y="1442"/>
                    <a:pt x="1395" y="1442"/>
                  </a:cubicBezTo>
                  <a:cubicBezTo>
                    <a:pt x="1387" y="1432"/>
                    <a:pt x="1379" y="1422"/>
                    <a:pt x="1372" y="1412"/>
                  </a:cubicBezTo>
                  <a:cubicBezTo>
                    <a:pt x="1379" y="1415"/>
                    <a:pt x="1387" y="1417"/>
                    <a:pt x="1395" y="1420"/>
                  </a:cubicBezTo>
                  <a:cubicBezTo>
                    <a:pt x="1395" y="1406"/>
                    <a:pt x="1395" y="1406"/>
                    <a:pt x="1395" y="1406"/>
                  </a:cubicBezTo>
                  <a:cubicBezTo>
                    <a:pt x="1383" y="1402"/>
                    <a:pt x="1370" y="1398"/>
                    <a:pt x="1358" y="1394"/>
                  </a:cubicBezTo>
                  <a:cubicBezTo>
                    <a:pt x="1334" y="1359"/>
                    <a:pt x="1314" y="1324"/>
                    <a:pt x="1297" y="1290"/>
                  </a:cubicBezTo>
                  <a:cubicBezTo>
                    <a:pt x="1321" y="1300"/>
                    <a:pt x="1349" y="1310"/>
                    <a:pt x="1379" y="1319"/>
                  </a:cubicBezTo>
                  <a:cubicBezTo>
                    <a:pt x="1384" y="1329"/>
                    <a:pt x="1390" y="1340"/>
                    <a:pt x="1395" y="1351"/>
                  </a:cubicBezTo>
                  <a:cubicBezTo>
                    <a:pt x="1395" y="1326"/>
                    <a:pt x="1395" y="1326"/>
                    <a:pt x="1395" y="1326"/>
                  </a:cubicBezTo>
                  <a:cubicBezTo>
                    <a:pt x="1395" y="1325"/>
                    <a:pt x="1394" y="1324"/>
                    <a:pt x="1394" y="1323"/>
                  </a:cubicBezTo>
                  <a:cubicBezTo>
                    <a:pt x="1394" y="1323"/>
                    <a:pt x="1395" y="1323"/>
                    <a:pt x="1395" y="1323"/>
                  </a:cubicBezTo>
                  <a:cubicBezTo>
                    <a:pt x="1395" y="1311"/>
                    <a:pt x="1395" y="1311"/>
                    <a:pt x="1395" y="1311"/>
                  </a:cubicBezTo>
                  <a:cubicBezTo>
                    <a:pt x="1393" y="1310"/>
                    <a:pt x="1390" y="1309"/>
                    <a:pt x="1387" y="1309"/>
                  </a:cubicBezTo>
                  <a:cubicBezTo>
                    <a:pt x="1374" y="1280"/>
                    <a:pt x="1364" y="1252"/>
                    <a:pt x="1355" y="1224"/>
                  </a:cubicBezTo>
                  <a:cubicBezTo>
                    <a:pt x="1368" y="1227"/>
                    <a:pt x="1382" y="1230"/>
                    <a:pt x="1395" y="1233"/>
                  </a:cubicBezTo>
                  <a:cubicBezTo>
                    <a:pt x="1395" y="1221"/>
                    <a:pt x="1395" y="1221"/>
                    <a:pt x="1395" y="1221"/>
                  </a:cubicBezTo>
                  <a:cubicBezTo>
                    <a:pt x="1380" y="1218"/>
                    <a:pt x="1366" y="1215"/>
                    <a:pt x="1352" y="1211"/>
                  </a:cubicBezTo>
                  <a:cubicBezTo>
                    <a:pt x="1343" y="1182"/>
                    <a:pt x="1338" y="1153"/>
                    <a:pt x="1334" y="1124"/>
                  </a:cubicBezTo>
                  <a:cubicBezTo>
                    <a:pt x="1353" y="1128"/>
                    <a:pt x="1374" y="1132"/>
                    <a:pt x="1395" y="1135"/>
                  </a:cubicBezTo>
                  <a:cubicBezTo>
                    <a:pt x="1395" y="1123"/>
                    <a:pt x="1395" y="1123"/>
                    <a:pt x="1395" y="1123"/>
                  </a:cubicBezTo>
                  <a:cubicBezTo>
                    <a:pt x="1373" y="1120"/>
                    <a:pt x="1352" y="1115"/>
                    <a:pt x="1332" y="1111"/>
                  </a:cubicBezTo>
                  <a:cubicBezTo>
                    <a:pt x="1329" y="1084"/>
                    <a:pt x="1328" y="1057"/>
                    <a:pt x="1328" y="1031"/>
                  </a:cubicBezTo>
                  <a:cubicBezTo>
                    <a:pt x="1349" y="1034"/>
                    <a:pt x="1372" y="1038"/>
                    <a:pt x="1395" y="1041"/>
                  </a:cubicBezTo>
                  <a:cubicBezTo>
                    <a:pt x="1395" y="1029"/>
                    <a:pt x="1395" y="1029"/>
                    <a:pt x="1395" y="1029"/>
                  </a:cubicBezTo>
                  <a:cubicBezTo>
                    <a:pt x="1372" y="1026"/>
                    <a:pt x="1349" y="1022"/>
                    <a:pt x="1328" y="1019"/>
                  </a:cubicBezTo>
                  <a:cubicBezTo>
                    <a:pt x="1328" y="1010"/>
                    <a:pt x="1328" y="1002"/>
                    <a:pt x="1328" y="993"/>
                  </a:cubicBezTo>
                  <a:moveTo>
                    <a:pt x="1961" y="969"/>
                  </a:moveTo>
                  <a:cubicBezTo>
                    <a:pt x="1939" y="957"/>
                    <a:pt x="1925" y="955"/>
                    <a:pt x="1922" y="954"/>
                  </a:cubicBezTo>
                  <a:cubicBezTo>
                    <a:pt x="1916" y="952"/>
                    <a:pt x="1910" y="950"/>
                    <a:pt x="1904" y="947"/>
                  </a:cubicBezTo>
                  <a:cubicBezTo>
                    <a:pt x="1908" y="935"/>
                    <a:pt x="1912" y="925"/>
                    <a:pt x="1918" y="917"/>
                  </a:cubicBezTo>
                  <a:cubicBezTo>
                    <a:pt x="1930" y="923"/>
                    <a:pt x="1946" y="934"/>
                    <a:pt x="1965" y="950"/>
                  </a:cubicBezTo>
                  <a:cubicBezTo>
                    <a:pt x="1963" y="955"/>
                    <a:pt x="1962" y="962"/>
                    <a:pt x="1961" y="969"/>
                  </a:cubicBezTo>
                  <a:moveTo>
                    <a:pt x="1802" y="988"/>
                  </a:moveTo>
                  <a:cubicBezTo>
                    <a:pt x="1783" y="985"/>
                    <a:pt x="1763" y="982"/>
                    <a:pt x="1744" y="980"/>
                  </a:cubicBezTo>
                  <a:cubicBezTo>
                    <a:pt x="1744" y="954"/>
                    <a:pt x="1746" y="930"/>
                    <a:pt x="1748" y="908"/>
                  </a:cubicBezTo>
                  <a:cubicBezTo>
                    <a:pt x="1768" y="913"/>
                    <a:pt x="1788" y="919"/>
                    <a:pt x="1808" y="925"/>
                  </a:cubicBezTo>
                  <a:cubicBezTo>
                    <a:pt x="1805" y="945"/>
                    <a:pt x="1803" y="966"/>
                    <a:pt x="1802" y="988"/>
                  </a:cubicBezTo>
                  <a:moveTo>
                    <a:pt x="1970" y="939"/>
                  </a:moveTo>
                  <a:cubicBezTo>
                    <a:pt x="1953" y="924"/>
                    <a:pt x="1938" y="914"/>
                    <a:pt x="1927" y="908"/>
                  </a:cubicBezTo>
                  <a:cubicBezTo>
                    <a:pt x="1930" y="905"/>
                    <a:pt x="1933" y="903"/>
                    <a:pt x="1937" y="902"/>
                  </a:cubicBezTo>
                  <a:cubicBezTo>
                    <a:pt x="1948" y="913"/>
                    <a:pt x="1959" y="925"/>
                    <a:pt x="1971" y="939"/>
                  </a:cubicBezTo>
                  <a:cubicBezTo>
                    <a:pt x="1970" y="939"/>
                    <a:pt x="1970" y="939"/>
                    <a:pt x="1970" y="939"/>
                  </a:cubicBezTo>
                  <a:moveTo>
                    <a:pt x="1978" y="930"/>
                  </a:moveTo>
                  <a:cubicBezTo>
                    <a:pt x="1969" y="919"/>
                    <a:pt x="1960" y="909"/>
                    <a:pt x="1951" y="900"/>
                  </a:cubicBezTo>
                  <a:cubicBezTo>
                    <a:pt x="1955" y="900"/>
                    <a:pt x="1958" y="901"/>
                    <a:pt x="1962" y="903"/>
                  </a:cubicBezTo>
                  <a:cubicBezTo>
                    <a:pt x="1969" y="911"/>
                    <a:pt x="1976" y="919"/>
                    <a:pt x="1983" y="927"/>
                  </a:cubicBezTo>
                  <a:cubicBezTo>
                    <a:pt x="1982" y="928"/>
                    <a:pt x="1980" y="929"/>
                    <a:pt x="1978" y="930"/>
                  </a:cubicBezTo>
                  <a:moveTo>
                    <a:pt x="1733" y="978"/>
                  </a:moveTo>
                  <a:cubicBezTo>
                    <a:pt x="1714" y="975"/>
                    <a:pt x="1694" y="973"/>
                    <a:pt x="1675" y="970"/>
                  </a:cubicBezTo>
                  <a:cubicBezTo>
                    <a:pt x="1676" y="942"/>
                    <a:pt x="1678" y="915"/>
                    <a:pt x="1680" y="890"/>
                  </a:cubicBezTo>
                  <a:cubicBezTo>
                    <a:pt x="1699" y="894"/>
                    <a:pt x="1718" y="899"/>
                    <a:pt x="1737" y="905"/>
                  </a:cubicBezTo>
                  <a:cubicBezTo>
                    <a:pt x="1735" y="927"/>
                    <a:pt x="1733" y="952"/>
                    <a:pt x="1733" y="978"/>
                  </a:cubicBezTo>
                  <a:moveTo>
                    <a:pt x="1664" y="968"/>
                  </a:moveTo>
                  <a:cubicBezTo>
                    <a:pt x="1642" y="965"/>
                    <a:pt x="1620" y="962"/>
                    <a:pt x="1599" y="960"/>
                  </a:cubicBezTo>
                  <a:cubicBezTo>
                    <a:pt x="1600" y="929"/>
                    <a:pt x="1603" y="900"/>
                    <a:pt x="1607" y="873"/>
                  </a:cubicBezTo>
                  <a:cubicBezTo>
                    <a:pt x="1628" y="878"/>
                    <a:pt x="1648" y="882"/>
                    <a:pt x="1669" y="887"/>
                  </a:cubicBezTo>
                  <a:cubicBezTo>
                    <a:pt x="1667" y="912"/>
                    <a:pt x="1665" y="940"/>
                    <a:pt x="1664" y="968"/>
                  </a:cubicBezTo>
                  <a:moveTo>
                    <a:pt x="1894" y="943"/>
                  </a:moveTo>
                  <a:cubicBezTo>
                    <a:pt x="1869" y="934"/>
                    <a:pt x="1845" y="925"/>
                    <a:pt x="1820" y="917"/>
                  </a:cubicBezTo>
                  <a:cubicBezTo>
                    <a:pt x="1823" y="898"/>
                    <a:pt x="1826" y="881"/>
                    <a:pt x="1829" y="866"/>
                  </a:cubicBezTo>
                  <a:cubicBezTo>
                    <a:pt x="1853" y="879"/>
                    <a:pt x="1877" y="893"/>
                    <a:pt x="1900" y="909"/>
                  </a:cubicBezTo>
                  <a:cubicBezTo>
                    <a:pt x="1901" y="909"/>
                    <a:pt x="1901" y="909"/>
                    <a:pt x="1901" y="909"/>
                  </a:cubicBezTo>
                  <a:cubicBezTo>
                    <a:pt x="1901" y="909"/>
                    <a:pt x="1904" y="910"/>
                    <a:pt x="1908" y="912"/>
                  </a:cubicBezTo>
                  <a:cubicBezTo>
                    <a:pt x="1902" y="920"/>
                    <a:pt x="1897" y="931"/>
                    <a:pt x="1894" y="943"/>
                  </a:cubicBezTo>
                  <a:moveTo>
                    <a:pt x="1588" y="958"/>
                  </a:moveTo>
                  <a:cubicBezTo>
                    <a:pt x="1563" y="955"/>
                    <a:pt x="1540" y="952"/>
                    <a:pt x="1517" y="949"/>
                  </a:cubicBezTo>
                  <a:cubicBezTo>
                    <a:pt x="1519" y="917"/>
                    <a:pt x="1522" y="886"/>
                    <a:pt x="1526" y="858"/>
                  </a:cubicBezTo>
                  <a:cubicBezTo>
                    <a:pt x="1549" y="862"/>
                    <a:pt x="1573" y="866"/>
                    <a:pt x="1596" y="871"/>
                  </a:cubicBezTo>
                  <a:cubicBezTo>
                    <a:pt x="1592" y="898"/>
                    <a:pt x="1589" y="927"/>
                    <a:pt x="1588" y="958"/>
                  </a:cubicBezTo>
                  <a:moveTo>
                    <a:pt x="1506" y="948"/>
                  </a:moveTo>
                  <a:cubicBezTo>
                    <a:pt x="1479" y="945"/>
                    <a:pt x="1454" y="942"/>
                    <a:pt x="1429" y="939"/>
                  </a:cubicBezTo>
                  <a:cubicBezTo>
                    <a:pt x="1433" y="906"/>
                    <a:pt x="1438" y="874"/>
                    <a:pt x="1445" y="845"/>
                  </a:cubicBezTo>
                  <a:cubicBezTo>
                    <a:pt x="1468" y="848"/>
                    <a:pt x="1491" y="852"/>
                    <a:pt x="1515" y="856"/>
                  </a:cubicBezTo>
                  <a:cubicBezTo>
                    <a:pt x="1511" y="885"/>
                    <a:pt x="1508" y="916"/>
                    <a:pt x="1506" y="948"/>
                  </a:cubicBezTo>
                  <a:moveTo>
                    <a:pt x="1809" y="914"/>
                  </a:moveTo>
                  <a:cubicBezTo>
                    <a:pt x="1790" y="907"/>
                    <a:pt x="1770" y="901"/>
                    <a:pt x="1750" y="896"/>
                  </a:cubicBezTo>
                  <a:cubicBezTo>
                    <a:pt x="1752" y="872"/>
                    <a:pt x="1756" y="851"/>
                    <a:pt x="1760" y="832"/>
                  </a:cubicBezTo>
                  <a:cubicBezTo>
                    <a:pt x="1780" y="841"/>
                    <a:pt x="1799" y="850"/>
                    <a:pt x="1819" y="861"/>
                  </a:cubicBezTo>
                  <a:cubicBezTo>
                    <a:pt x="1816" y="876"/>
                    <a:pt x="1812" y="894"/>
                    <a:pt x="1809" y="914"/>
                  </a:cubicBezTo>
                  <a:moveTo>
                    <a:pt x="1916" y="902"/>
                  </a:moveTo>
                  <a:cubicBezTo>
                    <a:pt x="1911" y="900"/>
                    <a:pt x="1907" y="899"/>
                    <a:pt x="1905" y="898"/>
                  </a:cubicBezTo>
                  <a:cubicBezTo>
                    <a:pt x="1881" y="882"/>
                    <a:pt x="1857" y="867"/>
                    <a:pt x="1832" y="854"/>
                  </a:cubicBezTo>
                  <a:cubicBezTo>
                    <a:pt x="1836" y="837"/>
                    <a:pt x="1840" y="824"/>
                    <a:pt x="1843" y="816"/>
                  </a:cubicBezTo>
                  <a:cubicBezTo>
                    <a:pt x="1856" y="827"/>
                    <a:pt x="1869" y="839"/>
                    <a:pt x="1882" y="852"/>
                  </a:cubicBezTo>
                  <a:cubicBezTo>
                    <a:pt x="1883" y="852"/>
                    <a:pt x="1902" y="867"/>
                    <a:pt x="1928" y="893"/>
                  </a:cubicBezTo>
                  <a:cubicBezTo>
                    <a:pt x="1924" y="895"/>
                    <a:pt x="1919" y="899"/>
                    <a:pt x="1916" y="902"/>
                  </a:cubicBezTo>
                  <a:moveTo>
                    <a:pt x="1739" y="893"/>
                  </a:moveTo>
                  <a:cubicBezTo>
                    <a:pt x="1720" y="887"/>
                    <a:pt x="1701" y="882"/>
                    <a:pt x="1681" y="878"/>
                  </a:cubicBezTo>
                  <a:cubicBezTo>
                    <a:pt x="1684" y="851"/>
                    <a:pt x="1688" y="827"/>
                    <a:pt x="1692" y="806"/>
                  </a:cubicBezTo>
                  <a:cubicBezTo>
                    <a:pt x="1711" y="813"/>
                    <a:pt x="1730" y="820"/>
                    <a:pt x="1749" y="828"/>
                  </a:cubicBezTo>
                  <a:cubicBezTo>
                    <a:pt x="1745" y="847"/>
                    <a:pt x="1742" y="868"/>
                    <a:pt x="1739" y="893"/>
                  </a:cubicBezTo>
                  <a:moveTo>
                    <a:pt x="1670" y="875"/>
                  </a:moveTo>
                  <a:cubicBezTo>
                    <a:pt x="1650" y="870"/>
                    <a:pt x="1629" y="866"/>
                    <a:pt x="1609" y="861"/>
                  </a:cubicBezTo>
                  <a:cubicBezTo>
                    <a:pt x="1613" y="833"/>
                    <a:pt x="1618" y="808"/>
                    <a:pt x="1623" y="786"/>
                  </a:cubicBezTo>
                  <a:cubicBezTo>
                    <a:pt x="1643" y="791"/>
                    <a:pt x="1662" y="796"/>
                    <a:pt x="1682" y="803"/>
                  </a:cubicBezTo>
                  <a:cubicBezTo>
                    <a:pt x="1678" y="824"/>
                    <a:pt x="1674" y="848"/>
                    <a:pt x="1670" y="875"/>
                  </a:cubicBezTo>
                  <a:moveTo>
                    <a:pt x="1598" y="859"/>
                  </a:moveTo>
                  <a:cubicBezTo>
                    <a:pt x="1574" y="854"/>
                    <a:pt x="1551" y="850"/>
                    <a:pt x="1528" y="846"/>
                  </a:cubicBezTo>
                  <a:cubicBezTo>
                    <a:pt x="1533" y="817"/>
                    <a:pt x="1538" y="791"/>
                    <a:pt x="1544" y="768"/>
                  </a:cubicBezTo>
                  <a:cubicBezTo>
                    <a:pt x="1566" y="772"/>
                    <a:pt x="1589" y="777"/>
                    <a:pt x="1612" y="783"/>
                  </a:cubicBezTo>
                  <a:cubicBezTo>
                    <a:pt x="1607" y="805"/>
                    <a:pt x="1602" y="831"/>
                    <a:pt x="1598" y="859"/>
                  </a:cubicBezTo>
                  <a:moveTo>
                    <a:pt x="1822" y="849"/>
                  </a:moveTo>
                  <a:cubicBezTo>
                    <a:pt x="1802" y="838"/>
                    <a:pt x="1782" y="829"/>
                    <a:pt x="1762" y="820"/>
                  </a:cubicBezTo>
                  <a:cubicBezTo>
                    <a:pt x="1767" y="795"/>
                    <a:pt x="1773" y="776"/>
                    <a:pt x="1775" y="766"/>
                  </a:cubicBezTo>
                  <a:cubicBezTo>
                    <a:pt x="1795" y="779"/>
                    <a:pt x="1814" y="793"/>
                    <a:pt x="1833" y="808"/>
                  </a:cubicBezTo>
                  <a:cubicBezTo>
                    <a:pt x="1831" y="816"/>
                    <a:pt x="1827" y="830"/>
                    <a:pt x="1822" y="849"/>
                  </a:cubicBezTo>
                  <a:moveTo>
                    <a:pt x="1517" y="844"/>
                  </a:moveTo>
                  <a:cubicBezTo>
                    <a:pt x="1493" y="840"/>
                    <a:pt x="1470" y="837"/>
                    <a:pt x="1447" y="833"/>
                  </a:cubicBezTo>
                  <a:cubicBezTo>
                    <a:pt x="1454" y="805"/>
                    <a:pt x="1461" y="779"/>
                    <a:pt x="1468" y="756"/>
                  </a:cubicBezTo>
                  <a:cubicBezTo>
                    <a:pt x="1489" y="759"/>
                    <a:pt x="1511" y="762"/>
                    <a:pt x="1533" y="766"/>
                  </a:cubicBezTo>
                  <a:cubicBezTo>
                    <a:pt x="1527" y="789"/>
                    <a:pt x="1522" y="815"/>
                    <a:pt x="1517" y="844"/>
                  </a:cubicBezTo>
                  <a:moveTo>
                    <a:pt x="1751" y="816"/>
                  </a:moveTo>
                  <a:cubicBezTo>
                    <a:pt x="1733" y="808"/>
                    <a:pt x="1713" y="801"/>
                    <a:pt x="1695" y="795"/>
                  </a:cubicBezTo>
                  <a:cubicBezTo>
                    <a:pt x="1702" y="759"/>
                    <a:pt x="1709" y="735"/>
                    <a:pt x="1711" y="729"/>
                  </a:cubicBezTo>
                  <a:cubicBezTo>
                    <a:pt x="1722" y="734"/>
                    <a:pt x="1733" y="741"/>
                    <a:pt x="1745" y="747"/>
                  </a:cubicBezTo>
                  <a:cubicBezTo>
                    <a:pt x="1745" y="748"/>
                    <a:pt x="1746" y="750"/>
                    <a:pt x="1747" y="751"/>
                  </a:cubicBezTo>
                  <a:cubicBezTo>
                    <a:pt x="1749" y="750"/>
                    <a:pt x="1749" y="750"/>
                    <a:pt x="1749" y="750"/>
                  </a:cubicBezTo>
                  <a:cubicBezTo>
                    <a:pt x="1754" y="753"/>
                    <a:pt x="1760" y="756"/>
                    <a:pt x="1766" y="760"/>
                  </a:cubicBezTo>
                  <a:cubicBezTo>
                    <a:pt x="1763" y="768"/>
                    <a:pt x="1757" y="788"/>
                    <a:pt x="1751" y="816"/>
                  </a:cubicBezTo>
                  <a:moveTo>
                    <a:pt x="1941" y="889"/>
                  </a:moveTo>
                  <a:cubicBezTo>
                    <a:pt x="1911" y="859"/>
                    <a:pt x="1890" y="843"/>
                    <a:pt x="1889" y="842"/>
                  </a:cubicBezTo>
                  <a:cubicBezTo>
                    <a:pt x="1845" y="799"/>
                    <a:pt x="1799" y="765"/>
                    <a:pt x="1752" y="738"/>
                  </a:cubicBezTo>
                  <a:cubicBezTo>
                    <a:pt x="1748" y="731"/>
                    <a:pt x="1743" y="724"/>
                    <a:pt x="1739" y="718"/>
                  </a:cubicBezTo>
                  <a:cubicBezTo>
                    <a:pt x="1753" y="725"/>
                    <a:pt x="1767" y="733"/>
                    <a:pt x="1781" y="742"/>
                  </a:cubicBezTo>
                  <a:cubicBezTo>
                    <a:pt x="1784" y="736"/>
                    <a:pt x="1784" y="736"/>
                    <a:pt x="1784" y="736"/>
                  </a:cubicBezTo>
                  <a:cubicBezTo>
                    <a:pt x="1793" y="748"/>
                    <a:pt x="1802" y="760"/>
                    <a:pt x="1810" y="774"/>
                  </a:cubicBezTo>
                  <a:cubicBezTo>
                    <a:pt x="1812" y="775"/>
                    <a:pt x="1812" y="775"/>
                    <a:pt x="1812" y="775"/>
                  </a:cubicBezTo>
                  <a:cubicBezTo>
                    <a:pt x="1813" y="776"/>
                    <a:pt x="1881" y="819"/>
                    <a:pt x="1948" y="888"/>
                  </a:cubicBezTo>
                  <a:cubicBezTo>
                    <a:pt x="1948" y="888"/>
                    <a:pt x="1948" y="888"/>
                    <a:pt x="1948" y="888"/>
                  </a:cubicBezTo>
                  <a:cubicBezTo>
                    <a:pt x="1945" y="888"/>
                    <a:pt x="1943" y="888"/>
                    <a:pt x="1941" y="889"/>
                  </a:cubicBezTo>
                  <a:moveTo>
                    <a:pt x="1684" y="791"/>
                  </a:moveTo>
                  <a:cubicBezTo>
                    <a:pt x="1664" y="785"/>
                    <a:pt x="1645" y="779"/>
                    <a:pt x="1626" y="774"/>
                  </a:cubicBezTo>
                  <a:cubicBezTo>
                    <a:pt x="1635" y="735"/>
                    <a:pt x="1644" y="709"/>
                    <a:pt x="1647" y="701"/>
                  </a:cubicBezTo>
                  <a:cubicBezTo>
                    <a:pt x="1665" y="707"/>
                    <a:pt x="1682" y="715"/>
                    <a:pt x="1700" y="724"/>
                  </a:cubicBezTo>
                  <a:cubicBezTo>
                    <a:pt x="1699" y="729"/>
                    <a:pt x="1692" y="753"/>
                    <a:pt x="1684" y="791"/>
                  </a:cubicBezTo>
                  <a:moveTo>
                    <a:pt x="1774" y="724"/>
                  </a:moveTo>
                  <a:cubicBezTo>
                    <a:pt x="1757" y="714"/>
                    <a:pt x="1740" y="704"/>
                    <a:pt x="1722" y="696"/>
                  </a:cubicBezTo>
                  <a:cubicBezTo>
                    <a:pt x="1717" y="690"/>
                    <a:pt x="1712" y="684"/>
                    <a:pt x="1707" y="679"/>
                  </a:cubicBezTo>
                  <a:cubicBezTo>
                    <a:pt x="1727" y="689"/>
                    <a:pt x="1746" y="700"/>
                    <a:pt x="1765" y="713"/>
                  </a:cubicBezTo>
                  <a:cubicBezTo>
                    <a:pt x="1765" y="713"/>
                    <a:pt x="1765" y="713"/>
                    <a:pt x="1765" y="713"/>
                  </a:cubicBezTo>
                  <a:cubicBezTo>
                    <a:pt x="1768" y="717"/>
                    <a:pt x="1771" y="721"/>
                    <a:pt x="1774" y="724"/>
                  </a:cubicBezTo>
                  <a:moveTo>
                    <a:pt x="1615" y="771"/>
                  </a:moveTo>
                  <a:cubicBezTo>
                    <a:pt x="1592" y="765"/>
                    <a:pt x="1569" y="760"/>
                    <a:pt x="1547" y="756"/>
                  </a:cubicBezTo>
                  <a:cubicBezTo>
                    <a:pt x="1557" y="714"/>
                    <a:pt x="1567" y="685"/>
                    <a:pt x="1570" y="676"/>
                  </a:cubicBezTo>
                  <a:cubicBezTo>
                    <a:pt x="1592" y="682"/>
                    <a:pt x="1614" y="689"/>
                    <a:pt x="1636" y="697"/>
                  </a:cubicBezTo>
                  <a:cubicBezTo>
                    <a:pt x="1633" y="706"/>
                    <a:pt x="1624" y="732"/>
                    <a:pt x="1615" y="771"/>
                  </a:cubicBezTo>
                  <a:moveTo>
                    <a:pt x="1730" y="726"/>
                  </a:moveTo>
                  <a:cubicBezTo>
                    <a:pt x="1696" y="707"/>
                    <a:pt x="1662" y="692"/>
                    <a:pt x="1628" y="681"/>
                  </a:cubicBezTo>
                  <a:cubicBezTo>
                    <a:pt x="1627" y="677"/>
                    <a:pt x="1626" y="673"/>
                    <a:pt x="1625" y="669"/>
                  </a:cubicBezTo>
                  <a:cubicBezTo>
                    <a:pt x="1655" y="679"/>
                    <a:pt x="1685" y="691"/>
                    <a:pt x="1715" y="706"/>
                  </a:cubicBezTo>
                  <a:cubicBezTo>
                    <a:pt x="1720" y="712"/>
                    <a:pt x="1725" y="719"/>
                    <a:pt x="1730" y="726"/>
                  </a:cubicBezTo>
                  <a:moveTo>
                    <a:pt x="1536" y="754"/>
                  </a:moveTo>
                  <a:cubicBezTo>
                    <a:pt x="1514" y="750"/>
                    <a:pt x="1492" y="747"/>
                    <a:pt x="1472" y="745"/>
                  </a:cubicBezTo>
                  <a:cubicBezTo>
                    <a:pt x="1486" y="699"/>
                    <a:pt x="1500" y="670"/>
                    <a:pt x="1503" y="662"/>
                  </a:cubicBezTo>
                  <a:cubicBezTo>
                    <a:pt x="1522" y="665"/>
                    <a:pt x="1540" y="669"/>
                    <a:pt x="1559" y="673"/>
                  </a:cubicBezTo>
                  <a:cubicBezTo>
                    <a:pt x="1555" y="684"/>
                    <a:pt x="1546" y="713"/>
                    <a:pt x="1536" y="754"/>
                  </a:cubicBezTo>
                  <a:moveTo>
                    <a:pt x="1615" y="677"/>
                  </a:moveTo>
                  <a:cubicBezTo>
                    <a:pt x="1578" y="665"/>
                    <a:pt x="1541" y="656"/>
                    <a:pt x="1506" y="650"/>
                  </a:cubicBezTo>
                  <a:cubicBezTo>
                    <a:pt x="1506" y="647"/>
                    <a:pt x="1506" y="643"/>
                    <a:pt x="1507" y="640"/>
                  </a:cubicBezTo>
                  <a:cubicBezTo>
                    <a:pt x="1541" y="646"/>
                    <a:pt x="1576" y="654"/>
                    <a:pt x="1612" y="665"/>
                  </a:cubicBezTo>
                  <a:cubicBezTo>
                    <a:pt x="1613" y="669"/>
                    <a:pt x="1614" y="673"/>
                    <a:pt x="1615" y="677"/>
                  </a:cubicBezTo>
                  <a:moveTo>
                    <a:pt x="1696" y="684"/>
                  </a:moveTo>
                  <a:cubicBezTo>
                    <a:pt x="1671" y="673"/>
                    <a:pt x="1645" y="663"/>
                    <a:pt x="1620" y="655"/>
                  </a:cubicBezTo>
                  <a:cubicBezTo>
                    <a:pt x="1618" y="650"/>
                    <a:pt x="1615" y="644"/>
                    <a:pt x="1612" y="639"/>
                  </a:cubicBezTo>
                  <a:cubicBezTo>
                    <a:pt x="1634" y="646"/>
                    <a:pt x="1656" y="655"/>
                    <a:pt x="1677" y="664"/>
                  </a:cubicBezTo>
                  <a:cubicBezTo>
                    <a:pt x="1684" y="670"/>
                    <a:pt x="1690" y="677"/>
                    <a:pt x="1696" y="684"/>
                  </a:cubicBezTo>
                  <a:moveTo>
                    <a:pt x="1606" y="651"/>
                  </a:moveTo>
                  <a:cubicBezTo>
                    <a:pt x="1573" y="641"/>
                    <a:pt x="1541" y="634"/>
                    <a:pt x="1509" y="629"/>
                  </a:cubicBezTo>
                  <a:cubicBezTo>
                    <a:pt x="1511" y="624"/>
                    <a:pt x="1513" y="619"/>
                    <a:pt x="1514" y="615"/>
                  </a:cubicBezTo>
                  <a:cubicBezTo>
                    <a:pt x="1541" y="620"/>
                    <a:pt x="1568" y="626"/>
                    <a:pt x="1596" y="634"/>
                  </a:cubicBezTo>
                  <a:cubicBezTo>
                    <a:pt x="1600" y="640"/>
                    <a:pt x="1603" y="645"/>
                    <a:pt x="1606" y="651"/>
                  </a:cubicBezTo>
                  <a:moveTo>
                    <a:pt x="1498" y="627"/>
                  </a:moveTo>
                  <a:cubicBezTo>
                    <a:pt x="1469" y="622"/>
                    <a:pt x="1441" y="619"/>
                    <a:pt x="1415" y="617"/>
                  </a:cubicBezTo>
                  <a:cubicBezTo>
                    <a:pt x="1421" y="612"/>
                    <a:pt x="1427" y="608"/>
                    <a:pt x="1433" y="604"/>
                  </a:cubicBezTo>
                  <a:cubicBezTo>
                    <a:pt x="1455" y="606"/>
                    <a:pt x="1478" y="609"/>
                    <a:pt x="1502" y="613"/>
                  </a:cubicBezTo>
                  <a:cubicBezTo>
                    <a:pt x="1501" y="617"/>
                    <a:pt x="1499" y="622"/>
                    <a:pt x="1498" y="627"/>
                  </a:cubicBezTo>
                  <a:moveTo>
                    <a:pt x="1734" y="680"/>
                  </a:moveTo>
                  <a:cubicBezTo>
                    <a:pt x="1717" y="670"/>
                    <a:pt x="1700" y="662"/>
                    <a:pt x="1683" y="654"/>
                  </a:cubicBezTo>
                  <a:cubicBezTo>
                    <a:pt x="1656" y="628"/>
                    <a:pt x="1628" y="607"/>
                    <a:pt x="1605" y="593"/>
                  </a:cubicBezTo>
                  <a:cubicBezTo>
                    <a:pt x="1648" y="611"/>
                    <a:pt x="1692" y="639"/>
                    <a:pt x="1734" y="680"/>
                  </a:cubicBezTo>
                  <a:moveTo>
                    <a:pt x="1650" y="640"/>
                  </a:moveTo>
                  <a:cubicBezTo>
                    <a:pt x="1635" y="634"/>
                    <a:pt x="1619" y="629"/>
                    <a:pt x="1603" y="624"/>
                  </a:cubicBezTo>
                  <a:cubicBezTo>
                    <a:pt x="1593" y="610"/>
                    <a:pt x="1583" y="598"/>
                    <a:pt x="1573" y="589"/>
                  </a:cubicBezTo>
                  <a:cubicBezTo>
                    <a:pt x="1594" y="599"/>
                    <a:pt x="1621" y="616"/>
                    <a:pt x="1650" y="640"/>
                  </a:cubicBezTo>
                  <a:moveTo>
                    <a:pt x="1585" y="619"/>
                  </a:moveTo>
                  <a:cubicBezTo>
                    <a:pt x="1563" y="613"/>
                    <a:pt x="1541" y="608"/>
                    <a:pt x="1520" y="604"/>
                  </a:cubicBezTo>
                  <a:cubicBezTo>
                    <a:pt x="1529" y="590"/>
                    <a:pt x="1538" y="581"/>
                    <a:pt x="1543" y="578"/>
                  </a:cubicBezTo>
                  <a:cubicBezTo>
                    <a:pt x="1550" y="583"/>
                    <a:pt x="1568" y="597"/>
                    <a:pt x="1585" y="619"/>
                  </a:cubicBezTo>
                  <a:moveTo>
                    <a:pt x="1508" y="601"/>
                  </a:moveTo>
                  <a:cubicBezTo>
                    <a:pt x="1488" y="598"/>
                    <a:pt x="1470" y="596"/>
                    <a:pt x="1452" y="594"/>
                  </a:cubicBezTo>
                  <a:cubicBezTo>
                    <a:pt x="1480" y="581"/>
                    <a:pt x="1509" y="576"/>
                    <a:pt x="1527" y="575"/>
                  </a:cubicBezTo>
                  <a:cubicBezTo>
                    <a:pt x="1521" y="581"/>
                    <a:pt x="1514" y="590"/>
                    <a:pt x="1508" y="601"/>
                  </a:cubicBezTo>
                  <a:moveTo>
                    <a:pt x="1459" y="552"/>
                  </a:moveTo>
                  <a:cubicBezTo>
                    <a:pt x="1437" y="552"/>
                    <a:pt x="1415" y="554"/>
                    <a:pt x="1395" y="556"/>
                  </a:cubicBezTo>
                  <a:cubicBezTo>
                    <a:pt x="1395" y="568"/>
                    <a:pt x="1395" y="568"/>
                    <a:pt x="1395" y="568"/>
                  </a:cubicBezTo>
                  <a:cubicBezTo>
                    <a:pt x="1407" y="567"/>
                    <a:pt x="1420" y="565"/>
                    <a:pt x="1432" y="565"/>
                  </a:cubicBezTo>
                  <a:cubicBezTo>
                    <a:pt x="1421" y="567"/>
                    <a:pt x="1408" y="569"/>
                    <a:pt x="1395" y="573"/>
                  </a:cubicBezTo>
                  <a:cubicBezTo>
                    <a:pt x="1395" y="585"/>
                    <a:pt x="1395" y="585"/>
                    <a:pt x="1395" y="585"/>
                  </a:cubicBezTo>
                  <a:cubicBezTo>
                    <a:pt x="1432" y="576"/>
                    <a:pt x="1465" y="572"/>
                    <a:pt x="1486" y="569"/>
                  </a:cubicBezTo>
                  <a:cubicBezTo>
                    <a:pt x="1469" y="574"/>
                    <a:pt x="1449" y="581"/>
                    <a:pt x="1430" y="592"/>
                  </a:cubicBezTo>
                  <a:cubicBezTo>
                    <a:pt x="1418" y="591"/>
                    <a:pt x="1406" y="590"/>
                    <a:pt x="1395" y="589"/>
                  </a:cubicBezTo>
                  <a:cubicBezTo>
                    <a:pt x="1395" y="601"/>
                    <a:pt x="1395" y="601"/>
                    <a:pt x="1395" y="601"/>
                  </a:cubicBezTo>
                  <a:cubicBezTo>
                    <a:pt x="1402" y="602"/>
                    <a:pt x="1408" y="602"/>
                    <a:pt x="1414" y="602"/>
                  </a:cubicBezTo>
                  <a:cubicBezTo>
                    <a:pt x="1409" y="607"/>
                    <a:pt x="1404" y="611"/>
                    <a:pt x="1399" y="616"/>
                  </a:cubicBezTo>
                  <a:cubicBezTo>
                    <a:pt x="1398" y="616"/>
                    <a:pt x="1397" y="616"/>
                    <a:pt x="1395" y="616"/>
                  </a:cubicBezTo>
                  <a:cubicBezTo>
                    <a:pt x="1395" y="638"/>
                    <a:pt x="1395" y="638"/>
                    <a:pt x="1395" y="638"/>
                  </a:cubicBezTo>
                  <a:cubicBezTo>
                    <a:pt x="1398" y="635"/>
                    <a:pt x="1401" y="631"/>
                    <a:pt x="1404" y="628"/>
                  </a:cubicBezTo>
                  <a:cubicBezTo>
                    <a:pt x="1432" y="630"/>
                    <a:pt x="1463" y="633"/>
                    <a:pt x="1495" y="638"/>
                  </a:cubicBezTo>
                  <a:cubicBezTo>
                    <a:pt x="1495" y="642"/>
                    <a:pt x="1494" y="645"/>
                    <a:pt x="1494" y="648"/>
                  </a:cubicBezTo>
                  <a:cubicBezTo>
                    <a:pt x="1459" y="643"/>
                    <a:pt x="1426" y="640"/>
                    <a:pt x="1395" y="639"/>
                  </a:cubicBezTo>
                  <a:cubicBezTo>
                    <a:pt x="1395" y="651"/>
                    <a:pt x="1395" y="651"/>
                    <a:pt x="1395" y="651"/>
                  </a:cubicBezTo>
                  <a:cubicBezTo>
                    <a:pt x="1399" y="651"/>
                    <a:pt x="1402" y="651"/>
                    <a:pt x="1406" y="652"/>
                  </a:cubicBezTo>
                  <a:cubicBezTo>
                    <a:pt x="1403" y="656"/>
                    <a:pt x="1400" y="663"/>
                    <a:pt x="1395" y="673"/>
                  </a:cubicBezTo>
                  <a:cubicBezTo>
                    <a:pt x="1395" y="701"/>
                    <a:pt x="1395" y="701"/>
                    <a:pt x="1395" y="701"/>
                  </a:cubicBezTo>
                  <a:cubicBezTo>
                    <a:pt x="1408" y="671"/>
                    <a:pt x="1418" y="653"/>
                    <a:pt x="1418" y="652"/>
                  </a:cubicBezTo>
                  <a:cubicBezTo>
                    <a:pt x="1442" y="654"/>
                    <a:pt x="1466" y="656"/>
                    <a:pt x="1492" y="660"/>
                  </a:cubicBezTo>
                  <a:cubicBezTo>
                    <a:pt x="1486" y="672"/>
                    <a:pt x="1474" y="701"/>
                    <a:pt x="1460" y="743"/>
                  </a:cubicBezTo>
                  <a:cubicBezTo>
                    <a:pt x="1438" y="741"/>
                    <a:pt x="1416" y="739"/>
                    <a:pt x="1395" y="738"/>
                  </a:cubicBezTo>
                  <a:cubicBezTo>
                    <a:pt x="1395" y="750"/>
                    <a:pt x="1395" y="750"/>
                    <a:pt x="1395" y="750"/>
                  </a:cubicBezTo>
                  <a:cubicBezTo>
                    <a:pt x="1415" y="751"/>
                    <a:pt x="1435" y="753"/>
                    <a:pt x="1457" y="755"/>
                  </a:cubicBezTo>
                  <a:cubicBezTo>
                    <a:pt x="1450" y="778"/>
                    <a:pt x="1443" y="803"/>
                    <a:pt x="1436" y="832"/>
                  </a:cubicBezTo>
                  <a:cubicBezTo>
                    <a:pt x="1422" y="830"/>
                    <a:pt x="1409" y="828"/>
                    <a:pt x="1395" y="826"/>
                  </a:cubicBezTo>
                  <a:cubicBezTo>
                    <a:pt x="1395" y="839"/>
                    <a:pt x="1395" y="839"/>
                    <a:pt x="1395" y="839"/>
                  </a:cubicBezTo>
                  <a:cubicBezTo>
                    <a:pt x="1408" y="840"/>
                    <a:pt x="1421" y="842"/>
                    <a:pt x="1434" y="844"/>
                  </a:cubicBezTo>
                  <a:cubicBezTo>
                    <a:pt x="1427" y="873"/>
                    <a:pt x="1422" y="904"/>
                    <a:pt x="1418" y="938"/>
                  </a:cubicBezTo>
                  <a:cubicBezTo>
                    <a:pt x="1410" y="937"/>
                    <a:pt x="1403" y="936"/>
                    <a:pt x="1395" y="935"/>
                  </a:cubicBezTo>
                  <a:cubicBezTo>
                    <a:pt x="1395" y="948"/>
                    <a:pt x="1395" y="948"/>
                    <a:pt x="1395" y="948"/>
                  </a:cubicBezTo>
                  <a:cubicBezTo>
                    <a:pt x="1402" y="948"/>
                    <a:pt x="1409" y="949"/>
                    <a:pt x="1417" y="950"/>
                  </a:cubicBezTo>
                  <a:cubicBezTo>
                    <a:pt x="1415" y="964"/>
                    <a:pt x="1414" y="978"/>
                    <a:pt x="1413" y="993"/>
                  </a:cubicBezTo>
                  <a:cubicBezTo>
                    <a:pt x="1425" y="993"/>
                    <a:pt x="1425" y="993"/>
                    <a:pt x="1425" y="993"/>
                  </a:cubicBezTo>
                  <a:cubicBezTo>
                    <a:pt x="1425" y="979"/>
                    <a:pt x="1426" y="965"/>
                    <a:pt x="1428" y="951"/>
                  </a:cubicBezTo>
                  <a:cubicBezTo>
                    <a:pt x="1453" y="954"/>
                    <a:pt x="1478" y="957"/>
                    <a:pt x="1505" y="960"/>
                  </a:cubicBezTo>
                  <a:cubicBezTo>
                    <a:pt x="1504" y="971"/>
                    <a:pt x="1504" y="982"/>
                    <a:pt x="1504" y="993"/>
                  </a:cubicBezTo>
                  <a:cubicBezTo>
                    <a:pt x="1515" y="993"/>
                    <a:pt x="1515" y="993"/>
                    <a:pt x="1515" y="993"/>
                  </a:cubicBezTo>
                  <a:cubicBezTo>
                    <a:pt x="1515" y="982"/>
                    <a:pt x="1516" y="972"/>
                    <a:pt x="1516" y="961"/>
                  </a:cubicBezTo>
                  <a:cubicBezTo>
                    <a:pt x="1539" y="964"/>
                    <a:pt x="1563" y="967"/>
                    <a:pt x="1587" y="970"/>
                  </a:cubicBezTo>
                  <a:cubicBezTo>
                    <a:pt x="1587" y="978"/>
                    <a:pt x="1586" y="985"/>
                    <a:pt x="1586" y="993"/>
                  </a:cubicBezTo>
                  <a:cubicBezTo>
                    <a:pt x="1597" y="993"/>
                    <a:pt x="1597" y="993"/>
                    <a:pt x="1597" y="993"/>
                  </a:cubicBezTo>
                  <a:cubicBezTo>
                    <a:pt x="1597" y="986"/>
                    <a:pt x="1598" y="979"/>
                    <a:pt x="1598" y="972"/>
                  </a:cubicBezTo>
                  <a:cubicBezTo>
                    <a:pt x="1620" y="974"/>
                    <a:pt x="1642" y="977"/>
                    <a:pt x="1664" y="980"/>
                  </a:cubicBezTo>
                  <a:cubicBezTo>
                    <a:pt x="1664" y="982"/>
                    <a:pt x="1664" y="984"/>
                    <a:pt x="1664" y="985"/>
                  </a:cubicBezTo>
                  <a:cubicBezTo>
                    <a:pt x="1664" y="988"/>
                    <a:pt x="1664" y="990"/>
                    <a:pt x="1664" y="993"/>
                  </a:cubicBezTo>
                  <a:cubicBezTo>
                    <a:pt x="1675" y="993"/>
                    <a:pt x="1675" y="993"/>
                    <a:pt x="1675" y="993"/>
                  </a:cubicBezTo>
                  <a:cubicBezTo>
                    <a:pt x="1675" y="990"/>
                    <a:pt x="1675" y="987"/>
                    <a:pt x="1675" y="984"/>
                  </a:cubicBezTo>
                  <a:cubicBezTo>
                    <a:pt x="1675" y="984"/>
                    <a:pt x="1675" y="983"/>
                    <a:pt x="1675" y="982"/>
                  </a:cubicBezTo>
                  <a:cubicBezTo>
                    <a:pt x="1694" y="985"/>
                    <a:pt x="1713" y="987"/>
                    <a:pt x="1733" y="990"/>
                  </a:cubicBezTo>
                  <a:cubicBezTo>
                    <a:pt x="1733" y="990"/>
                    <a:pt x="1733" y="991"/>
                    <a:pt x="1733" y="991"/>
                  </a:cubicBezTo>
                  <a:cubicBezTo>
                    <a:pt x="1733" y="992"/>
                    <a:pt x="1733" y="992"/>
                    <a:pt x="1733" y="993"/>
                  </a:cubicBezTo>
                  <a:cubicBezTo>
                    <a:pt x="1744" y="993"/>
                    <a:pt x="1744" y="993"/>
                    <a:pt x="1744" y="993"/>
                  </a:cubicBezTo>
                  <a:cubicBezTo>
                    <a:pt x="1744" y="993"/>
                    <a:pt x="1744" y="992"/>
                    <a:pt x="1744" y="992"/>
                  </a:cubicBezTo>
                  <a:cubicBezTo>
                    <a:pt x="1747" y="992"/>
                    <a:pt x="1750" y="993"/>
                    <a:pt x="1753" y="993"/>
                  </a:cubicBezTo>
                  <a:cubicBezTo>
                    <a:pt x="1832" y="993"/>
                    <a:pt x="1832" y="993"/>
                    <a:pt x="1832" y="993"/>
                  </a:cubicBezTo>
                  <a:cubicBezTo>
                    <a:pt x="1826" y="992"/>
                    <a:pt x="1819" y="991"/>
                    <a:pt x="1813" y="990"/>
                  </a:cubicBezTo>
                  <a:cubicBezTo>
                    <a:pt x="1814" y="969"/>
                    <a:pt x="1816" y="948"/>
                    <a:pt x="1818" y="929"/>
                  </a:cubicBezTo>
                  <a:cubicBezTo>
                    <a:pt x="1843" y="937"/>
                    <a:pt x="1867" y="945"/>
                    <a:pt x="1890" y="955"/>
                  </a:cubicBezTo>
                  <a:cubicBezTo>
                    <a:pt x="1888" y="966"/>
                    <a:pt x="1886" y="979"/>
                    <a:pt x="1885" y="993"/>
                  </a:cubicBezTo>
                  <a:cubicBezTo>
                    <a:pt x="1896" y="993"/>
                    <a:pt x="1896" y="993"/>
                    <a:pt x="1896" y="993"/>
                  </a:cubicBezTo>
                  <a:cubicBezTo>
                    <a:pt x="1897" y="981"/>
                    <a:pt x="1899" y="969"/>
                    <a:pt x="1901" y="959"/>
                  </a:cubicBezTo>
                  <a:cubicBezTo>
                    <a:pt x="1907" y="961"/>
                    <a:pt x="1913" y="963"/>
                    <a:pt x="1918" y="966"/>
                  </a:cubicBezTo>
                  <a:cubicBezTo>
                    <a:pt x="1920" y="966"/>
                    <a:pt x="1920" y="966"/>
                    <a:pt x="1920" y="966"/>
                  </a:cubicBezTo>
                  <a:cubicBezTo>
                    <a:pt x="1920" y="966"/>
                    <a:pt x="1935" y="968"/>
                    <a:pt x="1959" y="982"/>
                  </a:cubicBezTo>
                  <a:cubicBezTo>
                    <a:pt x="1959" y="985"/>
                    <a:pt x="1959" y="989"/>
                    <a:pt x="1959" y="993"/>
                  </a:cubicBezTo>
                  <a:cubicBezTo>
                    <a:pt x="1970" y="993"/>
                    <a:pt x="1970" y="993"/>
                    <a:pt x="1970" y="993"/>
                  </a:cubicBezTo>
                  <a:cubicBezTo>
                    <a:pt x="1970" y="991"/>
                    <a:pt x="1970" y="990"/>
                    <a:pt x="1970" y="988"/>
                  </a:cubicBezTo>
                  <a:cubicBezTo>
                    <a:pt x="1973" y="990"/>
                    <a:pt x="1975" y="991"/>
                    <a:pt x="1977" y="993"/>
                  </a:cubicBezTo>
                  <a:cubicBezTo>
                    <a:pt x="1997" y="993"/>
                    <a:pt x="1997" y="993"/>
                    <a:pt x="1997" y="993"/>
                  </a:cubicBezTo>
                  <a:cubicBezTo>
                    <a:pt x="1988" y="986"/>
                    <a:pt x="1979" y="980"/>
                    <a:pt x="1971" y="975"/>
                  </a:cubicBezTo>
                  <a:cubicBezTo>
                    <a:pt x="1972" y="969"/>
                    <a:pt x="1973" y="963"/>
                    <a:pt x="1975" y="958"/>
                  </a:cubicBezTo>
                  <a:cubicBezTo>
                    <a:pt x="1985" y="968"/>
                    <a:pt x="1996" y="980"/>
                    <a:pt x="2007" y="993"/>
                  </a:cubicBezTo>
                  <a:cubicBezTo>
                    <a:pt x="2026" y="993"/>
                    <a:pt x="2026" y="993"/>
                    <a:pt x="2026" y="993"/>
                  </a:cubicBezTo>
                  <a:cubicBezTo>
                    <a:pt x="2013" y="973"/>
                    <a:pt x="2000" y="955"/>
                    <a:pt x="1986" y="939"/>
                  </a:cubicBezTo>
                  <a:cubicBezTo>
                    <a:pt x="1987" y="939"/>
                    <a:pt x="1988" y="938"/>
                    <a:pt x="1989" y="938"/>
                  </a:cubicBezTo>
                  <a:cubicBezTo>
                    <a:pt x="1989" y="938"/>
                    <a:pt x="1990" y="938"/>
                    <a:pt x="1990" y="938"/>
                  </a:cubicBezTo>
                  <a:cubicBezTo>
                    <a:pt x="1991" y="938"/>
                    <a:pt x="1991" y="938"/>
                    <a:pt x="1992" y="938"/>
                  </a:cubicBezTo>
                  <a:cubicBezTo>
                    <a:pt x="2006" y="955"/>
                    <a:pt x="2019" y="974"/>
                    <a:pt x="2030" y="993"/>
                  </a:cubicBezTo>
                  <a:cubicBezTo>
                    <a:pt x="2049" y="993"/>
                    <a:pt x="2049" y="993"/>
                    <a:pt x="2049" y="993"/>
                  </a:cubicBezTo>
                  <a:cubicBezTo>
                    <a:pt x="2047" y="989"/>
                    <a:pt x="2045" y="984"/>
                    <a:pt x="2043" y="980"/>
                  </a:cubicBezTo>
                  <a:cubicBezTo>
                    <a:pt x="2043" y="979"/>
                    <a:pt x="2042" y="979"/>
                    <a:pt x="2042" y="978"/>
                  </a:cubicBezTo>
                  <a:cubicBezTo>
                    <a:pt x="2040" y="975"/>
                    <a:pt x="2039" y="973"/>
                    <a:pt x="2038" y="970"/>
                  </a:cubicBezTo>
                  <a:cubicBezTo>
                    <a:pt x="2017" y="931"/>
                    <a:pt x="1993" y="904"/>
                    <a:pt x="1969" y="893"/>
                  </a:cubicBezTo>
                  <a:cubicBezTo>
                    <a:pt x="1959" y="882"/>
                    <a:pt x="1948" y="871"/>
                    <a:pt x="1938" y="861"/>
                  </a:cubicBezTo>
                  <a:cubicBezTo>
                    <a:pt x="1881" y="806"/>
                    <a:pt x="1827" y="771"/>
                    <a:pt x="1819" y="766"/>
                  </a:cubicBezTo>
                  <a:cubicBezTo>
                    <a:pt x="1734" y="638"/>
                    <a:pt x="1635" y="581"/>
                    <a:pt x="1543" y="561"/>
                  </a:cubicBezTo>
                  <a:cubicBezTo>
                    <a:pt x="1543" y="561"/>
                    <a:pt x="1543" y="561"/>
                    <a:pt x="1543" y="561"/>
                  </a:cubicBezTo>
                  <a:cubicBezTo>
                    <a:pt x="1546" y="561"/>
                    <a:pt x="1546" y="561"/>
                    <a:pt x="1546" y="561"/>
                  </a:cubicBezTo>
                  <a:cubicBezTo>
                    <a:pt x="1535" y="559"/>
                    <a:pt x="1528" y="557"/>
                    <a:pt x="1518" y="556"/>
                  </a:cubicBezTo>
                  <a:cubicBezTo>
                    <a:pt x="1518" y="555"/>
                    <a:pt x="1518" y="555"/>
                    <a:pt x="1518" y="555"/>
                  </a:cubicBezTo>
                  <a:cubicBezTo>
                    <a:pt x="1518" y="555"/>
                    <a:pt x="1517" y="555"/>
                    <a:pt x="1516" y="555"/>
                  </a:cubicBezTo>
                  <a:cubicBezTo>
                    <a:pt x="1515" y="555"/>
                    <a:pt x="1513" y="555"/>
                    <a:pt x="1513" y="555"/>
                  </a:cubicBezTo>
                  <a:cubicBezTo>
                    <a:pt x="1494" y="553"/>
                    <a:pt x="1476" y="552"/>
                    <a:pt x="1459" y="552"/>
                  </a:cubicBezTo>
                  <a:moveTo>
                    <a:pt x="652" y="973"/>
                  </a:moveTo>
                  <a:cubicBezTo>
                    <a:pt x="650" y="953"/>
                    <a:pt x="647" y="933"/>
                    <a:pt x="645" y="912"/>
                  </a:cubicBezTo>
                  <a:cubicBezTo>
                    <a:pt x="649" y="911"/>
                    <a:pt x="653" y="909"/>
                    <a:pt x="658" y="907"/>
                  </a:cubicBezTo>
                  <a:cubicBezTo>
                    <a:pt x="659" y="928"/>
                    <a:pt x="660" y="949"/>
                    <a:pt x="662" y="970"/>
                  </a:cubicBezTo>
                  <a:cubicBezTo>
                    <a:pt x="659" y="971"/>
                    <a:pt x="656" y="972"/>
                    <a:pt x="652" y="973"/>
                  </a:cubicBezTo>
                  <a:moveTo>
                    <a:pt x="673" y="965"/>
                  </a:moveTo>
                  <a:cubicBezTo>
                    <a:pt x="671" y="945"/>
                    <a:pt x="670" y="924"/>
                    <a:pt x="669" y="903"/>
                  </a:cubicBezTo>
                  <a:cubicBezTo>
                    <a:pt x="671" y="902"/>
                    <a:pt x="674" y="901"/>
                    <a:pt x="676" y="900"/>
                  </a:cubicBezTo>
                  <a:cubicBezTo>
                    <a:pt x="678" y="920"/>
                    <a:pt x="681" y="940"/>
                    <a:pt x="684" y="961"/>
                  </a:cubicBezTo>
                  <a:cubicBezTo>
                    <a:pt x="680" y="962"/>
                    <a:pt x="677" y="964"/>
                    <a:pt x="673" y="965"/>
                  </a:cubicBezTo>
                  <a:moveTo>
                    <a:pt x="282" y="988"/>
                  </a:moveTo>
                  <a:cubicBezTo>
                    <a:pt x="245" y="982"/>
                    <a:pt x="207" y="973"/>
                    <a:pt x="167" y="960"/>
                  </a:cubicBezTo>
                  <a:cubicBezTo>
                    <a:pt x="166" y="939"/>
                    <a:pt x="165" y="918"/>
                    <a:pt x="165" y="897"/>
                  </a:cubicBezTo>
                  <a:cubicBezTo>
                    <a:pt x="205" y="911"/>
                    <a:pt x="243" y="921"/>
                    <a:pt x="280" y="928"/>
                  </a:cubicBezTo>
                  <a:cubicBezTo>
                    <a:pt x="280" y="944"/>
                    <a:pt x="281" y="959"/>
                    <a:pt x="281" y="973"/>
                  </a:cubicBezTo>
                  <a:cubicBezTo>
                    <a:pt x="281" y="978"/>
                    <a:pt x="282" y="983"/>
                    <a:pt x="282" y="988"/>
                  </a:cubicBezTo>
                  <a:moveTo>
                    <a:pt x="444" y="875"/>
                  </a:moveTo>
                  <a:cubicBezTo>
                    <a:pt x="466" y="875"/>
                    <a:pt x="487" y="874"/>
                    <a:pt x="508" y="873"/>
                  </a:cubicBezTo>
                  <a:cubicBezTo>
                    <a:pt x="514" y="873"/>
                    <a:pt x="521" y="872"/>
                    <a:pt x="528" y="871"/>
                  </a:cubicBezTo>
                  <a:cubicBezTo>
                    <a:pt x="527" y="891"/>
                    <a:pt x="527" y="911"/>
                    <a:pt x="527" y="930"/>
                  </a:cubicBezTo>
                  <a:cubicBezTo>
                    <a:pt x="527" y="930"/>
                    <a:pt x="527" y="931"/>
                    <a:pt x="527" y="932"/>
                  </a:cubicBezTo>
                  <a:cubicBezTo>
                    <a:pt x="526" y="932"/>
                    <a:pt x="526" y="932"/>
                    <a:pt x="526" y="932"/>
                  </a:cubicBezTo>
                  <a:cubicBezTo>
                    <a:pt x="505" y="933"/>
                    <a:pt x="483" y="933"/>
                    <a:pt x="462" y="933"/>
                  </a:cubicBezTo>
                  <a:cubicBezTo>
                    <a:pt x="446" y="933"/>
                    <a:pt x="431" y="933"/>
                    <a:pt x="415" y="932"/>
                  </a:cubicBezTo>
                  <a:cubicBezTo>
                    <a:pt x="415" y="931"/>
                    <a:pt x="415" y="929"/>
                    <a:pt x="415" y="928"/>
                  </a:cubicBezTo>
                  <a:cubicBezTo>
                    <a:pt x="415" y="911"/>
                    <a:pt x="416" y="893"/>
                    <a:pt x="416" y="874"/>
                  </a:cubicBezTo>
                  <a:cubicBezTo>
                    <a:pt x="426" y="875"/>
                    <a:pt x="435" y="875"/>
                    <a:pt x="444" y="875"/>
                  </a:cubicBezTo>
                  <a:moveTo>
                    <a:pt x="404" y="932"/>
                  </a:moveTo>
                  <a:cubicBezTo>
                    <a:pt x="368" y="930"/>
                    <a:pt x="331" y="926"/>
                    <a:pt x="291" y="918"/>
                  </a:cubicBezTo>
                  <a:cubicBezTo>
                    <a:pt x="291" y="910"/>
                    <a:pt x="291" y="901"/>
                    <a:pt x="291" y="892"/>
                  </a:cubicBezTo>
                  <a:cubicBezTo>
                    <a:pt x="291" y="882"/>
                    <a:pt x="291" y="871"/>
                    <a:pt x="291" y="861"/>
                  </a:cubicBezTo>
                  <a:cubicBezTo>
                    <a:pt x="331" y="869"/>
                    <a:pt x="369" y="872"/>
                    <a:pt x="405" y="874"/>
                  </a:cubicBezTo>
                  <a:cubicBezTo>
                    <a:pt x="404" y="892"/>
                    <a:pt x="404" y="910"/>
                    <a:pt x="404" y="927"/>
                  </a:cubicBezTo>
                  <a:cubicBezTo>
                    <a:pt x="404" y="929"/>
                    <a:pt x="404" y="930"/>
                    <a:pt x="404" y="932"/>
                  </a:cubicBezTo>
                  <a:moveTo>
                    <a:pt x="538" y="931"/>
                  </a:moveTo>
                  <a:cubicBezTo>
                    <a:pt x="538" y="910"/>
                    <a:pt x="538" y="890"/>
                    <a:pt x="539" y="869"/>
                  </a:cubicBezTo>
                  <a:cubicBezTo>
                    <a:pt x="565" y="864"/>
                    <a:pt x="593" y="855"/>
                    <a:pt x="626" y="843"/>
                  </a:cubicBezTo>
                  <a:cubicBezTo>
                    <a:pt x="627" y="858"/>
                    <a:pt x="627" y="872"/>
                    <a:pt x="629" y="884"/>
                  </a:cubicBezTo>
                  <a:cubicBezTo>
                    <a:pt x="630" y="893"/>
                    <a:pt x="630" y="893"/>
                    <a:pt x="630" y="893"/>
                  </a:cubicBezTo>
                  <a:cubicBezTo>
                    <a:pt x="631" y="897"/>
                    <a:pt x="632" y="900"/>
                    <a:pt x="632" y="904"/>
                  </a:cubicBezTo>
                  <a:cubicBezTo>
                    <a:pt x="597" y="917"/>
                    <a:pt x="564" y="927"/>
                    <a:pt x="538" y="931"/>
                  </a:cubicBezTo>
                  <a:moveTo>
                    <a:pt x="156" y="957"/>
                  </a:moveTo>
                  <a:cubicBezTo>
                    <a:pt x="117" y="944"/>
                    <a:pt x="78" y="929"/>
                    <a:pt x="36" y="910"/>
                  </a:cubicBezTo>
                  <a:cubicBezTo>
                    <a:pt x="35" y="886"/>
                    <a:pt x="34" y="863"/>
                    <a:pt x="33" y="841"/>
                  </a:cubicBezTo>
                  <a:cubicBezTo>
                    <a:pt x="75" y="862"/>
                    <a:pt x="115" y="879"/>
                    <a:pt x="153" y="893"/>
                  </a:cubicBezTo>
                  <a:cubicBezTo>
                    <a:pt x="154" y="914"/>
                    <a:pt x="155" y="936"/>
                    <a:pt x="156" y="957"/>
                  </a:cubicBezTo>
                  <a:moveTo>
                    <a:pt x="648" y="900"/>
                  </a:moveTo>
                  <a:cubicBezTo>
                    <a:pt x="648" y="899"/>
                    <a:pt x="648" y="899"/>
                    <a:pt x="648" y="899"/>
                  </a:cubicBezTo>
                  <a:cubicBezTo>
                    <a:pt x="648" y="896"/>
                    <a:pt x="651" y="893"/>
                    <a:pt x="651" y="890"/>
                  </a:cubicBezTo>
                  <a:cubicBezTo>
                    <a:pt x="651" y="890"/>
                    <a:pt x="651" y="890"/>
                    <a:pt x="651" y="889"/>
                  </a:cubicBezTo>
                  <a:cubicBezTo>
                    <a:pt x="650" y="881"/>
                    <a:pt x="650" y="881"/>
                    <a:pt x="650" y="881"/>
                  </a:cubicBezTo>
                  <a:cubicBezTo>
                    <a:pt x="648" y="868"/>
                    <a:pt x="642" y="854"/>
                    <a:pt x="642" y="838"/>
                  </a:cubicBezTo>
                  <a:cubicBezTo>
                    <a:pt x="648" y="836"/>
                    <a:pt x="652" y="834"/>
                    <a:pt x="658" y="831"/>
                  </a:cubicBezTo>
                  <a:cubicBezTo>
                    <a:pt x="658" y="848"/>
                    <a:pt x="657" y="866"/>
                    <a:pt x="657" y="883"/>
                  </a:cubicBezTo>
                  <a:cubicBezTo>
                    <a:pt x="657" y="887"/>
                    <a:pt x="657" y="891"/>
                    <a:pt x="657" y="895"/>
                  </a:cubicBezTo>
                  <a:cubicBezTo>
                    <a:pt x="652" y="897"/>
                    <a:pt x="652" y="898"/>
                    <a:pt x="648" y="900"/>
                  </a:cubicBezTo>
                  <a:moveTo>
                    <a:pt x="668" y="891"/>
                  </a:moveTo>
                  <a:cubicBezTo>
                    <a:pt x="667" y="873"/>
                    <a:pt x="667" y="855"/>
                    <a:pt x="667" y="838"/>
                  </a:cubicBezTo>
                  <a:cubicBezTo>
                    <a:pt x="667" y="834"/>
                    <a:pt x="667" y="831"/>
                    <a:pt x="667" y="827"/>
                  </a:cubicBezTo>
                  <a:cubicBezTo>
                    <a:pt x="669" y="826"/>
                    <a:pt x="671" y="826"/>
                    <a:pt x="672" y="825"/>
                  </a:cubicBezTo>
                  <a:cubicBezTo>
                    <a:pt x="673" y="845"/>
                    <a:pt x="674" y="866"/>
                    <a:pt x="675" y="888"/>
                  </a:cubicBezTo>
                  <a:cubicBezTo>
                    <a:pt x="673" y="889"/>
                    <a:pt x="670" y="890"/>
                    <a:pt x="668" y="891"/>
                  </a:cubicBezTo>
                  <a:moveTo>
                    <a:pt x="280" y="916"/>
                  </a:moveTo>
                  <a:cubicBezTo>
                    <a:pt x="243" y="909"/>
                    <a:pt x="205" y="898"/>
                    <a:pt x="164" y="884"/>
                  </a:cubicBezTo>
                  <a:cubicBezTo>
                    <a:pt x="164" y="864"/>
                    <a:pt x="164" y="844"/>
                    <a:pt x="163" y="824"/>
                  </a:cubicBezTo>
                  <a:cubicBezTo>
                    <a:pt x="204" y="840"/>
                    <a:pt x="243" y="851"/>
                    <a:pt x="280" y="859"/>
                  </a:cubicBezTo>
                  <a:cubicBezTo>
                    <a:pt x="280" y="870"/>
                    <a:pt x="280" y="881"/>
                    <a:pt x="280" y="891"/>
                  </a:cubicBezTo>
                  <a:cubicBezTo>
                    <a:pt x="280" y="900"/>
                    <a:pt x="280" y="908"/>
                    <a:pt x="280" y="916"/>
                  </a:cubicBezTo>
                  <a:moveTo>
                    <a:pt x="436" y="804"/>
                  </a:moveTo>
                  <a:cubicBezTo>
                    <a:pt x="453" y="804"/>
                    <a:pt x="471" y="803"/>
                    <a:pt x="489" y="802"/>
                  </a:cubicBezTo>
                  <a:cubicBezTo>
                    <a:pt x="503" y="801"/>
                    <a:pt x="517" y="799"/>
                    <a:pt x="533" y="795"/>
                  </a:cubicBezTo>
                  <a:cubicBezTo>
                    <a:pt x="531" y="817"/>
                    <a:pt x="530" y="838"/>
                    <a:pt x="529" y="858"/>
                  </a:cubicBezTo>
                  <a:cubicBezTo>
                    <a:pt x="521" y="860"/>
                    <a:pt x="514" y="861"/>
                    <a:pt x="507" y="861"/>
                  </a:cubicBezTo>
                  <a:cubicBezTo>
                    <a:pt x="487" y="862"/>
                    <a:pt x="466" y="863"/>
                    <a:pt x="444" y="863"/>
                  </a:cubicBezTo>
                  <a:cubicBezTo>
                    <a:pt x="435" y="863"/>
                    <a:pt x="426" y="863"/>
                    <a:pt x="417" y="862"/>
                  </a:cubicBezTo>
                  <a:cubicBezTo>
                    <a:pt x="417" y="843"/>
                    <a:pt x="418" y="824"/>
                    <a:pt x="419" y="804"/>
                  </a:cubicBezTo>
                  <a:cubicBezTo>
                    <a:pt x="425" y="804"/>
                    <a:pt x="430" y="804"/>
                    <a:pt x="436" y="804"/>
                  </a:cubicBezTo>
                  <a:moveTo>
                    <a:pt x="405" y="862"/>
                  </a:moveTo>
                  <a:cubicBezTo>
                    <a:pt x="369" y="860"/>
                    <a:pt x="331" y="856"/>
                    <a:pt x="292" y="849"/>
                  </a:cubicBezTo>
                  <a:cubicBezTo>
                    <a:pt x="292" y="830"/>
                    <a:pt x="292" y="810"/>
                    <a:pt x="293" y="791"/>
                  </a:cubicBezTo>
                  <a:cubicBezTo>
                    <a:pt x="331" y="798"/>
                    <a:pt x="369" y="802"/>
                    <a:pt x="408" y="804"/>
                  </a:cubicBezTo>
                  <a:cubicBezTo>
                    <a:pt x="407" y="824"/>
                    <a:pt x="406" y="843"/>
                    <a:pt x="405" y="862"/>
                  </a:cubicBezTo>
                  <a:moveTo>
                    <a:pt x="540" y="856"/>
                  </a:moveTo>
                  <a:cubicBezTo>
                    <a:pt x="541" y="835"/>
                    <a:pt x="543" y="814"/>
                    <a:pt x="545" y="792"/>
                  </a:cubicBezTo>
                  <a:cubicBezTo>
                    <a:pt x="570" y="786"/>
                    <a:pt x="598" y="777"/>
                    <a:pt x="626" y="766"/>
                  </a:cubicBezTo>
                  <a:cubicBezTo>
                    <a:pt x="626" y="781"/>
                    <a:pt x="626" y="795"/>
                    <a:pt x="626" y="808"/>
                  </a:cubicBezTo>
                  <a:cubicBezTo>
                    <a:pt x="626" y="816"/>
                    <a:pt x="626" y="823"/>
                    <a:pt x="626" y="830"/>
                  </a:cubicBezTo>
                  <a:cubicBezTo>
                    <a:pt x="593" y="842"/>
                    <a:pt x="565" y="851"/>
                    <a:pt x="540" y="856"/>
                  </a:cubicBezTo>
                  <a:moveTo>
                    <a:pt x="153" y="880"/>
                  </a:moveTo>
                  <a:cubicBezTo>
                    <a:pt x="114" y="866"/>
                    <a:pt x="74" y="849"/>
                    <a:pt x="32" y="827"/>
                  </a:cubicBezTo>
                  <a:cubicBezTo>
                    <a:pt x="31" y="805"/>
                    <a:pt x="31" y="783"/>
                    <a:pt x="30" y="762"/>
                  </a:cubicBezTo>
                  <a:cubicBezTo>
                    <a:pt x="73" y="786"/>
                    <a:pt x="113" y="805"/>
                    <a:pt x="152" y="820"/>
                  </a:cubicBezTo>
                  <a:cubicBezTo>
                    <a:pt x="152" y="840"/>
                    <a:pt x="153" y="860"/>
                    <a:pt x="153" y="880"/>
                  </a:cubicBezTo>
                  <a:moveTo>
                    <a:pt x="637" y="826"/>
                  </a:moveTo>
                  <a:cubicBezTo>
                    <a:pt x="637" y="820"/>
                    <a:pt x="637" y="814"/>
                    <a:pt x="637" y="808"/>
                  </a:cubicBezTo>
                  <a:cubicBezTo>
                    <a:pt x="637" y="793"/>
                    <a:pt x="637" y="778"/>
                    <a:pt x="638" y="762"/>
                  </a:cubicBezTo>
                  <a:cubicBezTo>
                    <a:pt x="645" y="759"/>
                    <a:pt x="651" y="757"/>
                    <a:pt x="658" y="754"/>
                  </a:cubicBezTo>
                  <a:cubicBezTo>
                    <a:pt x="657" y="775"/>
                    <a:pt x="656" y="796"/>
                    <a:pt x="656" y="819"/>
                  </a:cubicBezTo>
                  <a:cubicBezTo>
                    <a:pt x="650" y="821"/>
                    <a:pt x="643" y="824"/>
                    <a:pt x="637" y="826"/>
                  </a:cubicBezTo>
                  <a:moveTo>
                    <a:pt x="280" y="846"/>
                  </a:moveTo>
                  <a:cubicBezTo>
                    <a:pt x="243" y="838"/>
                    <a:pt x="204" y="827"/>
                    <a:pt x="163" y="812"/>
                  </a:cubicBezTo>
                  <a:cubicBezTo>
                    <a:pt x="163" y="806"/>
                    <a:pt x="163" y="800"/>
                    <a:pt x="163" y="794"/>
                  </a:cubicBezTo>
                  <a:cubicBezTo>
                    <a:pt x="163" y="781"/>
                    <a:pt x="163" y="767"/>
                    <a:pt x="163" y="753"/>
                  </a:cubicBezTo>
                  <a:cubicBezTo>
                    <a:pt x="203" y="769"/>
                    <a:pt x="242" y="780"/>
                    <a:pt x="282" y="789"/>
                  </a:cubicBezTo>
                  <a:cubicBezTo>
                    <a:pt x="281" y="808"/>
                    <a:pt x="281" y="827"/>
                    <a:pt x="280" y="846"/>
                  </a:cubicBezTo>
                  <a:moveTo>
                    <a:pt x="667" y="814"/>
                  </a:moveTo>
                  <a:cubicBezTo>
                    <a:pt x="668" y="792"/>
                    <a:pt x="668" y="770"/>
                    <a:pt x="669" y="749"/>
                  </a:cubicBezTo>
                  <a:cubicBezTo>
                    <a:pt x="671" y="749"/>
                    <a:pt x="673" y="748"/>
                    <a:pt x="674" y="747"/>
                  </a:cubicBezTo>
                  <a:cubicBezTo>
                    <a:pt x="673" y="767"/>
                    <a:pt x="672" y="788"/>
                    <a:pt x="672" y="810"/>
                  </a:cubicBezTo>
                  <a:cubicBezTo>
                    <a:pt x="672" y="811"/>
                    <a:pt x="672" y="812"/>
                    <a:pt x="672" y="812"/>
                  </a:cubicBezTo>
                  <a:cubicBezTo>
                    <a:pt x="671" y="813"/>
                    <a:pt x="669" y="814"/>
                    <a:pt x="667" y="814"/>
                  </a:cubicBezTo>
                  <a:moveTo>
                    <a:pt x="409" y="792"/>
                  </a:moveTo>
                  <a:cubicBezTo>
                    <a:pt x="372" y="791"/>
                    <a:pt x="334" y="787"/>
                    <a:pt x="293" y="779"/>
                  </a:cubicBezTo>
                  <a:cubicBezTo>
                    <a:pt x="294" y="761"/>
                    <a:pt x="295" y="742"/>
                    <a:pt x="296" y="723"/>
                  </a:cubicBezTo>
                  <a:cubicBezTo>
                    <a:pt x="334" y="730"/>
                    <a:pt x="373" y="733"/>
                    <a:pt x="413" y="733"/>
                  </a:cubicBezTo>
                  <a:cubicBezTo>
                    <a:pt x="411" y="753"/>
                    <a:pt x="410" y="773"/>
                    <a:pt x="409" y="792"/>
                  </a:cubicBezTo>
                  <a:moveTo>
                    <a:pt x="429" y="792"/>
                  </a:moveTo>
                  <a:cubicBezTo>
                    <a:pt x="426" y="792"/>
                    <a:pt x="423" y="792"/>
                    <a:pt x="420" y="792"/>
                  </a:cubicBezTo>
                  <a:cubicBezTo>
                    <a:pt x="421" y="773"/>
                    <a:pt x="422" y="753"/>
                    <a:pt x="424" y="733"/>
                  </a:cubicBezTo>
                  <a:cubicBezTo>
                    <a:pt x="439" y="733"/>
                    <a:pt x="455" y="733"/>
                    <a:pt x="471" y="731"/>
                  </a:cubicBezTo>
                  <a:cubicBezTo>
                    <a:pt x="492" y="730"/>
                    <a:pt x="516" y="725"/>
                    <a:pt x="541" y="718"/>
                  </a:cubicBezTo>
                  <a:cubicBezTo>
                    <a:pt x="538" y="740"/>
                    <a:pt x="536" y="762"/>
                    <a:pt x="534" y="783"/>
                  </a:cubicBezTo>
                  <a:cubicBezTo>
                    <a:pt x="518" y="787"/>
                    <a:pt x="503" y="789"/>
                    <a:pt x="489" y="790"/>
                  </a:cubicBezTo>
                  <a:cubicBezTo>
                    <a:pt x="469" y="791"/>
                    <a:pt x="449" y="792"/>
                    <a:pt x="429" y="792"/>
                  </a:cubicBezTo>
                  <a:moveTo>
                    <a:pt x="152" y="807"/>
                  </a:moveTo>
                  <a:cubicBezTo>
                    <a:pt x="113" y="792"/>
                    <a:pt x="73" y="773"/>
                    <a:pt x="30" y="749"/>
                  </a:cubicBezTo>
                  <a:cubicBezTo>
                    <a:pt x="29" y="730"/>
                    <a:pt x="29" y="712"/>
                    <a:pt x="29" y="695"/>
                  </a:cubicBezTo>
                  <a:cubicBezTo>
                    <a:pt x="29" y="693"/>
                    <a:pt x="29" y="690"/>
                    <a:pt x="29" y="688"/>
                  </a:cubicBezTo>
                  <a:cubicBezTo>
                    <a:pt x="71" y="713"/>
                    <a:pt x="112" y="733"/>
                    <a:pt x="152" y="749"/>
                  </a:cubicBezTo>
                  <a:cubicBezTo>
                    <a:pt x="152" y="764"/>
                    <a:pt x="152" y="779"/>
                    <a:pt x="152" y="794"/>
                  </a:cubicBezTo>
                  <a:cubicBezTo>
                    <a:pt x="152" y="799"/>
                    <a:pt x="152" y="803"/>
                    <a:pt x="152" y="807"/>
                  </a:cubicBezTo>
                  <a:moveTo>
                    <a:pt x="546" y="780"/>
                  </a:moveTo>
                  <a:cubicBezTo>
                    <a:pt x="548" y="758"/>
                    <a:pt x="550" y="737"/>
                    <a:pt x="553" y="715"/>
                  </a:cubicBezTo>
                  <a:cubicBezTo>
                    <a:pt x="579" y="707"/>
                    <a:pt x="605" y="698"/>
                    <a:pt x="631" y="688"/>
                  </a:cubicBezTo>
                  <a:cubicBezTo>
                    <a:pt x="629" y="710"/>
                    <a:pt x="628" y="732"/>
                    <a:pt x="627" y="753"/>
                  </a:cubicBezTo>
                  <a:cubicBezTo>
                    <a:pt x="599" y="764"/>
                    <a:pt x="571" y="773"/>
                    <a:pt x="546" y="780"/>
                  </a:cubicBezTo>
                  <a:moveTo>
                    <a:pt x="282" y="777"/>
                  </a:moveTo>
                  <a:cubicBezTo>
                    <a:pt x="245" y="769"/>
                    <a:pt x="205" y="757"/>
                    <a:pt x="164" y="741"/>
                  </a:cubicBezTo>
                  <a:cubicBezTo>
                    <a:pt x="164" y="722"/>
                    <a:pt x="164" y="704"/>
                    <a:pt x="165" y="686"/>
                  </a:cubicBezTo>
                  <a:cubicBezTo>
                    <a:pt x="205" y="702"/>
                    <a:pt x="244" y="713"/>
                    <a:pt x="285" y="721"/>
                  </a:cubicBezTo>
                  <a:cubicBezTo>
                    <a:pt x="284" y="740"/>
                    <a:pt x="283" y="759"/>
                    <a:pt x="282" y="777"/>
                  </a:cubicBezTo>
                  <a:moveTo>
                    <a:pt x="638" y="749"/>
                  </a:moveTo>
                  <a:cubicBezTo>
                    <a:pt x="639" y="727"/>
                    <a:pt x="641" y="705"/>
                    <a:pt x="643" y="683"/>
                  </a:cubicBezTo>
                  <a:cubicBezTo>
                    <a:pt x="650" y="680"/>
                    <a:pt x="657" y="678"/>
                    <a:pt x="663" y="675"/>
                  </a:cubicBezTo>
                  <a:cubicBezTo>
                    <a:pt x="662" y="695"/>
                    <a:pt x="660" y="717"/>
                    <a:pt x="659" y="741"/>
                  </a:cubicBezTo>
                  <a:cubicBezTo>
                    <a:pt x="652" y="744"/>
                    <a:pt x="645" y="746"/>
                    <a:pt x="638" y="749"/>
                  </a:cubicBezTo>
                  <a:moveTo>
                    <a:pt x="670" y="736"/>
                  </a:moveTo>
                  <a:cubicBezTo>
                    <a:pt x="671" y="713"/>
                    <a:pt x="673" y="692"/>
                    <a:pt x="675" y="673"/>
                  </a:cubicBezTo>
                  <a:cubicBezTo>
                    <a:pt x="676" y="675"/>
                    <a:pt x="678" y="677"/>
                    <a:pt x="680" y="679"/>
                  </a:cubicBezTo>
                  <a:cubicBezTo>
                    <a:pt x="678" y="696"/>
                    <a:pt x="676" y="714"/>
                    <a:pt x="675" y="734"/>
                  </a:cubicBezTo>
                  <a:cubicBezTo>
                    <a:pt x="673" y="735"/>
                    <a:pt x="672" y="736"/>
                    <a:pt x="670" y="736"/>
                  </a:cubicBezTo>
                  <a:moveTo>
                    <a:pt x="414" y="721"/>
                  </a:moveTo>
                  <a:cubicBezTo>
                    <a:pt x="374" y="721"/>
                    <a:pt x="335" y="718"/>
                    <a:pt x="296" y="711"/>
                  </a:cubicBezTo>
                  <a:cubicBezTo>
                    <a:pt x="297" y="693"/>
                    <a:pt x="299" y="674"/>
                    <a:pt x="300" y="656"/>
                  </a:cubicBezTo>
                  <a:cubicBezTo>
                    <a:pt x="331" y="661"/>
                    <a:pt x="362" y="663"/>
                    <a:pt x="394" y="663"/>
                  </a:cubicBezTo>
                  <a:cubicBezTo>
                    <a:pt x="402" y="663"/>
                    <a:pt x="411" y="663"/>
                    <a:pt x="419" y="662"/>
                  </a:cubicBezTo>
                  <a:cubicBezTo>
                    <a:pt x="417" y="682"/>
                    <a:pt x="415" y="702"/>
                    <a:pt x="414" y="721"/>
                  </a:cubicBezTo>
                  <a:moveTo>
                    <a:pt x="425" y="721"/>
                  </a:moveTo>
                  <a:cubicBezTo>
                    <a:pt x="426" y="702"/>
                    <a:pt x="428" y="682"/>
                    <a:pt x="430" y="662"/>
                  </a:cubicBezTo>
                  <a:cubicBezTo>
                    <a:pt x="437" y="662"/>
                    <a:pt x="445" y="661"/>
                    <a:pt x="452" y="660"/>
                  </a:cubicBezTo>
                  <a:cubicBezTo>
                    <a:pt x="484" y="658"/>
                    <a:pt x="518" y="650"/>
                    <a:pt x="551" y="640"/>
                  </a:cubicBezTo>
                  <a:cubicBezTo>
                    <a:pt x="548" y="662"/>
                    <a:pt x="545" y="684"/>
                    <a:pt x="542" y="706"/>
                  </a:cubicBezTo>
                  <a:cubicBezTo>
                    <a:pt x="517" y="713"/>
                    <a:pt x="492" y="718"/>
                    <a:pt x="470" y="719"/>
                  </a:cubicBezTo>
                  <a:cubicBezTo>
                    <a:pt x="455" y="721"/>
                    <a:pt x="440" y="721"/>
                    <a:pt x="425" y="721"/>
                  </a:cubicBezTo>
                  <a:moveTo>
                    <a:pt x="682" y="664"/>
                  </a:moveTo>
                  <a:cubicBezTo>
                    <a:pt x="680" y="662"/>
                    <a:pt x="678" y="661"/>
                    <a:pt x="676" y="660"/>
                  </a:cubicBezTo>
                  <a:cubicBezTo>
                    <a:pt x="677" y="650"/>
                    <a:pt x="678" y="641"/>
                    <a:pt x="679" y="633"/>
                  </a:cubicBezTo>
                  <a:cubicBezTo>
                    <a:pt x="681" y="636"/>
                    <a:pt x="683" y="639"/>
                    <a:pt x="685" y="642"/>
                  </a:cubicBezTo>
                  <a:cubicBezTo>
                    <a:pt x="684" y="649"/>
                    <a:pt x="683" y="656"/>
                    <a:pt x="682" y="664"/>
                  </a:cubicBezTo>
                  <a:moveTo>
                    <a:pt x="285" y="709"/>
                  </a:moveTo>
                  <a:cubicBezTo>
                    <a:pt x="245" y="701"/>
                    <a:pt x="205" y="689"/>
                    <a:pt x="165" y="673"/>
                  </a:cubicBezTo>
                  <a:cubicBezTo>
                    <a:pt x="166" y="655"/>
                    <a:pt x="167" y="637"/>
                    <a:pt x="168" y="620"/>
                  </a:cubicBezTo>
                  <a:cubicBezTo>
                    <a:pt x="208" y="636"/>
                    <a:pt x="248" y="647"/>
                    <a:pt x="289" y="654"/>
                  </a:cubicBezTo>
                  <a:cubicBezTo>
                    <a:pt x="288" y="672"/>
                    <a:pt x="286" y="691"/>
                    <a:pt x="285" y="709"/>
                  </a:cubicBezTo>
                  <a:moveTo>
                    <a:pt x="153" y="736"/>
                  </a:moveTo>
                  <a:cubicBezTo>
                    <a:pt x="114" y="720"/>
                    <a:pt x="73" y="700"/>
                    <a:pt x="29" y="674"/>
                  </a:cubicBezTo>
                  <a:cubicBezTo>
                    <a:pt x="29" y="665"/>
                    <a:pt x="30" y="657"/>
                    <a:pt x="30" y="648"/>
                  </a:cubicBezTo>
                  <a:cubicBezTo>
                    <a:pt x="30" y="639"/>
                    <a:pt x="30" y="628"/>
                    <a:pt x="31" y="618"/>
                  </a:cubicBezTo>
                  <a:cubicBezTo>
                    <a:pt x="72" y="644"/>
                    <a:pt x="113" y="665"/>
                    <a:pt x="154" y="682"/>
                  </a:cubicBezTo>
                  <a:cubicBezTo>
                    <a:pt x="153" y="699"/>
                    <a:pt x="153" y="718"/>
                    <a:pt x="153" y="736"/>
                  </a:cubicBezTo>
                  <a:moveTo>
                    <a:pt x="554" y="702"/>
                  </a:moveTo>
                  <a:cubicBezTo>
                    <a:pt x="557" y="680"/>
                    <a:pt x="560" y="658"/>
                    <a:pt x="563" y="636"/>
                  </a:cubicBezTo>
                  <a:cubicBezTo>
                    <a:pt x="590" y="627"/>
                    <a:pt x="615" y="618"/>
                    <a:pt x="639" y="608"/>
                  </a:cubicBezTo>
                  <a:cubicBezTo>
                    <a:pt x="637" y="630"/>
                    <a:pt x="634" y="652"/>
                    <a:pt x="632" y="675"/>
                  </a:cubicBezTo>
                  <a:cubicBezTo>
                    <a:pt x="607" y="685"/>
                    <a:pt x="580" y="694"/>
                    <a:pt x="554" y="702"/>
                  </a:cubicBezTo>
                  <a:moveTo>
                    <a:pt x="644" y="670"/>
                  </a:moveTo>
                  <a:cubicBezTo>
                    <a:pt x="646" y="647"/>
                    <a:pt x="648" y="625"/>
                    <a:pt x="650" y="603"/>
                  </a:cubicBezTo>
                  <a:cubicBezTo>
                    <a:pt x="652" y="603"/>
                    <a:pt x="654" y="602"/>
                    <a:pt x="656" y="601"/>
                  </a:cubicBezTo>
                  <a:cubicBezTo>
                    <a:pt x="659" y="603"/>
                    <a:pt x="664" y="611"/>
                    <a:pt x="669" y="618"/>
                  </a:cubicBezTo>
                  <a:cubicBezTo>
                    <a:pt x="669" y="619"/>
                    <a:pt x="669" y="619"/>
                    <a:pt x="669" y="619"/>
                  </a:cubicBezTo>
                  <a:cubicBezTo>
                    <a:pt x="668" y="631"/>
                    <a:pt x="666" y="645"/>
                    <a:pt x="665" y="662"/>
                  </a:cubicBezTo>
                  <a:cubicBezTo>
                    <a:pt x="658" y="664"/>
                    <a:pt x="651" y="667"/>
                    <a:pt x="644" y="670"/>
                  </a:cubicBezTo>
                  <a:moveTo>
                    <a:pt x="688" y="626"/>
                  </a:moveTo>
                  <a:cubicBezTo>
                    <a:pt x="685" y="622"/>
                    <a:pt x="683" y="619"/>
                    <a:pt x="681" y="616"/>
                  </a:cubicBezTo>
                  <a:cubicBezTo>
                    <a:pt x="681" y="610"/>
                    <a:pt x="682" y="604"/>
                    <a:pt x="682" y="600"/>
                  </a:cubicBezTo>
                  <a:cubicBezTo>
                    <a:pt x="685" y="603"/>
                    <a:pt x="688" y="607"/>
                    <a:pt x="690" y="610"/>
                  </a:cubicBezTo>
                  <a:cubicBezTo>
                    <a:pt x="690" y="615"/>
                    <a:pt x="689" y="620"/>
                    <a:pt x="688" y="626"/>
                  </a:cubicBezTo>
                  <a:moveTo>
                    <a:pt x="364" y="594"/>
                  </a:moveTo>
                  <a:cubicBezTo>
                    <a:pt x="385" y="594"/>
                    <a:pt x="406" y="593"/>
                    <a:pt x="427" y="590"/>
                  </a:cubicBezTo>
                  <a:cubicBezTo>
                    <a:pt x="425" y="610"/>
                    <a:pt x="422" y="630"/>
                    <a:pt x="420" y="650"/>
                  </a:cubicBezTo>
                  <a:cubicBezTo>
                    <a:pt x="412" y="651"/>
                    <a:pt x="403" y="651"/>
                    <a:pt x="394" y="651"/>
                  </a:cubicBezTo>
                  <a:cubicBezTo>
                    <a:pt x="363" y="651"/>
                    <a:pt x="332" y="649"/>
                    <a:pt x="301" y="644"/>
                  </a:cubicBezTo>
                  <a:cubicBezTo>
                    <a:pt x="302" y="626"/>
                    <a:pt x="304" y="608"/>
                    <a:pt x="305" y="591"/>
                  </a:cubicBezTo>
                  <a:cubicBezTo>
                    <a:pt x="325" y="593"/>
                    <a:pt x="345" y="594"/>
                    <a:pt x="364" y="594"/>
                  </a:cubicBezTo>
                  <a:moveTo>
                    <a:pt x="432" y="650"/>
                  </a:moveTo>
                  <a:cubicBezTo>
                    <a:pt x="434" y="630"/>
                    <a:pt x="436" y="609"/>
                    <a:pt x="438" y="589"/>
                  </a:cubicBezTo>
                  <a:cubicBezTo>
                    <a:pt x="477" y="584"/>
                    <a:pt x="519" y="574"/>
                    <a:pt x="564" y="559"/>
                  </a:cubicBezTo>
                  <a:cubicBezTo>
                    <a:pt x="563" y="563"/>
                    <a:pt x="562" y="567"/>
                    <a:pt x="562" y="570"/>
                  </a:cubicBezTo>
                  <a:cubicBezTo>
                    <a:pt x="559" y="590"/>
                    <a:pt x="556" y="608"/>
                    <a:pt x="553" y="627"/>
                  </a:cubicBezTo>
                  <a:cubicBezTo>
                    <a:pt x="519" y="637"/>
                    <a:pt x="483" y="646"/>
                    <a:pt x="451" y="649"/>
                  </a:cubicBezTo>
                  <a:cubicBezTo>
                    <a:pt x="444" y="649"/>
                    <a:pt x="438" y="650"/>
                    <a:pt x="432" y="650"/>
                  </a:cubicBezTo>
                  <a:moveTo>
                    <a:pt x="652" y="590"/>
                  </a:moveTo>
                  <a:cubicBezTo>
                    <a:pt x="653" y="579"/>
                    <a:pt x="654" y="569"/>
                    <a:pt x="656" y="559"/>
                  </a:cubicBezTo>
                  <a:cubicBezTo>
                    <a:pt x="660" y="567"/>
                    <a:pt x="666" y="576"/>
                    <a:pt x="673" y="587"/>
                  </a:cubicBezTo>
                  <a:cubicBezTo>
                    <a:pt x="672" y="590"/>
                    <a:pt x="672" y="595"/>
                    <a:pt x="671" y="601"/>
                  </a:cubicBezTo>
                  <a:cubicBezTo>
                    <a:pt x="665" y="593"/>
                    <a:pt x="661" y="589"/>
                    <a:pt x="657" y="589"/>
                  </a:cubicBezTo>
                  <a:cubicBezTo>
                    <a:pt x="656" y="589"/>
                    <a:pt x="655" y="589"/>
                    <a:pt x="654" y="589"/>
                  </a:cubicBezTo>
                  <a:cubicBezTo>
                    <a:pt x="653" y="589"/>
                    <a:pt x="653" y="590"/>
                    <a:pt x="652" y="590"/>
                  </a:cubicBezTo>
                  <a:moveTo>
                    <a:pt x="290" y="642"/>
                  </a:moveTo>
                  <a:cubicBezTo>
                    <a:pt x="249" y="635"/>
                    <a:pt x="209" y="624"/>
                    <a:pt x="169" y="608"/>
                  </a:cubicBezTo>
                  <a:cubicBezTo>
                    <a:pt x="170" y="591"/>
                    <a:pt x="171" y="574"/>
                    <a:pt x="172" y="558"/>
                  </a:cubicBezTo>
                  <a:cubicBezTo>
                    <a:pt x="213" y="573"/>
                    <a:pt x="253" y="584"/>
                    <a:pt x="294" y="589"/>
                  </a:cubicBezTo>
                  <a:cubicBezTo>
                    <a:pt x="293" y="607"/>
                    <a:pt x="291" y="624"/>
                    <a:pt x="290" y="642"/>
                  </a:cubicBezTo>
                  <a:moveTo>
                    <a:pt x="154" y="669"/>
                  </a:moveTo>
                  <a:cubicBezTo>
                    <a:pt x="114" y="652"/>
                    <a:pt x="73" y="630"/>
                    <a:pt x="31" y="604"/>
                  </a:cubicBezTo>
                  <a:cubicBezTo>
                    <a:pt x="32" y="587"/>
                    <a:pt x="32" y="570"/>
                    <a:pt x="33" y="552"/>
                  </a:cubicBezTo>
                  <a:cubicBezTo>
                    <a:pt x="75" y="578"/>
                    <a:pt x="116" y="599"/>
                    <a:pt x="157" y="616"/>
                  </a:cubicBezTo>
                  <a:cubicBezTo>
                    <a:pt x="156" y="633"/>
                    <a:pt x="155" y="651"/>
                    <a:pt x="154" y="669"/>
                  </a:cubicBezTo>
                  <a:moveTo>
                    <a:pt x="565" y="623"/>
                  </a:moveTo>
                  <a:cubicBezTo>
                    <a:pt x="569" y="600"/>
                    <a:pt x="572" y="577"/>
                    <a:pt x="576" y="555"/>
                  </a:cubicBezTo>
                  <a:cubicBezTo>
                    <a:pt x="597" y="548"/>
                    <a:pt x="618" y="540"/>
                    <a:pt x="640" y="531"/>
                  </a:cubicBezTo>
                  <a:cubicBezTo>
                    <a:pt x="642" y="533"/>
                    <a:pt x="644" y="538"/>
                    <a:pt x="647" y="543"/>
                  </a:cubicBezTo>
                  <a:cubicBezTo>
                    <a:pt x="647" y="543"/>
                    <a:pt x="647" y="543"/>
                    <a:pt x="647" y="543"/>
                  </a:cubicBezTo>
                  <a:cubicBezTo>
                    <a:pt x="645" y="559"/>
                    <a:pt x="643" y="576"/>
                    <a:pt x="641" y="595"/>
                  </a:cubicBezTo>
                  <a:cubicBezTo>
                    <a:pt x="617" y="604"/>
                    <a:pt x="591" y="614"/>
                    <a:pt x="565" y="623"/>
                  </a:cubicBezTo>
                  <a:moveTo>
                    <a:pt x="353" y="522"/>
                  </a:moveTo>
                  <a:cubicBezTo>
                    <a:pt x="373" y="522"/>
                    <a:pt x="394" y="521"/>
                    <a:pt x="415" y="519"/>
                  </a:cubicBezTo>
                  <a:cubicBezTo>
                    <a:pt x="422" y="518"/>
                    <a:pt x="429" y="517"/>
                    <a:pt x="437" y="516"/>
                  </a:cubicBezTo>
                  <a:cubicBezTo>
                    <a:pt x="436" y="520"/>
                    <a:pt x="436" y="524"/>
                    <a:pt x="435" y="529"/>
                  </a:cubicBezTo>
                  <a:cubicBezTo>
                    <a:pt x="433" y="545"/>
                    <a:pt x="431" y="562"/>
                    <a:pt x="428" y="578"/>
                  </a:cubicBezTo>
                  <a:cubicBezTo>
                    <a:pt x="407" y="581"/>
                    <a:pt x="386" y="582"/>
                    <a:pt x="365" y="582"/>
                  </a:cubicBezTo>
                  <a:cubicBezTo>
                    <a:pt x="345" y="582"/>
                    <a:pt x="326" y="581"/>
                    <a:pt x="306" y="579"/>
                  </a:cubicBezTo>
                  <a:cubicBezTo>
                    <a:pt x="307" y="576"/>
                    <a:pt x="307" y="573"/>
                    <a:pt x="307" y="570"/>
                  </a:cubicBezTo>
                  <a:cubicBezTo>
                    <a:pt x="309" y="553"/>
                    <a:pt x="311" y="537"/>
                    <a:pt x="313" y="521"/>
                  </a:cubicBezTo>
                  <a:cubicBezTo>
                    <a:pt x="326" y="522"/>
                    <a:pt x="339" y="522"/>
                    <a:pt x="353" y="522"/>
                  </a:cubicBezTo>
                  <a:moveTo>
                    <a:pt x="686" y="549"/>
                  </a:moveTo>
                  <a:cubicBezTo>
                    <a:pt x="677" y="537"/>
                    <a:pt x="669" y="525"/>
                    <a:pt x="662" y="512"/>
                  </a:cubicBezTo>
                  <a:cubicBezTo>
                    <a:pt x="662" y="509"/>
                    <a:pt x="663" y="505"/>
                    <a:pt x="663" y="502"/>
                  </a:cubicBezTo>
                  <a:cubicBezTo>
                    <a:pt x="672" y="513"/>
                    <a:pt x="681" y="525"/>
                    <a:pt x="692" y="536"/>
                  </a:cubicBezTo>
                  <a:cubicBezTo>
                    <a:pt x="690" y="540"/>
                    <a:pt x="688" y="544"/>
                    <a:pt x="686" y="549"/>
                  </a:cubicBezTo>
                  <a:moveTo>
                    <a:pt x="673" y="496"/>
                  </a:moveTo>
                  <a:cubicBezTo>
                    <a:pt x="653" y="496"/>
                    <a:pt x="653" y="496"/>
                    <a:pt x="653" y="496"/>
                  </a:cubicBezTo>
                  <a:cubicBezTo>
                    <a:pt x="653" y="496"/>
                    <a:pt x="653" y="496"/>
                    <a:pt x="653" y="497"/>
                  </a:cubicBezTo>
                  <a:cubicBezTo>
                    <a:pt x="653" y="496"/>
                    <a:pt x="653" y="496"/>
                    <a:pt x="653" y="496"/>
                  </a:cubicBezTo>
                  <a:cubicBezTo>
                    <a:pt x="640" y="496"/>
                    <a:pt x="640" y="496"/>
                    <a:pt x="640" y="496"/>
                  </a:cubicBezTo>
                  <a:cubicBezTo>
                    <a:pt x="643" y="502"/>
                    <a:pt x="647" y="509"/>
                    <a:pt x="651" y="516"/>
                  </a:cubicBezTo>
                  <a:cubicBezTo>
                    <a:pt x="650" y="518"/>
                    <a:pt x="650" y="521"/>
                    <a:pt x="649" y="524"/>
                  </a:cubicBezTo>
                  <a:cubicBezTo>
                    <a:pt x="647" y="520"/>
                    <a:pt x="644" y="518"/>
                    <a:pt x="642" y="518"/>
                  </a:cubicBezTo>
                  <a:cubicBezTo>
                    <a:pt x="641" y="518"/>
                    <a:pt x="640" y="518"/>
                    <a:pt x="639" y="518"/>
                  </a:cubicBezTo>
                  <a:cubicBezTo>
                    <a:pt x="618" y="527"/>
                    <a:pt x="598" y="535"/>
                    <a:pt x="578" y="542"/>
                  </a:cubicBezTo>
                  <a:cubicBezTo>
                    <a:pt x="581" y="526"/>
                    <a:pt x="584" y="511"/>
                    <a:pt x="587" y="496"/>
                  </a:cubicBezTo>
                  <a:cubicBezTo>
                    <a:pt x="575" y="496"/>
                    <a:pt x="575" y="496"/>
                    <a:pt x="575" y="496"/>
                  </a:cubicBezTo>
                  <a:cubicBezTo>
                    <a:pt x="572" y="512"/>
                    <a:pt x="569" y="529"/>
                    <a:pt x="566" y="546"/>
                  </a:cubicBezTo>
                  <a:cubicBezTo>
                    <a:pt x="521" y="561"/>
                    <a:pt x="479" y="571"/>
                    <a:pt x="440" y="577"/>
                  </a:cubicBezTo>
                  <a:cubicBezTo>
                    <a:pt x="442" y="561"/>
                    <a:pt x="444" y="546"/>
                    <a:pt x="446" y="530"/>
                  </a:cubicBezTo>
                  <a:cubicBezTo>
                    <a:pt x="447" y="525"/>
                    <a:pt x="448" y="519"/>
                    <a:pt x="448" y="514"/>
                  </a:cubicBezTo>
                  <a:cubicBezTo>
                    <a:pt x="473" y="509"/>
                    <a:pt x="498" y="503"/>
                    <a:pt x="524" y="496"/>
                  </a:cubicBezTo>
                  <a:cubicBezTo>
                    <a:pt x="477" y="496"/>
                    <a:pt x="477" y="496"/>
                    <a:pt x="477" y="496"/>
                  </a:cubicBezTo>
                  <a:cubicBezTo>
                    <a:pt x="468" y="498"/>
                    <a:pt x="459" y="500"/>
                    <a:pt x="450" y="501"/>
                  </a:cubicBezTo>
                  <a:cubicBezTo>
                    <a:pt x="450" y="499"/>
                    <a:pt x="451" y="497"/>
                    <a:pt x="451" y="496"/>
                  </a:cubicBezTo>
                  <a:cubicBezTo>
                    <a:pt x="440" y="496"/>
                    <a:pt x="440" y="496"/>
                    <a:pt x="440" y="496"/>
                  </a:cubicBezTo>
                  <a:cubicBezTo>
                    <a:pt x="439" y="498"/>
                    <a:pt x="439" y="501"/>
                    <a:pt x="439" y="503"/>
                  </a:cubicBezTo>
                  <a:cubicBezTo>
                    <a:pt x="430" y="505"/>
                    <a:pt x="422" y="506"/>
                    <a:pt x="413" y="507"/>
                  </a:cubicBezTo>
                  <a:cubicBezTo>
                    <a:pt x="393" y="509"/>
                    <a:pt x="373" y="510"/>
                    <a:pt x="353" y="510"/>
                  </a:cubicBezTo>
                  <a:cubicBezTo>
                    <a:pt x="340" y="510"/>
                    <a:pt x="327" y="510"/>
                    <a:pt x="314" y="509"/>
                  </a:cubicBezTo>
                  <a:cubicBezTo>
                    <a:pt x="314" y="504"/>
                    <a:pt x="315" y="500"/>
                    <a:pt x="316" y="496"/>
                  </a:cubicBezTo>
                  <a:cubicBezTo>
                    <a:pt x="304" y="496"/>
                    <a:pt x="304" y="496"/>
                    <a:pt x="304" y="496"/>
                  </a:cubicBezTo>
                  <a:cubicBezTo>
                    <a:pt x="304" y="500"/>
                    <a:pt x="303" y="504"/>
                    <a:pt x="303" y="508"/>
                  </a:cubicBezTo>
                  <a:cubicBezTo>
                    <a:pt x="279" y="506"/>
                    <a:pt x="255" y="501"/>
                    <a:pt x="231" y="496"/>
                  </a:cubicBezTo>
                  <a:cubicBezTo>
                    <a:pt x="188" y="496"/>
                    <a:pt x="188" y="496"/>
                    <a:pt x="188" y="496"/>
                  </a:cubicBezTo>
                  <a:cubicBezTo>
                    <a:pt x="226" y="508"/>
                    <a:pt x="263" y="516"/>
                    <a:pt x="301" y="520"/>
                  </a:cubicBezTo>
                  <a:cubicBezTo>
                    <a:pt x="300" y="536"/>
                    <a:pt x="298" y="552"/>
                    <a:pt x="296" y="568"/>
                  </a:cubicBezTo>
                  <a:cubicBezTo>
                    <a:pt x="296" y="571"/>
                    <a:pt x="296" y="574"/>
                    <a:pt x="295" y="577"/>
                  </a:cubicBezTo>
                  <a:cubicBezTo>
                    <a:pt x="255" y="572"/>
                    <a:pt x="214" y="561"/>
                    <a:pt x="173" y="546"/>
                  </a:cubicBezTo>
                  <a:cubicBezTo>
                    <a:pt x="175" y="528"/>
                    <a:pt x="177" y="511"/>
                    <a:pt x="178" y="496"/>
                  </a:cubicBezTo>
                  <a:cubicBezTo>
                    <a:pt x="167" y="496"/>
                    <a:pt x="167" y="496"/>
                    <a:pt x="167" y="496"/>
                  </a:cubicBezTo>
                  <a:cubicBezTo>
                    <a:pt x="166" y="510"/>
                    <a:pt x="164" y="525"/>
                    <a:pt x="163" y="541"/>
                  </a:cubicBezTo>
                  <a:cubicBezTo>
                    <a:pt x="132" y="529"/>
                    <a:pt x="101" y="514"/>
                    <a:pt x="70" y="496"/>
                  </a:cubicBezTo>
                  <a:cubicBezTo>
                    <a:pt x="47" y="496"/>
                    <a:pt x="47" y="496"/>
                    <a:pt x="47" y="496"/>
                  </a:cubicBezTo>
                  <a:cubicBezTo>
                    <a:pt x="86" y="519"/>
                    <a:pt x="124" y="539"/>
                    <a:pt x="161" y="554"/>
                  </a:cubicBezTo>
                  <a:cubicBezTo>
                    <a:pt x="160" y="570"/>
                    <a:pt x="159" y="586"/>
                    <a:pt x="158" y="603"/>
                  </a:cubicBezTo>
                  <a:cubicBezTo>
                    <a:pt x="117" y="586"/>
                    <a:pt x="76" y="565"/>
                    <a:pt x="34" y="538"/>
                  </a:cubicBezTo>
                  <a:cubicBezTo>
                    <a:pt x="35" y="524"/>
                    <a:pt x="35" y="510"/>
                    <a:pt x="36" y="496"/>
                  </a:cubicBezTo>
                  <a:cubicBezTo>
                    <a:pt x="25" y="496"/>
                    <a:pt x="25" y="496"/>
                    <a:pt x="25" y="496"/>
                  </a:cubicBezTo>
                  <a:cubicBezTo>
                    <a:pt x="24" y="507"/>
                    <a:pt x="24" y="519"/>
                    <a:pt x="23" y="531"/>
                  </a:cubicBezTo>
                  <a:cubicBezTo>
                    <a:pt x="16" y="526"/>
                    <a:pt x="8" y="521"/>
                    <a:pt x="0" y="516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8" y="535"/>
                    <a:pt x="15" y="540"/>
                    <a:pt x="22" y="545"/>
                  </a:cubicBezTo>
                  <a:cubicBezTo>
                    <a:pt x="22" y="563"/>
                    <a:pt x="21" y="580"/>
                    <a:pt x="20" y="598"/>
                  </a:cubicBezTo>
                  <a:cubicBezTo>
                    <a:pt x="14" y="593"/>
                    <a:pt x="7" y="589"/>
                    <a:pt x="0" y="58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7" y="603"/>
                    <a:pt x="13" y="607"/>
                    <a:pt x="20" y="611"/>
                  </a:cubicBezTo>
                  <a:cubicBezTo>
                    <a:pt x="19" y="624"/>
                    <a:pt x="19" y="636"/>
                    <a:pt x="19" y="648"/>
                  </a:cubicBezTo>
                  <a:cubicBezTo>
                    <a:pt x="18" y="654"/>
                    <a:pt x="18" y="661"/>
                    <a:pt x="18" y="667"/>
                  </a:cubicBezTo>
                  <a:cubicBezTo>
                    <a:pt x="12" y="664"/>
                    <a:pt x="6" y="660"/>
                    <a:pt x="0" y="656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6" y="674"/>
                    <a:pt x="12" y="678"/>
                    <a:pt x="18" y="681"/>
                  </a:cubicBezTo>
                  <a:cubicBezTo>
                    <a:pt x="18" y="686"/>
                    <a:pt x="18" y="691"/>
                    <a:pt x="18" y="696"/>
                  </a:cubicBezTo>
                  <a:cubicBezTo>
                    <a:pt x="18" y="711"/>
                    <a:pt x="18" y="727"/>
                    <a:pt x="19" y="742"/>
                  </a:cubicBezTo>
                  <a:cubicBezTo>
                    <a:pt x="13" y="739"/>
                    <a:pt x="7" y="735"/>
                    <a:pt x="0" y="732"/>
                  </a:cubicBezTo>
                  <a:cubicBezTo>
                    <a:pt x="0" y="745"/>
                    <a:pt x="0" y="745"/>
                    <a:pt x="0" y="745"/>
                  </a:cubicBezTo>
                  <a:cubicBezTo>
                    <a:pt x="7" y="749"/>
                    <a:pt x="13" y="753"/>
                    <a:pt x="19" y="756"/>
                  </a:cubicBezTo>
                  <a:cubicBezTo>
                    <a:pt x="19" y="777"/>
                    <a:pt x="20" y="799"/>
                    <a:pt x="21" y="821"/>
                  </a:cubicBezTo>
                  <a:cubicBezTo>
                    <a:pt x="14" y="818"/>
                    <a:pt x="7" y="814"/>
                    <a:pt x="0" y="810"/>
                  </a:cubicBezTo>
                  <a:cubicBezTo>
                    <a:pt x="0" y="824"/>
                    <a:pt x="0" y="824"/>
                    <a:pt x="0" y="824"/>
                  </a:cubicBezTo>
                  <a:cubicBezTo>
                    <a:pt x="7" y="828"/>
                    <a:pt x="14" y="831"/>
                    <a:pt x="21" y="835"/>
                  </a:cubicBezTo>
                  <a:cubicBezTo>
                    <a:pt x="22" y="858"/>
                    <a:pt x="24" y="881"/>
                    <a:pt x="25" y="904"/>
                  </a:cubicBezTo>
                  <a:cubicBezTo>
                    <a:pt x="17" y="900"/>
                    <a:pt x="9" y="896"/>
                    <a:pt x="0" y="892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9" y="910"/>
                    <a:pt x="17" y="914"/>
                    <a:pt x="26" y="918"/>
                  </a:cubicBezTo>
                  <a:cubicBezTo>
                    <a:pt x="27" y="942"/>
                    <a:pt x="29" y="966"/>
                    <a:pt x="31" y="991"/>
                  </a:cubicBezTo>
                  <a:cubicBezTo>
                    <a:pt x="21" y="987"/>
                    <a:pt x="11" y="982"/>
                    <a:pt x="0" y="977"/>
                  </a:cubicBezTo>
                  <a:cubicBezTo>
                    <a:pt x="0" y="990"/>
                    <a:pt x="0" y="990"/>
                    <a:pt x="0" y="990"/>
                  </a:cubicBezTo>
                  <a:cubicBezTo>
                    <a:pt x="2" y="991"/>
                    <a:pt x="4" y="992"/>
                    <a:pt x="6" y="993"/>
                  </a:cubicBezTo>
                  <a:cubicBezTo>
                    <a:pt x="42" y="993"/>
                    <a:pt x="42" y="993"/>
                    <a:pt x="42" y="993"/>
                  </a:cubicBezTo>
                  <a:cubicBezTo>
                    <a:pt x="41" y="970"/>
                    <a:pt x="39" y="946"/>
                    <a:pt x="37" y="923"/>
                  </a:cubicBezTo>
                  <a:cubicBezTo>
                    <a:pt x="79" y="942"/>
                    <a:pt x="118" y="957"/>
                    <a:pt x="156" y="969"/>
                  </a:cubicBezTo>
                  <a:cubicBezTo>
                    <a:pt x="157" y="977"/>
                    <a:pt x="157" y="985"/>
                    <a:pt x="158" y="993"/>
                  </a:cubicBezTo>
                  <a:cubicBezTo>
                    <a:pt x="169" y="993"/>
                    <a:pt x="169" y="993"/>
                    <a:pt x="169" y="993"/>
                  </a:cubicBezTo>
                  <a:cubicBezTo>
                    <a:pt x="168" y="986"/>
                    <a:pt x="168" y="980"/>
                    <a:pt x="168" y="973"/>
                  </a:cubicBezTo>
                  <a:cubicBezTo>
                    <a:pt x="194" y="981"/>
                    <a:pt x="219" y="988"/>
                    <a:pt x="244" y="993"/>
                  </a:cubicBezTo>
                  <a:cubicBezTo>
                    <a:pt x="310" y="993"/>
                    <a:pt x="310" y="993"/>
                    <a:pt x="310" y="993"/>
                  </a:cubicBezTo>
                  <a:cubicBezTo>
                    <a:pt x="305" y="992"/>
                    <a:pt x="299" y="991"/>
                    <a:pt x="293" y="990"/>
                  </a:cubicBezTo>
                  <a:cubicBezTo>
                    <a:pt x="293" y="985"/>
                    <a:pt x="293" y="979"/>
                    <a:pt x="292" y="973"/>
                  </a:cubicBezTo>
                  <a:cubicBezTo>
                    <a:pt x="292" y="959"/>
                    <a:pt x="292" y="945"/>
                    <a:pt x="291" y="931"/>
                  </a:cubicBezTo>
                  <a:cubicBezTo>
                    <a:pt x="331" y="938"/>
                    <a:pt x="368" y="942"/>
                    <a:pt x="404" y="944"/>
                  </a:cubicBezTo>
                  <a:cubicBezTo>
                    <a:pt x="405" y="961"/>
                    <a:pt x="405" y="977"/>
                    <a:pt x="406" y="993"/>
                  </a:cubicBezTo>
                  <a:cubicBezTo>
                    <a:pt x="417" y="993"/>
                    <a:pt x="417" y="993"/>
                    <a:pt x="417" y="993"/>
                  </a:cubicBezTo>
                  <a:cubicBezTo>
                    <a:pt x="417" y="980"/>
                    <a:pt x="417" y="967"/>
                    <a:pt x="417" y="952"/>
                  </a:cubicBezTo>
                  <a:cubicBezTo>
                    <a:pt x="445" y="953"/>
                    <a:pt x="473" y="958"/>
                    <a:pt x="500" y="958"/>
                  </a:cubicBezTo>
                  <a:cubicBezTo>
                    <a:pt x="510" y="958"/>
                    <a:pt x="519" y="957"/>
                    <a:pt x="528" y="956"/>
                  </a:cubicBezTo>
                  <a:cubicBezTo>
                    <a:pt x="528" y="956"/>
                    <a:pt x="528" y="956"/>
                    <a:pt x="528" y="956"/>
                  </a:cubicBezTo>
                  <a:cubicBezTo>
                    <a:pt x="529" y="971"/>
                    <a:pt x="529" y="982"/>
                    <a:pt x="529" y="993"/>
                  </a:cubicBezTo>
                  <a:cubicBezTo>
                    <a:pt x="540" y="993"/>
                    <a:pt x="540" y="993"/>
                    <a:pt x="540" y="993"/>
                  </a:cubicBezTo>
                  <a:cubicBezTo>
                    <a:pt x="539" y="977"/>
                    <a:pt x="538" y="960"/>
                    <a:pt x="538" y="943"/>
                  </a:cubicBezTo>
                  <a:cubicBezTo>
                    <a:pt x="563" y="940"/>
                    <a:pt x="595" y="930"/>
                    <a:pt x="634" y="916"/>
                  </a:cubicBezTo>
                  <a:cubicBezTo>
                    <a:pt x="637" y="937"/>
                    <a:pt x="639" y="957"/>
                    <a:pt x="641" y="977"/>
                  </a:cubicBezTo>
                  <a:cubicBezTo>
                    <a:pt x="625" y="983"/>
                    <a:pt x="609" y="989"/>
                    <a:pt x="594" y="993"/>
                  </a:cubicBezTo>
                  <a:cubicBezTo>
                    <a:pt x="635" y="993"/>
                    <a:pt x="635" y="993"/>
                    <a:pt x="635" y="993"/>
                  </a:cubicBezTo>
                  <a:cubicBezTo>
                    <a:pt x="638" y="992"/>
                    <a:pt x="640" y="991"/>
                    <a:pt x="643" y="990"/>
                  </a:cubicBezTo>
                  <a:cubicBezTo>
                    <a:pt x="643" y="991"/>
                    <a:pt x="643" y="992"/>
                    <a:pt x="643" y="993"/>
                  </a:cubicBezTo>
                  <a:cubicBezTo>
                    <a:pt x="654" y="993"/>
                    <a:pt x="654" y="993"/>
                    <a:pt x="654" y="993"/>
                  </a:cubicBezTo>
                  <a:cubicBezTo>
                    <a:pt x="654" y="991"/>
                    <a:pt x="654" y="988"/>
                    <a:pt x="653" y="986"/>
                  </a:cubicBezTo>
                  <a:cubicBezTo>
                    <a:pt x="657" y="984"/>
                    <a:pt x="660" y="983"/>
                    <a:pt x="664" y="982"/>
                  </a:cubicBezTo>
                  <a:cubicBezTo>
                    <a:pt x="664" y="986"/>
                    <a:pt x="665" y="989"/>
                    <a:pt x="665" y="993"/>
                  </a:cubicBezTo>
                  <a:cubicBezTo>
                    <a:pt x="676" y="993"/>
                    <a:pt x="676" y="993"/>
                    <a:pt x="676" y="993"/>
                  </a:cubicBezTo>
                  <a:cubicBezTo>
                    <a:pt x="676" y="988"/>
                    <a:pt x="675" y="983"/>
                    <a:pt x="675" y="978"/>
                  </a:cubicBezTo>
                  <a:cubicBezTo>
                    <a:pt x="678" y="976"/>
                    <a:pt x="682" y="975"/>
                    <a:pt x="686" y="973"/>
                  </a:cubicBezTo>
                  <a:cubicBezTo>
                    <a:pt x="687" y="980"/>
                    <a:pt x="689" y="986"/>
                    <a:pt x="690" y="993"/>
                  </a:cubicBezTo>
                  <a:cubicBezTo>
                    <a:pt x="697" y="993"/>
                    <a:pt x="697" y="993"/>
                    <a:pt x="697" y="993"/>
                  </a:cubicBezTo>
                  <a:cubicBezTo>
                    <a:pt x="697" y="969"/>
                    <a:pt x="697" y="969"/>
                    <a:pt x="697" y="969"/>
                  </a:cubicBezTo>
                  <a:cubicBezTo>
                    <a:pt x="697" y="969"/>
                    <a:pt x="697" y="969"/>
                    <a:pt x="697" y="969"/>
                  </a:cubicBezTo>
                  <a:cubicBezTo>
                    <a:pt x="697" y="969"/>
                    <a:pt x="697" y="969"/>
                    <a:pt x="697" y="969"/>
                  </a:cubicBezTo>
                  <a:cubicBezTo>
                    <a:pt x="697" y="956"/>
                    <a:pt x="697" y="956"/>
                    <a:pt x="697" y="956"/>
                  </a:cubicBezTo>
                  <a:cubicBezTo>
                    <a:pt x="696" y="956"/>
                    <a:pt x="695" y="956"/>
                    <a:pt x="695" y="957"/>
                  </a:cubicBezTo>
                  <a:cubicBezTo>
                    <a:pt x="691" y="936"/>
                    <a:pt x="689" y="916"/>
                    <a:pt x="687" y="896"/>
                  </a:cubicBezTo>
                  <a:cubicBezTo>
                    <a:pt x="690" y="895"/>
                    <a:pt x="694" y="893"/>
                    <a:pt x="697" y="892"/>
                  </a:cubicBezTo>
                  <a:cubicBezTo>
                    <a:pt x="697" y="879"/>
                    <a:pt x="697" y="879"/>
                    <a:pt x="697" y="879"/>
                  </a:cubicBezTo>
                  <a:cubicBezTo>
                    <a:pt x="693" y="881"/>
                    <a:pt x="690" y="882"/>
                    <a:pt x="686" y="883"/>
                  </a:cubicBezTo>
                  <a:cubicBezTo>
                    <a:pt x="684" y="862"/>
                    <a:pt x="684" y="841"/>
                    <a:pt x="683" y="820"/>
                  </a:cubicBezTo>
                  <a:cubicBezTo>
                    <a:pt x="688" y="819"/>
                    <a:pt x="692" y="817"/>
                    <a:pt x="697" y="815"/>
                  </a:cubicBezTo>
                  <a:cubicBezTo>
                    <a:pt x="697" y="802"/>
                    <a:pt x="697" y="802"/>
                    <a:pt x="697" y="802"/>
                  </a:cubicBezTo>
                  <a:cubicBezTo>
                    <a:pt x="692" y="804"/>
                    <a:pt x="688" y="806"/>
                    <a:pt x="683" y="808"/>
                  </a:cubicBezTo>
                  <a:cubicBezTo>
                    <a:pt x="683" y="785"/>
                    <a:pt x="684" y="763"/>
                    <a:pt x="685" y="743"/>
                  </a:cubicBezTo>
                  <a:cubicBezTo>
                    <a:pt x="686" y="743"/>
                    <a:pt x="687" y="742"/>
                    <a:pt x="687" y="742"/>
                  </a:cubicBezTo>
                  <a:cubicBezTo>
                    <a:pt x="687" y="742"/>
                    <a:pt x="688" y="742"/>
                    <a:pt x="688" y="742"/>
                  </a:cubicBezTo>
                  <a:cubicBezTo>
                    <a:pt x="690" y="742"/>
                    <a:pt x="693" y="744"/>
                    <a:pt x="697" y="748"/>
                  </a:cubicBezTo>
                  <a:cubicBezTo>
                    <a:pt x="697" y="733"/>
                    <a:pt x="697" y="733"/>
                    <a:pt x="697" y="733"/>
                  </a:cubicBezTo>
                  <a:cubicBezTo>
                    <a:pt x="694" y="731"/>
                    <a:pt x="691" y="730"/>
                    <a:pt x="688" y="730"/>
                  </a:cubicBezTo>
                  <a:cubicBezTo>
                    <a:pt x="687" y="730"/>
                    <a:pt x="687" y="730"/>
                    <a:pt x="686" y="730"/>
                  </a:cubicBezTo>
                  <a:cubicBezTo>
                    <a:pt x="687" y="716"/>
                    <a:pt x="689" y="703"/>
                    <a:pt x="690" y="691"/>
                  </a:cubicBezTo>
                  <a:cubicBezTo>
                    <a:pt x="690" y="691"/>
                    <a:pt x="691" y="692"/>
                    <a:pt x="691" y="692"/>
                  </a:cubicBezTo>
                  <a:cubicBezTo>
                    <a:pt x="693" y="694"/>
                    <a:pt x="695" y="697"/>
                    <a:pt x="697" y="699"/>
                  </a:cubicBezTo>
                  <a:cubicBezTo>
                    <a:pt x="697" y="681"/>
                    <a:pt x="697" y="681"/>
                    <a:pt x="697" y="681"/>
                  </a:cubicBezTo>
                  <a:cubicBezTo>
                    <a:pt x="695" y="679"/>
                    <a:pt x="693" y="677"/>
                    <a:pt x="692" y="675"/>
                  </a:cubicBezTo>
                  <a:cubicBezTo>
                    <a:pt x="693" y="668"/>
                    <a:pt x="694" y="661"/>
                    <a:pt x="695" y="655"/>
                  </a:cubicBezTo>
                  <a:cubicBezTo>
                    <a:pt x="695" y="656"/>
                    <a:pt x="696" y="657"/>
                    <a:pt x="697" y="658"/>
                  </a:cubicBezTo>
                  <a:cubicBezTo>
                    <a:pt x="697" y="580"/>
                    <a:pt x="697" y="580"/>
                    <a:pt x="697" y="580"/>
                  </a:cubicBezTo>
                  <a:cubicBezTo>
                    <a:pt x="696" y="583"/>
                    <a:pt x="695" y="589"/>
                    <a:pt x="693" y="596"/>
                  </a:cubicBezTo>
                  <a:cubicBezTo>
                    <a:pt x="690" y="592"/>
                    <a:pt x="687" y="588"/>
                    <a:pt x="685" y="584"/>
                  </a:cubicBezTo>
                  <a:cubicBezTo>
                    <a:pt x="685" y="583"/>
                    <a:pt x="685" y="583"/>
                    <a:pt x="685" y="583"/>
                  </a:cubicBezTo>
                  <a:cubicBezTo>
                    <a:pt x="684" y="583"/>
                    <a:pt x="684" y="583"/>
                    <a:pt x="684" y="583"/>
                  </a:cubicBezTo>
                  <a:cubicBezTo>
                    <a:pt x="673" y="566"/>
                    <a:pt x="664" y="551"/>
                    <a:pt x="658" y="540"/>
                  </a:cubicBezTo>
                  <a:cubicBezTo>
                    <a:pt x="659" y="536"/>
                    <a:pt x="659" y="533"/>
                    <a:pt x="659" y="530"/>
                  </a:cubicBezTo>
                  <a:cubicBezTo>
                    <a:pt x="671" y="549"/>
                    <a:pt x="684" y="565"/>
                    <a:pt x="697" y="579"/>
                  </a:cubicBezTo>
                  <a:cubicBezTo>
                    <a:pt x="697" y="562"/>
                    <a:pt x="697" y="562"/>
                    <a:pt x="697" y="562"/>
                  </a:cubicBezTo>
                  <a:cubicBezTo>
                    <a:pt x="696" y="561"/>
                    <a:pt x="695" y="560"/>
                    <a:pt x="693" y="558"/>
                  </a:cubicBezTo>
                  <a:cubicBezTo>
                    <a:pt x="695" y="556"/>
                    <a:pt x="696" y="554"/>
                    <a:pt x="697" y="552"/>
                  </a:cubicBezTo>
                  <a:cubicBezTo>
                    <a:pt x="697" y="524"/>
                    <a:pt x="697" y="524"/>
                    <a:pt x="697" y="524"/>
                  </a:cubicBezTo>
                  <a:cubicBezTo>
                    <a:pt x="688" y="515"/>
                    <a:pt x="680" y="505"/>
                    <a:pt x="673" y="4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685"/>
            <p:cNvSpPr>
              <a:spLocks noEditPoints="1"/>
            </p:cNvSpPr>
            <p:nvPr/>
          </p:nvSpPr>
          <p:spPr bwMode="auto">
            <a:xfrm>
              <a:off x="1653" y="2090"/>
              <a:ext cx="1290" cy="918"/>
            </a:xfrm>
            <a:custGeom>
              <a:avLst/>
              <a:gdLst>
                <a:gd name="T0" fmla="*/ 1289 w 2092"/>
                <a:gd name="T1" fmla="*/ 453 h 1489"/>
                <a:gd name="T2" fmla="*/ 1351 w 2092"/>
                <a:gd name="T3" fmla="*/ 422 h 1489"/>
                <a:gd name="T4" fmla="*/ 1169 w 2092"/>
                <a:gd name="T5" fmla="*/ 397 h 1489"/>
                <a:gd name="T6" fmla="*/ 1316 w 2092"/>
                <a:gd name="T7" fmla="*/ 374 h 1489"/>
                <a:gd name="T8" fmla="*/ 1198 w 2092"/>
                <a:gd name="T9" fmla="*/ 476 h 1489"/>
                <a:gd name="T10" fmla="*/ 1395 w 2092"/>
                <a:gd name="T11" fmla="*/ 414 h 1489"/>
                <a:gd name="T12" fmla="*/ 388 w 2092"/>
                <a:gd name="T13" fmla="*/ 1373 h 1489"/>
                <a:gd name="T14" fmla="*/ 507 w 2092"/>
                <a:gd name="T15" fmla="*/ 1401 h 1489"/>
                <a:gd name="T16" fmla="*/ 385 w 2092"/>
                <a:gd name="T17" fmla="*/ 1362 h 1489"/>
                <a:gd name="T18" fmla="*/ 645 w 2092"/>
                <a:gd name="T19" fmla="*/ 1283 h 1489"/>
                <a:gd name="T20" fmla="*/ 278 w 2092"/>
                <a:gd name="T21" fmla="*/ 1296 h 1489"/>
                <a:gd name="T22" fmla="*/ 94 w 2092"/>
                <a:gd name="T23" fmla="*/ 1223 h 1489"/>
                <a:gd name="T24" fmla="*/ 537 w 2092"/>
                <a:gd name="T25" fmla="*/ 1208 h 1489"/>
                <a:gd name="T26" fmla="*/ 429 w 2092"/>
                <a:gd name="T27" fmla="*/ 1142 h 1489"/>
                <a:gd name="T28" fmla="*/ 230 w 2092"/>
                <a:gd name="T29" fmla="*/ 1066 h 1489"/>
                <a:gd name="T30" fmla="*/ 332 w 2092"/>
                <a:gd name="T31" fmla="*/ 1050 h 1489"/>
                <a:gd name="T32" fmla="*/ 20 w 2092"/>
                <a:gd name="T33" fmla="*/ 1222 h 1489"/>
                <a:gd name="T34" fmla="*/ 501 w 2092"/>
                <a:gd name="T35" fmla="*/ 1489 h 1489"/>
                <a:gd name="T36" fmla="*/ 697 w 2092"/>
                <a:gd name="T37" fmla="*/ 1235 h 1489"/>
                <a:gd name="T38" fmla="*/ 1500 w 2092"/>
                <a:gd name="T39" fmla="*/ 1020 h 1489"/>
                <a:gd name="T40" fmla="*/ 2005 w 2092"/>
                <a:gd name="T41" fmla="*/ 1397 h 1489"/>
                <a:gd name="T42" fmla="*/ 2009 w 2092"/>
                <a:gd name="T43" fmla="*/ 1346 h 1489"/>
                <a:gd name="T44" fmla="*/ 1868 w 2092"/>
                <a:gd name="T45" fmla="*/ 1213 h 1489"/>
                <a:gd name="T46" fmla="*/ 1882 w 2092"/>
                <a:gd name="T47" fmla="*/ 1144 h 1489"/>
                <a:gd name="T48" fmla="*/ 2010 w 2092"/>
                <a:gd name="T49" fmla="*/ 1067 h 1489"/>
                <a:gd name="T50" fmla="*/ 1852 w 2092"/>
                <a:gd name="T51" fmla="*/ 1068 h 1489"/>
                <a:gd name="T52" fmla="*/ 1683 w 2092"/>
                <a:gd name="T53" fmla="*/ 1040 h 1489"/>
                <a:gd name="T54" fmla="*/ 1832 w 2092"/>
                <a:gd name="T55" fmla="*/ 1003 h 1489"/>
                <a:gd name="T56" fmla="*/ 1931 w 2092"/>
                <a:gd name="T57" fmla="*/ 1321 h 1489"/>
                <a:gd name="T58" fmla="*/ 2010 w 2092"/>
                <a:gd name="T59" fmla="*/ 1222 h 1489"/>
                <a:gd name="T60" fmla="*/ 1267 w 2092"/>
                <a:gd name="T61" fmla="*/ 960 h 1489"/>
                <a:gd name="T62" fmla="*/ 821 w 2092"/>
                <a:gd name="T63" fmla="*/ 986 h 1489"/>
                <a:gd name="T64" fmla="*/ 1163 w 2092"/>
                <a:gd name="T65" fmla="*/ 847 h 1489"/>
                <a:gd name="T66" fmla="*/ 1043 w 2092"/>
                <a:gd name="T67" fmla="*/ 844 h 1489"/>
                <a:gd name="T68" fmla="*/ 1308 w 2092"/>
                <a:gd name="T69" fmla="*/ 892 h 1489"/>
                <a:gd name="T70" fmla="*/ 991 w 2092"/>
                <a:gd name="T71" fmla="*/ 821 h 1489"/>
                <a:gd name="T72" fmla="*/ 970 w 2092"/>
                <a:gd name="T73" fmla="*/ 773 h 1489"/>
                <a:gd name="T74" fmla="*/ 1153 w 2092"/>
                <a:gd name="T75" fmla="*/ 695 h 1489"/>
                <a:gd name="T76" fmla="*/ 1093 w 2092"/>
                <a:gd name="T77" fmla="*/ 709 h 1489"/>
                <a:gd name="T78" fmla="*/ 1201 w 2092"/>
                <a:gd name="T79" fmla="*/ 620 h 1489"/>
                <a:gd name="T80" fmla="*/ 1316 w 2092"/>
                <a:gd name="T81" fmla="*/ 627 h 1489"/>
                <a:gd name="T82" fmla="*/ 1200 w 2092"/>
                <a:gd name="T83" fmla="*/ 608 h 1489"/>
                <a:gd name="T84" fmla="*/ 922 w 2092"/>
                <a:gd name="T85" fmla="*/ 545 h 1489"/>
                <a:gd name="T86" fmla="*/ 1060 w 2092"/>
                <a:gd name="T87" fmla="*/ 532 h 1489"/>
                <a:gd name="T88" fmla="*/ 718 w 2092"/>
                <a:gd name="T89" fmla="*/ 734 h 1489"/>
                <a:gd name="T90" fmla="*/ 920 w 2092"/>
                <a:gd name="T91" fmla="*/ 993 h 1489"/>
                <a:gd name="T92" fmla="*/ 1349 w 2092"/>
                <a:gd name="T93" fmla="*/ 970 h 1489"/>
                <a:gd name="T94" fmla="*/ 1362 w 2092"/>
                <a:gd name="T95" fmla="*/ 822 h 1489"/>
                <a:gd name="T96" fmla="*/ 1893 w 2092"/>
                <a:gd name="T97" fmla="*/ 408 h 1489"/>
                <a:gd name="T98" fmla="*/ 1750 w 2092"/>
                <a:gd name="T99" fmla="*/ 424 h 1489"/>
                <a:gd name="T100" fmla="*/ 1828 w 2092"/>
                <a:gd name="T101" fmla="*/ 404 h 1489"/>
                <a:gd name="T102" fmla="*/ 1697 w 2092"/>
                <a:gd name="T103" fmla="*/ 279 h 1489"/>
                <a:gd name="T104" fmla="*/ 2016 w 2092"/>
                <a:gd name="T105" fmla="*/ 312 h 1489"/>
                <a:gd name="T106" fmla="*/ 1486 w 2092"/>
                <a:gd name="T107" fmla="*/ 164 h 1489"/>
                <a:gd name="T108" fmla="*/ 1915 w 2092"/>
                <a:gd name="T109" fmla="*/ 208 h 1489"/>
                <a:gd name="T110" fmla="*/ 2039 w 2092"/>
                <a:gd name="T111" fmla="*/ 49 h 1489"/>
                <a:gd name="T112" fmla="*/ 1933 w 2092"/>
                <a:gd name="T113" fmla="*/ 34 h 1489"/>
                <a:gd name="T114" fmla="*/ 1837 w 2092"/>
                <a:gd name="T115" fmla="*/ 0 h 1489"/>
                <a:gd name="T116" fmla="*/ 1416 w 2092"/>
                <a:gd name="T117" fmla="*/ 362 h 1489"/>
                <a:gd name="T118" fmla="*/ 1495 w 2092"/>
                <a:gd name="T119" fmla="*/ 496 h 1489"/>
                <a:gd name="T120" fmla="*/ 1824 w 2092"/>
                <a:gd name="T121" fmla="*/ 496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2" h="1489">
                  <a:moveTo>
                    <a:pt x="1201" y="490"/>
                  </a:moveTo>
                  <a:cubicBezTo>
                    <a:pt x="1205" y="485"/>
                    <a:pt x="1209" y="480"/>
                    <a:pt x="1213" y="473"/>
                  </a:cubicBezTo>
                  <a:cubicBezTo>
                    <a:pt x="1232" y="471"/>
                    <a:pt x="1251" y="468"/>
                    <a:pt x="1271" y="467"/>
                  </a:cubicBezTo>
                  <a:cubicBezTo>
                    <a:pt x="1270" y="471"/>
                    <a:pt x="1268" y="475"/>
                    <a:pt x="1267" y="478"/>
                  </a:cubicBezTo>
                  <a:cubicBezTo>
                    <a:pt x="1245" y="481"/>
                    <a:pt x="1223" y="485"/>
                    <a:pt x="1201" y="490"/>
                  </a:cubicBezTo>
                  <a:moveTo>
                    <a:pt x="1280" y="476"/>
                  </a:moveTo>
                  <a:cubicBezTo>
                    <a:pt x="1281" y="473"/>
                    <a:pt x="1282" y="470"/>
                    <a:pt x="1284" y="466"/>
                  </a:cubicBezTo>
                  <a:cubicBezTo>
                    <a:pt x="1303" y="464"/>
                    <a:pt x="1323" y="463"/>
                    <a:pt x="1343" y="463"/>
                  </a:cubicBezTo>
                  <a:cubicBezTo>
                    <a:pt x="1342" y="466"/>
                    <a:pt x="1342" y="469"/>
                    <a:pt x="1342" y="471"/>
                  </a:cubicBezTo>
                  <a:cubicBezTo>
                    <a:pt x="1321" y="472"/>
                    <a:pt x="1301" y="474"/>
                    <a:pt x="1280" y="476"/>
                  </a:cubicBezTo>
                  <a:moveTo>
                    <a:pt x="1098" y="484"/>
                  </a:moveTo>
                  <a:cubicBezTo>
                    <a:pt x="1103" y="476"/>
                    <a:pt x="1109" y="468"/>
                    <a:pt x="1114" y="459"/>
                  </a:cubicBezTo>
                  <a:cubicBezTo>
                    <a:pt x="1129" y="456"/>
                    <a:pt x="1144" y="453"/>
                    <a:pt x="1160" y="450"/>
                  </a:cubicBezTo>
                  <a:cubicBezTo>
                    <a:pt x="1155" y="458"/>
                    <a:pt x="1149" y="466"/>
                    <a:pt x="1144" y="473"/>
                  </a:cubicBezTo>
                  <a:cubicBezTo>
                    <a:pt x="1128" y="476"/>
                    <a:pt x="1113" y="480"/>
                    <a:pt x="1098" y="484"/>
                  </a:cubicBezTo>
                  <a:moveTo>
                    <a:pt x="1161" y="470"/>
                  </a:moveTo>
                  <a:cubicBezTo>
                    <a:pt x="1166" y="463"/>
                    <a:pt x="1171" y="455"/>
                    <a:pt x="1175" y="447"/>
                  </a:cubicBezTo>
                  <a:cubicBezTo>
                    <a:pt x="1190" y="445"/>
                    <a:pt x="1205" y="443"/>
                    <a:pt x="1220" y="441"/>
                  </a:cubicBezTo>
                  <a:cubicBezTo>
                    <a:pt x="1216" y="449"/>
                    <a:pt x="1211" y="456"/>
                    <a:pt x="1207" y="462"/>
                  </a:cubicBezTo>
                  <a:cubicBezTo>
                    <a:pt x="1191" y="464"/>
                    <a:pt x="1176" y="467"/>
                    <a:pt x="1161" y="470"/>
                  </a:cubicBezTo>
                  <a:moveTo>
                    <a:pt x="1222" y="460"/>
                  </a:moveTo>
                  <a:cubicBezTo>
                    <a:pt x="1226" y="454"/>
                    <a:pt x="1230" y="447"/>
                    <a:pt x="1235" y="440"/>
                  </a:cubicBezTo>
                  <a:cubicBezTo>
                    <a:pt x="1251" y="438"/>
                    <a:pt x="1267" y="437"/>
                    <a:pt x="1284" y="436"/>
                  </a:cubicBezTo>
                  <a:cubicBezTo>
                    <a:pt x="1281" y="442"/>
                    <a:pt x="1279" y="449"/>
                    <a:pt x="1276" y="454"/>
                  </a:cubicBezTo>
                  <a:cubicBezTo>
                    <a:pt x="1258" y="456"/>
                    <a:pt x="1239" y="458"/>
                    <a:pt x="1222" y="460"/>
                  </a:cubicBezTo>
                  <a:moveTo>
                    <a:pt x="1289" y="453"/>
                  </a:moveTo>
                  <a:cubicBezTo>
                    <a:pt x="1291" y="448"/>
                    <a:pt x="1294" y="441"/>
                    <a:pt x="1297" y="435"/>
                  </a:cubicBezTo>
                  <a:cubicBezTo>
                    <a:pt x="1314" y="434"/>
                    <a:pt x="1331" y="434"/>
                    <a:pt x="1348" y="434"/>
                  </a:cubicBezTo>
                  <a:cubicBezTo>
                    <a:pt x="1347" y="440"/>
                    <a:pt x="1345" y="446"/>
                    <a:pt x="1345" y="451"/>
                  </a:cubicBezTo>
                  <a:cubicBezTo>
                    <a:pt x="1326" y="451"/>
                    <a:pt x="1307" y="452"/>
                    <a:pt x="1289" y="453"/>
                  </a:cubicBezTo>
                  <a:moveTo>
                    <a:pt x="987" y="483"/>
                  </a:moveTo>
                  <a:cubicBezTo>
                    <a:pt x="997" y="468"/>
                    <a:pt x="1006" y="453"/>
                    <a:pt x="1014" y="439"/>
                  </a:cubicBezTo>
                  <a:cubicBezTo>
                    <a:pt x="1028" y="437"/>
                    <a:pt x="1044" y="434"/>
                    <a:pt x="1061" y="432"/>
                  </a:cubicBezTo>
                  <a:cubicBezTo>
                    <a:pt x="1055" y="443"/>
                    <a:pt x="1049" y="454"/>
                    <a:pt x="1042" y="465"/>
                  </a:cubicBezTo>
                  <a:cubicBezTo>
                    <a:pt x="1022" y="471"/>
                    <a:pt x="1003" y="477"/>
                    <a:pt x="987" y="483"/>
                  </a:cubicBezTo>
                  <a:moveTo>
                    <a:pt x="1058" y="460"/>
                  </a:moveTo>
                  <a:cubicBezTo>
                    <a:pt x="1064" y="450"/>
                    <a:pt x="1070" y="440"/>
                    <a:pt x="1075" y="430"/>
                  </a:cubicBezTo>
                  <a:cubicBezTo>
                    <a:pt x="1089" y="428"/>
                    <a:pt x="1105" y="427"/>
                    <a:pt x="1121" y="425"/>
                  </a:cubicBezTo>
                  <a:cubicBezTo>
                    <a:pt x="1117" y="433"/>
                    <a:pt x="1112" y="441"/>
                    <a:pt x="1108" y="448"/>
                  </a:cubicBezTo>
                  <a:cubicBezTo>
                    <a:pt x="1090" y="452"/>
                    <a:pt x="1074" y="456"/>
                    <a:pt x="1058" y="460"/>
                  </a:cubicBezTo>
                  <a:moveTo>
                    <a:pt x="1123" y="445"/>
                  </a:moveTo>
                  <a:cubicBezTo>
                    <a:pt x="1127" y="438"/>
                    <a:pt x="1131" y="431"/>
                    <a:pt x="1134" y="423"/>
                  </a:cubicBezTo>
                  <a:cubicBezTo>
                    <a:pt x="1149" y="422"/>
                    <a:pt x="1164" y="421"/>
                    <a:pt x="1179" y="419"/>
                  </a:cubicBezTo>
                  <a:cubicBezTo>
                    <a:pt x="1176" y="425"/>
                    <a:pt x="1172" y="431"/>
                    <a:pt x="1169" y="436"/>
                  </a:cubicBezTo>
                  <a:cubicBezTo>
                    <a:pt x="1153" y="439"/>
                    <a:pt x="1138" y="442"/>
                    <a:pt x="1123" y="445"/>
                  </a:cubicBezTo>
                  <a:moveTo>
                    <a:pt x="1184" y="434"/>
                  </a:moveTo>
                  <a:cubicBezTo>
                    <a:pt x="1187" y="429"/>
                    <a:pt x="1190" y="424"/>
                    <a:pt x="1193" y="418"/>
                  </a:cubicBezTo>
                  <a:cubicBezTo>
                    <a:pt x="1207" y="417"/>
                    <a:pt x="1221" y="416"/>
                    <a:pt x="1236" y="416"/>
                  </a:cubicBezTo>
                  <a:cubicBezTo>
                    <a:pt x="1234" y="420"/>
                    <a:pt x="1231" y="424"/>
                    <a:pt x="1228" y="428"/>
                  </a:cubicBezTo>
                  <a:cubicBezTo>
                    <a:pt x="1213" y="430"/>
                    <a:pt x="1198" y="432"/>
                    <a:pt x="1184" y="434"/>
                  </a:cubicBezTo>
                  <a:moveTo>
                    <a:pt x="1243" y="427"/>
                  </a:moveTo>
                  <a:cubicBezTo>
                    <a:pt x="1245" y="423"/>
                    <a:pt x="1247" y="419"/>
                    <a:pt x="1250" y="415"/>
                  </a:cubicBezTo>
                  <a:cubicBezTo>
                    <a:pt x="1264" y="414"/>
                    <a:pt x="1279" y="414"/>
                    <a:pt x="1295" y="413"/>
                  </a:cubicBezTo>
                  <a:cubicBezTo>
                    <a:pt x="1293" y="417"/>
                    <a:pt x="1291" y="420"/>
                    <a:pt x="1290" y="423"/>
                  </a:cubicBezTo>
                  <a:cubicBezTo>
                    <a:pt x="1274" y="424"/>
                    <a:pt x="1258" y="425"/>
                    <a:pt x="1243" y="427"/>
                  </a:cubicBezTo>
                  <a:moveTo>
                    <a:pt x="1303" y="423"/>
                  </a:moveTo>
                  <a:cubicBezTo>
                    <a:pt x="1304" y="420"/>
                    <a:pt x="1306" y="416"/>
                    <a:pt x="1307" y="413"/>
                  </a:cubicBezTo>
                  <a:cubicBezTo>
                    <a:pt x="1317" y="413"/>
                    <a:pt x="1326" y="413"/>
                    <a:pt x="1336" y="413"/>
                  </a:cubicBezTo>
                  <a:cubicBezTo>
                    <a:pt x="1342" y="413"/>
                    <a:pt x="1348" y="413"/>
                    <a:pt x="1354" y="413"/>
                  </a:cubicBezTo>
                  <a:cubicBezTo>
                    <a:pt x="1353" y="416"/>
                    <a:pt x="1352" y="419"/>
                    <a:pt x="1351" y="422"/>
                  </a:cubicBezTo>
                  <a:cubicBezTo>
                    <a:pt x="1335" y="422"/>
                    <a:pt x="1318" y="422"/>
                    <a:pt x="1303" y="423"/>
                  </a:cubicBezTo>
                  <a:moveTo>
                    <a:pt x="1141" y="411"/>
                  </a:moveTo>
                  <a:cubicBezTo>
                    <a:pt x="1141" y="410"/>
                    <a:pt x="1141" y="410"/>
                    <a:pt x="1141" y="409"/>
                  </a:cubicBezTo>
                  <a:cubicBezTo>
                    <a:pt x="1145" y="409"/>
                    <a:pt x="1149" y="409"/>
                    <a:pt x="1154" y="410"/>
                  </a:cubicBezTo>
                  <a:cubicBezTo>
                    <a:pt x="1149" y="410"/>
                    <a:pt x="1145" y="410"/>
                    <a:pt x="1141" y="411"/>
                  </a:cubicBezTo>
                  <a:moveTo>
                    <a:pt x="1029" y="424"/>
                  </a:moveTo>
                  <a:cubicBezTo>
                    <a:pt x="1043" y="416"/>
                    <a:pt x="1058" y="411"/>
                    <a:pt x="1072" y="409"/>
                  </a:cubicBezTo>
                  <a:cubicBezTo>
                    <a:pt x="1071" y="412"/>
                    <a:pt x="1069" y="416"/>
                    <a:pt x="1068" y="419"/>
                  </a:cubicBezTo>
                  <a:cubicBezTo>
                    <a:pt x="1054" y="421"/>
                    <a:pt x="1041" y="423"/>
                    <a:pt x="1029" y="424"/>
                  </a:cubicBezTo>
                  <a:moveTo>
                    <a:pt x="1081" y="417"/>
                  </a:moveTo>
                  <a:cubicBezTo>
                    <a:pt x="1082" y="414"/>
                    <a:pt x="1084" y="411"/>
                    <a:pt x="1085" y="408"/>
                  </a:cubicBezTo>
                  <a:cubicBezTo>
                    <a:pt x="1099" y="408"/>
                    <a:pt x="1114" y="408"/>
                    <a:pt x="1129" y="409"/>
                  </a:cubicBezTo>
                  <a:cubicBezTo>
                    <a:pt x="1128" y="410"/>
                    <a:pt x="1128" y="411"/>
                    <a:pt x="1127" y="412"/>
                  </a:cubicBezTo>
                  <a:cubicBezTo>
                    <a:pt x="1111" y="414"/>
                    <a:pt x="1096" y="416"/>
                    <a:pt x="1081" y="417"/>
                  </a:cubicBezTo>
                  <a:moveTo>
                    <a:pt x="963" y="435"/>
                  </a:moveTo>
                  <a:cubicBezTo>
                    <a:pt x="972" y="428"/>
                    <a:pt x="980" y="422"/>
                    <a:pt x="989" y="415"/>
                  </a:cubicBezTo>
                  <a:cubicBezTo>
                    <a:pt x="995" y="411"/>
                    <a:pt x="1005" y="408"/>
                    <a:pt x="1017" y="405"/>
                  </a:cubicBezTo>
                  <a:cubicBezTo>
                    <a:pt x="1015" y="411"/>
                    <a:pt x="1012" y="417"/>
                    <a:pt x="1009" y="423"/>
                  </a:cubicBezTo>
                  <a:cubicBezTo>
                    <a:pt x="1006" y="425"/>
                    <a:pt x="1004" y="427"/>
                    <a:pt x="1001" y="429"/>
                  </a:cubicBezTo>
                  <a:cubicBezTo>
                    <a:pt x="985" y="431"/>
                    <a:pt x="973" y="433"/>
                    <a:pt x="963" y="435"/>
                  </a:cubicBezTo>
                  <a:moveTo>
                    <a:pt x="1026" y="413"/>
                  </a:moveTo>
                  <a:cubicBezTo>
                    <a:pt x="1027" y="409"/>
                    <a:pt x="1029" y="406"/>
                    <a:pt x="1030" y="402"/>
                  </a:cubicBezTo>
                  <a:cubicBezTo>
                    <a:pt x="1040" y="401"/>
                    <a:pt x="1051" y="400"/>
                    <a:pt x="1063" y="398"/>
                  </a:cubicBezTo>
                  <a:cubicBezTo>
                    <a:pt x="1050" y="401"/>
                    <a:pt x="1038" y="406"/>
                    <a:pt x="1026" y="413"/>
                  </a:cubicBezTo>
                  <a:moveTo>
                    <a:pt x="1190" y="401"/>
                  </a:moveTo>
                  <a:cubicBezTo>
                    <a:pt x="1185" y="401"/>
                    <a:pt x="1181" y="400"/>
                    <a:pt x="1176" y="399"/>
                  </a:cubicBezTo>
                  <a:cubicBezTo>
                    <a:pt x="1166" y="399"/>
                    <a:pt x="1156" y="398"/>
                    <a:pt x="1146" y="398"/>
                  </a:cubicBezTo>
                  <a:cubicBezTo>
                    <a:pt x="1147" y="397"/>
                    <a:pt x="1147" y="397"/>
                    <a:pt x="1148" y="396"/>
                  </a:cubicBezTo>
                  <a:cubicBezTo>
                    <a:pt x="1150" y="396"/>
                    <a:pt x="1152" y="396"/>
                    <a:pt x="1153" y="396"/>
                  </a:cubicBezTo>
                  <a:cubicBezTo>
                    <a:pt x="1159" y="396"/>
                    <a:pt x="1164" y="396"/>
                    <a:pt x="1169" y="397"/>
                  </a:cubicBezTo>
                  <a:cubicBezTo>
                    <a:pt x="1175" y="397"/>
                    <a:pt x="1180" y="397"/>
                    <a:pt x="1185" y="397"/>
                  </a:cubicBezTo>
                  <a:cubicBezTo>
                    <a:pt x="1187" y="397"/>
                    <a:pt x="1189" y="397"/>
                    <a:pt x="1191" y="397"/>
                  </a:cubicBezTo>
                  <a:cubicBezTo>
                    <a:pt x="1192" y="397"/>
                    <a:pt x="1192" y="397"/>
                    <a:pt x="1193" y="397"/>
                  </a:cubicBezTo>
                  <a:cubicBezTo>
                    <a:pt x="1192" y="397"/>
                    <a:pt x="1191" y="399"/>
                    <a:pt x="1190" y="401"/>
                  </a:cubicBezTo>
                  <a:moveTo>
                    <a:pt x="1134" y="397"/>
                  </a:moveTo>
                  <a:cubicBezTo>
                    <a:pt x="1120" y="397"/>
                    <a:pt x="1106" y="396"/>
                    <a:pt x="1093" y="396"/>
                  </a:cubicBezTo>
                  <a:cubicBezTo>
                    <a:pt x="1107" y="395"/>
                    <a:pt x="1121" y="395"/>
                    <a:pt x="1135" y="394"/>
                  </a:cubicBezTo>
                  <a:cubicBezTo>
                    <a:pt x="1135" y="395"/>
                    <a:pt x="1135" y="396"/>
                    <a:pt x="1134" y="397"/>
                  </a:cubicBezTo>
                  <a:moveTo>
                    <a:pt x="1245" y="400"/>
                  </a:moveTo>
                  <a:cubicBezTo>
                    <a:pt x="1231" y="400"/>
                    <a:pt x="1217" y="400"/>
                    <a:pt x="1202" y="399"/>
                  </a:cubicBezTo>
                  <a:cubicBezTo>
                    <a:pt x="1204" y="397"/>
                    <a:pt x="1205" y="395"/>
                    <a:pt x="1206" y="392"/>
                  </a:cubicBezTo>
                  <a:cubicBezTo>
                    <a:pt x="1221" y="392"/>
                    <a:pt x="1235" y="391"/>
                    <a:pt x="1250" y="391"/>
                  </a:cubicBezTo>
                  <a:cubicBezTo>
                    <a:pt x="1249" y="394"/>
                    <a:pt x="1247" y="397"/>
                    <a:pt x="1245" y="400"/>
                  </a:cubicBezTo>
                  <a:moveTo>
                    <a:pt x="1284" y="401"/>
                  </a:moveTo>
                  <a:cubicBezTo>
                    <a:pt x="1276" y="401"/>
                    <a:pt x="1267" y="401"/>
                    <a:pt x="1258" y="400"/>
                  </a:cubicBezTo>
                  <a:cubicBezTo>
                    <a:pt x="1260" y="397"/>
                    <a:pt x="1262" y="394"/>
                    <a:pt x="1263" y="390"/>
                  </a:cubicBezTo>
                  <a:cubicBezTo>
                    <a:pt x="1278" y="390"/>
                    <a:pt x="1293" y="389"/>
                    <a:pt x="1308" y="388"/>
                  </a:cubicBezTo>
                  <a:cubicBezTo>
                    <a:pt x="1306" y="392"/>
                    <a:pt x="1303" y="396"/>
                    <a:pt x="1301" y="401"/>
                  </a:cubicBezTo>
                  <a:cubicBezTo>
                    <a:pt x="1296" y="401"/>
                    <a:pt x="1290" y="401"/>
                    <a:pt x="1284" y="401"/>
                  </a:cubicBezTo>
                  <a:moveTo>
                    <a:pt x="1314" y="400"/>
                  </a:moveTo>
                  <a:cubicBezTo>
                    <a:pt x="1316" y="396"/>
                    <a:pt x="1319" y="391"/>
                    <a:pt x="1321" y="387"/>
                  </a:cubicBezTo>
                  <a:cubicBezTo>
                    <a:pt x="1337" y="386"/>
                    <a:pt x="1352" y="385"/>
                    <a:pt x="1367" y="383"/>
                  </a:cubicBezTo>
                  <a:cubicBezTo>
                    <a:pt x="1364" y="388"/>
                    <a:pt x="1361" y="393"/>
                    <a:pt x="1359" y="398"/>
                  </a:cubicBezTo>
                  <a:cubicBezTo>
                    <a:pt x="1345" y="399"/>
                    <a:pt x="1330" y="400"/>
                    <a:pt x="1314" y="400"/>
                  </a:cubicBezTo>
                  <a:moveTo>
                    <a:pt x="1395" y="366"/>
                  </a:moveTo>
                  <a:cubicBezTo>
                    <a:pt x="1389" y="367"/>
                    <a:pt x="1382" y="368"/>
                    <a:pt x="1375" y="369"/>
                  </a:cubicBezTo>
                  <a:cubicBezTo>
                    <a:pt x="1375" y="369"/>
                    <a:pt x="1375" y="369"/>
                    <a:pt x="1375" y="369"/>
                  </a:cubicBezTo>
                  <a:cubicBezTo>
                    <a:pt x="1375" y="369"/>
                    <a:pt x="1375" y="369"/>
                    <a:pt x="1375" y="369"/>
                  </a:cubicBezTo>
                  <a:cubicBezTo>
                    <a:pt x="1358" y="372"/>
                    <a:pt x="1339" y="374"/>
                    <a:pt x="1318" y="375"/>
                  </a:cubicBezTo>
                  <a:cubicBezTo>
                    <a:pt x="1316" y="374"/>
                    <a:pt x="1316" y="374"/>
                    <a:pt x="1316" y="374"/>
                  </a:cubicBezTo>
                  <a:cubicBezTo>
                    <a:pt x="1316" y="374"/>
                    <a:pt x="1315" y="375"/>
                    <a:pt x="1315" y="376"/>
                  </a:cubicBezTo>
                  <a:cubicBezTo>
                    <a:pt x="1297" y="377"/>
                    <a:pt x="1277" y="378"/>
                    <a:pt x="1258" y="379"/>
                  </a:cubicBezTo>
                  <a:cubicBezTo>
                    <a:pt x="1257" y="378"/>
                    <a:pt x="1257" y="378"/>
                    <a:pt x="1257" y="378"/>
                  </a:cubicBezTo>
                  <a:cubicBezTo>
                    <a:pt x="1257" y="379"/>
                    <a:pt x="1257" y="379"/>
                    <a:pt x="1257" y="379"/>
                  </a:cubicBezTo>
                  <a:cubicBezTo>
                    <a:pt x="1235" y="379"/>
                    <a:pt x="1213" y="380"/>
                    <a:pt x="1191" y="381"/>
                  </a:cubicBezTo>
                  <a:cubicBezTo>
                    <a:pt x="1094" y="383"/>
                    <a:pt x="1011" y="386"/>
                    <a:pt x="983" y="405"/>
                  </a:cubicBezTo>
                  <a:cubicBezTo>
                    <a:pt x="946" y="432"/>
                    <a:pt x="915" y="462"/>
                    <a:pt x="886" y="496"/>
                  </a:cubicBezTo>
                  <a:cubicBezTo>
                    <a:pt x="901" y="496"/>
                    <a:pt x="901" y="496"/>
                    <a:pt x="901" y="496"/>
                  </a:cubicBezTo>
                  <a:cubicBezTo>
                    <a:pt x="916" y="480"/>
                    <a:pt x="930" y="464"/>
                    <a:pt x="946" y="450"/>
                  </a:cubicBezTo>
                  <a:cubicBezTo>
                    <a:pt x="946" y="451"/>
                    <a:pt x="946" y="451"/>
                    <a:pt x="946" y="451"/>
                  </a:cubicBezTo>
                  <a:cubicBezTo>
                    <a:pt x="946" y="451"/>
                    <a:pt x="959" y="448"/>
                    <a:pt x="982" y="444"/>
                  </a:cubicBezTo>
                  <a:cubicBezTo>
                    <a:pt x="964" y="459"/>
                    <a:pt x="947" y="476"/>
                    <a:pt x="929" y="496"/>
                  </a:cubicBezTo>
                  <a:cubicBezTo>
                    <a:pt x="945" y="496"/>
                    <a:pt x="945" y="496"/>
                    <a:pt x="945" y="496"/>
                  </a:cubicBezTo>
                  <a:cubicBezTo>
                    <a:pt x="962" y="477"/>
                    <a:pt x="979" y="461"/>
                    <a:pt x="996" y="447"/>
                  </a:cubicBezTo>
                  <a:cubicBezTo>
                    <a:pt x="988" y="461"/>
                    <a:pt x="978" y="476"/>
                    <a:pt x="967" y="490"/>
                  </a:cubicBezTo>
                  <a:cubicBezTo>
                    <a:pt x="962" y="492"/>
                    <a:pt x="958" y="494"/>
                    <a:pt x="954" y="496"/>
                  </a:cubicBezTo>
                  <a:cubicBezTo>
                    <a:pt x="987" y="496"/>
                    <a:pt x="987" y="496"/>
                    <a:pt x="987" y="496"/>
                  </a:cubicBezTo>
                  <a:cubicBezTo>
                    <a:pt x="1000" y="491"/>
                    <a:pt x="1015" y="486"/>
                    <a:pt x="1031" y="481"/>
                  </a:cubicBezTo>
                  <a:cubicBezTo>
                    <a:pt x="1028" y="486"/>
                    <a:pt x="1024" y="491"/>
                    <a:pt x="1021" y="496"/>
                  </a:cubicBezTo>
                  <a:cubicBezTo>
                    <a:pt x="1035" y="496"/>
                    <a:pt x="1035" y="496"/>
                    <a:pt x="1035" y="496"/>
                  </a:cubicBezTo>
                  <a:cubicBezTo>
                    <a:pt x="1040" y="489"/>
                    <a:pt x="1044" y="482"/>
                    <a:pt x="1049" y="475"/>
                  </a:cubicBezTo>
                  <a:cubicBezTo>
                    <a:pt x="1064" y="471"/>
                    <a:pt x="1081" y="467"/>
                    <a:pt x="1098" y="462"/>
                  </a:cubicBezTo>
                  <a:cubicBezTo>
                    <a:pt x="1092" y="472"/>
                    <a:pt x="1086" y="480"/>
                    <a:pt x="1080" y="488"/>
                  </a:cubicBezTo>
                  <a:cubicBezTo>
                    <a:pt x="1071" y="491"/>
                    <a:pt x="1062" y="493"/>
                    <a:pt x="1054" y="496"/>
                  </a:cubicBezTo>
                  <a:cubicBezTo>
                    <a:pt x="1099" y="496"/>
                    <a:pt x="1099" y="496"/>
                    <a:pt x="1099" y="496"/>
                  </a:cubicBezTo>
                  <a:cubicBezTo>
                    <a:pt x="1110" y="493"/>
                    <a:pt x="1122" y="490"/>
                    <a:pt x="1134" y="487"/>
                  </a:cubicBezTo>
                  <a:cubicBezTo>
                    <a:pt x="1132" y="490"/>
                    <a:pt x="1130" y="493"/>
                    <a:pt x="1128" y="496"/>
                  </a:cubicBezTo>
                  <a:cubicBezTo>
                    <a:pt x="1142" y="496"/>
                    <a:pt x="1142" y="496"/>
                    <a:pt x="1142" y="496"/>
                  </a:cubicBezTo>
                  <a:cubicBezTo>
                    <a:pt x="1145" y="492"/>
                    <a:pt x="1148" y="488"/>
                    <a:pt x="1151" y="484"/>
                  </a:cubicBezTo>
                  <a:cubicBezTo>
                    <a:pt x="1166" y="481"/>
                    <a:pt x="1181" y="478"/>
                    <a:pt x="1198" y="476"/>
                  </a:cubicBezTo>
                  <a:cubicBezTo>
                    <a:pt x="1192" y="484"/>
                    <a:pt x="1188" y="490"/>
                    <a:pt x="1184" y="494"/>
                  </a:cubicBezTo>
                  <a:cubicBezTo>
                    <a:pt x="1183" y="495"/>
                    <a:pt x="1181" y="495"/>
                    <a:pt x="1179" y="496"/>
                  </a:cubicBezTo>
                  <a:cubicBezTo>
                    <a:pt x="1235" y="496"/>
                    <a:pt x="1235" y="496"/>
                    <a:pt x="1235" y="496"/>
                  </a:cubicBezTo>
                  <a:cubicBezTo>
                    <a:pt x="1243" y="494"/>
                    <a:pt x="1251" y="493"/>
                    <a:pt x="1260" y="491"/>
                  </a:cubicBezTo>
                  <a:cubicBezTo>
                    <a:pt x="1259" y="493"/>
                    <a:pt x="1259" y="494"/>
                    <a:pt x="1259" y="496"/>
                  </a:cubicBezTo>
                  <a:cubicBezTo>
                    <a:pt x="1270" y="496"/>
                    <a:pt x="1270" y="496"/>
                    <a:pt x="1270" y="496"/>
                  </a:cubicBezTo>
                  <a:cubicBezTo>
                    <a:pt x="1270" y="494"/>
                    <a:pt x="1271" y="492"/>
                    <a:pt x="1271" y="491"/>
                  </a:cubicBezTo>
                  <a:cubicBezTo>
                    <a:pt x="1274" y="492"/>
                    <a:pt x="1274" y="492"/>
                    <a:pt x="1274" y="492"/>
                  </a:cubicBezTo>
                  <a:cubicBezTo>
                    <a:pt x="1274" y="492"/>
                    <a:pt x="1274" y="491"/>
                    <a:pt x="1275" y="489"/>
                  </a:cubicBezTo>
                  <a:cubicBezTo>
                    <a:pt x="1291" y="487"/>
                    <a:pt x="1306" y="485"/>
                    <a:pt x="1321" y="484"/>
                  </a:cubicBezTo>
                  <a:cubicBezTo>
                    <a:pt x="1320" y="487"/>
                    <a:pt x="1319" y="491"/>
                    <a:pt x="1318" y="496"/>
                  </a:cubicBezTo>
                  <a:cubicBezTo>
                    <a:pt x="1330" y="496"/>
                    <a:pt x="1330" y="496"/>
                    <a:pt x="1330" y="496"/>
                  </a:cubicBezTo>
                  <a:cubicBezTo>
                    <a:pt x="1331" y="490"/>
                    <a:pt x="1333" y="486"/>
                    <a:pt x="1333" y="483"/>
                  </a:cubicBezTo>
                  <a:cubicBezTo>
                    <a:pt x="1344" y="483"/>
                    <a:pt x="1355" y="483"/>
                    <a:pt x="1365" y="483"/>
                  </a:cubicBezTo>
                  <a:cubicBezTo>
                    <a:pt x="1375" y="483"/>
                    <a:pt x="1384" y="483"/>
                    <a:pt x="1394" y="483"/>
                  </a:cubicBezTo>
                  <a:cubicBezTo>
                    <a:pt x="1394" y="471"/>
                    <a:pt x="1394" y="471"/>
                    <a:pt x="1394" y="471"/>
                  </a:cubicBezTo>
                  <a:cubicBezTo>
                    <a:pt x="1385" y="471"/>
                    <a:pt x="1377" y="471"/>
                    <a:pt x="1368" y="471"/>
                  </a:cubicBezTo>
                  <a:cubicBezTo>
                    <a:pt x="1363" y="471"/>
                    <a:pt x="1358" y="471"/>
                    <a:pt x="1353" y="471"/>
                  </a:cubicBezTo>
                  <a:cubicBezTo>
                    <a:pt x="1353" y="468"/>
                    <a:pt x="1354" y="466"/>
                    <a:pt x="1354" y="463"/>
                  </a:cubicBezTo>
                  <a:cubicBezTo>
                    <a:pt x="1359" y="463"/>
                    <a:pt x="1364" y="463"/>
                    <a:pt x="1369" y="463"/>
                  </a:cubicBezTo>
                  <a:cubicBezTo>
                    <a:pt x="1378" y="463"/>
                    <a:pt x="1387" y="463"/>
                    <a:pt x="1395" y="463"/>
                  </a:cubicBezTo>
                  <a:cubicBezTo>
                    <a:pt x="1395" y="451"/>
                    <a:pt x="1395" y="451"/>
                    <a:pt x="1395" y="451"/>
                  </a:cubicBezTo>
                  <a:cubicBezTo>
                    <a:pt x="1387" y="451"/>
                    <a:pt x="1378" y="451"/>
                    <a:pt x="1370" y="451"/>
                  </a:cubicBezTo>
                  <a:cubicBezTo>
                    <a:pt x="1365" y="451"/>
                    <a:pt x="1361" y="451"/>
                    <a:pt x="1356" y="451"/>
                  </a:cubicBezTo>
                  <a:cubicBezTo>
                    <a:pt x="1357" y="445"/>
                    <a:pt x="1358" y="440"/>
                    <a:pt x="1360" y="434"/>
                  </a:cubicBezTo>
                  <a:cubicBezTo>
                    <a:pt x="1371" y="434"/>
                    <a:pt x="1383" y="434"/>
                    <a:pt x="1395" y="434"/>
                  </a:cubicBezTo>
                  <a:cubicBezTo>
                    <a:pt x="1395" y="422"/>
                    <a:pt x="1395" y="422"/>
                    <a:pt x="1395" y="422"/>
                  </a:cubicBezTo>
                  <a:cubicBezTo>
                    <a:pt x="1384" y="422"/>
                    <a:pt x="1373" y="422"/>
                    <a:pt x="1363" y="422"/>
                  </a:cubicBezTo>
                  <a:cubicBezTo>
                    <a:pt x="1364" y="419"/>
                    <a:pt x="1365" y="416"/>
                    <a:pt x="1366" y="413"/>
                  </a:cubicBezTo>
                  <a:cubicBezTo>
                    <a:pt x="1375" y="413"/>
                    <a:pt x="1385" y="414"/>
                    <a:pt x="1395" y="414"/>
                  </a:cubicBezTo>
                  <a:cubicBezTo>
                    <a:pt x="1395" y="393"/>
                    <a:pt x="1395" y="393"/>
                    <a:pt x="1395" y="393"/>
                  </a:cubicBezTo>
                  <a:cubicBezTo>
                    <a:pt x="1388" y="394"/>
                    <a:pt x="1381" y="396"/>
                    <a:pt x="1372" y="397"/>
                  </a:cubicBezTo>
                  <a:cubicBezTo>
                    <a:pt x="1375" y="391"/>
                    <a:pt x="1378" y="386"/>
                    <a:pt x="1382" y="381"/>
                  </a:cubicBezTo>
                  <a:cubicBezTo>
                    <a:pt x="1386" y="380"/>
                    <a:pt x="1391" y="379"/>
                    <a:pt x="1395" y="378"/>
                  </a:cubicBezTo>
                  <a:cubicBezTo>
                    <a:pt x="1395" y="366"/>
                    <a:pt x="1395" y="366"/>
                    <a:pt x="1395" y="366"/>
                  </a:cubicBezTo>
                  <a:moveTo>
                    <a:pt x="102" y="1478"/>
                  </a:moveTo>
                  <a:cubicBezTo>
                    <a:pt x="100" y="1477"/>
                    <a:pt x="98" y="1476"/>
                    <a:pt x="96" y="1476"/>
                  </a:cubicBezTo>
                  <a:cubicBezTo>
                    <a:pt x="85" y="1459"/>
                    <a:pt x="76" y="1442"/>
                    <a:pt x="68" y="1426"/>
                  </a:cubicBezTo>
                  <a:cubicBezTo>
                    <a:pt x="72" y="1427"/>
                    <a:pt x="75" y="1428"/>
                    <a:pt x="79" y="1429"/>
                  </a:cubicBezTo>
                  <a:cubicBezTo>
                    <a:pt x="85" y="1445"/>
                    <a:pt x="93" y="1462"/>
                    <a:pt x="102" y="1478"/>
                  </a:cubicBezTo>
                  <a:moveTo>
                    <a:pt x="77" y="1468"/>
                  </a:moveTo>
                  <a:cubicBezTo>
                    <a:pt x="74" y="1466"/>
                    <a:pt x="72" y="1465"/>
                    <a:pt x="71" y="1464"/>
                  </a:cubicBezTo>
                  <a:cubicBezTo>
                    <a:pt x="59" y="1449"/>
                    <a:pt x="49" y="1434"/>
                    <a:pt x="42" y="1419"/>
                  </a:cubicBezTo>
                  <a:cubicBezTo>
                    <a:pt x="46" y="1420"/>
                    <a:pt x="50" y="1421"/>
                    <a:pt x="54" y="1422"/>
                  </a:cubicBezTo>
                  <a:cubicBezTo>
                    <a:pt x="61" y="1437"/>
                    <a:pt x="68" y="1452"/>
                    <a:pt x="77" y="1468"/>
                  </a:cubicBezTo>
                  <a:moveTo>
                    <a:pt x="535" y="1459"/>
                  </a:moveTo>
                  <a:cubicBezTo>
                    <a:pt x="527" y="1444"/>
                    <a:pt x="519" y="1428"/>
                    <a:pt x="512" y="1412"/>
                  </a:cubicBezTo>
                  <a:cubicBezTo>
                    <a:pt x="536" y="1403"/>
                    <a:pt x="559" y="1393"/>
                    <a:pt x="581" y="1382"/>
                  </a:cubicBezTo>
                  <a:cubicBezTo>
                    <a:pt x="586" y="1395"/>
                    <a:pt x="593" y="1409"/>
                    <a:pt x="600" y="1422"/>
                  </a:cubicBezTo>
                  <a:cubicBezTo>
                    <a:pt x="580" y="1435"/>
                    <a:pt x="559" y="1447"/>
                    <a:pt x="535" y="1459"/>
                  </a:cubicBezTo>
                  <a:moveTo>
                    <a:pt x="283" y="1444"/>
                  </a:moveTo>
                  <a:cubicBezTo>
                    <a:pt x="253" y="1444"/>
                    <a:pt x="225" y="1442"/>
                    <a:pt x="199" y="1439"/>
                  </a:cubicBezTo>
                  <a:cubicBezTo>
                    <a:pt x="192" y="1419"/>
                    <a:pt x="187" y="1399"/>
                    <a:pt x="184" y="1380"/>
                  </a:cubicBezTo>
                  <a:cubicBezTo>
                    <a:pt x="207" y="1381"/>
                    <a:pt x="231" y="1382"/>
                    <a:pt x="257" y="1382"/>
                  </a:cubicBezTo>
                  <a:cubicBezTo>
                    <a:pt x="263" y="1382"/>
                    <a:pt x="270" y="1382"/>
                    <a:pt x="276" y="1382"/>
                  </a:cubicBezTo>
                  <a:cubicBezTo>
                    <a:pt x="280" y="1403"/>
                    <a:pt x="286" y="1423"/>
                    <a:pt x="293" y="1444"/>
                  </a:cubicBezTo>
                  <a:cubicBezTo>
                    <a:pt x="290" y="1444"/>
                    <a:pt x="286" y="1444"/>
                    <a:pt x="283" y="1444"/>
                  </a:cubicBezTo>
                  <a:moveTo>
                    <a:pt x="305" y="1444"/>
                  </a:moveTo>
                  <a:cubicBezTo>
                    <a:pt x="297" y="1423"/>
                    <a:pt x="292" y="1402"/>
                    <a:pt x="288" y="1382"/>
                  </a:cubicBezTo>
                  <a:cubicBezTo>
                    <a:pt x="320" y="1381"/>
                    <a:pt x="354" y="1378"/>
                    <a:pt x="388" y="1373"/>
                  </a:cubicBezTo>
                  <a:cubicBezTo>
                    <a:pt x="393" y="1393"/>
                    <a:pt x="400" y="1412"/>
                    <a:pt x="408" y="1432"/>
                  </a:cubicBezTo>
                  <a:cubicBezTo>
                    <a:pt x="373" y="1439"/>
                    <a:pt x="338" y="1443"/>
                    <a:pt x="305" y="1444"/>
                  </a:cubicBezTo>
                  <a:moveTo>
                    <a:pt x="186" y="1438"/>
                  </a:moveTo>
                  <a:cubicBezTo>
                    <a:pt x="147" y="1433"/>
                    <a:pt x="113" y="1426"/>
                    <a:pt x="86" y="1419"/>
                  </a:cubicBezTo>
                  <a:cubicBezTo>
                    <a:pt x="80" y="1401"/>
                    <a:pt x="76" y="1384"/>
                    <a:pt x="73" y="1367"/>
                  </a:cubicBezTo>
                  <a:cubicBezTo>
                    <a:pt x="100" y="1372"/>
                    <a:pt x="134" y="1376"/>
                    <a:pt x="172" y="1379"/>
                  </a:cubicBezTo>
                  <a:cubicBezTo>
                    <a:pt x="175" y="1398"/>
                    <a:pt x="180" y="1418"/>
                    <a:pt x="186" y="1438"/>
                  </a:cubicBezTo>
                  <a:moveTo>
                    <a:pt x="74" y="1416"/>
                  </a:moveTo>
                  <a:cubicBezTo>
                    <a:pt x="70" y="1414"/>
                    <a:pt x="66" y="1413"/>
                    <a:pt x="62" y="1412"/>
                  </a:cubicBezTo>
                  <a:cubicBezTo>
                    <a:pt x="55" y="1395"/>
                    <a:pt x="50" y="1378"/>
                    <a:pt x="47" y="1363"/>
                  </a:cubicBezTo>
                  <a:cubicBezTo>
                    <a:pt x="51" y="1363"/>
                    <a:pt x="57" y="1364"/>
                    <a:pt x="62" y="1365"/>
                  </a:cubicBezTo>
                  <a:cubicBezTo>
                    <a:pt x="64" y="1382"/>
                    <a:pt x="68" y="1398"/>
                    <a:pt x="74" y="1416"/>
                  </a:cubicBezTo>
                  <a:moveTo>
                    <a:pt x="49" y="1408"/>
                  </a:moveTo>
                  <a:cubicBezTo>
                    <a:pt x="43" y="1406"/>
                    <a:pt x="39" y="1405"/>
                    <a:pt x="36" y="1404"/>
                  </a:cubicBezTo>
                  <a:cubicBezTo>
                    <a:pt x="29" y="1387"/>
                    <a:pt x="24" y="1371"/>
                    <a:pt x="20" y="1357"/>
                  </a:cubicBezTo>
                  <a:cubicBezTo>
                    <a:pt x="24" y="1358"/>
                    <a:pt x="29" y="1359"/>
                    <a:pt x="35" y="1360"/>
                  </a:cubicBezTo>
                  <a:cubicBezTo>
                    <a:pt x="38" y="1376"/>
                    <a:pt x="43" y="1392"/>
                    <a:pt x="49" y="1408"/>
                  </a:cubicBezTo>
                  <a:moveTo>
                    <a:pt x="419" y="1430"/>
                  </a:moveTo>
                  <a:cubicBezTo>
                    <a:pt x="411" y="1410"/>
                    <a:pt x="405" y="1391"/>
                    <a:pt x="399" y="1371"/>
                  </a:cubicBezTo>
                  <a:cubicBezTo>
                    <a:pt x="414" y="1369"/>
                    <a:pt x="430" y="1366"/>
                    <a:pt x="445" y="1363"/>
                  </a:cubicBezTo>
                  <a:cubicBezTo>
                    <a:pt x="456" y="1360"/>
                    <a:pt x="468" y="1357"/>
                    <a:pt x="479" y="1354"/>
                  </a:cubicBezTo>
                  <a:cubicBezTo>
                    <a:pt x="484" y="1371"/>
                    <a:pt x="490" y="1388"/>
                    <a:pt x="497" y="1406"/>
                  </a:cubicBezTo>
                  <a:cubicBezTo>
                    <a:pt x="485" y="1410"/>
                    <a:pt x="472" y="1415"/>
                    <a:pt x="459" y="1419"/>
                  </a:cubicBezTo>
                  <a:cubicBezTo>
                    <a:pt x="446" y="1423"/>
                    <a:pt x="432" y="1426"/>
                    <a:pt x="419" y="1430"/>
                  </a:cubicBezTo>
                  <a:moveTo>
                    <a:pt x="609" y="1415"/>
                  </a:moveTo>
                  <a:cubicBezTo>
                    <a:pt x="603" y="1403"/>
                    <a:pt x="597" y="1390"/>
                    <a:pt x="591" y="1377"/>
                  </a:cubicBezTo>
                  <a:cubicBezTo>
                    <a:pt x="617" y="1364"/>
                    <a:pt x="641" y="1350"/>
                    <a:pt x="664" y="1336"/>
                  </a:cubicBezTo>
                  <a:cubicBezTo>
                    <a:pt x="668" y="1346"/>
                    <a:pt x="673" y="1356"/>
                    <a:pt x="678" y="1365"/>
                  </a:cubicBezTo>
                  <a:cubicBezTo>
                    <a:pt x="657" y="1382"/>
                    <a:pt x="634" y="1399"/>
                    <a:pt x="609" y="1415"/>
                  </a:cubicBezTo>
                  <a:moveTo>
                    <a:pt x="507" y="1401"/>
                  </a:moveTo>
                  <a:cubicBezTo>
                    <a:pt x="501" y="1385"/>
                    <a:pt x="495" y="1368"/>
                    <a:pt x="490" y="1351"/>
                  </a:cubicBezTo>
                  <a:cubicBezTo>
                    <a:pt x="515" y="1344"/>
                    <a:pt x="539" y="1336"/>
                    <a:pt x="562" y="1328"/>
                  </a:cubicBezTo>
                  <a:cubicBezTo>
                    <a:pt x="566" y="1342"/>
                    <a:pt x="571" y="1357"/>
                    <a:pt x="576" y="1371"/>
                  </a:cubicBezTo>
                  <a:cubicBezTo>
                    <a:pt x="555" y="1382"/>
                    <a:pt x="532" y="1392"/>
                    <a:pt x="507" y="1401"/>
                  </a:cubicBezTo>
                  <a:moveTo>
                    <a:pt x="207" y="1309"/>
                  </a:moveTo>
                  <a:cubicBezTo>
                    <a:pt x="227" y="1309"/>
                    <a:pt x="247" y="1309"/>
                    <a:pt x="268" y="1308"/>
                  </a:cubicBezTo>
                  <a:cubicBezTo>
                    <a:pt x="269" y="1328"/>
                    <a:pt x="271" y="1349"/>
                    <a:pt x="274" y="1370"/>
                  </a:cubicBezTo>
                  <a:cubicBezTo>
                    <a:pt x="268" y="1370"/>
                    <a:pt x="263" y="1370"/>
                    <a:pt x="257" y="1370"/>
                  </a:cubicBezTo>
                  <a:cubicBezTo>
                    <a:pt x="231" y="1370"/>
                    <a:pt x="205" y="1369"/>
                    <a:pt x="182" y="1368"/>
                  </a:cubicBezTo>
                  <a:cubicBezTo>
                    <a:pt x="179" y="1348"/>
                    <a:pt x="178" y="1329"/>
                    <a:pt x="178" y="1310"/>
                  </a:cubicBezTo>
                  <a:cubicBezTo>
                    <a:pt x="178" y="1310"/>
                    <a:pt x="178" y="1309"/>
                    <a:pt x="178" y="1309"/>
                  </a:cubicBezTo>
                  <a:cubicBezTo>
                    <a:pt x="187" y="1309"/>
                    <a:pt x="197" y="1309"/>
                    <a:pt x="207" y="1309"/>
                  </a:cubicBezTo>
                  <a:moveTo>
                    <a:pt x="170" y="1367"/>
                  </a:moveTo>
                  <a:cubicBezTo>
                    <a:pt x="132" y="1364"/>
                    <a:pt x="98" y="1359"/>
                    <a:pt x="72" y="1355"/>
                  </a:cubicBezTo>
                  <a:cubicBezTo>
                    <a:pt x="71" y="1346"/>
                    <a:pt x="70" y="1338"/>
                    <a:pt x="70" y="1329"/>
                  </a:cubicBezTo>
                  <a:cubicBezTo>
                    <a:pt x="70" y="1321"/>
                    <a:pt x="71" y="1313"/>
                    <a:pt x="72" y="1305"/>
                  </a:cubicBezTo>
                  <a:cubicBezTo>
                    <a:pt x="98" y="1306"/>
                    <a:pt x="130" y="1308"/>
                    <a:pt x="167" y="1309"/>
                  </a:cubicBezTo>
                  <a:cubicBezTo>
                    <a:pt x="167" y="1309"/>
                    <a:pt x="167" y="1310"/>
                    <a:pt x="167" y="1310"/>
                  </a:cubicBezTo>
                  <a:cubicBezTo>
                    <a:pt x="167" y="1328"/>
                    <a:pt x="168" y="1347"/>
                    <a:pt x="170" y="1367"/>
                  </a:cubicBezTo>
                  <a:moveTo>
                    <a:pt x="61" y="1353"/>
                  </a:moveTo>
                  <a:cubicBezTo>
                    <a:pt x="55" y="1352"/>
                    <a:pt x="49" y="1351"/>
                    <a:pt x="44" y="1350"/>
                  </a:cubicBezTo>
                  <a:cubicBezTo>
                    <a:pt x="42" y="1337"/>
                    <a:pt x="41" y="1324"/>
                    <a:pt x="41" y="1312"/>
                  </a:cubicBezTo>
                  <a:cubicBezTo>
                    <a:pt x="41" y="1309"/>
                    <a:pt x="41" y="1306"/>
                    <a:pt x="41" y="1302"/>
                  </a:cubicBezTo>
                  <a:cubicBezTo>
                    <a:pt x="48" y="1303"/>
                    <a:pt x="54" y="1303"/>
                    <a:pt x="62" y="1304"/>
                  </a:cubicBezTo>
                  <a:cubicBezTo>
                    <a:pt x="61" y="1313"/>
                    <a:pt x="60" y="1322"/>
                    <a:pt x="60" y="1331"/>
                  </a:cubicBezTo>
                  <a:cubicBezTo>
                    <a:pt x="60" y="1338"/>
                    <a:pt x="60" y="1346"/>
                    <a:pt x="61" y="1353"/>
                  </a:cubicBezTo>
                  <a:moveTo>
                    <a:pt x="286" y="1370"/>
                  </a:moveTo>
                  <a:cubicBezTo>
                    <a:pt x="282" y="1349"/>
                    <a:pt x="280" y="1328"/>
                    <a:pt x="279" y="1308"/>
                  </a:cubicBezTo>
                  <a:cubicBezTo>
                    <a:pt x="309" y="1307"/>
                    <a:pt x="341" y="1305"/>
                    <a:pt x="373" y="1302"/>
                  </a:cubicBezTo>
                  <a:cubicBezTo>
                    <a:pt x="376" y="1321"/>
                    <a:pt x="380" y="1341"/>
                    <a:pt x="385" y="1362"/>
                  </a:cubicBezTo>
                  <a:cubicBezTo>
                    <a:pt x="351" y="1367"/>
                    <a:pt x="318" y="1369"/>
                    <a:pt x="286" y="1370"/>
                  </a:cubicBezTo>
                  <a:moveTo>
                    <a:pt x="33" y="1348"/>
                  </a:moveTo>
                  <a:cubicBezTo>
                    <a:pt x="26" y="1346"/>
                    <a:pt x="20" y="1345"/>
                    <a:pt x="17" y="1344"/>
                  </a:cubicBezTo>
                  <a:cubicBezTo>
                    <a:pt x="13" y="1329"/>
                    <a:pt x="11" y="1315"/>
                    <a:pt x="11" y="1301"/>
                  </a:cubicBezTo>
                  <a:cubicBezTo>
                    <a:pt x="11" y="1301"/>
                    <a:pt x="11" y="1300"/>
                    <a:pt x="11" y="1300"/>
                  </a:cubicBezTo>
                  <a:cubicBezTo>
                    <a:pt x="16" y="1300"/>
                    <a:pt x="23" y="1301"/>
                    <a:pt x="31" y="1302"/>
                  </a:cubicBezTo>
                  <a:cubicBezTo>
                    <a:pt x="31" y="1305"/>
                    <a:pt x="31" y="1310"/>
                    <a:pt x="31" y="1314"/>
                  </a:cubicBezTo>
                  <a:cubicBezTo>
                    <a:pt x="31" y="1324"/>
                    <a:pt x="32" y="1336"/>
                    <a:pt x="33" y="1348"/>
                  </a:cubicBezTo>
                  <a:moveTo>
                    <a:pt x="587" y="1366"/>
                  </a:moveTo>
                  <a:cubicBezTo>
                    <a:pt x="581" y="1352"/>
                    <a:pt x="577" y="1338"/>
                    <a:pt x="573" y="1324"/>
                  </a:cubicBezTo>
                  <a:cubicBezTo>
                    <a:pt x="599" y="1315"/>
                    <a:pt x="624" y="1305"/>
                    <a:pt x="648" y="1295"/>
                  </a:cubicBezTo>
                  <a:cubicBezTo>
                    <a:pt x="652" y="1305"/>
                    <a:pt x="655" y="1315"/>
                    <a:pt x="660" y="1325"/>
                  </a:cubicBezTo>
                  <a:cubicBezTo>
                    <a:pt x="637" y="1339"/>
                    <a:pt x="613" y="1353"/>
                    <a:pt x="587" y="1366"/>
                  </a:cubicBezTo>
                  <a:moveTo>
                    <a:pt x="396" y="1360"/>
                  </a:moveTo>
                  <a:cubicBezTo>
                    <a:pt x="391" y="1339"/>
                    <a:pt x="387" y="1319"/>
                    <a:pt x="384" y="1300"/>
                  </a:cubicBezTo>
                  <a:cubicBezTo>
                    <a:pt x="398" y="1299"/>
                    <a:pt x="413" y="1297"/>
                    <a:pt x="427" y="1295"/>
                  </a:cubicBezTo>
                  <a:cubicBezTo>
                    <a:pt x="434" y="1294"/>
                    <a:pt x="441" y="1293"/>
                    <a:pt x="448" y="1292"/>
                  </a:cubicBezTo>
                  <a:cubicBezTo>
                    <a:pt x="453" y="1291"/>
                    <a:pt x="458" y="1290"/>
                    <a:pt x="463" y="1289"/>
                  </a:cubicBezTo>
                  <a:cubicBezTo>
                    <a:pt x="466" y="1307"/>
                    <a:pt x="471" y="1324"/>
                    <a:pt x="476" y="1343"/>
                  </a:cubicBezTo>
                  <a:cubicBezTo>
                    <a:pt x="465" y="1345"/>
                    <a:pt x="454" y="1348"/>
                    <a:pt x="442" y="1351"/>
                  </a:cubicBezTo>
                  <a:cubicBezTo>
                    <a:pt x="427" y="1354"/>
                    <a:pt x="412" y="1357"/>
                    <a:pt x="396" y="1360"/>
                  </a:cubicBezTo>
                  <a:moveTo>
                    <a:pt x="486" y="1340"/>
                  </a:moveTo>
                  <a:cubicBezTo>
                    <a:pt x="481" y="1322"/>
                    <a:pt x="477" y="1304"/>
                    <a:pt x="474" y="1288"/>
                  </a:cubicBezTo>
                  <a:cubicBezTo>
                    <a:pt x="499" y="1283"/>
                    <a:pt x="524" y="1278"/>
                    <a:pt x="548" y="1273"/>
                  </a:cubicBezTo>
                  <a:cubicBezTo>
                    <a:pt x="551" y="1287"/>
                    <a:pt x="554" y="1302"/>
                    <a:pt x="558" y="1317"/>
                  </a:cubicBezTo>
                  <a:cubicBezTo>
                    <a:pt x="536" y="1325"/>
                    <a:pt x="512" y="1333"/>
                    <a:pt x="486" y="1340"/>
                  </a:cubicBezTo>
                  <a:moveTo>
                    <a:pt x="569" y="1313"/>
                  </a:moveTo>
                  <a:cubicBezTo>
                    <a:pt x="566" y="1298"/>
                    <a:pt x="562" y="1284"/>
                    <a:pt x="559" y="1271"/>
                  </a:cubicBezTo>
                  <a:cubicBezTo>
                    <a:pt x="586" y="1265"/>
                    <a:pt x="612" y="1258"/>
                    <a:pt x="636" y="1252"/>
                  </a:cubicBezTo>
                  <a:cubicBezTo>
                    <a:pt x="639" y="1262"/>
                    <a:pt x="642" y="1273"/>
                    <a:pt x="645" y="1283"/>
                  </a:cubicBezTo>
                  <a:cubicBezTo>
                    <a:pt x="621" y="1293"/>
                    <a:pt x="596" y="1303"/>
                    <a:pt x="569" y="1313"/>
                  </a:cubicBezTo>
                  <a:moveTo>
                    <a:pt x="167" y="1297"/>
                  </a:moveTo>
                  <a:cubicBezTo>
                    <a:pt x="131" y="1296"/>
                    <a:pt x="99" y="1295"/>
                    <a:pt x="73" y="1293"/>
                  </a:cubicBezTo>
                  <a:cubicBezTo>
                    <a:pt x="76" y="1271"/>
                    <a:pt x="82" y="1252"/>
                    <a:pt x="89" y="1235"/>
                  </a:cubicBezTo>
                  <a:cubicBezTo>
                    <a:pt x="108" y="1235"/>
                    <a:pt x="130" y="1235"/>
                    <a:pt x="154" y="1235"/>
                  </a:cubicBezTo>
                  <a:cubicBezTo>
                    <a:pt x="160" y="1235"/>
                    <a:pt x="166" y="1235"/>
                    <a:pt x="173" y="1235"/>
                  </a:cubicBezTo>
                  <a:cubicBezTo>
                    <a:pt x="170" y="1254"/>
                    <a:pt x="168" y="1275"/>
                    <a:pt x="167" y="1297"/>
                  </a:cubicBezTo>
                  <a:moveTo>
                    <a:pt x="63" y="1292"/>
                  </a:moveTo>
                  <a:cubicBezTo>
                    <a:pt x="56" y="1292"/>
                    <a:pt x="49" y="1291"/>
                    <a:pt x="42" y="1291"/>
                  </a:cubicBezTo>
                  <a:cubicBezTo>
                    <a:pt x="45" y="1269"/>
                    <a:pt x="50" y="1250"/>
                    <a:pt x="56" y="1235"/>
                  </a:cubicBezTo>
                  <a:cubicBezTo>
                    <a:pt x="63" y="1235"/>
                    <a:pt x="70" y="1235"/>
                    <a:pt x="78" y="1235"/>
                  </a:cubicBezTo>
                  <a:cubicBezTo>
                    <a:pt x="72" y="1252"/>
                    <a:pt x="66" y="1271"/>
                    <a:pt x="63" y="1292"/>
                  </a:cubicBezTo>
                  <a:moveTo>
                    <a:pt x="207" y="1297"/>
                  </a:moveTo>
                  <a:cubicBezTo>
                    <a:pt x="197" y="1297"/>
                    <a:pt x="188" y="1297"/>
                    <a:pt x="178" y="1297"/>
                  </a:cubicBezTo>
                  <a:cubicBezTo>
                    <a:pt x="179" y="1275"/>
                    <a:pt x="181" y="1254"/>
                    <a:pt x="184" y="1235"/>
                  </a:cubicBezTo>
                  <a:cubicBezTo>
                    <a:pt x="210" y="1235"/>
                    <a:pt x="239" y="1235"/>
                    <a:pt x="269" y="1234"/>
                  </a:cubicBezTo>
                  <a:cubicBezTo>
                    <a:pt x="268" y="1248"/>
                    <a:pt x="267" y="1264"/>
                    <a:pt x="267" y="1280"/>
                  </a:cubicBezTo>
                  <a:cubicBezTo>
                    <a:pt x="267" y="1286"/>
                    <a:pt x="267" y="1291"/>
                    <a:pt x="267" y="1296"/>
                  </a:cubicBezTo>
                  <a:cubicBezTo>
                    <a:pt x="247" y="1297"/>
                    <a:pt x="227" y="1297"/>
                    <a:pt x="207" y="1297"/>
                  </a:cubicBezTo>
                  <a:moveTo>
                    <a:pt x="32" y="1290"/>
                  </a:moveTo>
                  <a:cubicBezTo>
                    <a:pt x="23" y="1289"/>
                    <a:pt x="17" y="1288"/>
                    <a:pt x="12" y="1288"/>
                  </a:cubicBezTo>
                  <a:cubicBezTo>
                    <a:pt x="14" y="1270"/>
                    <a:pt x="19" y="1252"/>
                    <a:pt x="28" y="1234"/>
                  </a:cubicBezTo>
                  <a:cubicBezTo>
                    <a:pt x="32" y="1234"/>
                    <a:pt x="38" y="1234"/>
                    <a:pt x="45" y="1234"/>
                  </a:cubicBezTo>
                  <a:cubicBezTo>
                    <a:pt x="39" y="1250"/>
                    <a:pt x="34" y="1269"/>
                    <a:pt x="32" y="1290"/>
                  </a:cubicBezTo>
                  <a:moveTo>
                    <a:pt x="278" y="1296"/>
                  </a:moveTo>
                  <a:cubicBezTo>
                    <a:pt x="278" y="1291"/>
                    <a:pt x="278" y="1285"/>
                    <a:pt x="278" y="1280"/>
                  </a:cubicBezTo>
                  <a:cubicBezTo>
                    <a:pt x="278" y="1264"/>
                    <a:pt x="279" y="1248"/>
                    <a:pt x="280" y="1234"/>
                  </a:cubicBezTo>
                  <a:cubicBezTo>
                    <a:pt x="307" y="1233"/>
                    <a:pt x="336" y="1233"/>
                    <a:pt x="365" y="1231"/>
                  </a:cubicBezTo>
                  <a:cubicBezTo>
                    <a:pt x="366" y="1249"/>
                    <a:pt x="368" y="1269"/>
                    <a:pt x="371" y="1290"/>
                  </a:cubicBezTo>
                  <a:cubicBezTo>
                    <a:pt x="340" y="1293"/>
                    <a:pt x="309" y="1295"/>
                    <a:pt x="278" y="1296"/>
                  </a:cubicBezTo>
                  <a:moveTo>
                    <a:pt x="382" y="1289"/>
                  </a:moveTo>
                  <a:cubicBezTo>
                    <a:pt x="379" y="1268"/>
                    <a:pt x="378" y="1248"/>
                    <a:pt x="376" y="1231"/>
                  </a:cubicBezTo>
                  <a:cubicBezTo>
                    <a:pt x="402" y="1230"/>
                    <a:pt x="427" y="1228"/>
                    <a:pt x="453" y="1227"/>
                  </a:cubicBezTo>
                  <a:cubicBezTo>
                    <a:pt x="455" y="1242"/>
                    <a:pt x="457" y="1259"/>
                    <a:pt x="461" y="1278"/>
                  </a:cubicBezTo>
                  <a:cubicBezTo>
                    <a:pt x="449" y="1280"/>
                    <a:pt x="438" y="1281"/>
                    <a:pt x="426" y="1283"/>
                  </a:cubicBezTo>
                  <a:cubicBezTo>
                    <a:pt x="411" y="1285"/>
                    <a:pt x="397" y="1287"/>
                    <a:pt x="382" y="1289"/>
                  </a:cubicBezTo>
                  <a:moveTo>
                    <a:pt x="472" y="1276"/>
                  </a:moveTo>
                  <a:cubicBezTo>
                    <a:pt x="468" y="1258"/>
                    <a:pt x="466" y="1241"/>
                    <a:pt x="464" y="1226"/>
                  </a:cubicBezTo>
                  <a:cubicBezTo>
                    <a:pt x="489" y="1224"/>
                    <a:pt x="514" y="1223"/>
                    <a:pt x="539" y="1220"/>
                  </a:cubicBezTo>
                  <a:cubicBezTo>
                    <a:pt x="541" y="1233"/>
                    <a:pt x="543" y="1247"/>
                    <a:pt x="546" y="1261"/>
                  </a:cubicBezTo>
                  <a:cubicBezTo>
                    <a:pt x="522" y="1267"/>
                    <a:pt x="497" y="1271"/>
                    <a:pt x="472" y="1276"/>
                  </a:cubicBezTo>
                  <a:moveTo>
                    <a:pt x="557" y="1259"/>
                  </a:moveTo>
                  <a:cubicBezTo>
                    <a:pt x="554" y="1245"/>
                    <a:pt x="552" y="1231"/>
                    <a:pt x="550" y="1219"/>
                  </a:cubicBezTo>
                  <a:cubicBezTo>
                    <a:pt x="577" y="1217"/>
                    <a:pt x="602" y="1214"/>
                    <a:pt x="627" y="1210"/>
                  </a:cubicBezTo>
                  <a:cubicBezTo>
                    <a:pt x="629" y="1220"/>
                    <a:pt x="631" y="1230"/>
                    <a:pt x="633" y="1240"/>
                  </a:cubicBezTo>
                  <a:cubicBezTo>
                    <a:pt x="609" y="1247"/>
                    <a:pt x="583" y="1253"/>
                    <a:pt x="557" y="1259"/>
                  </a:cubicBezTo>
                  <a:moveTo>
                    <a:pt x="60" y="1189"/>
                  </a:moveTo>
                  <a:cubicBezTo>
                    <a:pt x="64" y="1187"/>
                    <a:pt x="68" y="1185"/>
                    <a:pt x="72" y="1183"/>
                  </a:cubicBezTo>
                  <a:cubicBezTo>
                    <a:pt x="65" y="1192"/>
                    <a:pt x="57" y="1205"/>
                    <a:pt x="50" y="1222"/>
                  </a:cubicBezTo>
                  <a:cubicBezTo>
                    <a:pt x="44" y="1222"/>
                    <a:pt x="39" y="1222"/>
                    <a:pt x="35" y="1222"/>
                  </a:cubicBezTo>
                  <a:cubicBezTo>
                    <a:pt x="42" y="1211"/>
                    <a:pt x="50" y="1200"/>
                    <a:pt x="60" y="1188"/>
                  </a:cubicBezTo>
                  <a:cubicBezTo>
                    <a:pt x="60" y="1189"/>
                    <a:pt x="60" y="1189"/>
                    <a:pt x="60" y="1189"/>
                  </a:cubicBezTo>
                  <a:moveTo>
                    <a:pt x="83" y="1223"/>
                  </a:moveTo>
                  <a:cubicBezTo>
                    <a:pt x="75" y="1223"/>
                    <a:pt x="68" y="1223"/>
                    <a:pt x="61" y="1223"/>
                  </a:cubicBezTo>
                  <a:cubicBezTo>
                    <a:pt x="75" y="1193"/>
                    <a:pt x="91" y="1177"/>
                    <a:pt x="93" y="1175"/>
                  </a:cubicBezTo>
                  <a:cubicBezTo>
                    <a:pt x="93" y="1175"/>
                    <a:pt x="93" y="1175"/>
                    <a:pt x="93" y="1175"/>
                  </a:cubicBezTo>
                  <a:cubicBezTo>
                    <a:pt x="99" y="1173"/>
                    <a:pt x="106" y="1171"/>
                    <a:pt x="114" y="1169"/>
                  </a:cubicBezTo>
                  <a:cubicBezTo>
                    <a:pt x="106" y="1179"/>
                    <a:pt x="94" y="1198"/>
                    <a:pt x="83" y="1223"/>
                  </a:cubicBezTo>
                  <a:moveTo>
                    <a:pt x="145" y="1223"/>
                  </a:moveTo>
                  <a:cubicBezTo>
                    <a:pt x="127" y="1223"/>
                    <a:pt x="110" y="1223"/>
                    <a:pt x="94" y="1223"/>
                  </a:cubicBezTo>
                  <a:cubicBezTo>
                    <a:pt x="109" y="1191"/>
                    <a:pt x="126" y="1171"/>
                    <a:pt x="128" y="1169"/>
                  </a:cubicBezTo>
                  <a:cubicBezTo>
                    <a:pt x="126" y="1167"/>
                    <a:pt x="126" y="1167"/>
                    <a:pt x="126" y="1167"/>
                  </a:cubicBezTo>
                  <a:cubicBezTo>
                    <a:pt x="145" y="1163"/>
                    <a:pt x="168" y="1160"/>
                    <a:pt x="192" y="1158"/>
                  </a:cubicBezTo>
                  <a:cubicBezTo>
                    <a:pt x="188" y="1169"/>
                    <a:pt x="181" y="1192"/>
                    <a:pt x="175" y="1223"/>
                  </a:cubicBezTo>
                  <a:cubicBezTo>
                    <a:pt x="165" y="1223"/>
                    <a:pt x="155" y="1223"/>
                    <a:pt x="145" y="1223"/>
                  </a:cubicBezTo>
                  <a:moveTo>
                    <a:pt x="186" y="1223"/>
                  </a:moveTo>
                  <a:cubicBezTo>
                    <a:pt x="193" y="1187"/>
                    <a:pt x="202" y="1163"/>
                    <a:pt x="204" y="1157"/>
                  </a:cubicBezTo>
                  <a:cubicBezTo>
                    <a:pt x="228" y="1156"/>
                    <a:pt x="254" y="1155"/>
                    <a:pt x="280" y="1154"/>
                  </a:cubicBezTo>
                  <a:cubicBezTo>
                    <a:pt x="279" y="1161"/>
                    <a:pt x="273" y="1186"/>
                    <a:pt x="270" y="1222"/>
                  </a:cubicBezTo>
                  <a:cubicBezTo>
                    <a:pt x="240" y="1223"/>
                    <a:pt x="212" y="1223"/>
                    <a:pt x="186" y="1223"/>
                  </a:cubicBezTo>
                  <a:moveTo>
                    <a:pt x="376" y="1218"/>
                  </a:moveTo>
                  <a:cubicBezTo>
                    <a:pt x="375" y="1205"/>
                    <a:pt x="375" y="1193"/>
                    <a:pt x="375" y="1183"/>
                  </a:cubicBezTo>
                  <a:cubicBezTo>
                    <a:pt x="375" y="1169"/>
                    <a:pt x="375" y="1159"/>
                    <a:pt x="376" y="1154"/>
                  </a:cubicBezTo>
                  <a:cubicBezTo>
                    <a:pt x="381" y="1154"/>
                    <a:pt x="387" y="1154"/>
                    <a:pt x="392" y="1154"/>
                  </a:cubicBezTo>
                  <a:cubicBezTo>
                    <a:pt x="410" y="1154"/>
                    <a:pt x="428" y="1154"/>
                    <a:pt x="445" y="1154"/>
                  </a:cubicBezTo>
                  <a:cubicBezTo>
                    <a:pt x="446" y="1154"/>
                    <a:pt x="447" y="1154"/>
                    <a:pt x="447" y="1154"/>
                  </a:cubicBezTo>
                  <a:cubicBezTo>
                    <a:pt x="447" y="1163"/>
                    <a:pt x="448" y="1185"/>
                    <a:pt x="451" y="1214"/>
                  </a:cubicBezTo>
                  <a:cubicBezTo>
                    <a:pt x="426" y="1216"/>
                    <a:pt x="401" y="1217"/>
                    <a:pt x="376" y="1218"/>
                  </a:cubicBezTo>
                  <a:moveTo>
                    <a:pt x="281" y="1222"/>
                  </a:moveTo>
                  <a:cubicBezTo>
                    <a:pt x="285" y="1182"/>
                    <a:pt x="291" y="1156"/>
                    <a:pt x="292" y="1156"/>
                  </a:cubicBezTo>
                  <a:cubicBezTo>
                    <a:pt x="288" y="1154"/>
                    <a:pt x="288" y="1154"/>
                    <a:pt x="288" y="1154"/>
                  </a:cubicBezTo>
                  <a:cubicBezTo>
                    <a:pt x="306" y="1154"/>
                    <a:pt x="324" y="1154"/>
                    <a:pt x="343" y="1154"/>
                  </a:cubicBezTo>
                  <a:cubicBezTo>
                    <a:pt x="350" y="1154"/>
                    <a:pt x="357" y="1154"/>
                    <a:pt x="364" y="1154"/>
                  </a:cubicBezTo>
                  <a:cubicBezTo>
                    <a:pt x="364" y="1160"/>
                    <a:pt x="364" y="1170"/>
                    <a:pt x="364" y="1183"/>
                  </a:cubicBezTo>
                  <a:cubicBezTo>
                    <a:pt x="364" y="1193"/>
                    <a:pt x="364" y="1205"/>
                    <a:pt x="365" y="1219"/>
                  </a:cubicBezTo>
                  <a:cubicBezTo>
                    <a:pt x="336" y="1220"/>
                    <a:pt x="308" y="1221"/>
                    <a:pt x="281" y="1222"/>
                  </a:cubicBezTo>
                  <a:moveTo>
                    <a:pt x="463" y="1214"/>
                  </a:moveTo>
                  <a:cubicBezTo>
                    <a:pt x="459" y="1184"/>
                    <a:pt x="459" y="1163"/>
                    <a:pt x="458" y="1154"/>
                  </a:cubicBezTo>
                  <a:cubicBezTo>
                    <a:pt x="483" y="1154"/>
                    <a:pt x="508" y="1154"/>
                    <a:pt x="533" y="1153"/>
                  </a:cubicBezTo>
                  <a:cubicBezTo>
                    <a:pt x="533" y="1164"/>
                    <a:pt x="534" y="1184"/>
                    <a:pt x="537" y="1208"/>
                  </a:cubicBezTo>
                  <a:cubicBezTo>
                    <a:pt x="513" y="1210"/>
                    <a:pt x="488" y="1212"/>
                    <a:pt x="463" y="1214"/>
                  </a:cubicBezTo>
                  <a:moveTo>
                    <a:pt x="549" y="1207"/>
                  </a:moveTo>
                  <a:cubicBezTo>
                    <a:pt x="546" y="1183"/>
                    <a:pt x="544" y="1164"/>
                    <a:pt x="544" y="1153"/>
                  </a:cubicBezTo>
                  <a:cubicBezTo>
                    <a:pt x="569" y="1153"/>
                    <a:pt x="594" y="1152"/>
                    <a:pt x="618" y="1150"/>
                  </a:cubicBezTo>
                  <a:cubicBezTo>
                    <a:pt x="620" y="1161"/>
                    <a:pt x="621" y="1178"/>
                    <a:pt x="625" y="1198"/>
                  </a:cubicBezTo>
                  <a:cubicBezTo>
                    <a:pt x="600" y="1202"/>
                    <a:pt x="575" y="1204"/>
                    <a:pt x="549" y="1207"/>
                  </a:cubicBezTo>
                  <a:moveTo>
                    <a:pt x="123" y="1155"/>
                  </a:moveTo>
                  <a:cubicBezTo>
                    <a:pt x="130" y="1150"/>
                    <a:pt x="139" y="1144"/>
                    <a:pt x="149" y="1136"/>
                  </a:cubicBezTo>
                  <a:cubicBezTo>
                    <a:pt x="172" y="1136"/>
                    <a:pt x="205" y="1136"/>
                    <a:pt x="244" y="1135"/>
                  </a:cubicBezTo>
                  <a:cubicBezTo>
                    <a:pt x="244" y="1138"/>
                    <a:pt x="244" y="1141"/>
                    <a:pt x="244" y="1143"/>
                  </a:cubicBezTo>
                  <a:cubicBezTo>
                    <a:pt x="198" y="1145"/>
                    <a:pt x="157" y="1148"/>
                    <a:pt x="123" y="1155"/>
                  </a:cubicBezTo>
                  <a:moveTo>
                    <a:pt x="255" y="1143"/>
                  </a:moveTo>
                  <a:cubicBezTo>
                    <a:pt x="255" y="1140"/>
                    <a:pt x="255" y="1138"/>
                    <a:pt x="255" y="1135"/>
                  </a:cubicBezTo>
                  <a:cubicBezTo>
                    <a:pt x="281" y="1135"/>
                    <a:pt x="310" y="1134"/>
                    <a:pt x="340" y="1134"/>
                  </a:cubicBezTo>
                  <a:cubicBezTo>
                    <a:pt x="340" y="1136"/>
                    <a:pt x="340" y="1139"/>
                    <a:pt x="340" y="1142"/>
                  </a:cubicBezTo>
                  <a:cubicBezTo>
                    <a:pt x="310" y="1142"/>
                    <a:pt x="282" y="1142"/>
                    <a:pt x="255" y="1143"/>
                  </a:cubicBezTo>
                  <a:moveTo>
                    <a:pt x="79" y="1167"/>
                  </a:moveTo>
                  <a:cubicBezTo>
                    <a:pt x="89" y="1156"/>
                    <a:pt x="102" y="1144"/>
                    <a:pt x="116" y="1131"/>
                  </a:cubicBezTo>
                  <a:cubicBezTo>
                    <a:pt x="116" y="1136"/>
                    <a:pt x="116" y="1136"/>
                    <a:pt x="116" y="1136"/>
                  </a:cubicBezTo>
                  <a:cubicBezTo>
                    <a:pt x="117" y="1136"/>
                    <a:pt x="122" y="1136"/>
                    <a:pt x="129" y="1136"/>
                  </a:cubicBezTo>
                  <a:cubicBezTo>
                    <a:pt x="109" y="1150"/>
                    <a:pt x="97" y="1158"/>
                    <a:pt x="96" y="1159"/>
                  </a:cubicBezTo>
                  <a:cubicBezTo>
                    <a:pt x="98" y="1161"/>
                    <a:pt x="98" y="1161"/>
                    <a:pt x="98" y="1161"/>
                  </a:cubicBezTo>
                  <a:cubicBezTo>
                    <a:pt x="91" y="1163"/>
                    <a:pt x="85" y="1165"/>
                    <a:pt x="79" y="1167"/>
                  </a:cubicBezTo>
                  <a:moveTo>
                    <a:pt x="429" y="1142"/>
                  </a:moveTo>
                  <a:cubicBezTo>
                    <a:pt x="417" y="1142"/>
                    <a:pt x="405" y="1142"/>
                    <a:pt x="392" y="1142"/>
                  </a:cubicBezTo>
                  <a:cubicBezTo>
                    <a:pt x="378" y="1142"/>
                    <a:pt x="365" y="1142"/>
                    <a:pt x="351" y="1142"/>
                  </a:cubicBezTo>
                  <a:cubicBezTo>
                    <a:pt x="351" y="1139"/>
                    <a:pt x="351" y="1136"/>
                    <a:pt x="351" y="1133"/>
                  </a:cubicBezTo>
                  <a:cubicBezTo>
                    <a:pt x="375" y="1133"/>
                    <a:pt x="399" y="1132"/>
                    <a:pt x="423" y="1131"/>
                  </a:cubicBezTo>
                  <a:cubicBezTo>
                    <a:pt x="423" y="1134"/>
                    <a:pt x="423" y="1138"/>
                    <a:pt x="422" y="1141"/>
                  </a:cubicBezTo>
                  <a:cubicBezTo>
                    <a:pt x="429" y="1142"/>
                    <a:pt x="429" y="1142"/>
                    <a:pt x="429" y="1142"/>
                  </a:cubicBezTo>
                  <a:moveTo>
                    <a:pt x="443" y="1142"/>
                  </a:moveTo>
                  <a:cubicBezTo>
                    <a:pt x="440" y="1142"/>
                    <a:pt x="437" y="1142"/>
                    <a:pt x="433" y="1142"/>
                  </a:cubicBezTo>
                  <a:cubicBezTo>
                    <a:pt x="434" y="1138"/>
                    <a:pt x="434" y="1134"/>
                    <a:pt x="434" y="1130"/>
                  </a:cubicBezTo>
                  <a:cubicBezTo>
                    <a:pt x="464" y="1129"/>
                    <a:pt x="494" y="1128"/>
                    <a:pt x="524" y="1126"/>
                  </a:cubicBezTo>
                  <a:cubicBezTo>
                    <a:pt x="523" y="1131"/>
                    <a:pt x="523" y="1136"/>
                    <a:pt x="522" y="1142"/>
                  </a:cubicBezTo>
                  <a:cubicBezTo>
                    <a:pt x="496" y="1142"/>
                    <a:pt x="469" y="1142"/>
                    <a:pt x="443" y="1142"/>
                  </a:cubicBezTo>
                  <a:moveTo>
                    <a:pt x="533" y="1141"/>
                  </a:moveTo>
                  <a:cubicBezTo>
                    <a:pt x="534" y="1136"/>
                    <a:pt x="534" y="1130"/>
                    <a:pt x="535" y="1125"/>
                  </a:cubicBezTo>
                  <a:cubicBezTo>
                    <a:pt x="565" y="1123"/>
                    <a:pt x="593" y="1121"/>
                    <a:pt x="620" y="1118"/>
                  </a:cubicBezTo>
                  <a:cubicBezTo>
                    <a:pt x="620" y="1124"/>
                    <a:pt x="619" y="1130"/>
                    <a:pt x="618" y="1136"/>
                  </a:cubicBezTo>
                  <a:cubicBezTo>
                    <a:pt x="623" y="1137"/>
                    <a:pt x="623" y="1137"/>
                    <a:pt x="623" y="1137"/>
                  </a:cubicBezTo>
                  <a:cubicBezTo>
                    <a:pt x="617" y="1138"/>
                    <a:pt x="617" y="1138"/>
                    <a:pt x="617" y="1138"/>
                  </a:cubicBezTo>
                  <a:cubicBezTo>
                    <a:pt x="617" y="1138"/>
                    <a:pt x="617" y="1138"/>
                    <a:pt x="617" y="1138"/>
                  </a:cubicBezTo>
                  <a:cubicBezTo>
                    <a:pt x="590" y="1140"/>
                    <a:pt x="562" y="1141"/>
                    <a:pt x="533" y="1141"/>
                  </a:cubicBezTo>
                  <a:moveTo>
                    <a:pt x="167" y="1124"/>
                  </a:moveTo>
                  <a:cubicBezTo>
                    <a:pt x="186" y="1110"/>
                    <a:pt x="209" y="1094"/>
                    <a:pt x="235" y="1076"/>
                  </a:cubicBezTo>
                  <a:cubicBezTo>
                    <a:pt x="239" y="1087"/>
                    <a:pt x="242" y="1102"/>
                    <a:pt x="244" y="1123"/>
                  </a:cubicBezTo>
                  <a:cubicBezTo>
                    <a:pt x="214" y="1124"/>
                    <a:pt x="188" y="1124"/>
                    <a:pt x="167" y="1124"/>
                  </a:cubicBezTo>
                  <a:moveTo>
                    <a:pt x="255" y="1123"/>
                  </a:moveTo>
                  <a:cubicBezTo>
                    <a:pt x="253" y="1099"/>
                    <a:pt x="249" y="1082"/>
                    <a:pt x="244" y="1070"/>
                  </a:cubicBezTo>
                  <a:cubicBezTo>
                    <a:pt x="247" y="1068"/>
                    <a:pt x="249" y="1067"/>
                    <a:pt x="251" y="1065"/>
                  </a:cubicBezTo>
                  <a:cubicBezTo>
                    <a:pt x="273" y="1064"/>
                    <a:pt x="302" y="1064"/>
                    <a:pt x="335" y="1062"/>
                  </a:cubicBezTo>
                  <a:cubicBezTo>
                    <a:pt x="338" y="1078"/>
                    <a:pt x="340" y="1097"/>
                    <a:pt x="340" y="1119"/>
                  </a:cubicBezTo>
                  <a:cubicBezTo>
                    <a:pt x="340" y="1120"/>
                    <a:pt x="340" y="1121"/>
                    <a:pt x="340" y="1121"/>
                  </a:cubicBezTo>
                  <a:cubicBezTo>
                    <a:pt x="310" y="1122"/>
                    <a:pt x="281" y="1123"/>
                    <a:pt x="255" y="1123"/>
                  </a:cubicBezTo>
                  <a:moveTo>
                    <a:pt x="136" y="1124"/>
                  </a:moveTo>
                  <a:cubicBezTo>
                    <a:pt x="131" y="1124"/>
                    <a:pt x="127" y="1124"/>
                    <a:pt x="124" y="1124"/>
                  </a:cubicBezTo>
                  <a:cubicBezTo>
                    <a:pt x="146" y="1105"/>
                    <a:pt x="171" y="1085"/>
                    <a:pt x="200" y="1062"/>
                  </a:cubicBezTo>
                  <a:cubicBezTo>
                    <a:pt x="200" y="1066"/>
                    <a:pt x="200" y="1066"/>
                    <a:pt x="200" y="1066"/>
                  </a:cubicBezTo>
                  <a:cubicBezTo>
                    <a:pt x="203" y="1066"/>
                    <a:pt x="213" y="1066"/>
                    <a:pt x="230" y="1066"/>
                  </a:cubicBezTo>
                  <a:cubicBezTo>
                    <a:pt x="197" y="1089"/>
                    <a:pt x="168" y="1109"/>
                    <a:pt x="146" y="1124"/>
                  </a:cubicBezTo>
                  <a:cubicBezTo>
                    <a:pt x="143" y="1124"/>
                    <a:pt x="139" y="1124"/>
                    <a:pt x="136" y="1124"/>
                  </a:cubicBezTo>
                  <a:moveTo>
                    <a:pt x="352" y="1121"/>
                  </a:moveTo>
                  <a:cubicBezTo>
                    <a:pt x="352" y="1120"/>
                    <a:pt x="352" y="1120"/>
                    <a:pt x="352" y="1119"/>
                  </a:cubicBezTo>
                  <a:cubicBezTo>
                    <a:pt x="352" y="1097"/>
                    <a:pt x="350" y="1078"/>
                    <a:pt x="346" y="1062"/>
                  </a:cubicBezTo>
                  <a:cubicBezTo>
                    <a:pt x="371" y="1061"/>
                    <a:pt x="397" y="1059"/>
                    <a:pt x="424" y="1058"/>
                  </a:cubicBezTo>
                  <a:cubicBezTo>
                    <a:pt x="425" y="1067"/>
                    <a:pt x="425" y="1078"/>
                    <a:pt x="425" y="1088"/>
                  </a:cubicBezTo>
                  <a:cubicBezTo>
                    <a:pt x="425" y="1098"/>
                    <a:pt x="425" y="1108"/>
                    <a:pt x="424" y="1119"/>
                  </a:cubicBezTo>
                  <a:cubicBezTo>
                    <a:pt x="400" y="1120"/>
                    <a:pt x="375" y="1120"/>
                    <a:pt x="352" y="1121"/>
                  </a:cubicBezTo>
                  <a:moveTo>
                    <a:pt x="435" y="1118"/>
                  </a:moveTo>
                  <a:cubicBezTo>
                    <a:pt x="436" y="1108"/>
                    <a:pt x="436" y="1098"/>
                    <a:pt x="436" y="1088"/>
                  </a:cubicBezTo>
                  <a:cubicBezTo>
                    <a:pt x="436" y="1077"/>
                    <a:pt x="436" y="1067"/>
                    <a:pt x="435" y="1057"/>
                  </a:cubicBezTo>
                  <a:cubicBezTo>
                    <a:pt x="465" y="1055"/>
                    <a:pt x="496" y="1053"/>
                    <a:pt x="526" y="1051"/>
                  </a:cubicBezTo>
                  <a:cubicBezTo>
                    <a:pt x="527" y="1058"/>
                    <a:pt x="527" y="1066"/>
                    <a:pt x="527" y="1074"/>
                  </a:cubicBezTo>
                  <a:cubicBezTo>
                    <a:pt x="527" y="1087"/>
                    <a:pt x="526" y="1100"/>
                    <a:pt x="525" y="1113"/>
                  </a:cubicBezTo>
                  <a:cubicBezTo>
                    <a:pt x="496" y="1115"/>
                    <a:pt x="465" y="1117"/>
                    <a:pt x="435" y="1118"/>
                  </a:cubicBezTo>
                  <a:moveTo>
                    <a:pt x="211" y="1054"/>
                  </a:moveTo>
                  <a:cubicBezTo>
                    <a:pt x="212" y="1053"/>
                    <a:pt x="214" y="1052"/>
                    <a:pt x="216" y="1050"/>
                  </a:cubicBezTo>
                  <a:cubicBezTo>
                    <a:pt x="217" y="1051"/>
                    <a:pt x="219" y="1052"/>
                    <a:pt x="221" y="1054"/>
                  </a:cubicBezTo>
                  <a:cubicBezTo>
                    <a:pt x="217" y="1054"/>
                    <a:pt x="214" y="1054"/>
                    <a:pt x="211" y="1054"/>
                  </a:cubicBezTo>
                  <a:moveTo>
                    <a:pt x="537" y="1113"/>
                  </a:moveTo>
                  <a:cubicBezTo>
                    <a:pt x="538" y="1099"/>
                    <a:pt x="538" y="1086"/>
                    <a:pt x="538" y="1074"/>
                  </a:cubicBezTo>
                  <a:cubicBezTo>
                    <a:pt x="538" y="1065"/>
                    <a:pt x="538" y="1057"/>
                    <a:pt x="538" y="1050"/>
                  </a:cubicBezTo>
                  <a:cubicBezTo>
                    <a:pt x="567" y="1047"/>
                    <a:pt x="596" y="1044"/>
                    <a:pt x="625" y="1041"/>
                  </a:cubicBezTo>
                  <a:cubicBezTo>
                    <a:pt x="625" y="1044"/>
                    <a:pt x="625" y="1048"/>
                    <a:pt x="625" y="1052"/>
                  </a:cubicBezTo>
                  <a:cubicBezTo>
                    <a:pt x="625" y="1069"/>
                    <a:pt x="624" y="1087"/>
                    <a:pt x="622" y="1106"/>
                  </a:cubicBezTo>
                  <a:cubicBezTo>
                    <a:pt x="595" y="1108"/>
                    <a:pt x="566" y="1111"/>
                    <a:pt x="537" y="1113"/>
                  </a:cubicBezTo>
                  <a:moveTo>
                    <a:pt x="269" y="1053"/>
                  </a:moveTo>
                  <a:cubicBezTo>
                    <a:pt x="285" y="1041"/>
                    <a:pt x="302" y="1029"/>
                    <a:pt x="319" y="1017"/>
                  </a:cubicBezTo>
                  <a:cubicBezTo>
                    <a:pt x="324" y="1026"/>
                    <a:pt x="328" y="1037"/>
                    <a:pt x="332" y="1050"/>
                  </a:cubicBezTo>
                  <a:cubicBezTo>
                    <a:pt x="308" y="1051"/>
                    <a:pt x="287" y="1052"/>
                    <a:pt x="269" y="1053"/>
                  </a:cubicBezTo>
                  <a:moveTo>
                    <a:pt x="236" y="1054"/>
                  </a:moveTo>
                  <a:cubicBezTo>
                    <a:pt x="233" y="1048"/>
                    <a:pt x="229" y="1045"/>
                    <a:pt x="226" y="1043"/>
                  </a:cubicBezTo>
                  <a:cubicBezTo>
                    <a:pt x="241" y="1031"/>
                    <a:pt x="258" y="1019"/>
                    <a:pt x="275" y="1006"/>
                  </a:cubicBezTo>
                  <a:cubicBezTo>
                    <a:pt x="280" y="1006"/>
                    <a:pt x="293" y="1005"/>
                    <a:pt x="311" y="1004"/>
                  </a:cubicBezTo>
                  <a:cubicBezTo>
                    <a:pt x="312" y="1005"/>
                    <a:pt x="312" y="1006"/>
                    <a:pt x="313" y="1007"/>
                  </a:cubicBezTo>
                  <a:cubicBezTo>
                    <a:pt x="290" y="1023"/>
                    <a:pt x="268" y="1039"/>
                    <a:pt x="247" y="1053"/>
                  </a:cubicBezTo>
                  <a:cubicBezTo>
                    <a:pt x="243" y="1053"/>
                    <a:pt x="240" y="1053"/>
                    <a:pt x="236" y="1054"/>
                  </a:cubicBezTo>
                  <a:moveTo>
                    <a:pt x="344" y="1050"/>
                  </a:moveTo>
                  <a:cubicBezTo>
                    <a:pt x="339" y="1033"/>
                    <a:pt x="334" y="1020"/>
                    <a:pt x="329" y="1010"/>
                  </a:cubicBezTo>
                  <a:cubicBezTo>
                    <a:pt x="333" y="1007"/>
                    <a:pt x="337" y="1004"/>
                    <a:pt x="342" y="1001"/>
                  </a:cubicBezTo>
                  <a:cubicBezTo>
                    <a:pt x="362" y="1000"/>
                    <a:pt x="387" y="997"/>
                    <a:pt x="414" y="995"/>
                  </a:cubicBezTo>
                  <a:cubicBezTo>
                    <a:pt x="418" y="1009"/>
                    <a:pt x="421" y="1026"/>
                    <a:pt x="423" y="1045"/>
                  </a:cubicBezTo>
                  <a:cubicBezTo>
                    <a:pt x="395" y="1047"/>
                    <a:pt x="368" y="1048"/>
                    <a:pt x="344" y="1050"/>
                  </a:cubicBezTo>
                  <a:moveTo>
                    <a:pt x="632" y="993"/>
                  </a:moveTo>
                  <a:cubicBezTo>
                    <a:pt x="621" y="993"/>
                    <a:pt x="621" y="993"/>
                    <a:pt x="621" y="993"/>
                  </a:cubicBezTo>
                  <a:cubicBezTo>
                    <a:pt x="623" y="1004"/>
                    <a:pt x="624" y="1016"/>
                    <a:pt x="624" y="1029"/>
                  </a:cubicBezTo>
                  <a:cubicBezTo>
                    <a:pt x="596" y="1032"/>
                    <a:pt x="566" y="1035"/>
                    <a:pt x="537" y="1037"/>
                  </a:cubicBezTo>
                  <a:cubicBezTo>
                    <a:pt x="535" y="1022"/>
                    <a:pt x="534" y="1007"/>
                    <a:pt x="531" y="993"/>
                  </a:cubicBezTo>
                  <a:cubicBezTo>
                    <a:pt x="519" y="993"/>
                    <a:pt x="519" y="993"/>
                    <a:pt x="519" y="993"/>
                  </a:cubicBezTo>
                  <a:cubicBezTo>
                    <a:pt x="522" y="1007"/>
                    <a:pt x="524" y="1022"/>
                    <a:pt x="525" y="1038"/>
                  </a:cubicBezTo>
                  <a:cubicBezTo>
                    <a:pt x="495" y="1041"/>
                    <a:pt x="464" y="1043"/>
                    <a:pt x="434" y="1045"/>
                  </a:cubicBezTo>
                  <a:cubicBezTo>
                    <a:pt x="432" y="1025"/>
                    <a:pt x="429" y="1008"/>
                    <a:pt x="425" y="994"/>
                  </a:cubicBezTo>
                  <a:cubicBezTo>
                    <a:pt x="427" y="993"/>
                    <a:pt x="429" y="993"/>
                    <a:pt x="431" y="993"/>
                  </a:cubicBezTo>
                  <a:cubicBezTo>
                    <a:pt x="294" y="993"/>
                    <a:pt x="294" y="993"/>
                    <a:pt x="294" y="993"/>
                  </a:cubicBezTo>
                  <a:cubicBezTo>
                    <a:pt x="294" y="993"/>
                    <a:pt x="294" y="993"/>
                    <a:pt x="294" y="993"/>
                  </a:cubicBezTo>
                  <a:cubicBezTo>
                    <a:pt x="294" y="993"/>
                    <a:pt x="294" y="993"/>
                    <a:pt x="294" y="993"/>
                  </a:cubicBezTo>
                  <a:cubicBezTo>
                    <a:pt x="274" y="993"/>
                    <a:pt x="274" y="993"/>
                    <a:pt x="274" y="993"/>
                  </a:cubicBezTo>
                  <a:cubicBezTo>
                    <a:pt x="136" y="1092"/>
                    <a:pt x="57" y="1159"/>
                    <a:pt x="22" y="1222"/>
                  </a:cubicBezTo>
                  <a:cubicBezTo>
                    <a:pt x="21" y="1222"/>
                    <a:pt x="20" y="1222"/>
                    <a:pt x="20" y="1222"/>
                  </a:cubicBezTo>
                  <a:cubicBezTo>
                    <a:pt x="20" y="1226"/>
                    <a:pt x="20" y="1226"/>
                    <a:pt x="20" y="1226"/>
                  </a:cubicBezTo>
                  <a:cubicBezTo>
                    <a:pt x="7" y="1251"/>
                    <a:pt x="0" y="1276"/>
                    <a:pt x="0" y="1302"/>
                  </a:cubicBezTo>
                  <a:cubicBezTo>
                    <a:pt x="0" y="1318"/>
                    <a:pt x="3" y="1334"/>
                    <a:pt x="7" y="1351"/>
                  </a:cubicBezTo>
                  <a:cubicBezTo>
                    <a:pt x="11" y="1368"/>
                    <a:pt x="17" y="1390"/>
                    <a:pt x="27" y="1414"/>
                  </a:cubicBezTo>
                  <a:cubicBezTo>
                    <a:pt x="27" y="1414"/>
                    <a:pt x="27" y="1414"/>
                    <a:pt x="27" y="1414"/>
                  </a:cubicBezTo>
                  <a:cubicBezTo>
                    <a:pt x="27" y="1414"/>
                    <a:pt x="27" y="1414"/>
                    <a:pt x="27" y="1414"/>
                  </a:cubicBezTo>
                  <a:cubicBezTo>
                    <a:pt x="38" y="1438"/>
                    <a:pt x="53" y="1465"/>
                    <a:pt x="76" y="1489"/>
                  </a:cubicBezTo>
                  <a:cubicBezTo>
                    <a:pt x="132" y="1489"/>
                    <a:pt x="132" y="1489"/>
                    <a:pt x="132" y="1489"/>
                  </a:cubicBezTo>
                  <a:cubicBezTo>
                    <a:pt x="128" y="1488"/>
                    <a:pt x="124" y="1486"/>
                    <a:pt x="120" y="1485"/>
                  </a:cubicBezTo>
                  <a:cubicBezTo>
                    <a:pt x="108" y="1467"/>
                    <a:pt x="99" y="1449"/>
                    <a:pt x="92" y="1432"/>
                  </a:cubicBezTo>
                  <a:cubicBezTo>
                    <a:pt x="119" y="1439"/>
                    <a:pt x="152" y="1446"/>
                    <a:pt x="191" y="1450"/>
                  </a:cubicBezTo>
                  <a:cubicBezTo>
                    <a:pt x="195" y="1463"/>
                    <a:pt x="201" y="1476"/>
                    <a:pt x="207" y="1489"/>
                  </a:cubicBezTo>
                  <a:cubicBezTo>
                    <a:pt x="220" y="1489"/>
                    <a:pt x="220" y="1489"/>
                    <a:pt x="220" y="1489"/>
                  </a:cubicBezTo>
                  <a:cubicBezTo>
                    <a:pt x="214" y="1477"/>
                    <a:pt x="208" y="1464"/>
                    <a:pt x="203" y="1452"/>
                  </a:cubicBezTo>
                  <a:cubicBezTo>
                    <a:pt x="228" y="1454"/>
                    <a:pt x="255" y="1456"/>
                    <a:pt x="283" y="1456"/>
                  </a:cubicBezTo>
                  <a:cubicBezTo>
                    <a:pt x="288" y="1456"/>
                    <a:pt x="292" y="1456"/>
                    <a:pt x="297" y="1456"/>
                  </a:cubicBezTo>
                  <a:cubicBezTo>
                    <a:pt x="301" y="1467"/>
                    <a:pt x="306" y="1478"/>
                    <a:pt x="311" y="1489"/>
                  </a:cubicBezTo>
                  <a:cubicBezTo>
                    <a:pt x="324" y="1489"/>
                    <a:pt x="324" y="1489"/>
                    <a:pt x="324" y="1489"/>
                  </a:cubicBezTo>
                  <a:cubicBezTo>
                    <a:pt x="318" y="1478"/>
                    <a:pt x="313" y="1467"/>
                    <a:pt x="309" y="1456"/>
                  </a:cubicBezTo>
                  <a:cubicBezTo>
                    <a:pt x="333" y="1455"/>
                    <a:pt x="358" y="1453"/>
                    <a:pt x="383" y="1449"/>
                  </a:cubicBezTo>
                  <a:cubicBezTo>
                    <a:pt x="393" y="1447"/>
                    <a:pt x="402" y="1445"/>
                    <a:pt x="412" y="1443"/>
                  </a:cubicBezTo>
                  <a:cubicBezTo>
                    <a:pt x="419" y="1459"/>
                    <a:pt x="427" y="1474"/>
                    <a:pt x="435" y="1489"/>
                  </a:cubicBezTo>
                  <a:cubicBezTo>
                    <a:pt x="448" y="1489"/>
                    <a:pt x="448" y="1489"/>
                    <a:pt x="448" y="1489"/>
                  </a:cubicBezTo>
                  <a:cubicBezTo>
                    <a:pt x="439" y="1473"/>
                    <a:pt x="431" y="1457"/>
                    <a:pt x="424" y="1441"/>
                  </a:cubicBezTo>
                  <a:cubicBezTo>
                    <a:pt x="436" y="1438"/>
                    <a:pt x="449" y="1434"/>
                    <a:pt x="462" y="1430"/>
                  </a:cubicBezTo>
                  <a:cubicBezTo>
                    <a:pt x="476" y="1426"/>
                    <a:pt x="489" y="1421"/>
                    <a:pt x="502" y="1417"/>
                  </a:cubicBezTo>
                  <a:cubicBezTo>
                    <a:pt x="508" y="1433"/>
                    <a:pt x="516" y="1449"/>
                    <a:pt x="525" y="1464"/>
                  </a:cubicBezTo>
                  <a:cubicBezTo>
                    <a:pt x="510" y="1472"/>
                    <a:pt x="493" y="1480"/>
                    <a:pt x="476" y="1487"/>
                  </a:cubicBezTo>
                  <a:cubicBezTo>
                    <a:pt x="474" y="1487"/>
                    <a:pt x="471" y="1488"/>
                    <a:pt x="469" y="1489"/>
                  </a:cubicBezTo>
                  <a:cubicBezTo>
                    <a:pt x="501" y="1489"/>
                    <a:pt x="501" y="1489"/>
                    <a:pt x="501" y="1489"/>
                  </a:cubicBezTo>
                  <a:cubicBezTo>
                    <a:pt x="511" y="1484"/>
                    <a:pt x="522" y="1479"/>
                    <a:pt x="532" y="1475"/>
                  </a:cubicBezTo>
                  <a:cubicBezTo>
                    <a:pt x="535" y="1479"/>
                    <a:pt x="538" y="1484"/>
                    <a:pt x="541" y="1489"/>
                  </a:cubicBezTo>
                  <a:cubicBezTo>
                    <a:pt x="555" y="1489"/>
                    <a:pt x="555" y="1489"/>
                    <a:pt x="555" y="1489"/>
                  </a:cubicBezTo>
                  <a:cubicBezTo>
                    <a:pt x="550" y="1483"/>
                    <a:pt x="546" y="1476"/>
                    <a:pt x="542" y="1469"/>
                  </a:cubicBezTo>
                  <a:cubicBezTo>
                    <a:pt x="565" y="1457"/>
                    <a:pt x="586" y="1445"/>
                    <a:pt x="606" y="1432"/>
                  </a:cubicBezTo>
                  <a:cubicBezTo>
                    <a:pt x="615" y="1447"/>
                    <a:pt x="625" y="1462"/>
                    <a:pt x="637" y="1476"/>
                  </a:cubicBezTo>
                  <a:cubicBezTo>
                    <a:pt x="630" y="1480"/>
                    <a:pt x="622" y="1485"/>
                    <a:pt x="614" y="1489"/>
                  </a:cubicBezTo>
                  <a:cubicBezTo>
                    <a:pt x="638" y="1489"/>
                    <a:pt x="638" y="1489"/>
                    <a:pt x="638" y="1489"/>
                  </a:cubicBezTo>
                  <a:cubicBezTo>
                    <a:pt x="659" y="1476"/>
                    <a:pt x="679" y="1463"/>
                    <a:pt x="697" y="1449"/>
                  </a:cubicBezTo>
                  <a:cubicBezTo>
                    <a:pt x="697" y="1434"/>
                    <a:pt x="697" y="1434"/>
                    <a:pt x="697" y="1434"/>
                  </a:cubicBezTo>
                  <a:cubicBezTo>
                    <a:pt x="681" y="1446"/>
                    <a:pt x="665" y="1458"/>
                    <a:pt x="647" y="1470"/>
                  </a:cubicBezTo>
                  <a:cubicBezTo>
                    <a:pt x="635" y="1456"/>
                    <a:pt x="624" y="1441"/>
                    <a:pt x="615" y="1425"/>
                  </a:cubicBezTo>
                  <a:cubicBezTo>
                    <a:pt x="640" y="1409"/>
                    <a:pt x="662" y="1392"/>
                    <a:pt x="683" y="1375"/>
                  </a:cubicBezTo>
                  <a:cubicBezTo>
                    <a:pt x="688" y="1383"/>
                    <a:pt x="692" y="1390"/>
                    <a:pt x="697" y="1396"/>
                  </a:cubicBezTo>
                  <a:cubicBezTo>
                    <a:pt x="697" y="1375"/>
                    <a:pt x="697" y="1375"/>
                    <a:pt x="697" y="1375"/>
                  </a:cubicBezTo>
                  <a:cubicBezTo>
                    <a:pt x="695" y="1373"/>
                    <a:pt x="694" y="1370"/>
                    <a:pt x="693" y="1368"/>
                  </a:cubicBezTo>
                  <a:cubicBezTo>
                    <a:pt x="694" y="1367"/>
                    <a:pt x="695" y="1366"/>
                    <a:pt x="697" y="1365"/>
                  </a:cubicBezTo>
                  <a:cubicBezTo>
                    <a:pt x="697" y="1350"/>
                    <a:pt x="697" y="1350"/>
                    <a:pt x="697" y="1350"/>
                  </a:cubicBezTo>
                  <a:cubicBezTo>
                    <a:pt x="694" y="1352"/>
                    <a:pt x="690" y="1355"/>
                    <a:pt x="687" y="1358"/>
                  </a:cubicBezTo>
                  <a:cubicBezTo>
                    <a:pt x="682" y="1349"/>
                    <a:pt x="678" y="1340"/>
                    <a:pt x="674" y="1330"/>
                  </a:cubicBezTo>
                  <a:cubicBezTo>
                    <a:pt x="682" y="1326"/>
                    <a:pt x="689" y="1321"/>
                    <a:pt x="697" y="1317"/>
                  </a:cubicBezTo>
                  <a:cubicBezTo>
                    <a:pt x="697" y="1303"/>
                    <a:pt x="697" y="1303"/>
                    <a:pt x="697" y="1303"/>
                  </a:cubicBezTo>
                  <a:cubicBezTo>
                    <a:pt x="695" y="1304"/>
                    <a:pt x="694" y="1305"/>
                    <a:pt x="692" y="1306"/>
                  </a:cubicBezTo>
                  <a:cubicBezTo>
                    <a:pt x="685" y="1310"/>
                    <a:pt x="677" y="1315"/>
                    <a:pt x="670" y="1319"/>
                  </a:cubicBezTo>
                  <a:cubicBezTo>
                    <a:pt x="666" y="1310"/>
                    <a:pt x="662" y="1300"/>
                    <a:pt x="659" y="1290"/>
                  </a:cubicBezTo>
                  <a:cubicBezTo>
                    <a:pt x="672" y="1285"/>
                    <a:pt x="685" y="1279"/>
                    <a:pt x="697" y="1274"/>
                  </a:cubicBezTo>
                  <a:cubicBezTo>
                    <a:pt x="697" y="1261"/>
                    <a:pt x="697" y="1261"/>
                    <a:pt x="697" y="1261"/>
                  </a:cubicBezTo>
                  <a:cubicBezTo>
                    <a:pt x="683" y="1267"/>
                    <a:pt x="670" y="1273"/>
                    <a:pt x="656" y="1279"/>
                  </a:cubicBezTo>
                  <a:cubicBezTo>
                    <a:pt x="652" y="1269"/>
                    <a:pt x="650" y="1259"/>
                    <a:pt x="647" y="1249"/>
                  </a:cubicBezTo>
                  <a:cubicBezTo>
                    <a:pt x="664" y="1244"/>
                    <a:pt x="681" y="1240"/>
                    <a:pt x="697" y="1235"/>
                  </a:cubicBezTo>
                  <a:cubicBezTo>
                    <a:pt x="697" y="1222"/>
                    <a:pt x="697" y="1222"/>
                    <a:pt x="697" y="1222"/>
                  </a:cubicBezTo>
                  <a:cubicBezTo>
                    <a:pt x="680" y="1227"/>
                    <a:pt x="663" y="1232"/>
                    <a:pt x="645" y="1237"/>
                  </a:cubicBezTo>
                  <a:cubicBezTo>
                    <a:pt x="642" y="1227"/>
                    <a:pt x="640" y="1218"/>
                    <a:pt x="639" y="1209"/>
                  </a:cubicBezTo>
                  <a:cubicBezTo>
                    <a:pt x="647" y="1208"/>
                    <a:pt x="656" y="1206"/>
                    <a:pt x="665" y="1205"/>
                  </a:cubicBezTo>
                  <a:cubicBezTo>
                    <a:pt x="676" y="1203"/>
                    <a:pt x="686" y="1202"/>
                    <a:pt x="697" y="1200"/>
                  </a:cubicBezTo>
                  <a:cubicBezTo>
                    <a:pt x="697" y="1187"/>
                    <a:pt x="697" y="1187"/>
                    <a:pt x="697" y="1187"/>
                  </a:cubicBezTo>
                  <a:cubicBezTo>
                    <a:pt x="677" y="1191"/>
                    <a:pt x="657" y="1194"/>
                    <a:pt x="636" y="1197"/>
                  </a:cubicBezTo>
                  <a:cubicBezTo>
                    <a:pt x="633" y="1177"/>
                    <a:pt x="631" y="1160"/>
                    <a:pt x="630" y="1149"/>
                  </a:cubicBezTo>
                  <a:cubicBezTo>
                    <a:pt x="653" y="1148"/>
                    <a:pt x="675" y="1146"/>
                    <a:pt x="697" y="1143"/>
                  </a:cubicBezTo>
                  <a:cubicBezTo>
                    <a:pt x="697" y="1131"/>
                    <a:pt x="697" y="1131"/>
                    <a:pt x="697" y="1131"/>
                  </a:cubicBezTo>
                  <a:cubicBezTo>
                    <a:pt x="675" y="1134"/>
                    <a:pt x="652" y="1136"/>
                    <a:pt x="629" y="1137"/>
                  </a:cubicBezTo>
                  <a:cubicBezTo>
                    <a:pt x="630" y="1130"/>
                    <a:pt x="631" y="1124"/>
                    <a:pt x="632" y="1117"/>
                  </a:cubicBezTo>
                  <a:cubicBezTo>
                    <a:pt x="654" y="1114"/>
                    <a:pt x="675" y="1112"/>
                    <a:pt x="694" y="1109"/>
                  </a:cubicBezTo>
                  <a:cubicBezTo>
                    <a:pt x="695" y="1109"/>
                    <a:pt x="696" y="1108"/>
                    <a:pt x="697" y="1108"/>
                  </a:cubicBezTo>
                  <a:cubicBezTo>
                    <a:pt x="697" y="1096"/>
                    <a:pt x="697" y="1096"/>
                    <a:pt x="697" y="1096"/>
                  </a:cubicBezTo>
                  <a:cubicBezTo>
                    <a:pt x="677" y="1099"/>
                    <a:pt x="656" y="1102"/>
                    <a:pt x="633" y="1104"/>
                  </a:cubicBezTo>
                  <a:cubicBezTo>
                    <a:pt x="635" y="1086"/>
                    <a:pt x="636" y="1069"/>
                    <a:pt x="636" y="1052"/>
                  </a:cubicBezTo>
                  <a:cubicBezTo>
                    <a:pt x="636" y="1048"/>
                    <a:pt x="636" y="1044"/>
                    <a:pt x="636" y="1040"/>
                  </a:cubicBezTo>
                  <a:cubicBezTo>
                    <a:pt x="655" y="1037"/>
                    <a:pt x="674" y="1035"/>
                    <a:pt x="692" y="1032"/>
                  </a:cubicBezTo>
                  <a:cubicBezTo>
                    <a:pt x="693" y="1032"/>
                    <a:pt x="695" y="1031"/>
                    <a:pt x="697" y="1031"/>
                  </a:cubicBezTo>
                  <a:cubicBezTo>
                    <a:pt x="697" y="1019"/>
                    <a:pt x="697" y="1019"/>
                    <a:pt x="697" y="1019"/>
                  </a:cubicBezTo>
                  <a:cubicBezTo>
                    <a:pt x="677" y="1022"/>
                    <a:pt x="657" y="1025"/>
                    <a:pt x="635" y="1027"/>
                  </a:cubicBezTo>
                  <a:cubicBezTo>
                    <a:pt x="635" y="1016"/>
                    <a:pt x="634" y="1004"/>
                    <a:pt x="632" y="993"/>
                  </a:cubicBezTo>
                  <a:moveTo>
                    <a:pt x="1418" y="993"/>
                  </a:moveTo>
                  <a:cubicBezTo>
                    <a:pt x="1395" y="993"/>
                    <a:pt x="1395" y="993"/>
                    <a:pt x="1395" y="993"/>
                  </a:cubicBezTo>
                  <a:cubicBezTo>
                    <a:pt x="1395" y="999"/>
                    <a:pt x="1395" y="999"/>
                    <a:pt x="1395" y="999"/>
                  </a:cubicBezTo>
                  <a:cubicBezTo>
                    <a:pt x="1403" y="997"/>
                    <a:pt x="1410" y="995"/>
                    <a:pt x="1418" y="993"/>
                  </a:cubicBezTo>
                  <a:moveTo>
                    <a:pt x="1482" y="993"/>
                  </a:moveTo>
                  <a:cubicBezTo>
                    <a:pt x="1464" y="993"/>
                    <a:pt x="1464" y="993"/>
                    <a:pt x="1464" y="993"/>
                  </a:cubicBezTo>
                  <a:cubicBezTo>
                    <a:pt x="1475" y="1002"/>
                    <a:pt x="1487" y="1011"/>
                    <a:pt x="1500" y="1020"/>
                  </a:cubicBezTo>
                  <a:cubicBezTo>
                    <a:pt x="1482" y="1025"/>
                    <a:pt x="1463" y="1029"/>
                    <a:pt x="1443" y="1033"/>
                  </a:cubicBezTo>
                  <a:cubicBezTo>
                    <a:pt x="1425" y="1023"/>
                    <a:pt x="1409" y="1012"/>
                    <a:pt x="1395" y="1001"/>
                  </a:cubicBezTo>
                  <a:cubicBezTo>
                    <a:pt x="1395" y="1016"/>
                    <a:pt x="1395" y="1016"/>
                    <a:pt x="1395" y="1016"/>
                  </a:cubicBezTo>
                  <a:cubicBezTo>
                    <a:pt x="1404" y="1023"/>
                    <a:pt x="1415" y="1030"/>
                    <a:pt x="1426" y="1037"/>
                  </a:cubicBezTo>
                  <a:cubicBezTo>
                    <a:pt x="1420" y="1038"/>
                    <a:pt x="1415" y="1039"/>
                    <a:pt x="1410" y="1039"/>
                  </a:cubicBezTo>
                  <a:cubicBezTo>
                    <a:pt x="1405" y="1040"/>
                    <a:pt x="1400" y="1041"/>
                    <a:pt x="1395" y="1042"/>
                  </a:cubicBezTo>
                  <a:cubicBezTo>
                    <a:pt x="1395" y="1055"/>
                    <a:pt x="1395" y="1055"/>
                    <a:pt x="1395" y="1055"/>
                  </a:cubicBezTo>
                  <a:cubicBezTo>
                    <a:pt x="1401" y="1053"/>
                    <a:pt x="1406" y="1052"/>
                    <a:pt x="1411" y="1051"/>
                  </a:cubicBezTo>
                  <a:cubicBezTo>
                    <a:pt x="1421" y="1050"/>
                    <a:pt x="1431" y="1048"/>
                    <a:pt x="1442" y="1046"/>
                  </a:cubicBezTo>
                  <a:cubicBezTo>
                    <a:pt x="1443" y="1046"/>
                    <a:pt x="1443" y="1047"/>
                    <a:pt x="1444" y="1047"/>
                  </a:cubicBezTo>
                  <a:cubicBezTo>
                    <a:pt x="1445" y="1045"/>
                    <a:pt x="1445" y="1045"/>
                    <a:pt x="1445" y="1045"/>
                  </a:cubicBezTo>
                  <a:cubicBezTo>
                    <a:pt x="1470" y="1040"/>
                    <a:pt x="1494" y="1034"/>
                    <a:pt x="1514" y="1029"/>
                  </a:cubicBezTo>
                  <a:cubicBezTo>
                    <a:pt x="1514" y="1029"/>
                    <a:pt x="1515" y="1030"/>
                    <a:pt x="1515" y="1030"/>
                  </a:cubicBezTo>
                  <a:cubicBezTo>
                    <a:pt x="1516" y="1028"/>
                    <a:pt x="1516" y="1028"/>
                    <a:pt x="1516" y="1028"/>
                  </a:cubicBezTo>
                  <a:cubicBezTo>
                    <a:pt x="1543" y="1021"/>
                    <a:pt x="1561" y="1016"/>
                    <a:pt x="1562" y="1016"/>
                  </a:cubicBezTo>
                  <a:cubicBezTo>
                    <a:pt x="1559" y="1004"/>
                    <a:pt x="1559" y="1004"/>
                    <a:pt x="1559" y="1004"/>
                  </a:cubicBezTo>
                  <a:cubicBezTo>
                    <a:pt x="1558" y="1004"/>
                    <a:pt x="1541" y="1009"/>
                    <a:pt x="1515" y="1016"/>
                  </a:cubicBezTo>
                  <a:cubicBezTo>
                    <a:pt x="1503" y="1009"/>
                    <a:pt x="1492" y="1001"/>
                    <a:pt x="1482" y="993"/>
                  </a:cubicBezTo>
                  <a:moveTo>
                    <a:pt x="2033" y="1444"/>
                  </a:moveTo>
                  <a:cubicBezTo>
                    <a:pt x="2031" y="1440"/>
                    <a:pt x="2029" y="1437"/>
                    <a:pt x="2027" y="1433"/>
                  </a:cubicBezTo>
                  <a:cubicBezTo>
                    <a:pt x="2023" y="1425"/>
                    <a:pt x="2017" y="1416"/>
                    <a:pt x="2012" y="1408"/>
                  </a:cubicBezTo>
                  <a:cubicBezTo>
                    <a:pt x="2014" y="1407"/>
                    <a:pt x="2017" y="1406"/>
                    <a:pt x="2020" y="1406"/>
                  </a:cubicBezTo>
                  <a:cubicBezTo>
                    <a:pt x="2028" y="1418"/>
                    <a:pt x="2037" y="1430"/>
                    <a:pt x="2045" y="1442"/>
                  </a:cubicBezTo>
                  <a:cubicBezTo>
                    <a:pt x="2040" y="1443"/>
                    <a:pt x="2036" y="1444"/>
                    <a:pt x="2033" y="1444"/>
                  </a:cubicBezTo>
                  <a:moveTo>
                    <a:pt x="2057" y="1439"/>
                  </a:moveTo>
                  <a:cubicBezTo>
                    <a:pt x="2049" y="1427"/>
                    <a:pt x="2040" y="1415"/>
                    <a:pt x="2032" y="1402"/>
                  </a:cubicBezTo>
                  <a:cubicBezTo>
                    <a:pt x="2036" y="1401"/>
                    <a:pt x="2040" y="1400"/>
                    <a:pt x="2045" y="1399"/>
                  </a:cubicBezTo>
                  <a:cubicBezTo>
                    <a:pt x="2054" y="1406"/>
                    <a:pt x="2066" y="1418"/>
                    <a:pt x="2080" y="1434"/>
                  </a:cubicBezTo>
                  <a:cubicBezTo>
                    <a:pt x="2071" y="1436"/>
                    <a:pt x="2064" y="1438"/>
                    <a:pt x="2057" y="1439"/>
                  </a:cubicBezTo>
                  <a:moveTo>
                    <a:pt x="2005" y="1397"/>
                  </a:moveTo>
                  <a:cubicBezTo>
                    <a:pt x="1998" y="1387"/>
                    <a:pt x="1991" y="1377"/>
                    <a:pt x="1983" y="1366"/>
                  </a:cubicBezTo>
                  <a:cubicBezTo>
                    <a:pt x="1984" y="1366"/>
                    <a:pt x="1987" y="1365"/>
                    <a:pt x="1989" y="1364"/>
                  </a:cubicBezTo>
                  <a:cubicBezTo>
                    <a:pt x="1997" y="1374"/>
                    <a:pt x="2005" y="1385"/>
                    <a:pt x="2012" y="1395"/>
                  </a:cubicBezTo>
                  <a:cubicBezTo>
                    <a:pt x="2009" y="1396"/>
                    <a:pt x="2007" y="1397"/>
                    <a:pt x="2005" y="1397"/>
                  </a:cubicBezTo>
                  <a:moveTo>
                    <a:pt x="2024" y="1392"/>
                  </a:moveTo>
                  <a:cubicBezTo>
                    <a:pt x="2016" y="1381"/>
                    <a:pt x="2009" y="1371"/>
                    <a:pt x="2001" y="1361"/>
                  </a:cubicBezTo>
                  <a:cubicBezTo>
                    <a:pt x="2002" y="1360"/>
                    <a:pt x="2004" y="1360"/>
                    <a:pt x="2005" y="1359"/>
                  </a:cubicBezTo>
                  <a:cubicBezTo>
                    <a:pt x="2016" y="1371"/>
                    <a:pt x="2026" y="1381"/>
                    <a:pt x="2035" y="1389"/>
                  </a:cubicBezTo>
                  <a:cubicBezTo>
                    <a:pt x="2031" y="1390"/>
                    <a:pt x="2027" y="1391"/>
                    <a:pt x="2024" y="1392"/>
                  </a:cubicBezTo>
                  <a:moveTo>
                    <a:pt x="2048" y="1386"/>
                  </a:moveTo>
                  <a:cubicBezTo>
                    <a:pt x="2039" y="1378"/>
                    <a:pt x="2028" y="1368"/>
                    <a:pt x="2017" y="1355"/>
                  </a:cubicBezTo>
                  <a:cubicBezTo>
                    <a:pt x="2026" y="1352"/>
                    <a:pt x="2035" y="1349"/>
                    <a:pt x="2046" y="1345"/>
                  </a:cubicBezTo>
                  <a:cubicBezTo>
                    <a:pt x="2055" y="1356"/>
                    <a:pt x="2065" y="1367"/>
                    <a:pt x="2074" y="1378"/>
                  </a:cubicBezTo>
                  <a:cubicBezTo>
                    <a:pt x="2065" y="1381"/>
                    <a:pt x="2056" y="1383"/>
                    <a:pt x="2048" y="1386"/>
                  </a:cubicBezTo>
                  <a:moveTo>
                    <a:pt x="1975" y="1356"/>
                  </a:moveTo>
                  <a:cubicBezTo>
                    <a:pt x="1965" y="1343"/>
                    <a:pt x="1954" y="1330"/>
                    <a:pt x="1943" y="1317"/>
                  </a:cubicBezTo>
                  <a:cubicBezTo>
                    <a:pt x="1944" y="1316"/>
                    <a:pt x="1946" y="1316"/>
                    <a:pt x="1947" y="1315"/>
                  </a:cubicBezTo>
                  <a:cubicBezTo>
                    <a:pt x="1948" y="1316"/>
                    <a:pt x="1949" y="1318"/>
                    <a:pt x="1950" y="1319"/>
                  </a:cubicBezTo>
                  <a:cubicBezTo>
                    <a:pt x="1960" y="1329"/>
                    <a:pt x="1971" y="1341"/>
                    <a:pt x="1981" y="1354"/>
                  </a:cubicBezTo>
                  <a:cubicBezTo>
                    <a:pt x="1978" y="1355"/>
                    <a:pt x="1976" y="1356"/>
                    <a:pt x="1975" y="1356"/>
                  </a:cubicBezTo>
                  <a:moveTo>
                    <a:pt x="1993" y="1351"/>
                  </a:moveTo>
                  <a:cubicBezTo>
                    <a:pt x="1981" y="1336"/>
                    <a:pt x="1970" y="1323"/>
                    <a:pt x="1959" y="1311"/>
                  </a:cubicBezTo>
                  <a:cubicBezTo>
                    <a:pt x="1960" y="1311"/>
                    <a:pt x="1962" y="1310"/>
                    <a:pt x="1964" y="1309"/>
                  </a:cubicBezTo>
                  <a:cubicBezTo>
                    <a:pt x="1975" y="1324"/>
                    <a:pt x="1986" y="1337"/>
                    <a:pt x="1997" y="1349"/>
                  </a:cubicBezTo>
                  <a:cubicBezTo>
                    <a:pt x="1995" y="1350"/>
                    <a:pt x="1994" y="1350"/>
                    <a:pt x="1993" y="1351"/>
                  </a:cubicBezTo>
                  <a:moveTo>
                    <a:pt x="2009" y="1346"/>
                  </a:moveTo>
                  <a:cubicBezTo>
                    <a:pt x="1998" y="1333"/>
                    <a:pt x="1987" y="1320"/>
                    <a:pt x="1975" y="1305"/>
                  </a:cubicBezTo>
                  <a:cubicBezTo>
                    <a:pt x="1983" y="1302"/>
                    <a:pt x="1991" y="1299"/>
                    <a:pt x="1999" y="1295"/>
                  </a:cubicBezTo>
                  <a:cubicBezTo>
                    <a:pt x="2012" y="1308"/>
                    <a:pt x="2025" y="1321"/>
                    <a:pt x="2038" y="1335"/>
                  </a:cubicBezTo>
                  <a:cubicBezTo>
                    <a:pt x="2027" y="1339"/>
                    <a:pt x="2017" y="1343"/>
                    <a:pt x="2009" y="1346"/>
                  </a:cubicBezTo>
                  <a:moveTo>
                    <a:pt x="2049" y="1331"/>
                  </a:moveTo>
                  <a:cubicBezTo>
                    <a:pt x="2036" y="1317"/>
                    <a:pt x="2024" y="1303"/>
                    <a:pt x="2011" y="1291"/>
                  </a:cubicBezTo>
                  <a:cubicBezTo>
                    <a:pt x="2020" y="1287"/>
                    <a:pt x="2029" y="1283"/>
                    <a:pt x="2039" y="1279"/>
                  </a:cubicBezTo>
                  <a:cubicBezTo>
                    <a:pt x="2050" y="1293"/>
                    <a:pt x="2061" y="1308"/>
                    <a:pt x="2072" y="1322"/>
                  </a:cubicBezTo>
                  <a:cubicBezTo>
                    <a:pt x="2064" y="1326"/>
                    <a:pt x="2056" y="1328"/>
                    <a:pt x="2049" y="1331"/>
                  </a:cubicBezTo>
                  <a:moveTo>
                    <a:pt x="1935" y="1307"/>
                  </a:moveTo>
                  <a:cubicBezTo>
                    <a:pt x="1924" y="1295"/>
                    <a:pt x="1913" y="1282"/>
                    <a:pt x="1902" y="1269"/>
                  </a:cubicBezTo>
                  <a:cubicBezTo>
                    <a:pt x="1903" y="1269"/>
                    <a:pt x="1905" y="1268"/>
                    <a:pt x="1907" y="1267"/>
                  </a:cubicBezTo>
                  <a:cubicBezTo>
                    <a:pt x="1918" y="1282"/>
                    <a:pt x="1929" y="1295"/>
                    <a:pt x="1938" y="1306"/>
                  </a:cubicBezTo>
                  <a:cubicBezTo>
                    <a:pt x="1937" y="1306"/>
                    <a:pt x="1936" y="1307"/>
                    <a:pt x="1935" y="1307"/>
                  </a:cubicBezTo>
                  <a:moveTo>
                    <a:pt x="1950" y="1302"/>
                  </a:moveTo>
                  <a:cubicBezTo>
                    <a:pt x="1940" y="1291"/>
                    <a:pt x="1930" y="1278"/>
                    <a:pt x="1918" y="1263"/>
                  </a:cubicBezTo>
                  <a:cubicBezTo>
                    <a:pt x="1921" y="1262"/>
                    <a:pt x="1924" y="1261"/>
                    <a:pt x="1927" y="1260"/>
                  </a:cubicBezTo>
                  <a:cubicBezTo>
                    <a:pt x="1937" y="1273"/>
                    <a:pt x="1946" y="1287"/>
                    <a:pt x="1956" y="1299"/>
                  </a:cubicBezTo>
                  <a:cubicBezTo>
                    <a:pt x="1954" y="1300"/>
                    <a:pt x="1952" y="1301"/>
                    <a:pt x="1950" y="1302"/>
                  </a:cubicBezTo>
                  <a:moveTo>
                    <a:pt x="1968" y="1295"/>
                  </a:moveTo>
                  <a:cubicBezTo>
                    <a:pt x="1958" y="1282"/>
                    <a:pt x="1948" y="1269"/>
                    <a:pt x="1938" y="1255"/>
                  </a:cubicBezTo>
                  <a:cubicBezTo>
                    <a:pt x="1943" y="1253"/>
                    <a:pt x="1948" y="1250"/>
                    <a:pt x="1954" y="1248"/>
                  </a:cubicBezTo>
                  <a:cubicBezTo>
                    <a:pt x="1966" y="1262"/>
                    <a:pt x="1977" y="1275"/>
                    <a:pt x="1989" y="1285"/>
                  </a:cubicBezTo>
                  <a:cubicBezTo>
                    <a:pt x="1990" y="1286"/>
                    <a:pt x="1990" y="1286"/>
                    <a:pt x="1990" y="1286"/>
                  </a:cubicBezTo>
                  <a:cubicBezTo>
                    <a:pt x="1982" y="1290"/>
                    <a:pt x="1974" y="1293"/>
                    <a:pt x="1968" y="1295"/>
                  </a:cubicBezTo>
                  <a:moveTo>
                    <a:pt x="2002" y="1282"/>
                  </a:moveTo>
                  <a:cubicBezTo>
                    <a:pt x="2000" y="1280"/>
                    <a:pt x="1998" y="1278"/>
                    <a:pt x="1996" y="1276"/>
                  </a:cubicBezTo>
                  <a:cubicBezTo>
                    <a:pt x="1986" y="1267"/>
                    <a:pt x="1975" y="1255"/>
                    <a:pt x="1965" y="1243"/>
                  </a:cubicBezTo>
                  <a:cubicBezTo>
                    <a:pt x="1976" y="1238"/>
                    <a:pt x="1987" y="1233"/>
                    <a:pt x="2000" y="1227"/>
                  </a:cubicBezTo>
                  <a:cubicBezTo>
                    <a:pt x="2010" y="1241"/>
                    <a:pt x="2021" y="1255"/>
                    <a:pt x="2031" y="1269"/>
                  </a:cubicBezTo>
                  <a:cubicBezTo>
                    <a:pt x="2021" y="1274"/>
                    <a:pt x="2011" y="1278"/>
                    <a:pt x="2002" y="1282"/>
                  </a:cubicBezTo>
                  <a:moveTo>
                    <a:pt x="1894" y="1260"/>
                  </a:moveTo>
                  <a:cubicBezTo>
                    <a:pt x="1881" y="1246"/>
                    <a:pt x="1869" y="1232"/>
                    <a:pt x="1857" y="1217"/>
                  </a:cubicBezTo>
                  <a:cubicBezTo>
                    <a:pt x="1860" y="1216"/>
                    <a:pt x="1864" y="1215"/>
                    <a:pt x="1868" y="1213"/>
                  </a:cubicBezTo>
                  <a:cubicBezTo>
                    <a:pt x="1878" y="1228"/>
                    <a:pt x="1889" y="1243"/>
                    <a:pt x="1900" y="1258"/>
                  </a:cubicBezTo>
                  <a:cubicBezTo>
                    <a:pt x="1897" y="1259"/>
                    <a:pt x="1895" y="1259"/>
                    <a:pt x="1894" y="1260"/>
                  </a:cubicBezTo>
                  <a:moveTo>
                    <a:pt x="1911" y="1253"/>
                  </a:moveTo>
                  <a:cubicBezTo>
                    <a:pt x="1900" y="1239"/>
                    <a:pt x="1889" y="1224"/>
                    <a:pt x="1878" y="1209"/>
                  </a:cubicBezTo>
                  <a:cubicBezTo>
                    <a:pt x="1881" y="1207"/>
                    <a:pt x="1884" y="1206"/>
                    <a:pt x="1888" y="1204"/>
                  </a:cubicBezTo>
                  <a:cubicBezTo>
                    <a:pt x="1898" y="1219"/>
                    <a:pt x="1909" y="1235"/>
                    <a:pt x="1920" y="1250"/>
                  </a:cubicBezTo>
                  <a:cubicBezTo>
                    <a:pt x="1916" y="1251"/>
                    <a:pt x="1913" y="1252"/>
                    <a:pt x="1911" y="1253"/>
                  </a:cubicBezTo>
                  <a:moveTo>
                    <a:pt x="1931" y="1245"/>
                  </a:moveTo>
                  <a:cubicBezTo>
                    <a:pt x="1920" y="1230"/>
                    <a:pt x="1909" y="1215"/>
                    <a:pt x="1898" y="1200"/>
                  </a:cubicBezTo>
                  <a:cubicBezTo>
                    <a:pt x="1903" y="1197"/>
                    <a:pt x="1908" y="1195"/>
                    <a:pt x="1913" y="1193"/>
                  </a:cubicBezTo>
                  <a:cubicBezTo>
                    <a:pt x="1924" y="1208"/>
                    <a:pt x="1935" y="1224"/>
                    <a:pt x="1946" y="1238"/>
                  </a:cubicBezTo>
                  <a:cubicBezTo>
                    <a:pt x="1941" y="1241"/>
                    <a:pt x="1935" y="1243"/>
                    <a:pt x="1931" y="1245"/>
                  </a:cubicBezTo>
                  <a:moveTo>
                    <a:pt x="1957" y="1234"/>
                  </a:moveTo>
                  <a:cubicBezTo>
                    <a:pt x="1946" y="1219"/>
                    <a:pt x="1934" y="1203"/>
                    <a:pt x="1924" y="1188"/>
                  </a:cubicBezTo>
                  <a:cubicBezTo>
                    <a:pt x="1935" y="1182"/>
                    <a:pt x="1946" y="1176"/>
                    <a:pt x="1959" y="1170"/>
                  </a:cubicBezTo>
                  <a:cubicBezTo>
                    <a:pt x="1970" y="1185"/>
                    <a:pt x="1981" y="1201"/>
                    <a:pt x="1993" y="1217"/>
                  </a:cubicBezTo>
                  <a:cubicBezTo>
                    <a:pt x="1980" y="1223"/>
                    <a:pt x="1968" y="1229"/>
                    <a:pt x="1957" y="1234"/>
                  </a:cubicBezTo>
                  <a:moveTo>
                    <a:pt x="1849" y="1208"/>
                  </a:moveTo>
                  <a:cubicBezTo>
                    <a:pt x="1840" y="1197"/>
                    <a:pt x="1831" y="1185"/>
                    <a:pt x="1822" y="1174"/>
                  </a:cubicBezTo>
                  <a:cubicBezTo>
                    <a:pt x="1826" y="1173"/>
                    <a:pt x="1831" y="1170"/>
                    <a:pt x="1836" y="1168"/>
                  </a:cubicBezTo>
                  <a:cubicBezTo>
                    <a:pt x="1844" y="1179"/>
                    <a:pt x="1852" y="1191"/>
                    <a:pt x="1861" y="1203"/>
                  </a:cubicBezTo>
                  <a:cubicBezTo>
                    <a:pt x="1856" y="1205"/>
                    <a:pt x="1852" y="1207"/>
                    <a:pt x="1849" y="1208"/>
                  </a:cubicBezTo>
                  <a:moveTo>
                    <a:pt x="1871" y="1199"/>
                  </a:moveTo>
                  <a:cubicBezTo>
                    <a:pt x="1863" y="1186"/>
                    <a:pt x="1855" y="1174"/>
                    <a:pt x="1847" y="1163"/>
                  </a:cubicBezTo>
                  <a:cubicBezTo>
                    <a:pt x="1850" y="1161"/>
                    <a:pt x="1853" y="1160"/>
                    <a:pt x="1856" y="1158"/>
                  </a:cubicBezTo>
                  <a:cubicBezTo>
                    <a:pt x="1864" y="1170"/>
                    <a:pt x="1872" y="1182"/>
                    <a:pt x="1881" y="1195"/>
                  </a:cubicBezTo>
                  <a:cubicBezTo>
                    <a:pt x="1877" y="1196"/>
                    <a:pt x="1874" y="1197"/>
                    <a:pt x="1871" y="1199"/>
                  </a:cubicBezTo>
                  <a:moveTo>
                    <a:pt x="1892" y="1190"/>
                  </a:moveTo>
                  <a:cubicBezTo>
                    <a:pt x="1883" y="1177"/>
                    <a:pt x="1874" y="1164"/>
                    <a:pt x="1866" y="1153"/>
                  </a:cubicBezTo>
                  <a:cubicBezTo>
                    <a:pt x="1871" y="1150"/>
                    <a:pt x="1877" y="1147"/>
                    <a:pt x="1882" y="1144"/>
                  </a:cubicBezTo>
                  <a:cubicBezTo>
                    <a:pt x="1890" y="1157"/>
                    <a:pt x="1898" y="1170"/>
                    <a:pt x="1906" y="1183"/>
                  </a:cubicBezTo>
                  <a:cubicBezTo>
                    <a:pt x="1901" y="1185"/>
                    <a:pt x="1896" y="1188"/>
                    <a:pt x="1892" y="1190"/>
                  </a:cubicBezTo>
                  <a:moveTo>
                    <a:pt x="2003" y="1212"/>
                  </a:moveTo>
                  <a:cubicBezTo>
                    <a:pt x="1991" y="1196"/>
                    <a:pt x="1980" y="1180"/>
                    <a:pt x="1969" y="1165"/>
                  </a:cubicBezTo>
                  <a:cubicBezTo>
                    <a:pt x="1992" y="1153"/>
                    <a:pt x="2016" y="1139"/>
                    <a:pt x="2041" y="1124"/>
                  </a:cubicBezTo>
                  <a:cubicBezTo>
                    <a:pt x="2051" y="1141"/>
                    <a:pt x="2062" y="1159"/>
                    <a:pt x="2073" y="1176"/>
                  </a:cubicBezTo>
                  <a:cubicBezTo>
                    <a:pt x="2048" y="1189"/>
                    <a:pt x="2025" y="1202"/>
                    <a:pt x="2003" y="1212"/>
                  </a:cubicBezTo>
                  <a:moveTo>
                    <a:pt x="1917" y="1178"/>
                  </a:moveTo>
                  <a:cubicBezTo>
                    <a:pt x="1908" y="1165"/>
                    <a:pt x="1900" y="1151"/>
                    <a:pt x="1892" y="1139"/>
                  </a:cubicBezTo>
                  <a:cubicBezTo>
                    <a:pt x="1902" y="1133"/>
                    <a:pt x="1913" y="1127"/>
                    <a:pt x="1924" y="1121"/>
                  </a:cubicBezTo>
                  <a:cubicBezTo>
                    <a:pt x="1932" y="1133"/>
                    <a:pt x="1942" y="1146"/>
                    <a:pt x="1952" y="1160"/>
                  </a:cubicBezTo>
                  <a:cubicBezTo>
                    <a:pt x="1940" y="1167"/>
                    <a:pt x="1928" y="1173"/>
                    <a:pt x="1917" y="1178"/>
                  </a:cubicBezTo>
                  <a:moveTo>
                    <a:pt x="1815" y="1165"/>
                  </a:moveTo>
                  <a:cubicBezTo>
                    <a:pt x="1803" y="1149"/>
                    <a:pt x="1792" y="1133"/>
                    <a:pt x="1783" y="1118"/>
                  </a:cubicBezTo>
                  <a:cubicBezTo>
                    <a:pt x="1786" y="1116"/>
                    <a:pt x="1792" y="1114"/>
                    <a:pt x="1798" y="1110"/>
                  </a:cubicBezTo>
                  <a:cubicBezTo>
                    <a:pt x="1807" y="1124"/>
                    <a:pt x="1818" y="1140"/>
                    <a:pt x="1830" y="1158"/>
                  </a:cubicBezTo>
                  <a:cubicBezTo>
                    <a:pt x="1823" y="1161"/>
                    <a:pt x="1818" y="1163"/>
                    <a:pt x="1815" y="1165"/>
                  </a:cubicBezTo>
                  <a:moveTo>
                    <a:pt x="1840" y="1153"/>
                  </a:moveTo>
                  <a:cubicBezTo>
                    <a:pt x="1828" y="1135"/>
                    <a:pt x="1817" y="1119"/>
                    <a:pt x="1809" y="1105"/>
                  </a:cubicBezTo>
                  <a:cubicBezTo>
                    <a:pt x="1811" y="1103"/>
                    <a:pt x="1815" y="1102"/>
                    <a:pt x="1818" y="1100"/>
                  </a:cubicBezTo>
                  <a:cubicBezTo>
                    <a:pt x="1827" y="1113"/>
                    <a:pt x="1837" y="1130"/>
                    <a:pt x="1849" y="1148"/>
                  </a:cubicBezTo>
                  <a:cubicBezTo>
                    <a:pt x="1846" y="1150"/>
                    <a:pt x="1843" y="1151"/>
                    <a:pt x="1840" y="1153"/>
                  </a:cubicBezTo>
                  <a:moveTo>
                    <a:pt x="1860" y="1143"/>
                  </a:moveTo>
                  <a:cubicBezTo>
                    <a:pt x="1848" y="1125"/>
                    <a:pt x="1837" y="1108"/>
                    <a:pt x="1828" y="1095"/>
                  </a:cubicBezTo>
                  <a:cubicBezTo>
                    <a:pt x="1834" y="1091"/>
                    <a:pt x="1841" y="1088"/>
                    <a:pt x="1848" y="1084"/>
                  </a:cubicBezTo>
                  <a:cubicBezTo>
                    <a:pt x="1855" y="1098"/>
                    <a:pt x="1865" y="1115"/>
                    <a:pt x="1876" y="1134"/>
                  </a:cubicBezTo>
                  <a:cubicBezTo>
                    <a:pt x="1870" y="1137"/>
                    <a:pt x="1865" y="1140"/>
                    <a:pt x="1860" y="1143"/>
                  </a:cubicBezTo>
                  <a:moveTo>
                    <a:pt x="1962" y="1155"/>
                  </a:moveTo>
                  <a:cubicBezTo>
                    <a:pt x="1952" y="1141"/>
                    <a:pt x="1943" y="1127"/>
                    <a:pt x="1934" y="1115"/>
                  </a:cubicBezTo>
                  <a:cubicBezTo>
                    <a:pt x="1958" y="1101"/>
                    <a:pt x="1983" y="1085"/>
                    <a:pt x="2010" y="1067"/>
                  </a:cubicBezTo>
                  <a:cubicBezTo>
                    <a:pt x="2018" y="1082"/>
                    <a:pt x="2026" y="1097"/>
                    <a:pt x="2036" y="1114"/>
                  </a:cubicBezTo>
                  <a:cubicBezTo>
                    <a:pt x="2010" y="1129"/>
                    <a:pt x="1985" y="1143"/>
                    <a:pt x="1962" y="1155"/>
                  </a:cubicBezTo>
                  <a:moveTo>
                    <a:pt x="1802" y="1095"/>
                  </a:moveTo>
                  <a:cubicBezTo>
                    <a:pt x="1793" y="1081"/>
                    <a:pt x="1787" y="1071"/>
                    <a:pt x="1784" y="1067"/>
                  </a:cubicBezTo>
                  <a:cubicBezTo>
                    <a:pt x="1788" y="1067"/>
                    <a:pt x="1791" y="1067"/>
                    <a:pt x="1795" y="1067"/>
                  </a:cubicBezTo>
                  <a:cubicBezTo>
                    <a:pt x="1796" y="1067"/>
                    <a:pt x="1796" y="1067"/>
                    <a:pt x="1797" y="1067"/>
                  </a:cubicBezTo>
                  <a:cubicBezTo>
                    <a:pt x="1800" y="1071"/>
                    <a:pt x="1805" y="1079"/>
                    <a:pt x="1812" y="1090"/>
                  </a:cubicBezTo>
                  <a:cubicBezTo>
                    <a:pt x="1808" y="1092"/>
                    <a:pt x="1805" y="1093"/>
                    <a:pt x="1802" y="1095"/>
                  </a:cubicBezTo>
                  <a:moveTo>
                    <a:pt x="1777" y="1107"/>
                  </a:moveTo>
                  <a:cubicBezTo>
                    <a:pt x="1769" y="1093"/>
                    <a:pt x="1762" y="1078"/>
                    <a:pt x="1759" y="1065"/>
                  </a:cubicBezTo>
                  <a:cubicBezTo>
                    <a:pt x="1766" y="1066"/>
                    <a:pt x="1772" y="1066"/>
                    <a:pt x="1778" y="1066"/>
                  </a:cubicBezTo>
                  <a:cubicBezTo>
                    <a:pt x="1773" y="1070"/>
                    <a:pt x="1773" y="1070"/>
                    <a:pt x="1773" y="1070"/>
                  </a:cubicBezTo>
                  <a:cubicBezTo>
                    <a:pt x="1774" y="1072"/>
                    <a:pt x="1781" y="1083"/>
                    <a:pt x="1792" y="1100"/>
                  </a:cubicBezTo>
                  <a:cubicBezTo>
                    <a:pt x="1785" y="1104"/>
                    <a:pt x="1780" y="1106"/>
                    <a:pt x="1777" y="1107"/>
                  </a:cubicBezTo>
                  <a:moveTo>
                    <a:pt x="1823" y="1071"/>
                  </a:moveTo>
                  <a:cubicBezTo>
                    <a:pt x="1824" y="1065"/>
                    <a:pt x="1824" y="1065"/>
                    <a:pt x="1824" y="1065"/>
                  </a:cubicBezTo>
                  <a:cubicBezTo>
                    <a:pt x="1828" y="1065"/>
                    <a:pt x="1833" y="1064"/>
                    <a:pt x="1837" y="1064"/>
                  </a:cubicBezTo>
                  <a:cubicBezTo>
                    <a:pt x="1838" y="1067"/>
                    <a:pt x="1840" y="1070"/>
                    <a:pt x="1842" y="1074"/>
                  </a:cubicBezTo>
                  <a:cubicBezTo>
                    <a:pt x="1835" y="1078"/>
                    <a:pt x="1828" y="1081"/>
                    <a:pt x="1822" y="1085"/>
                  </a:cubicBezTo>
                  <a:cubicBezTo>
                    <a:pt x="1817" y="1078"/>
                    <a:pt x="1813" y="1072"/>
                    <a:pt x="1810" y="1067"/>
                  </a:cubicBezTo>
                  <a:cubicBezTo>
                    <a:pt x="1814" y="1069"/>
                    <a:pt x="1819" y="1070"/>
                    <a:pt x="1823" y="1071"/>
                  </a:cubicBezTo>
                  <a:moveTo>
                    <a:pt x="1886" y="1129"/>
                  </a:moveTo>
                  <a:cubicBezTo>
                    <a:pt x="1875" y="1110"/>
                    <a:pt x="1865" y="1092"/>
                    <a:pt x="1858" y="1078"/>
                  </a:cubicBezTo>
                  <a:cubicBezTo>
                    <a:pt x="1866" y="1074"/>
                    <a:pt x="1875" y="1068"/>
                    <a:pt x="1884" y="1063"/>
                  </a:cubicBezTo>
                  <a:cubicBezTo>
                    <a:pt x="1889" y="1071"/>
                    <a:pt x="1901" y="1088"/>
                    <a:pt x="1917" y="1111"/>
                  </a:cubicBezTo>
                  <a:cubicBezTo>
                    <a:pt x="1906" y="1118"/>
                    <a:pt x="1896" y="1123"/>
                    <a:pt x="1886" y="1129"/>
                  </a:cubicBezTo>
                  <a:moveTo>
                    <a:pt x="1852" y="1068"/>
                  </a:moveTo>
                  <a:cubicBezTo>
                    <a:pt x="1851" y="1066"/>
                    <a:pt x="1850" y="1063"/>
                    <a:pt x="1849" y="1061"/>
                  </a:cubicBezTo>
                  <a:cubicBezTo>
                    <a:pt x="1857" y="1060"/>
                    <a:pt x="1865" y="1058"/>
                    <a:pt x="1873" y="1056"/>
                  </a:cubicBezTo>
                  <a:cubicBezTo>
                    <a:pt x="1866" y="1060"/>
                    <a:pt x="1859" y="1064"/>
                    <a:pt x="1852" y="1068"/>
                  </a:cubicBezTo>
                  <a:moveTo>
                    <a:pt x="1811" y="1054"/>
                  </a:moveTo>
                  <a:cubicBezTo>
                    <a:pt x="1811" y="1054"/>
                    <a:pt x="1811" y="1054"/>
                    <a:pt x="1810" y="1054"/>
                  </a:cubicBezTo>
                  <a:cubicBezTo>
                    <a:pt x="1819" y="1051"/>
                    <a:pt x="1828" y="1049"/>
                    <a:pt x="1837" y="1046"/>
                  </a:cubicBezTo>
                  <a:cubicBezTo>
                    <a:pt x="1830" y="1050"/>
                    <a:pt x="1830" y="1050"/>
                    <a:pt x="1830" y="1050"/>
                  </a:cubicBezTo>
                  <a:cubicBezTo>
                    <a:pt x="1830" y="1050"/>
                    <a:pt x="1831" y="1051"/>
                    <a:pt x="1831" y="1052"/>
                  </a:cubicBezTo>
                  <a:cubicBezTo>
                    <a:pt x="1825" y="1053"/>
                    <a:pt x="1818" y="1054"/>
                    <a:pt x="1811" y="1054"/>
                  </a:cubicBezTo>
                  <a:moveTo>
                    <a:pt x="1703" y="1042"/>
                  </a:moveTo>
                  <a:cubicBezTo>
                    <a:pt x="1702" y="1042"/>
                    <a:pt x="1702" y="1042"/>
                    <a:pt x="1702" y="1042"/>
                  </a:cubicBezTo>
                  <a:cubicBezTo>
                    <a:pt x="1702" y="1042"/>
                    <a:pt x="1702" y="1042"/>
                    <a:pt x="1702" y="1042"/>
                  </a:cubicBezTo>
                  <a:cubicBezTo>
                    <a:pt x="1703" y="1042"/>
                    <a:pt x="1703" y="1042"/>
                    <a:pt x="1703" y="1042"/>
                  </a:cubicBezTo>
                  <a:moveTo>
                    <a:pt x="1843" y="1050"/>
                  </a:moveTo>
                  <a:cubicBezTo>
                    <a:pt x="1841" y="1047"/>
                    <a:pt x="1840" y="1045"/>
                    <a:pt x="1840" y="1045"/>
                  </a:cubicBezTo>
                  <a:cubicBezTo>
                    <a:pt x="1856" y="1039"/>
                    <a:pt x="1873" y="1033"/>
                    <a:pt x="1891" y="1024"/>
                  </a:cubicBezTo>
                  <a:cubicBezTo>
                    <a:pt x="1896" y="1024"/>
                    <a:pt x="1901" y="1024"/>
                    <a:pt x="1906" y="1024"/>
                  </a:cubicBezTo>
                  <a:cubicBezTo>
                    <a:pt x="1911" y="1024"/>
                    <a:pt x="1916" y="1024"/>
                    <a:pt x="1921" y="1024"/>
                  </a:cubicBezTo>
                  <a:cubicBezTo>
                    <a:pt x="1897" y="1037"/>
                    <a:pt x="1870" y="1046"/>
                    <a:pt x="1843" y="1050"/>
                  </a:cubicBezTo>
                  <a:moveTo>
                    <a:pt x="1789" y="1027"/>
                  </a:moveTo>
                  <a:cubicBezTo>
                    <a:pt x="1794" y="1026"/>
                    <a:pt x="1798" y="1024"/>
                    <a:pt x="1803" y="1021"/>
                  </a:cubicBezTo>
                  <a:cubicBezTo>
                    <a:pt x="1809" y="1018"/>
                    <a:pt x="1815" y="1015"/>
                    <a:pt x="1821" y="1011"/>
                  </a:cubicBezTo>
                  <a:cubicBezTo>
                    <a:pt x="1823" y="1012"/>
                    <a:pt x="1826" y="1013"/>
                    <a:pt x="1829" y="1013"/>
                  </a:cubicBezTo>
                  <a:cubicBezTo>
                    <a:pt x="1816" y="1019"/>
                    <a:pt x="1802" y="1024"/>
                    <a:pt x="1789" y="1027"/>
                  </a:cubicBezTo>
                  <a:moveTo>
                    <a:pt x="1927" y="1106"/>
                  </a:moveTo>
                  <a:cubicBezTo>
                    <a:pt x="1911" y="1083"/>
                    <a:pt x="1899" y="1066"/>
                    <a:pt x="1894" y="1057"/>
                  </a:cubicBezTo>
                  <a:cubicBezTo>
                    <a:pt x="1909" y="1047"/>
                    <a:pt x="1926" y="1037"/>
                    <a:pt x="1943" y="1025"/>
                  </a:cubicBezTo>
                  <a:cubicBezTo>
                    <a:pt x="1954" y="1019"/>
                    <a:pt x="1964" y="1012"/>
                    <a:pt x="1974" y="1004"/>
                  </a:cubicBezTo>
                  <a:cubicBezTo>
                    <a:pt x="1975" y="1003"/>
                    <a:pt x="1977" y="1002"/>
                    <a:pt x="1978" y="1001"/>
                  </a:cubicBezTo>
                  <a:cubicBezTo>
                    <a:pt x="1981" y="1009"/>
                    <a:pt x="1991" y="1030"/>
                    <a:pt x="2005" y="1057"/>
                  </a:cubicBezTo>
                  <a:cubicBezTo>
                    <a:pt x="1977" y="1075"/>
                    <a:pt x="1951" y="1092"/>
                    <a:pt x="1927" y="1106"/>
                  </a:cubicBezTo>
                  <a:moveTo>
                    <a:pt x="1691" y="1041"/>
                  </a:moveTo>
                  <a:cubicBezTo>
                    <a:pt x="1688" y="1040"/>
                    <a:pt x="1686" y="1040"/>
                    <a:pt x="1683" y="1040"/>
                  </a:cubicBezTo>
                  <a:cubicBezTo>
                    <a:pt x="1662" y="1034"/>
                    <a:pt x="1642" y="1027"/>
                    <a:pt x="1624" y="1019"/>
                  </a:cubicBezTo>
                  <a:cubicBezTo>
                    <a:pt x="1616" y="1013"/>
                    <a:pt x="1609" y="1006"/>
                    <a:pt x="1603" y="998"/>
                  </a:cubicBezTo>
                  <a:cubicBezTo>
                    <a:pt x="1611" y="998"/>
                    <a:pt x="1619" y="999"/>
                    <a:pt x="1627" y="999"/>
                  </a:cubicBezTo>
                  <a:cubicBezTo>
                    <a:pt x="1633" y="999"/>
                    <a:pt x="1639" y="999"/>
                    <a:pt x="1645" y="998"/>
                  </a:cubicBezTo>
                  <a:cubicBezTo>
                    <a:pt x="1654" y="1017"/>
                    <a:pt x="1670" y="1030"/>
                    <a:pt x="1691" y="1038"/>
                  </a:cubicBezTo>
                  <a:cubicBezTo>
                    <a:pt x="1691" y="1039"/>
                    <a:pt x="1691" y="1039"/>
                    <a:pt x="1691" y="1039"/>
                  </a:cubicBezTo>
                  <a:cubicBezTo>
                    <a:pt x="1691" y="1039"/>
                    <a:pt x="1691" y="1040"/>
                    <a:pt x="1691" y="1041"/>
                  </a:cubicBezTo>
                  <a:moveTo>
                    <a:pt x="1693" y="1027"/>
                  </a:moveTo>
                  <a:cubicBezTo>
                    <a:pt x="1677" y="1020"/>
                    <a:pt x="1665" y="1010"/>
                    <a:pt x="1657" y="997"/>
                  </a:cubicBezTo>
                  <a:cubicBezTo>
                    <a:pt x="1665" y="997"/>
                    <a:pt x="1673" y="996"/>
                    <a:pt x="1680" y="995"/>
                  </a:cubicBezTo>
                  <a:cubicBezTo>
                    <a:pt x="1681" y="994"/>
                    <a:pt x="1681" y="994"/>
                    <a:pt x="1681" y="994"/>
                  </a:cubicBezTo>
                  <a:cubicBezTo>
                    <a:pt x="1681" y="1006"/>
                    <a:pt x="1682" y="1006"/>
                    <a:pt x="1684" y="1012"/>
                  </a:cubicBezTo>
                  <a:cubicBezTo>
                    <a:pt x="1686" y="1017"/>
                    <a:pt x="1690" y="1021"/>
                    <a:pt x="1694" y="1025"/>
                  </a:cubicBezTo>
                  <a:cubicBezTo>
                    <a:pt x="1694" y="1025"/>
                    <a:pt x="1693" y="1026"/>
                    <a:pt x="1693" y="1027"/>
                  </a:cubicBezTo>
                  <a:moveTo>
                    <a:pt x="2092" y="993"/>
                  </a:moveTo>
                  <a:cubicBezTo>
                    <a:pt x="2091" y="993"/>
                    <a:pt x="2091" y="993"/>
                    <a:pt x="2091" y="993"/>
                  </a:cubicBezTo>
                  <a:cubicBezTo>
                    <a:pt x="2065" y="1014"/>
                    <a:pt x="2039" y="1033"/>
                    <a:pt x="2014" y="1050"/>
                  </a:cubicBezTo>
                  <a:cubicBezTo>
                    <a:pt x="2000" y="1022"/>
                    <a:pt x="1990" y="1000"/>
                    <a:pt x="1987" y="994"/>
                  </a:cubicBezTo>
                  <a:cubicBezTo>
                    <a:pt x="1988" y="994"/>
                    <a:pt x="1988" y="993"/>
                    <a:pt x="1989" y="993"/>
                  </a:cubicBezTo>
                  <a:cubicBezTo>
                    <a:pt x="1969" y="993"/>
                    <a:pt x="1969" y="993"/>
                    <a:pt x="1969" y="993"/>
                  </a:cubicBezTo>
                  <a:cubicBezTo>
                    <a:pt x="1968" y="993"/>
                    <a:pt x="1968" y="994"/>
                    <a:pt x="1967" y="994"/>
                  </a:cubicBezTo>
                  <a:cubicBezTo>
                    <a:pt x="1960" y="1000"/>
                    <a:pt x="1952" y="1005"/>
                    <a:pt x="1945" y="1010"/>
                  </a:cubicBezTo>
                  <a:cubicBezTo>
                    <a:pt x="1935" y="1011"/>
                    <a:pt x="1924" y="1012"/>
                    <a:pt x="1914" y="1012"/>
                  </a:cubicBezTo>
                  <a:cubicBezTo>
                    <a:pt x="1925" y="1007"/>
                    <a:pt x="1936" y="1000"/>
                    <a:pt x="1947" y="993"/>
                  </a:cubicBezTo>
                  <a:cubicBezTo>
                    <a:pt x="1889" y="993"/>
                    <a:pt x="1889" y="993"/>
                    <a:pt x="1889" y="993"/>
                  </a:cubicBezTo>
                  <a:cubicBezTo>
                    <a:pt x="1882" y="998"/>
                    <a:pt x="1875" y="1002"/>
                    <a:pt x="1867" y="1006"/>
                  </a:cubicBezTo>
                  <a:cubicBezTo>
                    <a:pt x="1874" y="1002"/>
                    <a:pt x="1880" y="998"/>
                    <a:pt x="1886" y="993"/>
                  </a:cubicBezTo>
                  <a:cubicBezTo>
                    <a:pt x="1866" y="993"/>
                    <a:pt x="1866" y="993"/>
                    <a:pt x="1866" y="993"/>
                  </a:cubicBezTo>
                  <a:cubicBezTo>
                    <a:pt x="1859" y="997"/>
                    <a:pt x="1852" y="1002"/>
                    <a:pt x="1845" y="1006"/>
                  </a:cubicBezTo>
                  <a:cubicBezTo>
                    <a:pt x="1840" y="1005"/>
                    <a:pt x="1836" y="1004"/>
                    <a:pt x="1832" y="1003"/>
                  </a:cubicBezTo>
                  <a:cubicBezTo>
                    <a:pt x="1836" y="1000"/>
                    <a:pt x="1840" y="996"/>
                    <a:pt x="1844" y="993"/>
                  </a:cubicBezTo>
                  <a:cubicBezTo>
                    <a:pt x="1826" y="993"/>
                    <a:pt x="1826" y="993"/>
                    <a:pt x="1826" y="993"/>
                  </a:cubicBezTo>
                  <a:cubicBezTo>
                    <a:pt x="1823" y="995"/>
                    <a:pt x="1821" y="997"/>
                    <a:pt x="1818" y="999"/>
                  </a:cubicBezTo>
                  <a:cubicBezTo>
                    <a:pt x="1813" y="997"/>
                    <a:pt x="1807" y="995"/>
                    <a:pt x="1802" y="993"/>
                  </a:cubicBezTo>
                  <a:cubicBezTo>
                    <a:pt x="1774" y="993"/>
                    <a:pt x="1774" y="993"/>
                    <a:pt x="1774" y="993"/>
                  </a:cubicBezTo>
                  <a:cubicBezTo>
                    <a:pt x="1783" y="997"/>
                    <a:pt x="1794" y="1002"/>
                    <a:pt x="1806" y="1006"/>
                  </a:cubicBezTo>
                  <a:cubicBezTo>
                    <a:pt x="1803" y="1008"/>
                    <a:pt x="1801" y="1009"/>
                    <a:pt x="1798" y="1011"/>
                  </a:cubicBezTo>
                  <a:cubicBezTo>
                    <a:pt x="1791" y="1014"/>
                    <a:pt x="1784" y="1017"/>
                    <a:pt x="1777" y="1019"/>
                  </a:cubicBezTo>
                  <a:cubicBezTo>
                    <a:pt x="1773" y="1010"/>
                    <a:pt x="1769" y="1001"/>
                    <a:pt x="1767" y="993"/>
                  </a:cubicBezTo>
                  <a:cubicBezTo>
                    <a:pt x="1756" y="993"/>
                    <a:pt x="1756" y="993"/>
                    <a:pt x="1756" y="993"/>
                  </a:cubicBezTo>
                  <a:cubicBezTo>
                    <a:pt x="1758" y="1002"/>
                    <a:pt x="1761" y="1012"/>
                    <a:pt x="1766" y="1023"/>
                  </a:cubicBezTo>
                  <a:cubicBezTo>
                    <a:pt x="1762" y="1024"/>
                    <a:pt x="1758" y="1025"/>
                    <a:pt x="1754" y="1025"/>
                  </a:cubicBezTo>
                  <a:cubicBezTo>
                    <a:pt x="1748" y="1026"/>
                    <a:pt x="1742" y="1027"/>
                    <a:pt x="1737" y="1027"/>
                  </a:cubicBezTo>
                  <a:cubicBezTo>
                    <a:pt x="1726" y="1027"/>
                    <a:pt x="1716" y="1024"/>
                    <a:pt x="1708" y="1021"/>
                  </a:cubicBezTo>
                  <a:cubicBezTo>
                    <a:pt x="1714" y="1011"/>
                    <a:pt x="1722" y="1001"/>
                    <a:pt x="1731" y="993"/>
                  </a:cubicBezTo>
                  <a:cubicBezTo>
                    <a:pt x="1714" y="993"/>
                    <a:pt x="1714" y="993"/>
                    <a:pt x="1714" y="993"/>
                  </a:cubicBezTo>
                  <a:cubicBezTo>
                    <a:pt x="1709" y="999"/>
                    <a:pt x="1703" y="1006"/>
                    <a:pt x="1699" y="1013"/>
                  </a:cubicBezTo>
                  <a:cubicBezTo>
                    <a:pt x="1697" y="1011"/>
                    <a:pt x="1695" y="1009"/>
                    <a:pt x="1694" y="1006"/>
                  </a:cubicBezTo>
                  <a:cubicBezTo>
                    <a:pt x="1693" y="1003"/>
                    <a:pt x="1692" y="999"/>
                    <a:pt x="1692" y="995"/>
                  </a:cubicBezTo>
                  <a:cubicBezTo>
                    <a:pt x="1692" y="994"/>
                    <a:pt x="1692" y="994"/>
                    <a:pt x="1692" y="993"/>
                  </a:cubicBezTo>
                  <a:cubicBezTo>
                    <a:pt x="1553" y="993"/>
                    <a:pt x="1553" y="993"/>
                    <a:pt x="1553" y="993"/>
                  </a:cubicBezTo>
                  <a:cubicBezTo>
                    <a:pt x="1571" y="1006"/>
                    <a:pt x="1590" y="1017"/>
                    <a:pt x="1612" y="1027"/>
                  </a:cubicBezTo>
                  <a:cubicBezTo>
                    <a:pt x="1614" y="1028"/>
                    <a:pt x="1617" y="1030"/>
                    <a:pt x="1620" y="1031"/>
                  </a:cubicBezTo>
                  <a:cubicBezTo>
                    <a:pt x="1645" y="1050"/>
                    <a:pt x="1679" y="1060"/>
                    <a:pt x="1719" y="1060"/>
                  </a:cubicBezTo>
                  <a:cubicBezTo>
                    <a:pt x="1719" y="1060"/>
                    <a:pt x="1719" y="1060"/>
                    <a:pt x="1719" y="1060"/>
                  </a:cubicBezTo>
                  <a:cubicBezTo>
                    <a:pt x="1729" y="1061"/>
                    <a:pt x="1738" y="1063"/>
                    <a:pt x="1747" y="1064"/>
                  </a:cubicBezTo>
                  <a:cubicBezTo>
                    <a:pt x="1760" y="1124"/>
                    <a:pt x="1824" y="1197"/>
                    <a:pt x="1891" y="1274"/>
                  </a:cubicBezTo>
                  <a:cubicBezTo>
                    <a:pt x="1903" y="1288"/>
                    <a:pt x="1915" y="1302"/>
                    <a:pt x="1927" y="1316"/>
                  </a:cubicBezTo>
                  <a:cubicBezTo>
                    <a:pt x="1928" y="1322"/>
                    <a:pt x="1928" y="1322"/>
                    <a:pt x="1928" y="1322"/>
                  </a:cubicBezTo>
                  <a:cubicBezTo>
                    <a:pt x="1929" y="1322"/>
                    <a:pt x="1930" y="1321"/>
                    <a:pt x="1931" y="1321"/>
                  </a:cubicBezTo>
                  <a:cubicBezTo>
                    <a:pt x="1966" y="1362"/>
                    <a:pt x="1998" y="1403"/>
                    <a:pt x="2017" y="1439"/>
                  </a:cubicBezTo>
                  <a:cubicBezTo>
                    <a:pt x="2027" y="1457"/>
                    <a:pt x="2037" y="1473"/>
                    <a:pt x="2049" y="1489"/>
                  </a:cubicBezTo>
                  <a:cubicBezTo>
                    <a:pt x="2063" y="1489"/>
                    <a:pt x="2063" y="1489"/>
                    <a:pt x="2063" y="1489"/>
                  </a:cubicBezTo>
                  <a:cubicBezTo>
                    <a:pt x="2055" y="1478"/>
                    <a:pt x="2047" y="1467"/>
                    <a:pt x="2040" y="1455"/>
                  </a:cubicBezTo>
                  <a:cubicBezTo>
                    <a:pt x="2043" y="1454"/>
                    <a:pt x="2048" y="1453"/>
                    <a:pt x="2053" y="1452"/>
                  </a:cubicBezTo>
                  <a:cubicBezTo>
                    <a:pt x="2062" y="1465"/>
                    <a:pt x="2070" y="1477"/>
                    <a:pt x="2079" y="1489"/>
                  </a:cubicBezTo>
                  <a:cubicBezTo>
                    <a:pt x="2092" y="1489"/>
                    <a:pt x="2092" y="1489"/>
                    <a:pt x="2092" y="1489"/>
                  </a:cubicBezTo>
                  <a:cubicBezTo>
                    <a:pt x="2092" y="1488"/>
                    <a:pt x="2092" y="1488"/>
                    <a:pt x="2092" y="1488"/>
                  </a:cubicBezTo>
                  <a:cubicBezTo>
                    <a:pt x="2083" y="1476"/>
                    <a:pt x="2074" y="1463"/>
                    <a:pt x="2065" y="1450"/>
                  </a:cubicBezTo>
                  <a:cubicBezTo>
                    <a:pt x="2072" y="1448"/>
                    <a:pt x="2080" y="1446"/>
                    <a:pt x="2089" y="1444"/>
                  </a:cubicBezTo>
                  <a:cubicBezTo>
                    <a:pt x="2090" y="1445"/>
                    <a:pt x="2091" y="1447"/>
                    <a:pt x="2092" y="1448"/>
                  </a:cubicBezTo>
                  <a:cubicBezTo>
                    <a:pt x="2092" y="1430"/>
                    <a:pt x="2092" y="1430"/>
                    <a:pt x="2092" y="1430"/>
                  </a:cubicBezTo>
                  <a:cubicBezTo>
                    <a:pt x="2079" y="1415"/>
                    <a:pt x="2068" y="1404"/>
                    <a:pt x="2059" y="1395"/>
                  </a:cubicBezTo>
                  <a:cubicBezTo>
                    <a:pt x="2066" y="1393"/>
                    <a:pt x="2074" y="1391"/>
                    <a:pt x="2082" y="1388"/>
                  </a:cubicBezTo>
                  <a:cubicBezTo>
                    <a:pt x="2086" y="1392"/>
                    <a:pt x="2089" y="1396"/>
                    <a:pt x="2092" y="1399"/>
                  </a:cubicBezTo>
                  <a:cubicBezTo>
                    <a:pt x="2092" y="1373"/>
                    <a:pt x="2092" y="1373"/>
                    <a:pt x="2092" y="1373"/>
                  </a:cubicBezTo>
                  <a:cubicBezTo>
                    <a:pt x="2090" y="1373"/>
                    <a:pt x="2088" y="1374"/>
                    <a:pt x="2086" y="1374"/>
                  </a:cubicBezTo>
                  <a:cubicBezTo>
                    <a:pt x="2077" y="1363"/>
                    <a:pt x="2067" y="1352"/>
                    <a:pt x="2058" y="1341"/>
                  </a:cubicBezTo>
                  <a:cubicBezTo>
                    <a:pt x="2065" y="1338"/>
                    <a:pt x="2072" y="1335"/>
                    <a:pt x="2080" y="1332"/>
                  </a:cubicBezTo>
                  <a:cubicBezTo>
                    <a:pt x="2084" y="1337"/>
                    <a:pt x="2088" y="1343"/>
                    <a:pt x="2092" y="1348"/>
                  </a:cubicBezTo>
                  <a:cubicBezTo>
                    <a:pt x="2092" y="1329"/>
                    <a:pt x="2092" y="1329"/>
                    <a:pt x="2092" y="1329"/>
                  </a:cubicBezTo>
                  <a:cubicBezTo>
                    <a:pt x="2091" y="1329"/>
                    <a:pt x="2091" y="1328"/>
                    <a:pt x="2091" y="1328"/>
                  </a:cubicBezTo>
                  <a:cubicBezTo>
                    <a:pt x="2091" y="1328"/>
                    <a:pt x="2091" y="1327"/>
                    <a:pt x="2092" y="1327"/>
                  </a:cubicBezTo>
                  <a:cubicBezTo>
                    <a:pt x="2092" y="1315"/>
                    <a:pt x="2092" y="1315"/>
                    <a:pt x="2092" y="1315"/>
                  </a:cubicBezTo>
                  <a:cubicBezTo>
                    <a:pt x="2089" y="1316"/>
                    <a:pt x="2086" y="1317"/>
                    <a:pt x="2083" y="1318"/>
                  </a:cubicBezTo>
                  <a:cubicBezTo>
                    <a:pt x="2072" y="1304"/>
                    <a:pt x="2061" y="1289"/>
                    <a:pt x="2049" y="1274"/>
                  </a:cubicBezTo>
                  <a:cubicBezTo>
                    <a:pt x="2063" y="1268"/>
                    <a:pt x="2077" y="1261"/>
                    <a:pt x="2092" y="1254"/>
                  </a:cubicBezTo>
                  <a:cubicBezTo>
                    <a:pt x="2092" y="1241"/>
                    <a:pt x="2092" y="1241"/>
                    <a:pt x="2092" y="1241"/>
                  </a:cubicBezTo>
                  <a:cubicBezTo>
                    <a:pt x="2074" y="1250"/>
                    <a:pt x="2058" y="1257"/>
                    <a:pt x="2042" y="1264"/>
                  </a:cubicBezTo>
                  <a:cubicBezTo>
                    <a:pt x="2031" y="1250"/>
                    <a:pt x="2021" y="1236"/>
                    <a:pt x="2010" y="1222"/>
                  </a:cubicBezTo>
                  <a:cubicBezTo>
                    <a:pt x="2032" y="1211"/>
                    <a:pt x="2055" y="1199"/>
                    <a:pt x="2080" y="1185"/>
                  </a:cubicBezTo>
                  <a:cubicBezTo>
                    <a:pt x="2084" y="1191"/>
                    <a:pt x="2088" y="1197"/>
                    <a:pt x="2092" y="1202"/>
                  </a:cubicBezTo>
                  <a:cubicBezTo>
                    <a:pt x="2092" y="1183"/>
                    <a:pt x="2092" y="1183"/>
                    <a:pt x="2092" y="1183"/>
                  </a:cubicBezTo>
                  <a:cubicBezTo>
                    <a:pt x="2091" y="1182"/>
                    <a:pt x="2090" y="1181"/>
                    <a:pt x="2090" y="1180"/>
                  </a:cubicBezTo>
                  <a:cubicBezTo>
                    <a:pt x="2090" y="1179"/>
                    <a:pt x="2091" y="1179"/>
                    <a:pt x="2092" y="1178"/>
                  </a:cubicBezTo>
                  <a:cubicBezTo>
                    <a:pt x="2092" y="1165"/>
                    <a:pt x="2092" y="1165"/>
                    <a:pt x="2092" y="1165"/>
                  </a:cubicBezTo>
                  <a:cubicBezTo>
                    <a:pt x="2089" y="1167"/>
                    <a:pt x="2086" y="1168"/>
                    <a:pt x="2083" y="1170"/>
                  </a:cubicBezTo>
                  <a:cubicBezTo>
                    <a:pt x="2072" y="1153"/>
                    <a:pt x="2061" y="1135"/>
                    <a:pt x="2051" y="1118"/>
                  </a:cubicBezTo>
                  <a:cubicBezTo>
                    <a:pt x="2065" y="1110"/>
                    <a:pt x="2078" y="1101"/>
                    <a:pt x="2092" y="1092"/>
                  </a:cubicBezTo>
                  <a:cubicBezTo>
                    <a:pt x="2092" y="1078"/>
                    <a:pt x="2092" y="1078"/>
                    <a:pt x="2092" y="1078"/>
                  </a:cubicBezTo>
                  <a:cubicBezTo>
                    <a:pt x="2076" y="1088"/>
                    <a:pt x="2061" y="1098"/>
                    <a:pt x="2045" y="1108"/>
                  </a:cubicBezTo>
                  <a:cubicBezTo>
                    <a:pt x="2036" y="1091"/>
                    <a:pt x="2027" y="1075"/>
                    <a:pt x="2020" y="1061"/>
                  </a:cubicBezTo>
                  <a:cubicBezTo>
                    <a:pt x="2043" y="1044"/>
                    <a:pt x="2068" y="1027"/>
                    <a:pt x="2092" y="1007"/>
                  </a:cubicBezTo>
                  <a:cubicBezTo>
                    <a:pt x="2092" y="993"/>
                    <a:pt x="2092" y="993"/>
                    <a:pt x="2092" y="993"/>
                  </a:cubicBezTo>
                  <a:moveTo>
                    <a:pt x="1395" y="671"/>
                  </a:moveTo>
                  <a:cubicBezTo>
                    <a:pt x="1395" y="673"/>
                    <a:pt x="1394" y="675"/>
                    <a:pt x="1394" y="675"/>
                  </a:cubicBezTo>
                  <a:cubicBezTo>
                    <a:pt x="1395" y="675"/>
                    <a:pt x="1395" y="675"/>
                    <a:pt x="1395" y="675"/>
                  </a:cubicBezTo>
                  <a:cubicBezTo>
                    <a:pt x="1395" y="671"/>
                    <a:pt x="1395" y="671"/>
                    <a:pt x="1395" y="671"/>
                  </a:cubicBezTo>
                  <a:moveTo>
                    <a:pt x="1395" y="552"/>
                  </a:moveTo>
                  <a:cubicBezTo>
                    <a:pt x="1395" y="552"/>
                    <a:pt x="1395" y="553"/>
                    <a:pt x="1395" y="553"/>
                  </a:cubicBezTo>
                  <a:cubicBezTo>
                    <a:pt x="1395" y="553"/>
                    <a:pt x="1395" y="553"/>
                    <a:pt x="1395" y="553"/>
                  </a:cubicBezTo>
                  <a:cubicBezTo>
                    <a:pt x="1395" y="552"/>
                    <a:pt x="1395" y="552"/>
                    <a:pt x="1395" y="552"/>
                  </a:cubicBezTo>
                  <a:moveTo>
                    <a:pt x="1201" y="985"/>
                  </a:moveTo>
                  <a:cubicBezTo>
                    <a:pt x="1198" y="980"/>
                    <a:pt x="1196" y="976"/>
                    <a:pt x="1193" y="971"/>
                  </a:cubicBezTo>
                  <a:cubicBezTo>
                    <a:pt x="1193" y="970"/>
                    <a:pt x="1192" y="969"/>
                    <a:pt x="1192" y="967"/>
                  </a:cubicBezTo>
                  <a:cubicBezTo>
                    <a:pt x="1210" y="957"/>
                    <a:pt x="1228" y="947"/>
                    <a:pt x="1245" y="938"/>
                  </a:cubicBezTo>
                  <a:cubicBezTo>
                    <a:pt x="1247" y="944"/>
                    <a:pt x="1249" y="949"/>
                    <a:pt x="1252" y="955"/>
                  </a:cubicBezTo>
                  <a:cubicBezTo>
                    <a:pt x="1235" y="964"/>
                    <a:pt x="1218" y="974"/>
                    <a:pt x="1201" y="985"/>
                  </a:cubicBezTo>
                  <a:moveTo>
                    <a:pt x="1276" y="974"/>
                  </a:moveTo>
                  <a:cubicBezTo>
                    <a:pt x="1273" y="969"/>
                    <a:pt x="1270" y="964"/>
                    <a:pt x="1267" y="960"/>
                  </a:cubicBezTo>
                  <a:cubicBezTo>
                    <a:pt x="1287" y="949"/>
                    <a:pt x="1306" y="939"/>
                    <a:pt x="1324" y="930"/>
                  </a:cubicBezTo>
                  <a:cubicBezTo>
                    <a:pt x="1326" y="935"/>
                    <a:pt x="1329" y="940"/>
                    <a:pt x="1332" y="946"/>
                  </a:cubicBezTo>
                  <a:cubicBezTo>
                    <a:pt x="1314" y="954"/>
                    <a:pt x="1295" y="963"/>
                    <a:pt x="1276" y="974"/>
                  </a:cubicBezTo>
                  <a:moveTo>
                    <a:pt x="1122" y="993"/>
                  </a:moveTo>
                  <a:cubicBezTo>
                    <a:pt x="1114" y="969"/>
                    <a:pt x="1112" y="954"/>
                    <a:pt x="1111" y="942"/>
                  </a:cubicBezTo>
                  <a:cubicBezTo>
                    <a:pt x="1114" y="942"/>
                    <a:pt x="1114" y="942"/>
                    <a:pt x="1114" y="942"/>
                  </a:cubicBezTo>
                  <a:cubicBezTo>
                    <a:pt x="1114" y="942"/>
                    <a:pt x="1114" y="942"/>
                    <a:pt x="1114" y="941"/>
                  </a:cubicBezTo>
                  <a:cubicBezTo>
                    <a:pt x="1135" y="932"/>
                    <a:pt x="1149" y="923"/>
                    <a:pt x="1167" y="915"/>
                  </a:cubicBezTo>
                  <a:cubicBezTo>
                    <a:pt x="1168" y="925"/>
                    <a:pt x="1170" y="942"/>
                    <a:pt x="1178" y="962"/>
                  </a:cubicBezTo>
                  <a:cubicBezTo>
                    <a:pt x="1160" y="972"/>
                    <a:pt x="1141" y="982"/>
                    <a:pt x="1122" y="993"/>
                  </a:cubicBezTo>
                  <a:moveTo>
                    <a:pt x="1262" y="949"/>
                  </a:moveTo>
                  <a:cubicBezTo>
                    <a:pt x="1260" y="945"/>
                    <a:pt x="1258" y="941"/>
                    <a:pt x="1256" y="938"/>
                  </a:cubicBezTo>
                  <a:cubicBezTo>
                    <a:pt x="1256" y="936"/>
                    <a:pt x="1255" y="934"/>
                    <a:pt x="1255" y="933"/>
                  </a:cubicBezTo>
                  <a:cubicBezTo>
                    <a:pt x="1275" y="922"/>
                    <a:pt x="1294" y="912"/>
                    <a:pt x="1312" y="903"/>
                  </a:cubicBezTo>
                  <a:cubicBezTo>
                    <a:pt x="1314" y="908"/>
                    <a:pt x="1316" y="913"/>
                    <a:pt x="1318" y="918"/>
                  </a:cubicBezTo>
                  <a:cubicBezTo>
                    <a:pt x="1318" y="919"/>
                    <a:pt x="1318" y="919"/>
                    <a:pt x="1319" y="920"/>
                  </a:cubicBezTo>
                  <a:cubicBezTo>
                    <a:pt x="1300" y="928"/>
                    <a:pt x="1281" y="939"/>
                    <a:pt x="1262" y="949"/>
                  </a:cubicBezTo>
                  <a:moveTo>
                    <a:pt x="917" y="981"/>
                  </a:moveTo>
                  <a:cubicBezTo>
                    <a:pt x="918" y="966"/>
                    <a:pt x="919" y="952"/>
                    <a:pt x="919" y="939"/>
                  </a:cubicBezTo>
                  <a:cubicBezTo>
                    <a:pt x="922" y="937"/>
                    <a:pt x="925" y="935"/>
                    <a:pt x="928" y="933"/>
                  </a:cubicBezTo>
                  <a:cubicBezTo>
                    <a:pt x="946" y="920"/>
                    <a:pt x="966" y="907"/>
                    <a:pt x="987" y="893"/>
                  </a:cubicBezTo>
                  <a:cubicBezTo>
                    <a:pt x="987" y="902"/>
                    <a:pt x="987" y="911"/>
                    <a:pt x="987" y="920"/>
                  </a:cubicBezTo>
                  <a:cubicBezTo>
                    <a:pt x="987" y="924"/>
                    <a:pt x="987" y="928"/>
                    <a:pt x="987" y="931"/>
                  </a:cubicBezTo>
                  <a:cubicBezTo>
                    <a:pt x="962" y="949"/>
                    <a:pt x="938" y="965"/>
                    <a:pt x="917" y="981"/>
                  </a:cubicBezTo>
                  <a:moveTo>
                    <a:pt x="821" y="986"/>
                  </a:moveTo>
                  <a:cubicBezTo>
                    <a:pt x="820" y="966"/>
                    <a:pt x="820" y="947"/>
                    <a:pt x="818" y="928"/>
                  </a:cubicBezTo>
                  <a:cubicBezTo>
                    <a:pt x="832" y="924"/>
                    <a:pt x="844" y="919"/>
                    <a:pt x="855" y="914"/>
                  </a:cubicBezTo>
                  <a:cubicBezTo>
                    <a:pt x="871" y="906"/>
                    <a:pt x="888" y="897"/>
                    <a:pt x="906" y="887"/>
                  </a:cubicBezTo>
                  <a:cubicBezTo>
                    <a:pt x="907" y="901"/>
                    <a:pt x="908" y="916"/>
                    <a:pt x="908" y="932"/>
                  </a:cubicBezTo>
                  <a:cubicBezTo>
                    <a:pt x="875" y="954"/>
                    <a:pt x="846" y="973"/>
                    <a:pt x="821" y="986"/>
                  </a:cubicBezTo>
                  <a:moveTo>
                    <a:pt x="1187" y="956"/>
                  </a:moveTo>
                  <a:cubicBezTo>
                    <a:pt x="1180" y="935"/>
                    <a:pt x="1178" y="917"/>
                    <a:pt x="1177" y="910"/>
                  </a:cubicBezTo>
                  <a:cubicBezTo>
                    <a:pt x="1196" y="901"/>
                    <a:pt x="1215" y="893"/>
                    <a:pt x="1233" y="885"/>
                  </a:cubicBezTo>
                  <a:cubicBezTo>
                    <a:pt x="1233" y="895"/>
                    <a:pt x="1236" y="910"/>
                    <a:pt x="1241" y="927"/>
                  </a:cubicBezTo>
                  <a:cubicBezTo>
                    <a:pt x="1224" y="936"/>
                    <a:pt x="1206" y="946"/>
                    <a:pt x="1187" y="956"/>
                  </a:cubicBezTo>
                  <a:moveTo>
                    <a:pt x="1056" y="959"/>
                  </a:moveTo>
                  <a:cubicBezTo>
                    <a:pt x="1057" y="945"/>
                    <a:pt x="1057" y="931"/>
                    <a:pt x="1057" y="916"/>
                  </a:cubicBezTo>
                  <a:cubicBezTo>
                    <a:pt x="1057" y="911"/>
                    <a:pt x="1057" y="906"/>
                    <a:pt x="1057" y="901"/>
                  </a:cubicBezTo>
                  <a:cubicBezTo>
                    <a:pt x="1071" y="893"/>
                    <a:pt x="1085" y="885"/>
                    <a:pt x="1099" y="877"/>
                  </a:cubicBezTo>
                  <a:cubicBezTo>
                    <a:pt x="1100" y="896"/>
                    <a:pt x="1101" y="915"/>
                    <a:pt x="1102" y="934"/>
                  </a:cubicBezTo>
                  <a:cubicBezTo>
                    <a:pt x="1087" y="942"/>
                    <a:pt x="1071" y="950"/>
                    <a:pt x="1056" y="959"/>
                  </a:cubicBezTo>
                  <a:moveTo>
                    <a:pt x="1329" y="915"/>
                  </a:moveTo>
                  <a:cubicBezTo>
                    <a:pt x="1326" y="909"/>
                    <a:pt x="1324" y="903"/>
                    <a:pt x="1322" y="898"/>
                  </a:cubicBezTo>
                  <a:cubicBezTo>
                    <a:pt x="1345" y="887"/>
                    <a:pt x="1365" y="879"/>
                    <a:pt x="1382" y="873"/>
                  </a:cubicBezTo>
                  <a:cubicBezTo>
                    <a:pt x="1384" y="878"/>
                    <a:pt x="1386" y="885"/>
                    <a:pt x="1389" y="891"/>
                  </a:cubicBezTo>
                  <a:cubicBezTo>
                    <a:pt x="1371" y="897"/>
                    <a:pt x="1350" y="905"/>
                    <a:pt x="1329" y="915"/>
                  </a:cubicBezTo>
                  <a:moveTo>
                    <a:pt x="719" y="940"/>
                  </a:moveTo>
                  <a:cubicBezTo>
                    <a:pt x="716" y="920"/>
                    <a:pt x="712" y="901"/>
                    <a:pt x="708" y="883"/>
                  </a:cubicBezTo>
                  <a:cubicBezTo>
                    <a:pt x="739" y="876"/>
                    <a:pt x="769" y="868"/>
                    <a:pt x="796" y="861"/>
                  </a:cubicBezTo>
                  <a:cubicBezTo>
                    <a:pt x="800" y="879"/>
                    <a:pt x="803" y="899"/>
                    <a:pt x="806" y="919"/>
                  </a:cubicBezTo>
                  <a:cubicBezTo>
                    <a:pt x="781" y="927"/>
                    <a:pt x="751" y="934"/>
                    <a:pt x="719" y="940"/>
                  </a:cubicBezTo>
                  <a:moveTo>
                    <a:pt x="999" y="924"/>
                  </a:moveTo>
                  <a:cubicBezTo>
                    <a:pt x="999" y="923"/>
                    <a:pt x="999" y="922"/>
                    <a:pt x="999" y="921"/>
                  </a:cubicBezTo>
                  <a:cubicBezTo>
                    <a:pt x="999" y="909"/>
                    <a:pt x="998" y="898"/>
                    <a:pt x="998" y="886"/>
                  </a:cubicBezTo>
                  <a:cubicBezTo>
                    <a:pt x="1012" y="877"/>
                    <a:pt x="1028" y="867"/>
                    <a:pt x="1044" y="857"/>
                  </a:cubicBezTo>
                  <a:cubicBezTo>
                    <a:pt x="1045" y="869"/>
                    <a:pt x="1045" y="882"/>
                    <a:pt x="1046" y="894"/>
                  </a:cubicBezTo>
                  <a:cubicBezTo>
                    <a:pt x="1029" y="904"/>
                    <a:pt x="1014" y="914"/>
                    <a:pt x="999" y="924"/>
                  </a:cubicBezTo>
                  <a:moveTo>
                    <a:pt x="1116" y="928"/>
                  </a:moveTo>
                  <a:cubicBezTo>
                    <a:pt x="1115" y="909"/>
                    <a:pt x="1115" y="890"/>
                    <a:pt x="1114" y="871"/>
                  </a:cubicBezTo>
                  <a:cubicBezTo>
                    <a:pt x="1129" y="863"/>
                    <a:pt x="1143" y="855"/>
                    <a:pt x="1163" y="847"/>
                  </a:cubicBezTo>
                  <a:cubicBezTo>
                    <a:pt x="1170" y="902"/>
                    <a:pt x="1170" y="902"/>
                    <a:pt x="1170" y="902"/>
                  </a:cubicBezTo>
                  <a:cubicBezTo>
                    <a:pt x="1150" y="910"/>
                    <a:pt x="1133" y="919"/>
                    <a:pt x="1116" y="928"/>
                  </a:cubicBezTo>
                  <a:moveTo>
                    <a:pt x="919" y="925"/>
                  </a:moveTo>
                  <a:cubicBezTo>
                    <a:pt x="919" y="909"/>
                    <a:pt x="918" y="895"/>
                    <a:pt x="917" y="880"/>
                  </a:cubicBezTo>
                  <a:cubicBezTo>
                    <a:pt x="931" y="872"/>
                    <a:pt x="945" y="863"/>
                    <a:pt x="961" y="854"/>
                  </a:cubicBezTo>
                  <a:cubicBezTo>
                    <a:pt x="967" y="849"/>
                    <a:pt x="975" y="845"/>
                    <a:pt x="982" y="840"/>
                  </a:cubicBezTo>
                  <a:cubicBezTo>
                    <a:pt x="984" y="853"/>
                    <a:pt x="985" y="866"/>
                    <a:pt x="986" y="880"/>
                  </a:cubicBezTo>
                  <a:cubicBezTo>
                    <a:pt x="963" y="894"/>
                    <a:pt x="942" y="909"/>
                    <a:pt x="922" y="923"/>
                  </a:cubicBezTo>
                  <a:cubicBezTo>
                    <a:pt x="921" y="923"/>
                    <a:pt x="920" y="924"/>
                    <a:pt x="919" y="925"/>
                  </a:cubicBezTo>
                  <a:moveTo>
                    <a:pt x="1057" y="888"/>
                  </a:moveTo>
                  <a:cubicBezTo>
                    <a:pt x="1056" y="875"/>
                    <a:pt x="1056" y="863"/>
                    <a:pt x="1054" y="851"/>
                  </a:cubicBezTo>
                  <a:cubicBezTo>
                    <a:pt x="1067" y="843"/>
                    <a:pt x="1081" y="836"/>
                    <a:pt x="1095" y="828"/>
                  </a:cubicBezTo>
                  <a:cubicBezTo>
                    <a:pt x="1096" y="840"/>
                    <a:pt x="1097" y="852"/>
                    <a:pt x="1098" y="864"/>
                  </a:cubicBezTo>
                  <a:cubicBezTo>
                    <a:pt x="1084" y="872"/>
                    <a:pt x="1070" y="880"/>
                    <a:pt x="1057" y="888"/>
                  </a:cubicBezTo>
                  <a:moveTo>
                    <a:pt x="816" y="916"/>
                  </a:moveTo>
                  <a:cubicBezTo>
                    <a:pt x="814" y="895"/>
                    <a:pt x="811" y="876"/>
                    <a:pt x="807" y="857"/>
                  </a:cubicBezTo>
                  <a:cubicBezTo>
                    <a:pt x="839" y="848"/>
                    <a:pt x="867" y="838"/>
                    <a:pt x="890" y="828"/>
                  </a:cubicBezTo>
                  <a:cubicBezTo>
                    <a:pt x="892" y="827"/>
                    <a:pt x="895" y="825"/>
                    <a:pt x="898" y="824"/>
                  </a:cubicBezTo>
                  <a:cubicBezTo>
                    <a:pt x="901" y="840"/>
                    <a:pt x="903" y="856"/>
                    <a:pt x="905" y="874"/>
                  </a:cubicBezTo>
                  <a:cubicBezTo>
                    <a:pt x="886" y="885"/>
                    <a:pt x="867" y="895"/>
                    <a:pt x="851" y="903"/>
                  </a:cubicBezTo>
                  <a:cubicBezTo>
                    <a:pt x="841" y="907"/>
                    <a:pt x="829" y="912"/>
                    <a:pt x="816" y="916"/>
                  </a:cubicBezTo>
                  <a:moveTo>
                    <a:pt x="1180" y="897"/>
                  </a:moveTo>
                  <a:cubicBezTo>
                    <a:pt x="1173" y="842"/>
                    <a:pt x="1173" y="842"/>
                    <a:pt x="1173" y="842"/>
                  </a:cubicBezTo>
                  <a:cubicBezTo>
                    <a:pt x="1193" y="834"/>
                    <a:pt x="1201" y="828"/>
                    <a:pt x="1217" y="822"/>
                  </a:cubicBezTo>
                  <a:cubicBezTo>
                    <a:pt x="1221" y="839"/>
                    <a:pt x="1226" y="857"/>
                    <a:pt x="1230" y="874"/>
                  </a:cubicBezTo>
                  <a:cubicBezTo>
                    <a:pt x="1213" y="881"/>
                    <a:pt x="1200" y="888"/>
                    <a:pt x="1180" y="897"/>
                  </a:cubicBezTo>
                  <a:moveTo>
                    <a:pt x="997" y="873"/>
                  </a:moveTo>
                  <a:cubicBezTo>
                    <a:pt x="996" y="860"/>
                    <a:pt x="994" y="847"/>
                    <a:pt x="992" y="834"/>
                  </a:cubicBezTo>
                  <a:cubicBezTo>
                    <a:pt x="1007" y="825"/>
                    <a:pt x="1022" y="816"/>
                    <a:pt x="1038" y="807"/>
                  </a:cubicBezTo>
                  <a:cubicBezTo>
                    <a:pt x="1040" y="819"/>
                    <a:pt x="1041" y="832"/>
                    <a:pt x="1043" y="844"/>
                  </a:cubicBezTo>
                  <a:cubicBezTo>
                    <a:pt x="1027" y="854"/>
                    <a:pt x="1011" y="863"/>
                    <a:pt x="997" y="873"/>
                  </a:cubicBezTo>
                  <a:moveTo>
                    <a:pt x="1238" y="870"/>
                  </a:moveTo>
                  <a:cubicBezTo>
                    <a:pt x="1236" y="870"/>
                    <a:pt x="1236" y="870"/>
                    <a:pt x="1236" y="870"/>
                  </a:cubicBezTo>
                  <a:cubicBezTo>
                    <a:pt x="1232" y="852"/>
                    <a:pt x="1229" y="835"/>
                    <a:pt x="1225" y="818"/>
                  </a:cubicBezTo>
                  <a:cubicBezTo>
                    <a:pt x="1241" y="812"/>
                    <a:pt x="1257" y="806"/>
                    <a:pt x="1273" y="800"/>
                  </a:cubicBezTo>
                  <a:cubicBezTo>
                    <a:pt x="1277" y="816"/>
                    <a:pt x="1282" y="833"/>
                    <a:pt x="1288" y="850"/>
                  </a:cubicBezTo>
                  <a:cubicBezTo>
                    <a:pt x="1272" y="856"/>
                    <a:pt x="1256" y="862"/>
                    <a:pt x="1238" y="870"/>
                  </a:cubicBezTo>
                  <a:moveTo>
                    <a:pt x="1112" y="858"/>
                  </a:moveTo>
                  <a:cubicBezTo>
                    <a:pt x="1111" y="846"/>
                    <a:pt x="1111" y="834"/>
                    <a:pt x="1109" y="822"/>
                  </a:cubicBezTo>
                  <a:cubicBezTo>
                    <a:pt x="1124" y="814"/>
                    <a:pt x="1147" y="805"/>
                    <a:pt x="1156" y="799"/>
                  </a:cubicBezTo>
                  <a:cubicBezTo>
                    <a:pt x="1161" y="834"/>
                    <a:pt x="1161" y="834"/>
                    <a:pt x="1161" y="834"/>
                  </a:cubicBezTo>
                  <a:cubicBezTo>
                    <a:pt x="1141" y="843"/>
                    <a:pt x="1127" y="850"/>
                    <a:pt x="1112" y="858"/>
                  </a:cubicBezTo>
                  <a:moveTo>
                    <a:pt x="915" y="867"/>
                  </a:moveTo>
                  <a:cubicBezTo>
                    <a:pt x="913" y="850"/>
                    <a:pt x="911" y="834"/>
                    <a:pt x="908" y="819"/>
                  </a:cubicBezTo>
                  <a:cubicBezTo>
                    <a:pt x="929" y="809"/>
                    <a:pt x="950" y="798"/>
                    <a:pt x="973" y="785"/>
                  </a:cubicBezTo>
                  <a:cubicBezTo>
                    <a:pt x="976" y="799"/>
                    <a:pt x="978" y="813"/>
                    <a:pt x="980" y="828"/>
                  </a:cubicBezTo>
                  <a:cubicBezTo>
                    <a:pt x="972" y="833"/>
                    <a:pt x="963" y="838"/>
                    <a:pt x="955" y="843"/>
                  </a:cubicBezTo>
                  <a:cubicBezTo>
                    <a:pt x="941" y="852"/>
                    <a:pt x="928" y="860"/>
                    <a:pt x="915" y="867"/>
                  </a:cubicBezTo>
                  <a:moveTo>
                    <a:pt x="1299" y="849"/>
                  </a:moveTo>
                  <a:cubicBezTo>
                    <a:pt x="1293" y="833"/>
                    <a:pt x="1288" y="814"/>
                    <a:pt x="1284" y="798"/>
                  </a:cubicBezTo>
                  <a:cubicBezTo>
                    <a:pt x="1300" y="793"/>
                    <a:pt x="1317" y="787"/>
                    <a:pt x="1334" y="782"/>
                  </a:cubicBezTo>
                  <a:cubicBezTo>
                    <a:pt x="1339" y="797"/>
                    <a:pt x="1344" y="819"/>
                    <a:pt x="1351" y="834"/>
                  </a:cubicBezTo>
                  <a:cubicBezTo>
                    <a:pt x="1340" y="838"/>
                    <a:pt x="1328" y="844"/>
                    <a:pt x="1315" y="852"/>
                  </a:cubicBezTo>
                  <a:cubicBezTo>
                    <a:pt x="1337" y="844"/>
                    <a:pt x="1356" y="837"/>
                    <a:pt x="1372" y="831"/>
                  </a:cubicBezTo>
                  <a:cubicBezTo>
                    <a:pt x="1373" y="839"/>
                    <a:pt x="1375" y="849"/>
                    <a:pt x="1379" y="861"/>
                  </a:cubicBezTo>
                  <a:cubicBezTo>
                    <a:pt x="1361" y="867"/>
                    <a:pt x="1341" y="876"/>
                    <a:pt x="1319" y="887"/>
                  </a:cubicBezTo>
                  <a:cubicBezTo>
                    <a:pt x="1314" y="873"/>
                    <a:pt x="1313" y="861"/>
                    <a:pt x="1312" y="854"/>
                  </a:cubicBezTo>
                  <a:cubicBezTo>
                    <a:pt x="1309" y="856"/>
                    <a:pt x="1306" y="858"/>
                    <a:pt x="1303" y="859"/>
                  </a:cubicBezTo>
                  <a:cubicBezTo>
                    <a:pt x="1301" y="859"/>
                    <a:pt x="1301" y="859"/>
                    <a:pt x="1301" y="859"/>
                  </a:cubicBezTo>
                  <a:cubicBezTo>
                    <a:pt x="1302" y="868"/>
                    <a:pt x="1304" y="879"/>
                    <a:pt x="1308" y="892"/>
                  </a:cubicBezTo>
                  <a:cubicBezTo>
                    <a:pt x="1290" y="901"/>
                    <a:pt x="1271" y="911"/>
                    <a:pt x="1251" y="921"/>
                  </a:cubicBezTo>
                  <a:cubicBezTo>
                    <a:pt x="1246" y="904"/>
                    <a:pt x="1244" y="890"/>
                    <a:pt x="1243" y="880"/>
                  </a:cubicBezTo>
                  <a:cubicBezTo>
                    <a:pt x="1263" y="872"/>
                    <a:pt x="1282" y="865"/>
                    <a:pt x="1300" y="858"/>
                  </a:cubicBezTo>
                  <a:cubicBezTo>
                    <a:pt x="1300" y="856"/>
                    <a:pt x="1300" y="853"/>
                    <a:pt x="1300" y="853"/>
                  </a:cubicBezTo>
                  <a:cubicBezTo>
                    <a:pt x="1300" y="853"/>
                    <a:pt x="1300" y="853"/>
                    <a:pt x="1300" y="853"/>
                  </a:cubicBezTo>
                  <a:cubicBezTo>
                    <a:pt x="1299" y="853"/>
                    <a:pt x="1299" y="852"/>
                    <a:pt x="1299" y="851"/>
                  </a:cubicBezTo>
                  <a:cubicBezTo>
                    <a:pt x="1299" y="850"/>
                    <a:pt x="1299" y="849"/>
                    <a:pt x="1299" y="849"/>
                  </a:cubicBezTo>
                  <a:cubicBezTo>
                    <a:pt x="1299" y="849"/>
                    <a:pt x="1299" y="849"/>
                    <a:pt x="1299" y="849"/>
                  </a:cubicBezTo>
                  <a:moveTo>
                    <a:pt x="1053" y="838"/>
                  </a:moveTo>
                  <a:cubicBezTo>
                    <a:pt x="1052" y="825"/>
                    <a:pt x="1050" y="813"/>
                    <a:pt x="1049" y="801"/>
                  </a:cubicBezTo>
                  <a:cubicBezTo>
                    <a:pt x="1062" y="793"/>
                    <a:pt x="1075" y="786"/>
                    <a:pt x="1089" y="779"/>
                  </a:cubicBezTo>
                  <a:cubicBezTo>
                    <a:pt x="1090" y="791"/>
                    <a:pt x="1092" y="803"/>
                    <a:pt x="1093" y="816"/>
                  </a:cubicBezTo>
                  <a:cubicBezTo>
                    <a:pt x="1079" y="823"/>
                    <a:pt x="1066" y="830"/>
                    <a:pt x="1053" y="838"/>
                  </a:cubicBezTo>
                  <a:moveTo>
                    <a:pt x="1171" y="830"/>
                  </a:moveTo>
                  <a:cubicBezTo>
                    <a:pt x="1166" y="794"/>
                    <a:pt x="1166" y="794"/>
                    <a:pt x="1166" y="794"/>
                  </a:cubicBezTo>
                  <a:cubicBezTo>
                    <a:pt x="1187" y="786"/>
                    <a:pt x="1193" y="781"/>
                    <a:pt x="1209" y="775"/>
                  </a:cubicBezTo>
                  <a:cubicBezTo>
                    <a:pt x="1211" y="786"/>
                    <a:pt x="1214" y="798"/>
                    <a:pt x="1216" y="810"/>
                  </a:cubicBezTo>
                  <a:cubicBezTo>
                    <a:pt x="1200" y="816"/>
                    <a:pt x="1191" y="822"/>
                    <a:pt x="1171" y="830"/>
                  </a:cubicBezTo>
                  <a:moveTo>
                    <a:pt x="805" y="846"/>
                  </a:moveTo>
                  <a:cubicBezTo>
                    <a:pt x="800" y="826"/>
                    <a:pt x="795" y="808"/>
                    <a:pt x="790" y="792"/>
                  </a:cubicBezTo>
                  <a:cubicBezTo>
                    <a:pt x="822" y="782"/>
                    <a:pt x="853" y="771"/>
                    <a:pt x="882" y="760"/>
                  </a:cubicBezTo>
                  <a:cubicBezTo>
                    <a:pt x="887" y="776"/>
                    <a:pt x="891" y="793"/>
                    <a:pt x="895" y="812"/>
                  </a:cubicBezTo>
                  <a:cubicBezTo>
                    <a:pt x="892" y="814"/>
                    <a:pt x="889" y="816"/>
                    <a:pt x="886" y="817"/>
                  </a:cubicBezTo>
                  <a:cubicBezTo>
                    <a:pt x="863" y="827"/>
                    <a:pt x="836" y="837"/>
                    <a:pt x="805" y="846"/>
                  </a:cubicBezTo>
                  <a:moveTo>
                    <a:pt x="1223" y="806"/>
                  </a:moveTo>
                  <a:cubicBezTo>
                    <a:pt x="1221" y="794"/>
                    <a:pt x="1219" y="782"/>
                    <a:pt x="1217" y="771"/>
                  </a:cubicBezTo>
                  <a:cubicBezTo>
                    <a:pt x="1232" y="765"/>
                    <a:pt x="1247" y="760"/>
                    <a:pt x="1263" y="754"/>
                  </a:cubicBezTo>
                  <a:cubicBezTo>
                    <a:pt x="1265" y="765"/>
                    <a:pt x="1268" y="777"/>
                    <a:pt x="1270" y="789"/>
                  </a:cubicBezTo>
                  <a:cubicBezTo>
                    <a:pt x="1254" y="794"/>
                    <a:pt x="1238" y="800"/>
                    <a:pt x="1223" y="806"/>
                  </a:cubicBezTo>
                  <a:moveTo>
                    <a:pt x="991" y="821"/>
                  </a:moveTo>
                  <a:cubicBezTo>
                    <a:pt x="988" y="807"/>
                    <a:pt x="986" y="793"/>
                    <a:pt x="983" y="780"/>
                  </a:cubicBezTo>
                  <a:cubicBezTo>
                    <a:pt x="984" y="779"/>
                    <a:pt x="986" y="778"/>
                    <a:pt x="987" y="777"/>
                  </a:cubicBezTo>
                  <a:cubicBezTo>
                    <a:pt x="1001" y="770"/>
                    <a:pt x="1015" y="762"/>
                    <a:pt x="1030" y="754"/>
                  </a:cubicBezTo>
                  <a:cubicBezTo>
                    <a:pt x="1032" y="767"/>
                    <a:pt x="1034" y="781"/>
                    <a:pt x="1037" y="794"/>
                  </a:cubicBezTo>
                  <a:cubicBezTo>
                    <a:pt x="1020" y="803"/>
                    <a:pt x="1005" y="812"/>
                    <a:pt x="991" y="821"/>
                  </a:cubicBezTo>
                  <a:moveTo>
                    <a:pt x="1107" y="810"/>
                  </a:moveTo>
                  <a:cubicBezTo>
                    <a:pt x="1105" y="797"/>
                    <a:pt x="1105" y="785"/>
                    <a:pt x="1103" y="773"/>
                  </a:cubicBezTo>
                  <a:cubicBezTo>
                    <a:pt x="1118" y="765"/>
                    <a:pt x="1140" y="757"/>
                    <a:pt x="1150" y="750"/>
                  </a:cubicBezTo>
                  <a:cubicBezTo>
                    <a:pt x="1155" y="787"/>
                    <a:pt x="1155" y="787"/>
                    <a:pt x="1155" y="787"/>
                  </a:cubicBezTo>
                  <a:cubicBezTo>
                    <a:pt x="1145" y="793"/>
                    <a:pt x="1121" y="802"/>
                    <a:pt x="1107" y="810"/>
                  </a:cubicBezTo>
                  <a:moveTo>
                    <a:pt x="1281" y="785"/>
                  </a:moveTo>
                  <a:cubicBezTo>
                    <a:pt x="1278" y="773"/>
                    <a:pt x="1276" y="762"/>
                    <a:pt x="1274" y="751"/>
                  </a:cubicBezTo>
                  <a:cubicBezTo>
                    <a:pt x="1289" y="746"/>
                    <a:pt x="1304" y="741"/>
                    <a:pt x="1321" y="736"/>
                  </a:cubicBezTo>
                  <a:cubicBezTo>
                    <a:pt x="1323" y="747"/>
                    <a:pt x="1326" y="758"/>
                    <a:pt x="1330" y="770"/>
                  </a:cubicBezTo>
                  <a:cubicBezTo>
                    <a:pt x="1313" y="775"/>
                    <a:pt x="1297" y="780"/>
                    <a:pt x="1281" y="785"/>
                  </a:cubicBezTo>
                  <a:moveTo>
                    <a:pt x="1047" y="788"/>
                  </a:moveTo>
                  <a:cubicBezTo>
                    <a:pt x="1045" y="775"/>
                    <a:pt x="1042" y="762"/>
                    <a:pt x="1040" y="749"/>
                  </a:cubicBezTo>
                  <a:cubicBezTo>
                    <a:pt x="1053" y="742"/>
                    <a:pt x="1067" y="734"/>
                    <a:pt x="1081" y="727"/>
                  </a:cubicBezTo>
                  <a:cubicBezTo>
                    <a:pt x="1083" y="740"/>
                    <a:pt x="1085" y="753"/>
                    <a:pt x="1087" y="766"/>
                  </a:cubicBezTo>
                  <a:cubicBezTo>
                    <a:pt x="1073" y="774"/>
                    <a:pt x="1060" y="781"/>
                    <a:pt x="1047" y="788"/>
                  </a:cubicBezTo>
                  <a:moveTo>
                    <a:pt x="1165" y="782"/>
                  </a:moveTo>
                  <a:cubicBezTo>
                    <a:pt x="1160" y="746"/>
                    <a:pt x="1160" y="746"/>
                    <a:pt x="1160" y="746"/>
                  </a:cubicBezTo>
                  <a:cubicBezTo>
                    <a:pt x="1180" y="738"/>
                    <a:pt x="1187" y="733"/>
                    <a:pt x="1202" y="727"/>
                  </a:cubicBezTo>
                  <a:cubicBezTo>
                    <a:pt x="1204" y="739"/>
                    <a:pt x="1206" y="750"/>
                    <a:pt x="1208" y="763"/>
                  </a:cubicBezTo>
                  <a:cubicBezTo>
                    <a:pt x="1193" y="769"/>
                    <a:pt x="1185" y="774"/>
                    <a:pt x="1165" y="782"/>
                  </a:cubicBezTo>
                  <a:moveTo>
                    <a:pt x="906" y="807"/>
                  </a:moveTo>
                  <a:cubicBezTo>
                    <a:pt x="902" y="789"/>
                    <a:pt x="897" y="772"/>
                    <a:pt x="892" y="756"/>
                  </a:cubicBezTo>
                  <a:cubicBezTo>
                    <a:pt x="903" y="751"/>
                    <a:pt x="914" y="747"/>
                    <a:pt x="925" y="742"/>
                  </a:cubicBezTo>
                  <a:cubicBezTo>
                    <a:pt x="936" y="737"/>
                    <a:pt x="947" y="732"/>
                    <a:pt x="959" y="727"/>
                  </a:cubicBezTo>
                  <a:cubicBezTo>
                    <a:pt x="963" y="741"/>
                    <a:pt x="967" y="757"/>
                    <a:pt x="970" y="773"/>
                  </a:cubicBezTo>
                  <a:cubicBezTo>
                    <a:pt x="948" y="786"/>
                    <a:pt x="926" y="797"/>
                    <a:pt x="906" y="807"/>
                  </a:cubicBezTo>
                  <a:moveTo>
                    <a:pt x="1215" y="759"/>
                  </a:moveTo>
                  <a:cubicBezTo>
                    <a:pt x="1213" y="747"/>
                    <a:pt x="1212" y="735"/>
                    <a:pt x="1210" y="723"/>
                  </a:cubicBezTo>
                  <a:cubicBezTo>
                    <a:pt x="1225" y="717"/>
                    <a:pt x="1240" y="712"/>
                    <a:pt x="1255" y="707"/>
                  </a:cubicBezTo>
                  <a:cubicBezTo>
                    <a:pt x="1257" y="718"/>
                    <a:pt x="1258" y="730"/>
                    <a:pt x="1261" y="742"/>
                  </a:cubicBezTo>
                  <a:cubicBezTo>
                    <a:pt x="1245" y="748"/>
                    <a:pt x="1230" y="753"/>
                    <a:pt x="1215" y="759"/>
                  </a:cubicBezTo>
                  <a:moveTo>
                    <a:pt x="1100" y="761"/>
                  </a:moveTo>
                  <a:cubicBezTo>
                    <a:pt x="1099" y="747"/>
                    <a:pt x="1098" y="734"/>
                    <a:pt x="1096" y="721"/>
                  </a:cubicBezTo>
                  <a:cubicBezTo>
                    <a:pt x="1111" y="714"/>
                    <a:pt x="1133" y="706"/>
                    <a:pt x="1143" y="700"/>
                  </a:cubicBezTo>
                  <a:cubicBezTo>
                    <a:pt x="1148" y="738"/>
                    <a:pt x="1148" y="738"/>
                    <a:pt x="1148" y="738"/>
                  </a:cubicBezTo>
                  <a:cubicBezTo>
                    <a:pt x="1138" y="744"/>
                    <a:pt x="1115" y="753"/>
                    <a:pt x="1100" y="761"/>
                  </a:cubicBezTo>
                  <a:moveTo>
                    <a:pt x="786" y="781"/>
                  </a:moveTo>
                  <a:cubicBezTo>
                    <a:pt x="780" y="764"/>
                    <a:pt x="775" y="749"/>
                    <a:pt x="769" y="737"/>
                  </a:cubicBezTo>
                  <a:cubicBezTo>
                    <a:pt x="798" y="725"/>
                    <a:pt x="828" y="712"/>
                    <a:pt x="858" y="699"/>
                  </a:cubicBezTo>
                  <a:cubicBezTo>
                    <a:pt x="865" y="713"/>
                    <a:pt x="872" y="730"/>
                    <a:pt x="878" y="749"/>
                  </a:cubicBezTo>
                  <a:cubicBezTo>
                    <a:pt x="849" y="760"/>
                    <a:pt x="818" y="771"/>
                    <a:pt x="786" y="781"/>
                  </a:cubicBezTo>
                  <a:moveTo>
                    <a:pt x="980" y="768"/>
                  </a:moveTo>
                  <a:cubicBezTo>
                    <a:pt x="977" y="752"/>
                    <a:pt x="973" y="736"/>
                    <a:pt x="969" y="722"/>
                  </a:cubicBezTo>
                  <a:cubicBezTo>
                    <a:pt x="979" y="717"/>
                    <a:pt x="990" y="712"/>
                    <a:pt x="1001" y="706"/>
                  </a:cubicBezTo>
                  <a:cubicBezTo>
                    <a:pt x="1007" y="704"/>
                    <a:pt x="1012" y="701"/>
                    <a:pt x="1018" y="698"/>
                  </a:cubicBezTo>
                  <a:cubicBezTo>
                    <a:pt x="1021" y="712"/>
                    <a:pt x="1024" y="727"/>
                    <a:pt x="1027" y="742"/>
                  </a:cubicBezTo>
                  <a:cubicBezTo>
                    <a:pt x="1012" y="750"/>
                    <a:pt x="997" y="759"/>
                    <a:pt x="982" y="767"/>
                  </a:cubicBezTo>
                  <a:cubicBezTo>
                    <a:pt x="981" y="767"/>
                    <a:pt x="981" y="767"/>
                    <a:pt x="980" y="768"/>
                  </a:cubicBezTo>
                  <a:moveTo>
                    <a:pt x="1271" y="739"/>
                  </a:moveTo>
                  <a:cubicBezTo>
                    <a:pt x="1269" y="727"/>
                    <a:pt x="1267" y="715"/>
                    <a:pt x="1266" y="703"/>
                  </a:cubicBezTo>
                  <a:cubicBezTo>
                    <a:pt x="1280" y="699"/>
                    <a:pt x="1296" y="694"/>
                    <a:pt x="1311" y="690"/>
                  </a:cubicBezTo>
                  <a:cubicBezTo>
                    <a:pt x="1313" y="701"/>
                    <a:pt x="1315" y="713"/>
                    <a:pt x="1318" y="725"/>
                  </a:cubicBezTo>
                  <a:cubicBezTo>
                    <a:pt x="1302" y="729"/>
                    <a:pt x="1286" y="734"/>
                    <a:pt x="1271" y="739"/>
                  </a:cubicBezTo>
                  <a:moveTo>
                    <a:pt x="1158" y="733"/>
                  </a:moveTo>
                  <a:cubicBezTo>
                    <a:pt x="1153" y="695"/>
                    <a:pt x="1153" y="695"/>
                    <a:pt x="1153" y="695"/>
                  </a:cubicBezTo>
                  <a:cubicBezTo>
                    <a:pt x="1173" y="688"/>
                    <a:pt x="1181" y="683"/>
                    <a:pt x="1196" y="677"/>
                  </a:cubicBezTo>
                  <a:cubicBezTo>
                    <a:pt x="1198" y="689"/>
                    <a:pt x="1200" y="701"/>
                    <a:pt x="1202" y="714"/>
                  </a:cubicBezTo>
                  <a:cubicBezTo>
                    <a:pt x="1186" y="721"/>
                    <a:pt x="1178" y="726"/>
                    <a:pt x="1158" y="733"/>
                  </a:cubicBezTo>
                  <a:moveTo>
                    <a:pt x="1038" y="737"/>
                  </a:moveTo>
                  <a:cubicBezTo>
                    <a:pt x="1034" y="721"/>
                    <a:pt x="1031" y="707"/>
                    <a:pt x="1028" y="693"/>
                  </a:cubicBezTo>
                  <a:cubicBezTo>
                    <a:pt x="1042" y="686"/>
                    <a:pt x="1057" y="680"/>
                    <a:pt x="1072" y="673"/>
                  </a:cubicBezTo>
                  <a:cubicBezTo>
                    <a:pt x="1074" y="686"/>
                    <a:pt x="1077" y="700"/>
                    <a:pt x="1079" y="715"/>
                  </a:cubicBezTo>
                  <a:cubicBezTo>
                    <a:pt x="1065" y="722"/>
                    <a:pt x="1051" y="729"/>
                    <a:pt x="1038" y="737"/>
                  </a:cubicBezTo>
                  <a:moveTo>
                    <a:pt x="888" y="745"/>
                  </a:moveTo>
                  <a:cubicBezTo>
                    <a:pt x="882" y="726"/>
                    <a:pt x="875" y="709"/>
                    <a:pt x="869" y="695"/>
                  </a:cubicBezTo>
                  <a:cubicBezTo>
                    <a:pt x="892" y="685"/>
                    <a:pt x="916" y="675"/>
                    <a:pt x="939" y="665"/>
                  </a:cubicBezTo>
                  <a:cubicBezTo>
                    <a:pt x="944" y="680"/>
                    <a:pt x="950" y="697"/>
                    <a:pt x="955" y="715"/>
                  </a:cubicBezTo>
                  <a:cubicBezTo>
                    <a:pt x="943" y="721"/>
                    <a:pt x="932" y="726"/>
                    <a:pt x="921" y="731"/>
                  </a:cubicBezTo>
                  <a:cubicBezTo>
                    <a:pt x="910" y="736"/>
                    <a:pt x="900" y="740"/>
                    <a:pt x="888" y="745"/>
                  </a:cubicBezTo>
                  <a:moveTo>
                    <a:pt x="1209" y="711"/>
                  </a:moveTo>
                  <a:cubicBezTo>
                    <a:pt x="1207" y="698"/>
                    <a:pt x="1206" y="685"/>
                    <a:pt x="1205" y="673"/>
                  </a:cubicBezTo>
                  <a:cubicBezTo>
                    <a:pt x="1220" y="667"/>
                    <a:pt x="1235" y="662"/>
                    <a:pt x="1250" y="657"/>
                  </a:cubicBezTo>
                  <a:cubicBezTo>
                    <a:pt x="1251" y="669"/>
                    <a:pt x="1252" y="682"/>
                    <a:pt x="1254" y="695"/>
                  </a:cubicBezTo>
                  <a:cubicBezTo>
                    <a:pt x="1238" y="700"/>
                    <a:pt x="1223" y="705"/>
                    <a:pt x="1209" y="711"/>
                  </a:cubicBezTo>
                  <a:moveTo>
                    <a:pt x="764" y="726"/>
                  </a:moveTo>
                  <a:cubicBezTo>
                    <a:pt x="760" y="717"/>
                    <a:pt x="757" y="710"/>
                    <a:pt x="754" y="705"/>
                  </a:cubicBezTo>
                  <a:cubicBezTo>
                    <a:pt x="763" y="696"/>
                    <a:pt x="773" y="687"/>
                    <a:pt x="782" y="678"/>
                  </a:cubicBezTo>
                  <a:cubicBezTo>
                    <a:pt x="797" y="669"/>
                    <a:pt x="814" y="660"/>
                    <a:pt x="832" y="650"/>
                  </a:cubicBezTo>
                  <a:cubicBezTo>
                    <a:pt x="837" y="658"/>
                    <a:pt x="844" y="671"/>
                    <a:pt x="853" y="689"/>
                  </a:cubicBezTo>
                  <a:cubicBezTo>
                    <a:pt x="823" y="701"/>
                    <a:pt x="793" y="714"/>
                    <a:pt x="764" y="726"/>
                  </a:cubicBezTo>
                  <a:moveTo>
                    <a:pt x="1093" y="709"/>
                  </a:moveTo>
                  <a:cubicBezTo>
                    <a:pt x="1090" y="695"/>
                    <a:pt x="1089" y="680"/>
                    <a:pt x="1087" y="667"/>
                  </a:cubicBezTo>
                  <a:cubicBezTo>
                    <a:pt x="1102" y="660"/>
                    <a:pt x="1115" y="654"/>
                    <a:pt x="1136" y="646"/>
                  </a:cubicBezTo>
                  <a:cubicBezTo>
                    <a:pt x="1141" y="687"/>
                    <a:pt x="1141" y="687"/>
                    <a:pt x="1141" y="687"/>
                  </a:cubicBezTo>
                  <a:cubicBezTo>
                    <a:pt x="1131" y="694"/>
                    <a:pt x="1107" y="702"/>
                    <a:pt x="1093" y="709"/>
                  </a:cubicBezTo>
                  <a:moveTo>
                    <a:pt x="1264" y="691"/>
                  </a:moveTo>
                  <a:cubicBezTo>
                    <a:pt x="1263" y="678"/>
                    <a:pt x="1262" y="666"/>
                    <a:pt x="1261" y="654"/>
                  </a:cubicBezTo>
                  <a:cubicBezTo>
                    <a:pt x="1276" y="650"/>
                    <a:pt x="1290" y="645"/>
                    <a:pt x="1305" y="642"/>
                  </a:cubicBezTo>
                  <a:cubicBezTo>
                    <a:pt x="1306" y="653"/>
                    <a:pt x="1307" y="665"/>
                    <a:pt x="1309" y="678"/>
                  </a:cubicBezTo>
                  <a:cubicBezTo>
                    <a:pt x="1294" y="682"/>
                    <a:pt x="1279" y="687"/>
                    <a:pt x="1264" y="691"/>
                  </a:cubicBezTo>
                  <a:moveTo>
                    <a:pt x="966" y="710"/>
                  </a:moveTo>
                  <a:cubicBezTo>
                    <a:pt x="960" y="692"/>
                    <a:pt x="955" y="675"/>
                    <a:pt x="950" y="661"/>
                  </a:cubicBezTo>
                  <a:cubicBezTo>
                    <a:pt x="953" y="659"/>
                    <a:pt x="956" y="658"/>
                    <a:pt x="960" y="656"/>
                  </a:cubicBezTo>
                  <a:cubicBezTo>
                    <a:pt x="977" y="649"/>
                    <a:pt x="977" y="649"/>
                    <a:pt x="977" y="649"/>
                  </a:cubicBezTo>
                  <a:cubicBezTo>
                    <a:pt x="985" y="645"/>
                    <a:pt x="993" y="642"/>
                    <a:pt x="1001" y="638"/>
                  </a:cubicBezTo>
                  <a:cubicBezTo>
                    <a:pt x="1006" y="653"/>
                    <a:pt x="1010" y="669"/>
                    <a:pt x="1015" y="687"/>
                  </a:cubicBezTo>
                  <a:cubicBezTo>
                    <a:pt x="1009" y="689"/>
                    <a:pt x="1002" y="692"/>
                    <a:pt x="997" y="695"/>
                  </a:cubicBezTo>
                  <a:cubicBezTo>
                    <a:pt x="986" y="700"/>
                    <a:pt x="976" y="705"/>
                    <a:pt x="966" y="710"/>
                  </a:cubicBezTo>
                  <a:moveTo>
                    <a:pt x="1151" y="683"/>
                  </a:moveTo>
                  <a:cubicBezTo>
                    <a:pt x="1146" y="642"/>
                    <a:pt x="1146" y="642"/>
                    <a:pt x="1146" y="642"/>
                  </a:cubicBezTo>
                  <a:cubicBezTo>
                    <a:pt x="1166" y="635"/>
                    <a:pt x="1175" y="630"/>
                    <a:pt x="1192" y="624"/>
                  </a:cubicBezTo>
                  <a:cubicBezTo>
                    <a:pt x="1193" y="637"/>
                    <a:pt x="1195" y="650"/>
                    <a:pt x="1197" y="664"/>
                  </a:cubicBezTo>
                  <a:cubicBezTo>
                    <a:pt x="1181" y="670"/>
                    <a:pt x="1172" y="676"/>
                    <a:pt x="1151" y="683"/>
                  </a:cubicBezTo>
                  <a:moveTo>
                    <a:pt x="1025" y="682"/>
                  </a:moveTo>
                  <a:cubicBezTo>
                    <a:pt x="1020" y="664"/>
                    <a:pt x="1016" y="648"/>
                    <a:pt x="1012" y="634"/>
                  </a:cubicBezTo>
                  <a:cubicBezTo>
                    <a:pt x="1027" y="627"/>
                    <a:pt x="1044" y="620"/>
                    <a:pt x="1060" y="613"/>
                  </a:cubicBezTo>
                  <a:cubicBezTo>
                    <a:pt x="1063" y="627"/>
                    <a:pt x="1066" y="643"/>
                    <a:pt x="1070" y="661"/>
                  </a:cubicBezTo>
                  <a:cubicBezTo>
                    <a:pt x="1054" y="668"/>
                    <a:pt x="1039" y="675"/>
                    <a:pt x="1025" y="682"/>
                  </a:cubicBezTo>
                  <a:moveTo>
                    <a:pt x="864" y="684"/>
                  </a:moveTo>
                  <a:cubicBezTo>
                    <a:pt x="855" y="666"/>
                    <a:pt x="847" y="653"/>
                    <a:pt x="842" y="645"/>
                  </a:cubicBezTo>
                  <a:cubicBezTo>
                    <a:pt x="865" y="632"/>
                    <a:pt x="890" y="619"/>
                    <a:pt x="916" y="606"/>
                  </a:cubicBezTo>
                  <a:cubicBezTo>
                    <a:pt x="919" y="612"/>
                    <a:pt x="926" y="629"/>
                    <a:pt x="935" y="654"/>
                  </a:cubicBezTo>
                  <a:cubicBezTo>
                    <a:pt x="912" y="664"/>
                    <a:pt x="888" y="674"/>
                    <a:pt x="864" y="684"/>
                  </a:cubicBezTo>
                  <a:moveTo>
                    <a:pt x="1204" y="661"/>
                  </a:moveTo>
                  <a:cubicBezTo>
                    <a:pt x="1202" y="646"/>
                    <a:pt x="1201" y="633"/>
                    <a:pt x="1201" y="620"/>
                  </a:cubicBezTo>
                  <a:cubicBezTo>
                    <a:pt x="1216" y="615"/>
                    <a:pt x="1232" y="610"/>
                    <a:pt x="1249" y="605"/>
                  </a:cubicBezTo>
                  <a:cubicBezTo>
                    <a:pt x="1249" y="607"/>
                    <a:pt x="1249" y="609"/>
                    <a:pt x="1249" y="610"/>
                  </a:cubicBezTo>
                  <a:cubicBezTo>
                    <a:pt x="1249" y="621"/>
                    <a:pt x="1249" y="633"/>
                    <a:pt x="1250" y="645"/>
                  </a:cubicBezTo>
                  <a:cubicBezTo>
                    <a:pt x="1234" y="650"/>
                    <a:pt x="1219" y="655"/>
                    <a:pt x="1204" y="661"/>
                  </a:cubicBezTo>
                  <a:moveTo>
                    <a:pt x="785" y="639"/>
                  </a:moveTo>
                  <a:cubicBezTo>
                    <a:pt x="785" y="638"/>
                    <a:pt x="802" y="624"/>
                    <a:pt x="835" y="605"/>
                  </a:cubicBezTo>
                  <a:cubicBezTo>
                    <a:pt x="815" y="627"/>
                    <a:pt x="796" y="648"/>
                    <a:pt x="775" y="669"/>
                  </a:cubicBezTo>
                  <a:cubicBezTo>
                    <a:pt x="760" y="677"/>
                    <a:pt x="746" y="686"/>
                    <a:pt x="734" y="694"/>
                  </a:cubicBezTo>
                  <a:cubicBezTo>
                    <a:pt x="743" y="685"/>
                    <a:pt x="751" y="676"/>
                    <a:pt x="761" y="665"/>
                  </a:cubicBezTo>
                  <a:cubicBezTo>
                    <a:pt x="769" y="656"/>
                    <a:pt x="777" y="647"/>
                    <a:pt x="784" y="638"/>
                  </a:cubicBezTo>
                  <a:cubicBezTo>
                    <a:pt x="785" y="639"/>
                    <a:pt x="785" y="639"/>
                    <a:pt x="785" y="639"/>
                  </a:cubicBezTo>
                  <a:moveTo>
                    <a:pt x="1261" y="642"/>
                  </a:moveTo>
                  <a:cubicBezTo>
                    <a:pt x="1260" y="631"/>
                    <a:pt x="1260" y="620"/>
                    <a:pt x="1260" y="610"/>
                  </a:cubicBezTo>
                  <a:cubicBezTo>
                    <a:pt x="1260" y="608"/>
                    <a:pt x="1260" y="605"/>
                    <a:pt x="1260" y="602"/>
                  </a:cubicBezTo>
                  <a:cubicBezTo>
                    <a:pt x="1274" y="598"/>
                    <a:pt x="1289" y="595"/>
                    <a:pt x="1304" y="591"/>
                  </a:cubicBezTo>
                  <a:cubicBezTo>
                    <a:pt x="1304" y="596"/>
                    <a:pt x="1304" y="601"/>
                    <a:pt x="1304" y="607"/>
                  </a:cubicBezTo>
                  <a:cubicBezTo>
                    <a:pt x="1304" y="614"/>
                    <a:pt x="1304" y="622"/>
                    <a:pt x="1305" y="629"/>
                  </a:cubicBezTo>
                  <a:cubicBezTo>
                    <a:pt x="1289" y="633"/>
                    <a:pt x="1275" y="637"/>
                    <a:pt x="1261" y="642"/>
                  </a:cubicBezTo>
                  <a:moveTo>
                    <a:pt x="1083" y="655"/>
                  </a:moveTo>
                  <a:cubicBezTo>
                    <a:pt x="1080" y="638"/>
                    <a:pt x="1078" y="622"/>
                    <a:pt x="1075" y="608"/>
                  </a:cubicBezTo>
                  <a:cubicBezTo>
                    <a:pt x="1092" y="602"/>
                    <a:pt x="1108" y="595"/>
                    <a:pt x="1128" y="588"/>
                  </a:cubicBezTo>
                  <a:cubicBezTo>
                    <a:pt x="1134" y="634"/>
                    <a:pt x="1134" y="634"/>
                    <a:pt x="1134" y="634"/>
                  </a:cubicBezTo>
                  <a:cubicBezTo>
                    <a:pt x="1114" y="641"/>
                    <a:pt x="1099" y="648"/>
                    <a:pt x="1083" y="655"/>
                  </a:cubicBezTo>
                  <a:moveTo>
                    <a:pt x="1316" y="627"/>
                  </a:moveTo>
                  <a:cubicBezTo>
                    <a:pt x="1315" y="620"/>
                    <a:pt x="1315" y="613"/>
                    <a:pt x="1315" y="607"/>
                  </a:cubicBezTo>
                  <a:cubicBezTo>
                    <a:pt x="1315" y="601"/>
                    <a:pt x="1315" y="595"/>
                    <a:pt x="1315" y="589"/>
                  </a:cubicBezTo>
                  <a:cubicBezTo>
                    <a:pt x="1341" y="584"/>
                    <a:pt x="1367" y="580"/>
                    <a:pt x="1395" y="577"/>
                  </a:cubicBezTo>
                  <a:cubicBezTo>
                    <a:pt x="1394" y="584"/>
                    <a:pt x="1394" y="591"/>
                    <a:pt x="1394" y="598"/>
                  </a:cubicBezTo>
                  <a:cubicBezTo>
                    <a:pt x="1394" y="603"/>
                    <a:pt x="1394" y="607"/>
                    <a:pt x="1394" y="612"/>
                  </a:cubicBezTo>
                  <a:cubicBezTo>
                    <a:pt x="1367" y="616"/>
                    <a:pt x="1341" y="621"/>
                    <a:pt x="1316" y="627"/>
                  </a:cubicBezTo>
                  <a:moveTo>
                    <a:pt x="946" y="649"/>
                  </a:moveTo>
                  <a:cubicBezTo>
                    <a:pt x="937" y="625"/>
                    <a:pt x="929" y="608"/>
                    <a:pt x="927" y="602"/>
                  </a:cubicBezTo>
                  <a:cubicBezTo>
                    <a:pt x="944" y="593"/>
                    <a:pt x="962" y="585"/>
                    <a:pt x="981" y="577"/>
                  </a:cubicBezTo>
                  <a:cubicBezTo>
                    <a:pt x="984" y="585"/>
                    <a:pt x="990" y="603"/>
                    <a:pt x="998" y="627"/>
                  </a:cubicBezTo>
                  <a:cubicBezTo>
                    <a:pt x="989" y="631"/>
                    <a:pt x="981" y="634"/>
                    <a:pt x="972" y="638"/>
                  </a:cubicBezTo>
                  <a:cubicBezTo>
                    <a:pt x="955" y="645"/>
                    <a:pt x="955" y="645"/>
                    <a:pt x="955" y="645"/>
                  </a:cubicBezTo>
                  <a:cubicBezTo>
                    <a:pt x="952" y="647"/>
                    <a:pt x="949" y="648"/>
                    <a:pt x="946" y="649"/>
                  </a:cubicBezTo>
                  <a:moveTo>
                    <a:pt x="811" y="648"/>
                  </a:moveTo>
                  <a:cubicBezTo>
                    <a:pt x="829" y="628"/>
                    <a:pt x="847" y="607"/>
                    <a:pt x="865" y="587"/>
                  </a:cubicBezTo>
                  <a:cubicBezTo>
                    <a:pt x="876" y="581"/>
                    <a:pt x="888" y="575"/>
                    <a:pt x="901" y="568"/>
                  </a:cubicBezTo>
                  <a:cubicBezTo>
                    <a:pt x="863" y="609"/>
                    <a:pt x="830" y="637"/>
                    <a:pt x="829" y="638"/>
                  </a:cubicBezTo>
                  <a:cubicBezTo>
                    <a:pt x="823" y="642"/>
                    <a:pt x="817" y="645"/>
                    <a:pt x="811" y="648"/>
                  </a:cubicBezTo>
                  <a:moveTo>
                    <a:pt x="1144" y="630"/>
                  </a:moveTo>
                  <a:cubicBezTo>
                    <a:pt x="1138" y="585"/>
                    <a:pt x="1138" y="585"/>
                    <a:pt x="1138" y="585"/>
                  </a:cubicBezTo>
                  <a:cubicBezTo>
                    <a:pt x="1158" y="578"/>
                    <a:pt x="1171" y="573"/>
                    <a:pt x="1190" y="567"/>
                  </a:cubicBezTo>
                  <a:cubicBezTo>
                    <a:pt x="1190" y="580"/>
                    <a:pt x="1192" y="595"/>
                    <a:pt x="1193" y="611"/>
                  </a:cubicBezTo>
                  <a:cubicBezTo>
                    <a:pt x="1176" y="617"/>
                    <a:pt x="1164" y="623"/>
                    <a:pt x="1144" y="630"/>
                  </a:cubicBezTo>
                  <a:moveTo>
                    <a:pt x="1042" y="553"/>
                  </a:moveTo>
                  <a:cubicBezTo>
                    <a:pt x="1042" y="553"/>
                    <a:pt x="1042" y="552"/>
                    <a:pt x="1043" y="551"/>
                  </a:cubicBezTo>
                  <a:cubicBezTo>
                    <a:pt x="1044" y="551"/>
                    <a:pt x="1045" y="551"/>
                    <a:pt x="1046" y="550"/>
                  </a:cubicBezTo>
                  <a:cubicBezTo>
                    <a:pt x="1048" y="558"/>
                    <a:pt x="1052" y="576"/>
                    <a:pt x="1058" y="601"/>
                  </a:cubicBezTo>
                  <a:cubicBezTo>
                    <a:pt x="1041" y="608"/>
                    <a:pt x="1024" y="615"/>
                    <a:pt x="1008" y="622"/>
                  </a:cubicBezTo>
                  <a:cubicBezTo>
                    <a:pt x="1001" y="598"/>
                    <a:pt x="994" y="581"/>
                    <a:pt x="991" y="572"/>
                  </a:cubicBezTo>
                  <a:cubicBezTo>
                    <a:pt x="1008" y="565"/>
                    <a:pt x="1024" y="559"/>
                    <a:pt x="1041" y="552"/>
                  </a:cubicBezTo>
                  <a:cubicBezTo>
                    <a:pt x="1042" y="553"/>
                    <a:pt x="1042" y="553"/>
                    <a:pt x="1042" y="553"/>
                  </a:cubicBezTo>
                  <a:moveTo>
                    <a:pt x="1200" y="608"/>
                  </a:moveTo>
                  <a:cubicBezTo>
                    <a:pt x="1199" y="592"/>
                    <a:pt x="1199" y="577"/>
                    <a:pt x="1198" y="564"/>
                  </a:cubicBezTo>
                  <a:cubicBezTo>
                    <a:pt x="1216" y="559"/>
                    <a:pt x="1233" y="554"/>
                    <a:pt x="1251" y="550"/>
                  </a:cubicBezTo>
                  <a:cubicBezTo>
                    <a:pt x="1250" y="563"/>
                    <a:pt x="1249" y="577"/>
                    <a:pt x="1249" y="593"/>
                  </a:cubicBezTo>
                  <a:cubicBezTo>
                    <a:pt x="1232" y="597"/>
                    <a:pt x="1216" y="603"/>
                    <a:pt x="1200" y="608"/>
                  </a:cubicBezTo>
                  <a:moveTo>
                    <a:pt x="1260" y="590"/>
                  </a:moveTo>
                  <a:cubicBezTo>
                    <a:pt x="1261" y="574"/>
                    <a:pt x="1262" y="560"/>
                    <a:pt x="1263" y="548"/>
                  </a:cubicBezTo>
                  <a:cubicBezTo>
                    <a:pt x="1278" y="544"/>
                    <a:pt x="1293" y="541"/>
                    <a:pt x="1309" y="539"/>
                  </a:cubicBezTo>
                  <a:cubicBezTo>
                    <a:pt x="1307" y="551"/>
                    <a:pt x="1306" y="564"/>
                    <a:pt x="1305" y="579"/>
                  </a:cubicBezTo>
                  <a:cubicBezTo>
                    <a:pt x="1290" y="582"/>
                    <a:pt x="1275" y="586"/>
                    <a:pt x="1260" y="590"/>
                  </a:cubicBezTo>
                  <a:moveTo>
                    <a:pt x="811" y="606"/>
                  </a:moveTo>
                  <a:cubicBezTo>
                    <a:pt x="821" y="593"/>
                    <a:pt x="831" y="580"/>
                    <a:pt x="841" y="569"/>
                  </a:cubicBezTo>
                  <a:cubicBezTo>
                    <a:pt x="842" y="567"/>
                    <a:pt x="843" y="566"/>
                    <a:pt x="844" y="565"/>
                  </a:cubicBezTo>
                  <a:cubicBezTo>
                    <a:pt x="853" y="559"/>
                    <a:pt x="869" y="549"/>
                    <a:pt x="893" y="536"/>
                  </a:cubicBezTo>
                  <a:cubicBezTo>
                    <a:pt x="886" y="545"/>
                    <a:pt x="878" y="554"/>
                    <a:pt x="871" y="563"/>
                  </a:cubicBezTo>
                  <a:cubicBezTo>
                    <a:pt x="867" y="567"/>
                    <a:pt x="863" y="572"/>
                    <a:pt x="858" y="577"/>
                  </a:cubicBezTo>
                  <a:cubicBezTo>
                    <a:pt x="839" y="588"/>
                    <a:pt x="823" y="597"/>
                    <a:pt x="811" y="606"/>
                  </a:cubicBezTo>
                  <a:moveTo>
                    <a:pt x="1071" y="597"/>
                  </a:moveTo>
                  <a:cubicBezTo>
                    <a:pt x="1066" y="571"/>
                    <a:pt x="1060" y="553"/>
                    <a:pt x="1058" y="546"/>
                  </a:cubicBezTo>
                  <a:cubicBezTo>
                    <a:pt x="1075" y="540"/>
                    <a:pt x="1091" y="534"/>
                    <a:pt x="1108" y="528"/>
                  </a:cubicBezTo>
                  <a:cubicBezTo>
                    <a:pt x="1115" y="532"/>
                    <a:pt x="1115" y="532"/>
                    <a:pt x="1115" y="532"/>
                  </a:cubicBezTo>
                  <a:cubicBezTo>
                    <a:pt x="1115" y="532"/>
                    <a:pt x="1120" y="530"/>
                    <a:pt x="1120" y="529"/>
                  </a:cubicBezTo>
                  <a:cubicBezTo>
                    <a:pt x="1120" y="529"/>
                    <a:pt x="1120" y="529"/>
                    <a:pt x="1120" y="529"/>
                  </a:cubicBezTo>
                  <a:cubicBezTo>
                    <a:pt x="1126" y="576"/>
                    <a:pt x="1126" y="576"/>
                    <a:pt x="1126" y="576"/>
                  </a:cubicBezTo>
                  <a:cubicBezTo>
                    <a:pt x="1106" y="583"/>
                    <a:pt x="1088" y="590"/>
                    <a:pt x="1071" y="597"/>
                  </a:cubicBezTo>
                  <a:moveTo>
                    <a:pt x="869" y="617"/>
                  </a:moveTo>
                  <a:cubicBezTo>
                    <a:pt x="886" y="601"/>
                    <a:pt x="907" y="579"/>
                    <a:pt x="929" y="555"/>
                  </a:cubicBezTo>
                  <a:cubicBezTo>
                    <a:pt x="936" y="552"/>
                    <a:pt x="943" y="549"/>
                    <a:pt x="950" y="546"/>
                  </a:cubicBezTo>
                  <a:cubicBezTo>
                    <a:pt x="964" y="540"/>
                    <a:pt x="979" y="534"/>
                    <a:pt x="995" y="528"/>
                  </a:cubicBezTo>
                  <a:cubicBezTo>
                    <a:pt x="971" y="557"/>
                    <a:pt x="950" y="577"/>
                    <a:pt x="949" y="578"/>
                  </a:cubicBezTo>
                  <a:cubicBezTo>
                    <a:pt x="921" y="591"/>
                    <a:pt x="894" y="604"/>
                    <a:pt x="869" y="617"/>
                  </a:cubicBezTo>
                  <a:moveTo>
                    <a:pt x="886" y="562"/>
                  </a:moveTo>
                  <a:cubicBezTo>
                    <a:pt x="898" y="549"/>
                    <a:pt x="909" y="536"/>
                    <a:pt x="920" y="523"/>
                  </a:cubicBezTo>
                  <a:cubicBezTo>
                    <a:pt x="930" y="518"/>
                    <a:pt x="941" y="514"/>
                    <a:pt x="953" y="509"/>
                  </a:cubicBezTo>
                  <a:cubicBezTo>
                    <a:pt x="943" y="521"/>
                    <a:pt x="932" y="533"/>
                    <a:pt x="922" y="545"/>
                  </a:cubicBezTo>
                  <a:cubicBezTo>
                    <a:pt x="909" y="551"/>
                    <a:pt x="897" y="557"/>
                    <a:pt x="886" y="562"/>
                  </a:cubicBezTo>
                  <a:moveTo>
                    <a:pt x="1136" y="573"/>
                  </a:moveTo>
                  <a:cubicBezTo>
                    <a:pt x="1130" y="522"/>
                    <a:pt x="1130" y="522"/>
                    <a:pt x="1130" y="522"/>
                  </a:cubicBezTo>
                  <a:cubicBezTo>
                    <a:pt x="1150" y="516"/>
                    <a:pt x="1168" y="511"/>
                    <a:pt x="1189" y="506"/>
                  </a:cubicBezTo>
                  <a:cubicBezTo>
                    <a:pt x="1188" y="507"/>
                    <a:pt x="1188" y="507"/>
                    <a:pt x="1188" y="507"/>
                  </a:cubicBezTo>
                  <a:cubicBezTo>
                    <a:pt x="1188" y="507"/>
                    <a:pt x="1188" y="508"/>
                    <a:pt x="1188" y="509"/>
                  </a:cubicBezTo>
                  <a:cubicBezTo>
                    <a:pt x="1188" y="518"/>
                    <a:pt x="1190" y="533"/>
                    <a:pt x="1190" y="555"/>
                  </a:cubicBezTo>
                  <a:cubicBezTo>
                    <a:pt x="1171" y="560"/>
                    <a:pt x="1157" y="566"/>
                    <a:pt x="1136" y="573"/>
                  </a:cubicBezTo>
                  <a:moveTo>
                    <a:pt x="977" y="566"/>
                  </a:moveTo>
                  <a:cubicBezTo>
                    <a:pt x="988" y="554"/>
                    <a:pt x="1002" y="538"/>
                    <a:pt x="1016" y="520"/>
                  </a:cubicBezTo>
                  <a:cubicBezTo>
                    <a:pt x="1033" y="515"/>
                    <a:pt x="1050" y="509"/>
                    <a:pt x="1068" y="504"/>
                  </a:cubicBezTo>
                  <a:cubicBezTo>
                    <a:pt x="1054" y="522"/>
                    <a:pt x="1042" y="536"/>
                    <a:pt x="1037" y="541"/>
                  </a:cubicBezTo>
                  <a:cubicBezTo>
                    <a:pt x="1016" y="549"/>
                    <a:pt x="997" y="557"/>
                    <a:pt x="977" y="566"/>
                  </a:cubicBezTo>
                  <a:moveTo>
                    <a:pt x="1330" y="496"/>
                  </a:moveTo>
                  <a:cubicBezTo>
                    <a:pt x="1318" y="496"/>
                    <a:pt x="1318" y="496"/>
                    <a:pt x="1318" y="496"/>
                  </a:cubicBezTo>
                  <a:cubicBezTo>
                    <a:pt x="1316" y="504"/>
                    <a:pt x="1313" y="514"/>
                    <a:pt x="1311" y="526"/>
                  </a:cubicBezTo>
                  <a:cubicBezTo>
                    <a:pt x="1295" y="529"/>
                    <a:pt x="1280" y="532"/>
                    <a:pt x="1264" y="535"/>
                  </a:cubicBezTo>
                  <a:cubicBezTo>
                    <a:pt x="1266" y="517"/>
                    <a:pt x="1269" y="503"/>
                    <a:pt x="1270" y="496"/>
                  </a:cubicBezTo>
                  <a:cubicBezTo>
                    <a:pt x="1259" y="496"/>
                    <a:pt x="1259" y="496"/>
                    <a:pt x="1259" y="496"/>
                  </a:cubicBezTo>
                  <a:cubicBezTo>
                    <a:pt x="1257" y="504"/>
                    <a:pt x="1255" y="519"/>
                    <a:pt x="1253" y="537"/>
                  </a:cubicBezTo>
                  <a:cubicBezTo>
                    <a:pt x="1234" y="542"/>
                    <a:pt x="1216" y="546"/>
                    <a:pt x="1198" y="552"/>
                  </a:cubicBezTo>
                  <a:cubicBezTo>
                    <a:pt x="1198" y="545"/>
                    <a:pt x="1198" y="539"/>
                    <a:pt x="1198" y="533"/>
                  </a:cubicBezTo>
                  <a:cubicBezTo>
                    <a:pt x="1198" y="518"/>
                    <a:pt x="1198" y="508"/>
                    <a:pt x="1198" y="503"/>
                  </a:cubicBezTo>
                  <a:cubicBezTo>
                    <a:pt x="1211" y="500"/>
                    <a:pt x="1223" y="498"/>
                    <a:pt x="1235" y="496"/>
                  </a:cubicBezTo>
                  <a:cubicBezTo>
                    <a:pt x="1179" y="496"/>
                    <a:pt x="1179" y="496"/>
                    <a:pt x="1179" y="496"/>
                  </a:cubicBezTo>
                  <a:cubicBezTo>
                    <a:pt x="1163" y="500"/>
                    <a:pt x="1148" y="504"/>
                    <a:pt x="1132" y="508"/>
                  </a:cubicBezTo>
                  <a:cubicBezTo>
                    <a:pt x="1135" y="505"/>
                    <a:pt x="1139" y="500"/>
                    <a:pt x="1142" y="496"/>
                  </a:cubicBezTo>
                  <a:cubicBezTo>
                    <a:pt x="1128" y="496"/>
                    <a:pt x="1128" y="496"/>
                    <a:pt x="1128" y="496"/>
                  </a:cubicBezTo>
                  <a:cubicBezTo>
                    <a:pt x="1122" y="503"/>
                    <a:pt x="1116" y="510"/>
                    <a:pt x="1113" y="514"/>
                  </a:cubicBezTo>
                  <a:cubicBezTo>
                    <a:pt x="1095" y="520"/>
                    <a:pt x="1077" y="526"/>
                    <a:pt x="1060" y="532"/>
                  </a:cubicBezTo>
                  <a:cubicBezTo>
                    <a:pt x="1067" y="524"/>
                    <a:pt x="1077" y="512"/>
                    <a:pt x="1087" y="499"/>
                  </a:cubicBezTo>
                  <a:cubicBezTo>
                    <a:pt x="1091" y="498"/>
                    <a:pt x="1095" y="497"/>
                    <a:pt x="1099" y="496"/>
                  </a:cubicBezTo>
                  <a:cubicBezTo>
                    <a:pt x="1054" y="496"/>
                    <a:pt x="1054" y="496"/>
                    <a:pt x="1054" y="496"/>
                  </a:cubicBezTo>
                  <a:cubicBezTo>
                    <a:pt x="1045" y="498"/>
                    <a:pt x="1037" y="501"/>
                    <a:pt x="1029" y="503"/>
                  </a:cubicBezTo>
                  <a:cubicBezTo>
                    <a:pt x="1031" y="501"/>
                    <a:pt x="1033" y="498"/>
                    <a:pt x="1035" y="496"/>
                  </a:cubicBezTo>
                  <a:cubicBezTo>
                    <a:pt x="1021" y="496"/>
                    <a:pt x="1021" y="496"/>
                    <a:pt x="1021" y="496"/>
                  </a:cubicBezTo>
                  <a:cubicBezTo>
                    <a:pt x="1017" y="500"/>
                    <a:pt x="1013" y="505"/>
                    <a:pt x="1010" y="510"/>
                  </a:cubicBezTo>
                  <a:cubicBezTo>
                    <a:pt x="987" y="518"/>
                    <a:pt x="966" y="526"/>
                    <a:pt x="947" y="534"/>
                  </a:cubicBezTo>
                  <a:cubicBezTo>
                    <a:pt x="956" y="523"/>
                    <a:pt x="965" y="512"/>
                    <a:pt x="974" y="500"/>
                  </a:cubicBezTo>
                  <a:cubicBezTo>
                    <a:pt x="978" y="499"/>
                    <a:pt x="982" y="497"/>
                    <a:pt x="986" y="496"/>
                  </a:cubicBezTo>
                  <a:cubicBezTo>
                    <a:pt x="986" y="496"/>
                    <a:pt x="986" y="496"/>
                    <a:pt x="987" y="496"/>
                  </a:cubicBezTo>
                  <a:cubicBezTo>
                    <a:pt x="954" y="496"/>
                    <a:pt x="954" y="496"/>
                    <a:pt x="954" y="496"/>
                  </a:cubicBezTo>
                  <a:cubicBezTo>
                    <a:pt x="949" y="498"/>
                    <a:pt x="944" y="499"/>
                    <a:pt x="940" y="501"/>
                  </a:cubicBezTo>
                  <a:cubicBezTo>
                    <a:pt x="942" y="499"/>
                    <a:pt x="943" y="498"/>
                    <a:pt x="945" y="496"/>
                  </a:cubicBezTo>
                  <a:cubicBezTo>
                    <a:pt x="929" y="496"/>
                    <a:pt x="929" y="496"/>
                    <a:pt x="929" y="496"/>
                  </a:cubicBezTo>
                  <a:cubicBezTo>
                    <a:pt x="924" y="501"/>
                    <a:pt x="919" y="507"/>
                    <a:pt x="914" y="513"/>
                  </a:cubicBezTo>
                  <a:cubicBezTo>
                    <a:pt x="894" y="522"/>
                    <a:pt x="878" y="530"/>
                    <a:pt x="866" y="538"/>
                  </a:cubicBezTo>
                  <a:cubicBezTo>
                    <a:pt x="878" y="523"/>
                    <a:pt x="889" y="509"/>
                    <a:pt x="901" y="496"/>
                  </a:cubicBezTo>
                  <a:cubicBezTo>
                    <a:pt x="886" y="496"/>
                    <a:pt x="886" y="496"/>
                    <a:pt x="886" y="496"/>
                  </a:cubicBezTo>
                  <a:cubicBezTo>
                    <a:pt x="869" y="514"/>
                    <a:pt x="853" y="534"/>
                    <a:pt x="837" y="555"/>
                  </a:cubicBezTo>
                  <a:cubicBezTo>
                    <a:pt x="833" y="558"/>
                    <a:pt x="831" y="559"/>
                    <a:pt x="831" y="560"/>
                  </a:cubicBezTo>
                  <a:cubicBezTo>
                    <a:pt x="832" y="561"/>
                    <a:pt x="832" y="561"/>
                    <a:pt x="832" y="561"/>
                  </a:cubicBezTo>
                  <a:cubicBezTo>
                    <a:pt x="808" y="591"/>
                    <a:pt x="783" y="623"/>
                    <a:pt x="752" y="657"/>
                  </a:cubicBezTo>
                  <a:cubicBezTo>
                    <a:pt x="734" y="678"/>
                    <a:pt x="716" y="695"/>
                    <a:pt x="697" y="711"/>
                  </a:cubicBezTo>
                  <a:cubicBezTo>
                    <a:pt x="697" y="731"/>
                    <a:pt x="697" y="731"/>
                    <a:pt x="697" y="731"/>
                  </a:cubicBezTo>
                  <a:cubicBezTo>
                    <a:pt x="706" y="725"/>
                    <a:pt x="717" y="718"/>
                    <a:pt x="730" y="709"/>
                  </a:cubicBezTo>
                  <a:cubicBezTo>
                    <a:pt x="724" y="714"/>
                    <a:pt x="718" y="719"/>
                    <a:pt x="712" y="724"/>
                  </a:cubicBezTo>
                  <a:cubicBezTo>
                    <a:pt x="707" y="727"/>
                    <a:pt x="702" y="731"/>
                    <a:pt x="697" y="735"/>
                  </a:cubicBezTo>
                  <a:cubicBezTo>
                    <a:pt x="697" y="749"/>
                    <a:pt x="697" y="749"/>
                    <a:pt x="697" y="749"/>
                  </a:cubicBezTo>
                  <a:cubicBezTo>
                    <a:pt x="705" y="744"/>
                    <a:pt x="712" y="739"/>
                    <a:pt x="718" y="734"/>
                  </a:cubicBezTo>
                  <a:cubicBezTo>
                    <a:pt x="727" y="727"/>
                    <a:pt x="736" y="720"/>
                    <a:pt x="745" y="712"/>
                  </a:cubicBezTo>
                  <a:cubicBezTo>
                    <a:pt x="748" y="717"/>
                    <a:pt x="751" y="723"/>
                    <a:pt x="754" y="730"/>
                  </a:cubicBezTo>
                  <a:cubicBezTo>
                    <a:pt x="734" y="738"/>
                    <a:pt x="715" y="746"/>
                    <a:pt x="697" y="754"/>
                  </a:cubicBezTo>
                  <a:cubicBezTo>
                    <a:pt x="697" y="766"/>
                    <a:pt x="697" y="766"/>
                    <a:pt x="697" y="766"/>
                  </a:cubicBezTo>
                  <a:cubicBezTo>
                    <a:pt x="716" y="758"/>
                    <a:pt x="737" y="750"/>
                    <a:pt x="759" y="741"/>
                  </a:cubicBezTo>
                  <a:cubicBezTo>
                    <a:pt x="764" y="753"/>
                    <a:pt x="770" y="768"/>
                    <a:pt x="776" y="784"/>
                  </a:cubicBezTo>
                  <a:cubicBezTo>
                    <a:pt x="749" y="793"/>
                    <a:pt x="723" y="801"/>
                    <a:pt x="697" y="809"/>
                  </a:cubicBezTo>
                  <a:cubicBezTo>
                    <a:pt x="697" y="821"/>
                    <a:pt x="697" y="821"/>
                    <a:pt x="697" y="821"/>
                  </a:cubicBezTo>
                  <a:cubicBezTo>
                    <a:pt x="724" y="813"/>
                    <a:pt x="752" y="805"/>
                    <a:pt x="779" y="796"/>
                  </a:cubicBezTo>
                  <a:cubicBezTo>
                    <a:pt x="785" y="812"/>
                    <a:pt x="790" y="830"/>
                    <a:pt x="794" y="849"/>
                  </a:cubicBezTo>
                  <a:cubicBezTo>
                    <a:pt x="766" y="857"/>
                    <a:pt x="736" y="864"/>
                    <a:pt x="705" y="871"/>
                  </a:cubicBezTo>
                  <a:cubicBezTo>
                    <a:pt x="703" y="860"/>
                    <a:pt x="700" y="850"/>
                    <a:pt x="697" y="841"/>
                  </a:cubicBezTo>
                  <a:cubicBezTo>
                    <a:pt x="697" y="885"/>
                    <a:pt x="697" y="885"/>
                    <a:pt x="697" y="885"/>
                  </a:cubicBezTo>
                  <a:cubicBezTo>
                    <a:pt x="697" y="885"/>
                    <a:pt x="697" y="885"/>
                    <a:pt x="697" y="885"/>
                  </a:cubicBezTo>
                  <a:cubicBezTo>
                    <a:pt x="701" y="903"/>
                    <a:pt x="705" y="922"/>
                    <a:pt x="708" y="943"/>
                  </a:cubicBezTo>
                  <a:cubicBezTo>
                    <a:pt x="704" y="943"/>
                    <a:pt x="701" y="944"/>
                    <a:pt x="697" y="945"/>
                  </a:cubicBezTo>
                  <a:cubicBezTo>
                    <a:pt x="697" y="957"/>
                    <a:pt x="697" y="957"/>
                    <a:pt x="697" y="957"/>
                  </a:cubicBezTo>
                  <a:cubicBezTo>
                    <a:pt x="701" y="956"/>
                    <a:pt x="705" y="955"/>
                    <a:pt x="709" y="955"/>
                  </a:cubicBezTo>
                  <a:cubicBezTo>
                    <a:pt x="711" y="967"/>
                    <a:pt x="712" y="980"/>
                    <a:pt x="712" y="993"/>
                  </a:cubicBezTo>
                  <a:cubicBezTo>
                    <a:pt x="724" y="993"/>
                    <a:pt x="724" y="993"/>
                    <a:pt x="724" y="993"/>
                  </a:cubicBezTo>
                  <a:cubicBezTo>
                    <a:pt x="723" y="979"/>
                    <a:pt x="722" y="965"/>
                    <a:pt x="720" y="952"/>
                  </a:cubicBezTo>
                  <a:cubicBezTo>
                    <a:pt x="752" y="946"/>
                    <a:pt x="782" y="939"/>
                    <a:pt x="807" y="931"/>
                  </a:cubicBezTo>
                  <a:cubicBezTo>
                    <a:pt x="808" y="949"/>
                    <a:pt x="809" y="968"/>
                    <a:pt x="809" y="987"/>
                  </a:cubicBezTo>
                  <a:cubicBezTo>
                    <a:pt x="809" y="988"/>
                    <a:pt x="809" y="990"/>
                    <a:pt x="809" y="992"/>
                  </a:cubicBezTo>
                  <a:cubicBezTo>
                    <a:pt x="808" y="992"/>
                    <a:pt x="807" y="993"/>
                    <a:pt x="806" y="993"/>
                  </a:cubicBezTo>
                  <a:cubicBezTo>
                    <a:pt x="833" y="993"/>
                    <a:pt x="833" y="993"/>
                    <a:pt x="833" y="993"/>
                  </a:cubicBezTo>
                  <a:cubicBezTo>
                    <a:pt x="856" y="981"/>
                    <a:pt x="880" y="965"/>
                    <a:pt x="907" y="946"/>
                  </a:cubicBezTo>
                  <a:cubicBezTo>
                    <a:pt x="907" y="960"/>
                    <a:pt x="906" y="975"/>
                    <a:pt x="905" y="990"/>
                  </a:cubicBezTo>
                  <a:cubicBezTo>
                    <a:pt x="903" y="991"/>
                    <a:pt x="902" y="992"/>
                    <a:pt x="900" y="993"/>
                  </a:cubicBezTo>
                  <a:cubicBezTo>
                    <a:pt x="920" y="993"/>
                    <a:pt x="920" y="993"/>
                    <a:pt x="920" y="993"/>
                  </a:cubicBezTo>
                  <a:cubicBezTo>
                    <a:pt x="941" y="978"/>
                    <a:pt x="963" y="962"/>
                    <a:pt x="987" y="946"/>
                  </a:cubicBezTo>
                  <a:cubicBezTo>
                    <a:pt x="986" y="962"/>
                    <a:pt x="985" y="977"/>
                    <a:pt x="982" y="993"/>
                  </a:cubicBezTo>
                  <a:cubicBezTo>
                    <a:pt x="993" y="993"/>
                    <a:pt x="993" y="993"/>
                    <a:pt x="993" y="993"/>
                  </a:cubicBezTo>
                  <a:cubicBezTo>
                    <a:pt x="996" y="975"/>
                    <a:pt x="998" y="957"/>
                    <a:pt x="998" y="938"/>
                  </a:cubicBezTo>
                  <a:cubicBezTo>
                    <a:pt x="1014" y="928"/>
                    <a:pt x="1029" y="918"/>
                    <a:pt x="1046" y="908"/>
                  </a:cubicBezTo>
                  <a:cubicBezTo>
                    <a:pt x="1046" y="911"/>
                    <a:pt x="1046" y="914"/>
                    <a:pt x="1046" y="917"/>
                  </a:cubicBezTo>
                  <a:cubicBezTo>
                    <a:pt x="1046" y="933"/>
                    <a:pt x="1046" y="950"/>
                    <a:pt x="1044" y="966"/>
                  </a:cubicBezTo>
                  <a:cubicBezTo>
                    <a:pt x="1030" y="975"/>
                    <a:pt x="1015" y="984"/>
                    <a:pt x="1001" y="993"/>
                  </a:cubicBezTo>
                  <a:cubicBezTo>
                    <a:pt x="1023" y="993"/>
                    <a:pt x="1023" y="993"/>
                    <a:pt x="1023" y="993"/>
                  </a:cubicBezTo>
                  <a:cubicBezTo>
                    <a:pt x="1027" y="991"/>
                    <a:pt x="1030" y="988"/>
                    <a:pt x="1034" y="986"/>
                  </a:cubicBezTo>
                  <a:cubicBezTo>
                    <a:pt x="1035" y="988"/>
                    <a:pt x="1035" y="990"/>
                    <a:pt x="1035" y="993"/>
                  </a:cubicBezTo>
                  <a:cubicBezTo>
                    <a:pt x="1046" y="993"/>
                    <a:pt x="1046" y="993"/>
                    <a:pt x="1046" y="993"/>
                  </a:cubicBezTo>
                  <a:cubicBezTo>
                    <a:pt x="1045" y="987"/>
                    <a:pt x="1045" y="982"/>
                    <a:pt x="1045" y="979"/>
                  </a:cubicBezTo>
                  <a:cubicBezTo>
                    <a:pt x="1063" y="968"/>
                    <a:pt x="1082" y="958"/>
                    <a:pt x="1100" y="948"/>
                  </a:cubicBezTo>
                  <a:cubicBezTo>
                    <a:pt x="1101" y="957"/>
                    <a:pt x="1104" y="973"/>
                    <a:pt x="1111" y="993"/>
                  </a:cubicBezTo>
                  <a:cubicBezTo>
                    <a:pt x="1147" y="993"/>
                    <a:pt x="1147" y="993"/>
                    <a:pt x="1147" y="993"/>
                  </a:cubicBezTo>
                  <a:cubicBezTo>
                    <a:pt x="1159" y="986"/>
                    <a:pt x="1171" y="980"/>
                    <a:pt x="1182" y="973"/>
                  </a:cubicBezTo>
                  <a:cubicBezTo>
                    <a:pt x="1185" y="979"/>
                    <a:pt x="1188" y="984"/>
                    <a:pt x="1191" y="990"/>
                  </a:cubicBezTo>
                  <a:cubicBezTo>
                    <a:pt x="1190" y="991"/>
                    <a:pt x="1188" y="992"/>
                    <a:pt x="1187" y="993"/>
                  </a:cubicBezTo>
                  <a:cubicBezTo>
                    <a:pt x="1210" y="993"/>
                    <a:pt x="1210" y="993"/>
                    <a:pt x="1210" y="993"/>
                  </a:cubicBezTo>
                  <a:cubicBezTo>
                    <a:pt x="1226" y="983"/>
                    <a:pt x="1242" y="974"/>
                    <a:pt x="1258" y="965"/>
                  </a:cubicBezTo>
                  <a:cubicBezTo>
                    <a:pt x="1260" y="970"/>
                    <a:pt x="1263" y="975"/>
                    <a:pt x="1266" y="979"/>
                  </a:cubicBezTo>
                  <a:cubicBezTo>
                    <a:pt x="1259" y="984"/>
                    <a:pt x="1251" y="988"/>
                    <a:pt x="1243" y="993"/>
                  </a:cubicBezTo>
                  <a:cubicBezTo>
                    <a:pt x="1266" y="993"/>
                    <a:pt x="1266" y="993"/>
                    <a:pt x="1266" y="993"/>
                  </a:cubicBezTo>
                  <a:cubicBezTo>
                    <a:pt x="1269" y="992"/>
                    <a:pt x="1271" y="990"/>
                    <a:pt x="1273" y="989"/>
                  </a:cubicBezTo>
                  <a:cubicBezTo>
                    <a:pt x="1274" y="990"/>
                    <a:pt x="1275" y="992"/>
                    <a:pt x="1277" y="993"/>
                  </a:cubicBezTo>
                  <a:cubicBezTo>
                    <a:pt x="1292" y="993"/>
                    <a:pt x="1292" y="993"/>
                    <a:pt x="1292" y="993"/>
                  </a:cubicBezTo>
                  <a:cubicBezTo>
                    <a:pt x="1289" y="990"/>
                    <a:pt x="1286" y="987"/>
                    <a:pt x="1283" y="983"/>
                  </a:cubicBezTo>
                  <a:cubicBezTo>
                    <a:pt x="1302" y="973"/>
                    <a:pt x="1321" y="964"/>
                    <a:pt x="1339" y="956"/>
                  </a:cubicBezTo>
                  <a:cubicBezTo>
                    <a:pt x="1342" y="960"/>
                    <a:pt x="1345" y="965"/>
                    <a:pt x="1349" y="970"/>
                  </a:cubicBezTo>
                  <a:cubicBezTo>
                    <a:pt x="1333" y="977"/>
                    <a:pt x="1316" y="985"/>
                    <a:pt x="1300" y="993"/>
                  </a:cubicBezTo>
                  <a:cubicBezTo>
                    <a:pt x="1327" y="993"/>
                    <a:pt x="1327" y="993"/>
                    <a:pt x="1327" y="993"/>
                  </a:cubicBezTo>
                  <a:cubicBezTo>
                    <a:pt x="1337" y="988"/>
                    <a:pt x="1347" y="984"/>
                    <a:pt x="1357" y="980"/>
                  </a:cubicBezTo>
                  <a:cubicBezTo>
                    <a:pt x="1361" y="984"/>
                    <a:pt x="1365" y="989"/>
                    <a:pt x="1369" y="993"/>
                  </a:cubicBezTo>
                  <a:cubicBezTo>
                    <a:pt x="1395" y="993"/>
                    <a:pt x="1395" y="993"/>
                    <a:pt x="1395" y="993"/>
                  </a:cubicBezTo>
                  <a:cubicBezTo>
                    <a:pt x="1395" y="986"/>
                    <a:pt x="1395" y="986"/>
                    <a:pt x="1395" y="986"/>
                  </a:cubicBezTo>
                  <a:cubicBezTo>
                    <a:pt x="1391" y="987"/>
                    <a:pt x="1387" y="989"/>
                    <a:pt x="1383" y="990"/>
                  </a:cubicBezTo>
                  <a:cubicBezTo>
                    <a:pt x="1378" y="985"/>
                    <a:pt x="1373" y="980"/>
                    <a:pt x="1369" y="975"/>
                  </a:cubicBezTo>
                  <a:cubicBezTo>
                    <a:pt x="1378" y="972"/>
                    <a:pt x="1387" y="969"/>
                    <a:pt x="1395" y="967"/>
                  </a:cubicBezTo>
                  <a:cubicBezTo>
                    <a:pt x="1395" y="954"/>
                    <a:pt x="1395" y="954"/>
                    <a:pt x="1395" y="954"/>
                  </a:cubicBezTo>
                  <a:cubicBezTo>
                    <a:pt x="1384" y="957"/>
                    <a:pt x="1372" y="961"/>
                    <a:pt x="1360" y="966"/>
                  </a:cubicBezTo>
                  <a:cubicBezTo>
                    <a:pt x="1357" y="961"/>
                    <a:pt x="1353" y="956"/>
                    <a:pt x="1349" y="951"/>
                  </a:cubicBezTo>
                  <a:cubicBezTo>
                    <a:pt x="1365" y="944"/>
                    <a:pt x="1381" y="938"/>
                    <a:pt x="1395" y="934"/>
                  </a:cubicBezTo>
                  <a:cubicBezTo>
                    <a:pt x="1395" y="922"/>
                    <a:pt x="1395" y="922"/>
                    <a:pt x="1395" y="922"/>
                  </a:cubicBezTo>
                  <a:cubicBezTo>
                    <a:pt x="1378" y="927"/>
                    <a:pt x="1361" y="933"/>
                    <a:pt x="1343" y="941"/>
                  </a:cubicBezTo>
                  <a:cubicBezTo>
                    <a:pt x="1340" y="936"/>
                    <a:pt x="1337" y="930"/>
                    <a:pt x="1334" y="925"/>
                  </a:cubicBezTo>
                  <a:cubicBezTo>
                    <a:pt x="1356" y="916"/>
                    <a:pt x="1376" y="907"/>
                    <a:pt x="1394" y="902"/>
                  </a:cubicBezTo>
                  <a:cubicBezTo>
                    <a:pt x="1394" y="903"/>
                    <a:pt x="1395" y="904"/>
                    <a:pt x="1395" y="905"/>
                  </a:cubicBezTo>
                  <a:cubicBezTo>
                    <a:pt x="1395" y="875"/>
                    <a:pt x="1395" y="875"/>
                    <a:pt x="1395" y="875"/>
                  </a:cubicBezTo>
                  <a:cubicBezTo>
                    <a:pt x="1395" y="873"/>
                    <a:pt x="1394" y="871"/>
                    <a:pt x="1393" y="869"/>
                  </a:cubicBezTo>
                  <a:cubicBezTo>
                    <a:pt x="1394" y="869"/>
                    <a:pt x="1395" y="868"/>
                    <a:pt x="1395" y="868"/>
                  </a:cubicBezTo>
                  <a:cubicBezTo>
                    <a:pt x="1395" y="856"/>
                    <a:pt x="1395" y="856"/>
                    <a:pt x="1395" y="856"/>
                  </a:cubicBezTo>
                  <a:cubicBezTo>
                    <a:pt x="1393" y="856"/>
                    <a:pt x="1392" y="857"/>
                    <a:pt x="1390" y="858"/>
                  </a:cubicBezTo>
                  <a:cubicBezTo>
                    <a:pt x="1386" y="845"/>
                    <a:pt x="1384" y="835"/>
                    <a:pt x="1383" y="828"/>
                  </a:cubicBezTo>
                  <a:cubicBezTo>
                    <a:pt x="1388" y="826"/>
                    <a:pt x="1392" y="825"/>
                    <a:pt x="1395" y="824"/>
                  </a:cubicBezTo>
                  <a:cubicBezTo>
                    <a:pt x="1395" y="811"/>
                    <a:pt x="1395" y="811"/>
                    <a:pt x="1395" y="811"/>
                  </a:cubicBezTo>
                  <a:cubicBezTo>
                    <a:pt x="1391" y="813"/>
                    <a:pt x="1385" y="815"/>
                    <a:pt x="1379" y="817"/>
                  </a:cubicBezTo>
                  <a:cubicBezTo>
                    <a:pt x="1371" y="817"/>
                    <a:pt x="1371" y="817"/>
                    <a:pt x="1371" y="817"/>
                  </a:cubicBezTo>
                  <a:cubicBezTo>
                    <a:pt x="1371" y="817"/>
                    <a:pt x="1371" y="818"/>
                    <a:pt x="1371" y="819"/>
                  </a:cubicBezTo>
                  <a:cubicBezTo>
                    <a:pt x="1368" y="820"/>
                    <a:pt x="1365" y="821"/>
                    <a:pt x="1362" y="822"/>
                  </a:cubicBezTo>
                  <a:cubicBezTo>
                    <a:pt x="1355" y="807"/>
                    <a:pt x="1350" y="793"/>
                    <a:pt x="1345" y="778"/>
                  </a:cubicBezTo>
                  <a:cubicBezTo>
                    <a:pt x="1361" y="774"/>
                    <a:pt x="1378" y="770"/>
                    <a:pt x="1395" y="766"/>
                  </a:cubicBezTo>
                  <a:cubicBezTo>
                    <a:pt x="1395" y="753"/>
                    <a:pt x="1395" y="753"/>
                    <a:pt x="1395" y="753"/>
                  </a:cubicBezTo>
                  <a:cubicBezTo>
                    <a:pt x="1377" y="758"/>
                    <a:pt x="1359" y="762"/>
                    <a:pt x="1341" y="767"/>
                  </a:cubicBezTo>
                  <a:cubicBezTo>
                    <a:pt x="1337" y="756"/>
                    <a:pt x="1334" y="744"/>
                    <a:pt x="1331" y="733"/>
                  </a:cubicBezTo>
                  <a:cubicBezTo>
                    <a:pt x="1352" y="728"/>
                    <a:pt x="1373" y="723"/>
                    <a:pt x="1395" y="718"/>
                  </a:cubicBezTo>
                  <a:cubicBezTo>
                    <a:pt x="1395" y="706"/>
                    <a:pt x="1395" y="706"/>
                    <a:pt x="1395" y="706"/>
                  </a:cubicBezTo>
                  <a:cubicBezTo>
                    <a:pt x="1372" y="711"/>
                    <a:pt x="1350" y="716"/>
                    <a:pt x="1328" y="722"/>
                  </a:cubicBezTo>
                  <a:cubicBezTo>
                    <a:pt x="1326" y="710"/>
                    <a:pt x="1324" y="698"/>
                    <a:pt x="1322" y="687"/>
                  </a:cubicBezTo>
                  <a:cubicBezTo>
                    <a:pt x="1345" y="681"/>
                    <a:pt x="1370" y="676"/>
                    <a:pt x="1395" y="671"/>
                  </a:cubicBezTo>
                  <a:cubicBezTo>
                    <a:pt x="1395" y="659"/>
                    <a:pt x="1395" y="659"/>
                    <a:pt x="1395" y="659"/>
                  </a:cubicBezTo>
                  <a:cubicBezTo>
                    <a:pt x="1369" y="664"/>
                    <a:pt x="1344" y="669"/>
                    <a:pt x="1320" y="675"/>
                  </a:cubicBezTo>
                  <a:cubicBezTo>
                    <a:pt x="1318" y="663"/>
                    <a:pt x="1317" y="651"/>
                    <a:pt x="1316" y="639"/>
                  </a:cubicBezTo>
                  <a:cubicBezTo>
                    <a:pt x="1341" y="633"/>
                    <a:pt x="1367" y="628"/>
                    <a:pt x="1395" y="624"/>
                  </a:cubicBezTo>
                  <a:cubicBezTo>
                    <a:pt x="1395" y="630"/>
                    <a:pt x="1395" y="636"/>
                    <a:pt x="1395" y="642"/>
                  </a:cubicBezTo>
                  <a:cubicBezTo>
                    <a:pt x="1395" y="555"/>
                    <a:pt x="1395" y="555"/>
                    <a:pt x="1395" y="555"/>
                  </a:cubicBezTo>
                  <a:cubicBezTo>
                    <a:pt x="1395" y="558"/>
                    <a:pt x="1395" y="561"/>
                    <a:pt x="1395" y="565"/>
                  </a:cubicBezTo>
                  <a:cubicBezTo>
                    <a:pt x="1368" y="567"/>
                    <a:pt x="1342" y="572"/>
                    <a:pt x="1316" y="577"/>
                  </a:cubicBezTo>
                  <a:cubicBezTo>
                    <a:pt x="1317" y="562"/>
                    <a:pt x="1319" y="549"/>
                    <a:pt x="1320" y="537"/>
                  </a:cubicBezTo>
                  <a:cubicBezTo>
                    <a:pt x="1345" y="533"/>
                    <a:pt x="1370" y="531"/>
                    <a:pt x="1395" y="530"/>
                  </a:cubicBezTo>
                  <a:cubicBezTo>
                    <a:pt x="1395" y="518"/>
                    <a:pt x="1395" y="518"/>
                    <a:pt x="1395" y="518"/>
                  </a:cubicBezTo>
                  <a:cubicBezTo>
                    <a:pt x="1371" y="519"/>
                    <a:pt x="1346" y="521"/>
                    <a:pt x="1323" y="525"/>
                  </a:cubicBezTo>
                  <a:cubicBezTo>
                    <a:pt x="1325" y="513"/>
                    <a:pt x="1327" y="503"/>
                    <a:pt x="1330" y="496"/>
                  </a:cubicBezTo>
                  <a:moveTo>
                    <a:pt x="2003" y="495"/>
                  </a:moveTo>
                  <a:cubicBezTo>
                    <a:pt x="1987" y="492"/>
                    <a:pt x="1969" y="489"/>
                    <a:pt x="1950" y="488"/>
                  </a:cubicBezTo>
                  <a:cubicBezTo>
                    <a:pt x="1954" y="462"/>
                    <a:pt x="1956" y="436"/>
                    <a:pt x="1958" y="410"/>
                  </a:cubicBezTo>
                  <a:cubicBezTo>
                    <a:pt x="1977" y="412"/>
                    <a:pt x="1995" y="415"/>
                    <a:pt x="2012" y="419"/>
                  </a:cubicBezTo>
                  <a:cubicBezTo>
                    <a:pt x="2010" y="445"/>
                    <a:pt x="2007" y="470"/>
                    <a:pt x="2003" y="495"/>
                  </a:cubicBezTo>
                  <a:moveTo>
                    <a:pt x="1885" y="488"/>
                  </a:moveTo>
                  <a:cubicBezTo>
                    <a:pt x="1889" y="461"/>
                    <a:pt x="1891" y="435"/>
                    <a:pt x="1893" y="408"/>
                  </a:cubicBezTo>
                  <a:cubicBezTo>
                    <a:pt x="1901" y="408"/>
                    <a:pt x="1908" y="408"/>
                    <a:pt x="1916" y="408"/>
                  </a:cubicBezTo>
                  <a:cubicBezTo>
                    <a:pt x="1927" y="408"/>
                    <a:pt x="1937" y="408"/>
                    <a:pt x="1947" y="409"/>
                  </a:cubicBezTo>
                  <a:cubicBezTo>
                    <a:pt x="1945" y="435"/>
                    <a:pt x="1943" y="461"/>
                    <a:pt x="1939" y="487"/>
                  </a:cubicBezTo>
                  <a:cubicBezTo>
                    <a:pt x="1933" y="487"/>
                    <a:pt x="1926" y="487"/>
                    <a:pt x="1919" y="487"/>
                  </a:cubicBezTo>
                  <a:cubicBezTo>
                    <a:pt x="1908" y="487"/>
                    <a:pt x="1897" y="487"/>
                    <a:pt x="1885" y="488"/>
                  </a:cubicBezTo>
                  <a:moveTo>
                    <a:pt x="1410" y="403"/>
                  </a:moveTo>
                  <a:cubicBezTo>
                    <a:pt x="1409" y="402"/>
                    <a:pt x="1408" y="402"/>
                    <a:pt x="1406" y="402"/>
                  </a:cubicBezTo>
                  <a:cubicBezTo>
                    <a:pt x="1408" y="402"/>
                    <a:pt x="1409" y="402"/>
                    <a:pt x="1411" y="401"/>
                  </a:cubicBezTo>
                  <a:cubicBezTo>
                    <a:pt x="1410" y="402"/>
                    <a:pt x="1410" y="402"/>
                    <a:pt x="1410" y="403"/>
                  </a:cubicBezTo>
                  <a:moveTo>
                    <a:pt x="1626" y="482"/>
                  </a:moveTo>
                  <a:cubicBezTo>
                    <a:pt x="1626" y="472"/>
                    <a:pt x="1627" y="462"/>
                    <a:pt x="1628" y="451"/>
                  </a:cubicBezTo>
                  <a:cubicBezTo>
                    <a:pt x="1629" y="436"/>
                    <a:pt x="1630" y="420"/>
                    <a:pt x="1632" y="405"/>
                  </a:cubicBezTo>
                  <a:cubicBezTo>
                    <a:pt x="1649" y="394"/>
                    <a:pt x="1668" y="383"/>
                    <a:pt x="1688" y="373"/>
                  </a:cubicBezTo>
                  <a:cubicBezTo>
                    <a:pt x="1686" y="400"/>
                    <a:pt x="1684" y="426"/>
                    <a:pt x="1682" y="451"/>
                  </a:cubicBezTo>
                  <a:cubicBezTo>
                    <a:pt x="1662" y="461"/>
                    <a:pt x="1643" y="471"/>
                    <a:pt x="1626" y="482"/>
                  </a:cubicBezTo>
                  <a:moveTo>
                    <a:pt x="1455" y="464"/>
                  </a:moveTo>
                  <a:cubicBezTo>
                    <a:pt x="1456" y="447"/>
                    <a:pt x="1458" y="430"/>
                    <a:pt x="1459" y="413"/>
                  </a:cubicBezTo>
                  <a:cubicBezTo>
                    <a:pt x="1469" y="401"/>
                    <a:pt x="1480" y="387"/>
                    <a:pt x="1492" y="372"/>
                  </a:cubicBezTo>
                  <a:cubicBezTo>
                    <a:pt x="1491" y="390"/>
                    <a:pt x="1489" y="408"/>
                    <a:pt x="1488" y="425"/>
                  </a:cubicBezTo>
                  <a:cubicBezTo>
                    <a:pt x="1476" y="438"/>
                    <a:pt x="1465" y="451"/>
                    <a:pt x="1455" y="464"/>
                  </a:cubicBezTo>
                  <a:moveTo>
                    <a:pt x="1415" y="455"/>
                  </a:moveTo>
                  <a:cubicBezTo>
                    <a:pt x="1418" y="425"/>
                    <a:pt x="1423" y="395"/>
                    <a:pt x="1427" y="366"/>
                  </a:cubicBezTo>
                  <a:cubicBezTo>
                    <a:pt x="1425" y="394"/>
                    <a:pt x="1422" y="421"/>
                    <a:pt x="1421" y="447"/>
                  </a:cubicBezTo>
                  <a:cubicBezTo>
                    <a:pt x="1419" y="449"/>
                    <a:pt x="1417" y="452"/>
                    <a:pt x="1415" y="455"/>
                  </a:cubicBezTo>
                  <a:cubicBezTo>
                    <a:pt x="1415" y="455"/>
                    <a:pt x="1415" y="455"/>
                    <a:pt x="1415" y="455"/>
                  </a:cubicBezTo>
                  <a:moveTo>
                    <a:pt x="1694" y="446"/>
                  </a:moveTo>
                  <a:cubicBezTo>
                    <a:pt x="1696" y="421"/>
                    <a:pt x="1698" y="394"/>
                    <a:pt x="1700" y="367"/>
                  </a:cubicBezTo>
                  <a:cubicBezTo>
                    <a:pt x="1717" y="359"/>
                    <a:pt x="1735" y="351"/>
                    <a:pt x="1755" y="345"/>
                  </a:cubicBezTo>
                  <a:cubicBezTo>
                    <a:pt x="1755" y="350"/>
                    <a:pt x="1754" y="356"/>
                    <a:pt x="1754" y="361"/>
                  </a:cubicBezTo>
                  <a:cubicBezTo>
                    <a:pt x="1753" y="383"/>
                    <a:pt x="1751" y="404"/>
                    <a:pt x="1750" y="424"/>
                  </a:cubicBezTo>
                  <a:cubicBezTo>
                    <a:pt x="1744" y="426"/>
                    <a:pt x="1739" y="428"/>
                    <a:pt x="1734" y="430"/>
                  </a:cubicBezTo>
                  <a:cubicBezTo>
                    <a:pt x="1720" y="435"/>
                    <a:pt x="1707" y="440"/>
                    <a:pt x="1694" y="446"/>
                  </a:cubicBezTo>
                  <a:moveTo>
                    <a:pt x="2076" y="428"/>
                  </a:moveTo>
                  <a:cubicBezTo>
                    <a:pt x="2060" y="421"/>
                    <a:pt x="2043" y="415"/>
                    <a:pt x="2023" y="410"/>
                  </a:cubicBezTo>
                  <a:cubicBezTo>
                    <a:pt x="2024" y="397"/>
                    <a:pt x="2025" y="383"/>
                    <a:pt x="2025" y="370"/>
                  </a:cubicBezTo>
                  <a:cubicBezTo>
                    <a:pt x="2025" y="355"/>
                    <a:pt x="2026" y="340"/>
                    <a:pt x="2027" y="327"/>
                  </a:cubicBezTo>
                  <a:cubicBezTo>
                    <a:pt x="2046" y="332"/>
                    <a:pt x="2064" y="338"/>
                    <a:pt x="2079" y="345"/>
                  </a:cubicBezTo>
                  <a:cubicBezTo>
                    <a:pt x="2079" y="354"/>
                    <a:pt x="2079" y="362"/>
                    <a:pt x="2079" y="371"/>
                  </a:cubicBezTo>
                  <a:cubicBezTo>
                    <a:pt x="2079" y="391"/>
                    <a:pt x="2078" y="410"/>
                    <a:pt x="2076" y="428"/>
                  </a:cubicBezTo>
                  <a:moveTo>
                    <a:pt x="1761" y="420"/>
                  </a:moveTo>
                  <a:cubicBezTo>
                    <a:pt x="1763" y="401"/>
                    <a:pt x="1764" y="382"/>
                    <a:pt x="1765" y="362"/>
                  </a:cubicBezTo>
                  <a:cubicBezTo>
                    <a:pt x="1765" y="355"/>
                    <a:pt x="1766" y="348"/>
                    <a:pt x="1766" y="341"/>
                  </a:cubicBezTo>
                  <a:cubicBezTo>
                    <a:pt x="1785" y="334"/>
                    <a:pt x="1804" y="329"/>
                    <a:pt x="1821" y="326"/>
                  </a:cubicBezTo>
                  <a:cubicBezTo>
                    <a:pt x="1820" y="338"/>
                    <a:pt x="1819" y="350"/>
                    <a:pt x="1819" y="363"/>
                  </a:cubicBezTo>
                  <a:cubicBezTo>
                    <a:pt x="1818" y="378"/>
                    <a:pt x="1817" y="392"/>
                    <a:pt x="1816" y="406"/>
                  </a:cubicBezTo>
                  <a:cubicBezTo>
                    <a:pt x="1799" y="410"/>
                    <a:pt x="1780" y="414"/>
                    <a:pt x="1761" y="420"/>
                  </a:cubicBezTo>
                  <a:moveTo>
                    <a:pt x="1563" y="441"/>
                  </a:moveTo>
                  <a:cubicBezTo>
                    <a:pt x="1565" y="416"/>
                    <a:pt x="1567" y="390"/>
                    <a:pt x="1569" y="363"/>
                  </a:cubicBezTo>
                  <a:cubicBezTo>
                    <a:pt x="1587" y="348"/>
                    <a:pt x="1606" y="333"/>
                    <a:pt x="1627" y="320"/>
                  </a:cubicBezTo>
                  <a:cubicBezTo>
                    <a:pt x="1626" y="332"/>
                    <a:pt x="1625" y="344"/>
                    <a:pt x="1624" y="357"/>
                  </a:cubicBezTo>
                  <a:cubicBezTo>
                    <a:pt x="1623" y="371"/>
                    <a:pt x="1622" y="384"/>
                    <a:pt x="1621" y="398"/>
                  </a:cubicBezTo>
                  <a:cubicBezTo>
                    <a:pt x="1600" y="412"/>
                    <a:pt x="1580" y="426"/>
                    <a:pt x="1563" y="441"/>
                  </a:cubicBezTo>
                  <a:moveTo>
                    <a:pt x="2012" y="407"/>
                  </a:moveTo>
                  <a:cubicBezTo>
                    <a:pt x="1996" y="403"/>
                    <a:pt x="1978" y="400"/>
                    <a:pt x="1959" y="398"/>
                  </a:cubicBezTo>
                  <a:cubicBezTo>
                    <a:pt x="1959" y="388"/>
                    <a:pt x="1960" y="378"/>
                    <a:pt x="1960" y="368"/>
                  </a:cubicBezTo>
                  <a:cubicBezTo>
                    <a:pt x="1960" y="349"/>
                    <a:pt x="1961" y="332"/>
                    <a:pt x="1963" y="315"/>
                  </a:cubicBezTo>
                  <a:cubicBezTo>
                    <a:pt x="1982" y="317"/>
                    <a:pt x="1999" y="320"/>
                    <a:pt x="2016" y="324"/>
                  </a:cubicBezTo>
                  <a:cubicBezTo>
                    <a:pt x="2015" y="338"/>
                    <a:pt x="2014" y="353"/>
                    <a:pt x="2014" y="369"/>
                  </a:cubicBezTo>
                  <a:cubicBezTo>
                    <a:pt x="2014" y="382"/>
                    <a:pt x="2013" y="395"/>
                    <a:pt x="2012" y="407"/>
                  </a:cubicBezTo>
                  <a:moveTo>
                    <a:pt x="1828" y="404"/>
                  </a:moveTo>
                  <a:cubicBezTo>
                    <a:pt x="1829" y="391"/>
                    <a:pt x="1829" y="378"/>
                    <a:pt x="1830" y="364"/>
                  </a:cubicBezTo>
                  <a:cubicBezTo>
                    <a:pt x="1831" y="350"/>
                    <a:pt x="1832" y="336"/>
                    <a:pt x="1833" y="323"/>
                  </a:cubicBezTo>
                  <a:cubicBezTo>
                    <a:pt x="1851" y="319"/>
                    <a:pt x="1869" y="317"/>
                    <a:pt x="1887" y="315"/>
                  </a:cubicBezTo>
                  <a:cubicBezTo>
                    <a:pt x="1885" y="331"/>
                    <a:pt x="1884" y="348"/>
                    <a:pt x="1884" y="365"/>
                  </a:cubicBezTo>
                  <a:cubicBezTo>
                    <a:pt x="1883" y="376"/>
                    <a:pt x="1883" y="386"/>
                    <a:pt x="1882" y="397"/>
                  </a:cubicBezTo>
                  <a:cubicBezTo>
                    <a:pt x="1865" y="398"/>
                    <a:pt x="1847" y="400"/>
                    <a:pt x="1828" y="404"/>
                  </a:cubicBezTo>
                  <a:moveTo>
                    <a:pt x="1894" y="396"/>
                  </a:moveTo>
                  <a:cubicBezTo>
                    <a:pt x="1894" y="386"/>
                    <a:pt x="1895" y="376"/>
                    <a:pt x="1895" y="366"/>
                  </a:cubicBezTo>
                  <a:cubicBezTo>
                    <a:pt x="1896" y="348"/>
                    <a:pt x="1897" y="331"/>
                    <a:pt x="1898" y="314"/>
                  </a:cubicBezTo>
                  <a:cubicBezTo>
                    <a:pt x="1907" y="314"/>
                    <a:pt x="1916" y="314"/>
                    <a:pt x="1924" y="314"/>
                  </a:cubicBezTo>
                  <a:cubicBezTo>
                    <a:pt x="1934" y="314"/>
                    <a:pt x="1943" y="314"/>
                    <a:pt x="1952" y="315"/>
                  </a:cubicBezTo>
                  <a:cubicBezTo>
                    <a:pt x="1950" y="331"/>
                    <a:pt x="1949" y="349"/>
                    <a:pt x="1949" y="367"/>
                  </a:cubicBezTo>
                  <a:cubicBezTo>
                    <a:pt x="1949" y="377"/>
                    <a:pt x="1948" y="387"/>
                    <a:pt x="1948" y="397"/>
                  </a:cubicBezTo>
                  <a:cubicBezTo>
                    <a:pt x="1937" y="396"/>
                    <a:pt x="1927" y="396"/>
                    <a:pt x="1916" y="396"/>
                  </a:cubicBezTo>
                  <a:cubicBezTo>
                    <a:pt x="1908" y="396"/>
                    <a:pt x="1901" y="396"/>
                    <a:pt x="1894" y="396"/>
                  </a:cubicBezTo>
                  <a:moveTo>
                    <a:pt x="1433" y="430"/>
                  </a:moveTo>
                  <a:cubicBezTo>
                    <a:pt x="1436" y="395"/>
                    <a:pt x="1439" y="359"/>
                    <a:pt x="1443" y="322"/>
                  </a:cubicBezTo>
                  <a:cubicBezTo>
                    <a:pt x="1445" y="320"/>
                    <a:pt x="1452" y="311"/>
                    <a:pt x="1463" y="297"/>
                  </a:cubicBezTo>
                  <a:cubicBezTo>
                    <a:pt x="1457" y="334"/>
                    <a:pt x="1453" y="372"/>
                    <a:pt x="1449" y="409"/>
                  </a:cubicBezTo>
                  <a:cubicBezTo>
                    <a:pt x="1444" y="416"/>
                    <a:pt x="1438" y="423"/>
                    <a:pt x="1433" y="430"/>
                  </a:cubicBezTo>
                  <a:moveTo>
                    <a:pt x="1500" y="412"/>
                  </a:moveTo>
                  <a:cubicBezTo>
                    <a:pt x="1501" y="394"/>
                    <a:pt x="1503" y="376"/>
                    <a:pt x="1505" y="358"/>
                  </a:cubicBezTo>
                  <a:cubicBezTo>
                    <a:pt x="1523" y="337"/>
                    <a:pt x="1543" y="315"/>
                    <a:pt x="1566" y="294"/>
                  </a:cubicBezTo>
                  <a:cubicBezTo>
                    <a:pt x="1563" y="314"/>
                    <a:pt x="1561" y="334"/>
                    <a:pt x="1559" y="355"/>
                  </a:cubicBezTo>
                  <a:cubicBezTo>
                    <a:pt x="1559" y="356"/>
                    <a:pt x="1559" y="356"/>
                    <a:pt x="1559" y="356"/>
                  </a:cubicBezTo>
                  <a:cubicBezTo>
                    <a:pt x="1537" y="375"/>
                    <a:pt x="1517" y="393"/>
                    <a:pt x="1500" y="412"/>
                  </a:cubicBezTo>
                  <a:moveTo>
                    <a:pt x="1633" y="390"/>
                  </a:moveTo>
                  <a:cubicBezTo>
                    <a:pt x="1633" y="380"/>
                    <a:pt x="1634" y="369"/>
                    <a:pt x="1635" y="358"/>
                  </a:cubicBezTo>
                  <a:cubicBezTo>
                    <a:pt x="1636" y="342"/>
                    <a:pt x="1638" y="327"/>
                    <a:pt x="1639" y="312"/>
                  </a:cubicBezTo>
                  <a:cubicBezTo>
                    <a:pt x="1657" y="300"/>
                    <a:pt x="1677" y="289"/>
                    <a:pt x="1697" y="279"/>
                  </a:cubicBezTo>
                  <a:cubicBezTo>
                    <a:pt x="1693" y="304"/>
                    <a:pt x="1691" y="331"/>
                    <a:pt x="1689" y="359"/>
                  </a:cubicBezTo>
                  <a:cubicBezTo>
                    <a:pt x="1669" y="369"/>
                    <a:pt x="1650" y="379"/>
                    <a:pt x="1633" y="390"/>
                  </a:cubicBezTo>
                  <a:moveTo>
                    <a:pt x="1700" y="354"/>
                  </a:moveTo>
                  <a:cubicBezTo>
                    <a:pt x="1702" y="325"/>
                    <a:pt x="1705" y="299"/>
                    <a:pt x="1709" y="274"/>
                  </a:cubicBezTo>
                  <a:cubicBezTo>
                    <a:pt x="1727" y="265"/>
                    <a:pt x="1746" y="257"/>
                    <a:pt x="1766" y="250"/>
                  </a:cubicBezTo>
                  <a:cubicBezTo>
                    <a:pt x="1762" y="275"/>
                    <a:pt x="1758" y="302"/>
                    <a:pt x="1756" y="332"/>
                  </a:cubicBezTo>
                  <a:cubicBezTo>
                    <a:pt x="1736" y="338"/>
                    <a:pt x="1718" y="346"/>
                    <a:pt x="1700" y="354"/>
                  </a:cubicBezTo>
                  <a:moveTo>
                    <a:pt x="1462" y="392"/>
                  </a:moveTo>
                  <a:cubicBezTo>
                    <a:pt x="1466" y="355"/>
                    <a:pt x="1471" y="318"/>
                    <a:pt x="1477" y="281"/>
                  </a:cubicBezTo>
                  <a:cubicBezTo>
                    <a:pt x="1485" y="271"/>
                    <a:pt x="1496" y="260"/>
                    <a:pt x="1507" y="247"/>
                  </a:cubicBezTo>
                  <a:cubicBezTo>
                    <a:pt x="1502" y="282"/>
                    <a:pt x="1497" y="317"/>
                    <a:pt x="1494" y="353"/>
                  </a:cubicBezTo>
                  <a:cubicBezTo>
                    <a:pt x="1494" y="353"/>
                    <a:pt x="1494" y="353"/>
                    <a:pt x="1494" y="353"/>
                  </a:cubicBezTo>
                  <a:cubicBezTo>
                    <a:pt x="1483" y="366"/>
                    <a:pt x="1472" y="379"/>
                    <a:pt x="1462" y="392"/>
                  </a:cubicBezTo>
                  <a:moveTo>
                    <a:pt x="2080" y="333"/>
                  </a:moveTo>
                  <a:cubicBezTo>
                    <a:pt x="2064" y="326"/>
                    <a:pt x="2047" y="320"/>
                    <a:pt x="2027" y="315"/>
                  </a:cubicBezTo>
                  <a:cubicBezTo>
                    <a:pt x="2030" y="284"/>
                    <a:pt x="2034" y="257"/>
                    <a:pt x="2038" y="233"/>
                  </a:cubicBezTo>
                  <a:cubicBezTo>
                    <a:pt x="2057" y="238"/>
                    <a:pt x="2073" y="245"/>
                    <a:pt x="2088" y="251"/>
                  </a:cubicBezTo>
                  <a:cubicBezTo>
                    <a:pt x="2084" y="275"/>
                    <a:pt x="2081" y="302"/>
                    <a:pt x="2080" y="333"/>
                  </a:cubicBezTo>
                  <a:moveTo>
                    <a:pt x="1571" y="346"/>
                  </a:moveTo>
                  <a:cubicBezTo>
                    <a:pt x="1573" y="324"/>
                    <a:pt x="1576" y="303"/>
                    <a:pt x="1579" y="282"/>
                  </a:cubicBezTo>
                  <a:cubicBezTo>
                    <a:pt x="1598" y="264"/>
                    <a:pt x="1618" y="248"/>
                    <a:pt x="1640" y="232"/>
                  </a:cubicBezTo>
                  <a:cubicBezTo>
                    <a:pt x="1636" y="255"/>
                    <a:pt x="1632" y="279"/>
                    <a:pt x="1629" y="304"/>
                  </a:cubicBezTo>
                  <a:cubicBezTo>
                    <a:pt x="1608" y="318"/>
                    <a:pt x="1589" y="332"/>
                    <a:pt x="1571" y="346"/>
                  </a:cubicBezTo>
                  <a:moveTo>
                    <a:pt x="1767" y="328"/>
                  </a:moveTo>
                  <a:cubicBezTo>
                    <a:pt x="1770" y="298"/>
                    <a:pt x="1774" y="271"/>
                    <a:pt x="1778" y="246"/>
                  </a:cubicBezTo>
                  <a:cubicBezTo>
                    <a:pt x="1781" y="245"/>
                    <a:pt x="1783" y="244"/>
                    <a:pt x="1786" y="244"/>
                  </a:cubicBezTo>
                  <a:cubicBezTo>
                    <a:pt x="1802" y="238"/>
                    <a:pt x="1818" y="234"/>
                    <a:pt x="1834" y="231"/>
                  </a:cubicBezTo>
                  <a:cubicBezTo>
                    <a:pt x="1829" y="256"/>
                    <a:pt x="1825" y="283"/>
                    <a:pt x="1822" y="313"/>
                  </a:cubicBezTo>
                  <a:cubicBezTo>
                    <a:pt x="1805" y="317"/>
                    <a:pt x="1786" y="322"/>
                    <a:pt x="1767" y="328"/>
                  </a:cubicBezTo>
                  <a:moveTo>
                    <a:pt x="2016" y="312"/>
                  </a:moveTo>
                  <a:cubicBezTo>
                    <a:pt x="2000" y="308"/>
                    <a:pt x="1983" y="305"/>
                    <a:pt x="1964" y="304"/>
                  </a:cubicBezTo>
                  <a:cubicBezTo>
                    <a:pt x="1967" y="273"/>
                    <a:pt x="1971" y="246"/>
                    <a:pt x="1976" y="221"/>
                  </a:cubicBezTo>
                  <a:cubicBezTo>
                    <a:pt x="1995" y="223"/>
                    <a:pt x="2012" y="226"/>
                    <a:pt x="2027" y="230"/>
                  </a:cubicBezTo>
                  <a:cubicBezTo>
                    <a:pt x="2023" y="254"/>
                    <a:pt x="2019" y="281"/>
                    <a:pt x="2016" y="312"/>
                  </a:cubicBezTo>
                  <a:moveTo>
                    <a:pt x="1834" y="311"/>
                  </a:moveTo>
                  <a:cubicBezTo>
                    <a:pt x="1837" y="280"/>
                    <a:pt x="1841" y="253"/>
                    <a:pt x="1846" y="228"/>
                  </a:cubicBezTo>
                  <a:cubicBezTo>
                    <a:pt x="1865" y="224"/>
                    <a:pt x="1883" y="222"/>
                    <a:pt x="1901" y="220"/>
                  </a:cubicBezTo>
                  <a:cubicBezTo>
                    <a:pt x="1895" y="245"/>
                    <a:pt x="1891" y="273"/>
                    <a:pt x="1888" y="303"/>
                  </a:cubicBezTo>
                  <a:cubicBezTo>
                    <a:pt x="1871" y="305"/>
                    <a:pt x="1853" y="307"/>
                    <a:pt x="1834" y="311"/>
                  </a:cubicBezTo>
                  <a:moveTo>
                    <a:pt x="1899" y="302"/>
                  </a:moveTo>
                  <a:cubicBezTo>
                    <a:pt x="1902" y="272"/>
                    <a:pt x="1907" y="245"/>
                    <a:pt x="1912" y="220"/>
                  </a:cubicBezTo>
                  <a:cubicBezTo>
                    <a:pt x="1920" y="219"/>
                    <a:pt x="1928" y="219"/>
                    <a:pt x="1935" y="219"/>
                  </a:cubicBezTo>
                  <a:cubicBezTo>
                    <a:pt x="1946" y="219"/>
                    <a:pt x="1956" y="220"/>
                    <a:pt x="1965" y="220"/>
                  </a:cubicBezTo>
                  <a:cubicBezTo>
                    <a:pt x="1960" y="245"/>
                    <a:pt x="1956" y="272"/>
                    <a:pt x="1953" y="303"/>
                  </a:cubicBezTo>
                  <a:cubicBezTo>
                    <a:pt x="1943" y="302"/>
                    <a:pt x="1934" y="302"/>
                    <a:pt x="1924" y="302"/>
                  </a:cubicBezTo>
                  <a:cubicBezTo>
                    <a:pt x="1916" y="302"/>
                    <a:pt x="1908" y="302"/>
                    <a:pt x="1899" y="302"/>
                  </a:cubicBezTo>
                  <a:moveTo>
                    <a:pt x="1641" y="297"/>
                  </a:moveTo>
                  <a:cubicBezTo>
                    <a:pt x="1644" y="271"/>
                    <a:pt x="1648" y="246"/>
                    <a:pt x="1653" y="222"/>
                  </a:cubicBezTo>
                  <a:cubicBezTo>
                    <a:pt x="1672" y="209"/>
                    <a:pt x="1693" y="196"/>
                    <a:pt x="1715" y="184"/>
                  </a:cubicBezTo>
                  <a:cubicBezTo>
                    <a:pt x="1709" y="210"/>
                    <a:pt x="1703" y="237"/>
                    <a:pt x="1699" y="265"/>
                  </a:cubicBezTo>
                  <a:cubicBezTo>
                    <a:pt x="1679" y="275"/>
                    <a:pt x="1659" y="286"/>
                    <a:pt x="1641" y="297"/>
                  </a:cubicBezTo>
                  <a:moveTo>
                    <a:pt x="1507" y="339"/>
                  </a:moveTo>
                  <a:cubicBezTo>
                    <a:pt x="1510" y="303"/>
                    <a:pt x="1515" y="268"/>
                    <a:pt x="1521" y="234"/>
                  </a:cubicBezTo>
                  <a:cubicBezTo>
                    <a:pt x="1540" y="215"/>
                    <a:pt x="1561" y="195"/>
                    <a:pt x="1586" y="175"/>
                  </a:cubicBezTo>
                  <a:cubicBezTo>
                    <a:pt x="1579" y="207"/>
                    <a:pt x="1573" y="241"/>
                    <a:pt x="1568" y="276"/>
                  </a:cubicBezTo>
                  <a:cubicBezTo>
                    <a:pt x="1548" y="294"/>
                    <a:pt x="1528" y="315"/>
                    <a:pt x="1507" y="339"/>
                  </a:cubicBezTo>
                  <a:moveTo>
                    <a:pt x="1446" y="300"/>
                  </a:moveTo>
                  <a:cubicBezTo>
                    <a:pt x="1451" y="264"/>
                    <a:pt x="1457" y="227"/>
                    <a:pt x="1463" y="190"/>
                  </a:cubicBezTo>
                  <a:cubicBezTo>
                    <a:pt x="1463" y="189"/>
                    <a:pt x="1463" y="189"/>
                    <a:pt x="1463" y="188"/>
                  </a:cubicBezTo>
                  <a:cubicBezTo>
                    <a:pt x="1467" y="184"/>
                    <a:pt x="1475" y="176"/>
                    <a:pt x="1486" y="164"/>
                  </a:cubicBezTo>
                  <a:cubicBezTo>
                    <a:pt x="1479" y="201"/>
                    <a:pt x="1472" y="238"/>
                    <a:pt x="1466" y="275"/>
                  </a:cubicBezTo>
                  <a:cubicBezTo>
                    <a:pt x="1458" y="285"/>
                    <a:pt x="1451" y="293"/>
                    <a:pt x="1446" y="300"/>
                  </a:cubicBezTo>
                  <a:moveTo>
                    <a:pt x="1711" y="259"/>
                  </a:moveTo>
                  <a:cubicBezTo>
                    <a:pt x="1716" y="230"/>
                    <a:pt x="1721" y="203"/>
                    <a:pt x="1728" y="178"/>
                  </a:cubicBezTo>
                  <a:cubicBezTo>
                    <a:pt x="1747" y="168"/>
                    <a:pt x="1767" y="159"/>
                    <a:pt x="1788" y="152"/>
                  </a:cubicBezTo>
                  <a:cubicBezTo>
                    <a:pt x="1781" y="178"/>
                    <a:pt x="1774" y="206"/>
                    <a:pt x="1768" y="237"/>
                  </a:cubicBezTo>
                  <a:cubicBezTo>
                    <a:pt x="1748" y="244"/>
                    <a:pt x="1729" y="251"/>
                    <a:pt x="1711" y="259"/>
                  </a:cubicBezTo>
                  <a:moveTo>
                    <a:pt x="1780" y="233"/>
                  </a:moveTo>
                  <a:cubicBezTo>
                    <a:pt x="1786" y="202"/>
                    <a:pt x="1794" y="174"/>
                    <a:pt x="1801" y="148"/>
                  </a:cubicBezTo>
                  <a:cubicBezTo>
                    <a:pt x="1804" y="147"/>
                    <a:pt x="1807" y="146"/>
                    <a:pt x="1810" y="145"/>
                  </a:cubicBezTo>
                  <a:cubicBezTo>
                    <a:pt x="1827" y="140"/>
                    <a:pt x="1844" y="136"/>
                    <a:pt x="1860" y="133"/>
                  </a:cubicBezTo>
                  <a:cubicBezTo>
                    <a:pt x="1851" y="159"/>
                    <a:pt x="1843" y="187"/>
                    <a:pt x="1837" y="218"/>
                  </a:cubicBezTo>
                  <a:cubicBezTo>
                    <a:pt x="1819" y="222"/>
                    <a:pt x="1801" y="226"/>
                    <a:pt x="1782" y="232"/>
                  </a:cubicBezTo>
                  <a:cubicBezTo>
                    <a:pt x="1782" y="232"/>
                    <a:pt x="1781" y="232"/>
                    <a:pt x="1780" y="233"/>
                  </a:cubicBezTo>
                  <a:moveTo>
                    <a:pt x="2030" y="219"/>
                  </a:moveTo>
                  <a:cubicBezTo>
                    <a:pt x="2014" y="215"/>
                    <a:pt x="1997" y="211"/>
                    <a:pt x="1979" y="210"/>
                  </a:cubicBezTo>
                  <a:cubicBezTo>
                    <a:pt x="1986" y="180"/>
                    <a:pt x="1994" y="155"/>
                    <a:pt x="2003" y="132"/>
                  </a:cubicBezTo>
                  <a:cubicBezTo>
                    <a:pt x="2020" y="136"/>
                    <a:pt x="2036" y="140"/>
                    <a:pt x="2052" y="145"/>
                  </a:cubicBezTo>
                  <a:cubicBezTo>
                    <a:pt x="2043" y="166"/>
                    <a:pt x="2036" y="191"/>
                    <a:pt x="2030" y="219"/>
                  </a:cubicBezTo>
                  <a:moveTo>
                    <a:pt x="1849" y="216"/>
                  </a:moveTo>
                  <a:cubicBezTo>
                    <a:pt x="1855" y="184"/>
                    <a:pt x="1864" y="157"/>
                    <a:pt x="1872" y="131"/>
                  </a:cubicBezTo>
                  <a:cubicBezTo>
                    <a:pt x="1892" y="128"/>
                    <a:pt x="1910" y="126"/>
                    <a:pt x="1928" y="126"/>
                  </a:cubicBezTo>
                  <a:cubicBezTo>
                    <a:pt x="1919" y="151"/>
                    <a:pt x="1911" y="178"/>
                    <a:pt x="1903" y="208"/>
                  </a:cubicBezTo>
                  <a:cubicBezTo>
                    <a:pt x="1886" y="210"/>
                    <a:pt x="1868" y="212"/>
                    <a:pt x="1849" y="216"/>
                  </a:cubicBezTo>
                  <a:moveTo>
                    <a:pt x="1915" y="208"/>
                  </a:moveTo>
                  <a:cubicBezTo>
                    <a:pt x="1922" y="177"/>
                    <a:pt x="1931" y="150"/>
                    <a:pt x="1940" y="126"/>
                  </a:cubicBezTo>
                  <a:cubicBezTo>
                    <a:pt x="1958" y="126"/>
                    <a:pt x="1975" y="128"/>
                    <a:pt x="1992" y="130"/>
                  </a:cubicBezTo>
                  <a:cubicBezTo>
                    <a:pt x="1983" y="153"/>
                    <a:pt x="1975" y="179"/>
                    <a:pt x="1968" y="209"/>
                  </a:cubicBezTo>
                  <a:cubicBezTo>
                    <a:pt x="1957" y="208"/>
                    <a:pt x="1946" y="207"/>
                    <a:pt x="1935" y="207"/>
                  </a:cubicBezTo>
                  <a:cubicBezTo>
                    <a:pt x="1928" y="207"/>
                    <a:pt x="1922" y="207"/>
                    <a:pt x="1915" y="208"/>
                  </a:cubicBezTo>
                  <a:moveTo>
                    <a:pt x="1480" y="260"/>
                  </a:moveTo>
                  <a:cubicBezTo>
                    <a:pt x="1486" y="223"/>
                    <a:pt x="1493" y="187"/>
                    <a:pt x="1500" y="151"/>
                  </a:cubicBezTo>
                  <a:cubicBezTo>
                    <a:pt x="1509" y="142"/>
                    <a:pt x="1519" y="133"/>
                    <a:pt x="1531" y="123"/>
                  </a:cubicBezTo>
                  <a:cubicBezTo>
                    <a:pt x="1523" y="158"/>
                    <a:pt x="1517" y="193"/>
                    <a:pt x="1511" y="228"/>
                  </a:cubicBezTo>
                  <a:cubicBezTo>
                    <a:pt x="1499" y="239"/>
                    <a:pt x="1489" y="250"/>
                    <a:pt x="1480" y="260"/>
                  </a:cubicBezTo>
                  <a:moveTo>
                    <a:pt x="1581" y="264"/>
                  </a:moveTo>
                  <a:cubicBezTo>
                    <a:pt x="1587" y="229"/>
                    <a:pt x="1593" y="196"/>
                    <a:pt x="1600" y="164"/>
                  </a:cubicBezTo>
                  <a:cubicBezTo>
                    <a:pt x="1620" y="149"/>
                    <a:pt x="1642" y="133"/>
                    <a:pt x="1665" y="119"/>
                  </a:cubicBezTo>
                  <a:cubicBezTo>
                    <a:pt x="1657" y="150"/>
                    <a:pt x="1650" y="181"/>
                    <a:pt x="1643" y="214"/>
                  </a:cubicBezTo>
                  <a:cubicBezTo>
                    <a:pt x="1624" y="228"/>
                    <a:pt x="1603" y="245"/>
                    <a:pt x="1581" y="264"/>
                  </a:cubicBezTo>
                  <a:moveTo>
                    <a:pt x="1656" y="205"/>
                  </a:moveTo>
                  <a:cubicBezTo>
                    <a:pt x="1663" y="172"/>
                    <a:pt x="1671" y="141"/>
                    <a:pt x="1679" y="111"/>
                  </a:cubicBezTo>
                  <a:cubicBezTo>
                    <a:pt x="1700" y="99"/>
                    <a:pt x="1721" y="87"/>
                    <a:pt x="1744" y="77"/>
                  </a:cubicBezTo>
                  <a:cubicBezTo>
                    <a:pt x="1735" y="106"/>
                    <a:pt x="1726" y="136"/>
                    <a:pt x="1719" y="168"/>
                  </a:cubicBezTo>
                  <a:cubicBezTo>
                    <a:pt x="1700" y="178"/>
                    <a:pt x="1679" y="190"/>
                    <a:pt x="1656" y="205"/>
                  </a:cubicBezTo>
                  <a:moveTo>
                    <a:pt x="1524" y="214"/>
                  </a:moveTo>
                  <a:cubicBezTo>
                    <a:pt x="1530" y="180"/>
                    <a:pt x="1537" y="145"/>
                    <a:pt x="1545" y="111"/>
                  </a:cubicBezTo>
                  <a:cubicBezTo>
                    <a:pt x="1565" y="94"/>
                    <a:pt x="1588" y="76"/>
                    <a:pt x="1613" y="59"/>
                  </a:cubicBezTo>
                  <a:cubicBezTo>
                    <a:pt x="1605" y="91"/>
                    <a:pt x="1597" y="123"/>
                    <a:pt x="1590" y="157"/>
                  </a:cubicBezTo>
                  <a:cubicBezTo>
                    <a:pt x="1565" y="176"/>
                    <a:pt x="1543" y="196"/>
                    <a:pt x="1524" y="214"/>
                  </a:cubicBezTo>
                  <a:moveTo>
                    <a:pt x="1732" y="162"/>
                  </a:moveTo>
                  <a:cubicBezTo>
                    <a:pt x="1740" y="130"/>
                    <a:pt x="1749" y="101"/>
                    <a:pt x="1758" y="72"/>
                  </a:cubicBezTo>
                  <a:cubicBezTo>
                    <a:pt x="1778" y="63"/>
                    <a:pt x="1799" y="56"/>
                    <a:pt x="1821" y="50"/>
                  </a:cubicBezTo>
                  <a:cubicBezTo>
                    <a:pt x="1819" y="55"/>
                    <a:pt x="1817" y="60"/>
                    <a:pt x="1816" y="65"/>
                  </a:cubicBezTo>
                  <a:cubicBezTo>
                    <a:pt x="1808" y="89"/>
                    <a:pt x="1800" y="113"/>
                    <a:pt x="1792" y="138"/>
                  </a:cubicBezTo>
                  <a:cubicBezTo>
                    <a:pt x="1777" y="143"/>
                    <a:pt x="1756" y="150"/>
                    <a:pt x="1732" y="162"/>
                  </a:cubicBezTo>
                  <a:moveTo>
                    <a:pt x="2056" y="134"/>
                  </a:moveTo>
                  <a:cubicBezTo>
                    <a:pt x="2041" y="129"/>
                    <a:pt x="2025" y="124"/>
                    <a:pt x="2008" y="121"/>
                  </a:cubicBezTo>
                  <a:cubicBezTo>
                    <a:pt x="2014" y="105"/>
                    <a:pt x="2021" y="90"/>
                    <a:pt x="2027" y="76"/>
                  </a:cubicBezTo>
                  <a:cubicBezTo>
                    <a:pt x="2031" y="67"/>
                    <a:pt x="2035" y="58"/>
                    <a:pt x="2039" y="49"/>
                  </a:cubicBezTo>
                  <a:cubicBezTo>
                    <a:pt x="2056" y="54"/>
                    <a:pt x="2072" y="60"/>
                    <a:pt x="2087" y="66"/>
                  </a:cubicBezTo>
                  <a:cubicBezTo>
                    <a:pt x="2086" y="68"/>
                    <a:pt x="2085" y="69"/>
                    <a:pt x="2085" y="70"/>
                  </a:cubicBezTo>
                  <a:cubicBezTo>
                    <a:pt x="2075" y="90"/>
                    <a:pt x="2065" y="111"/>
                    <a:pt x="2056" y="134"/>
                  </a:cubicBezTo>
                  <a:moveTo>
                    <a:pt x="1468" y="166"/>
                  </a:moveTo>
                  <a:cubicBezTo>
                    <a:pt x="1469" y="162"/>
                    <a:pt x="1470" y="159"/>
                    <a:pt x="1471" y="155"/>
                  </a:cubicBezTo>
                  <a:cubicBezTo>
                    <a:pt x="1479" y="121"/>
                    <a:pt x="1485" y="92"/>
                    <a:pt x="1490" y="68"/>
                  </a:cubicBezTo>
                  <a:cubicBezTo>
                    <a:pt x="1491" y="64"/>
                    <a:pt x="1491" y="60"/>
                    <a:pt x="1492" y="56"/>
                  </a:cubicBezTo>
                  <a:cubicBezTo>
                    <a:pt x="1496" y="52"/>
                    <a:pt x="1504" y="45"/>
                    <a:pt x="1514" y="36"/>
                  </a:cubicBezTo>
                  <a:cubicBezTo>
                    <a:pt x="1506" y="72"/>
                    <a:pt x="1498" y="108"/>
                    <a:pt x="1490" y="144"/>
                  </a:cubicBezTo>
                  <a:cubicBezTo>
                    <a:pt x="1481" y="153"/>
                    <a:pt x="1474" y="160"/>
                    <a:pt x="1468" y="166"/>
                  </a:cubicBezTo>
                  <a:moveTo>
                    <a:pt x="1996" y="119"/>
                  </a:moveTo>
                  <a:cubicBezTo>
                    <a:pt x="1980" y="116"/>
                    <a:pt x="1963" y="115"/>
                    <a:pt x="1944" y="114"/>
                  </a:cubicBezTo>
                  <a:cubicBezTo>
                    <a:pt x="1949" y="101"/>
                    <a:pt x="1955" y="88"/>
                    <a:pt x="1960" y="75"/>
                  </a:cubicBezTo>
                  <a:cubicBezTo>
                    <a:pt x="1965" y="62"/>
                    <a:pt x="1970" y="49"/>
                    <a:pt x="1975" y="36"/>
                  </a:cubicBezTo>
                  <a:cubicBezTo>
                    <a:pt x="1994" y="38"/>
                    <a:pt x="2011" y="41"/>
                    <a:pt x="2028" y="46"/>
                  </a:cubicBezTo>
                  <a:cubicBezTo>
                    <a:pt x="2024" y="54"/>
                    <a:pt x="2021" y="62"/>
                    <a:pt x="2017" y="71"/>
                  </a:cubicBezTo>
                  <a:cubicBezTo>
                    <a:pt x="2010" y="86"/>
                    <a:pt x="2003" y="102"/>
                    <a:pt x="1996" y="119"/>
                  </a:cubicBezTo>
                  <a:moveTo>
                    <a:pt x="1805" y="134"/>
                  </a:moveTo>
                  <a:cubicBezTo>
                    <a:pt x="1812" y="112"/>
                    <a:pt x="1819" y="90"/>
                    <a:pt x="1826" y="69"/>
                  </a:cubicBezTo>
                  <a:cubicBezTo>
                    <a:pt x="1829" y="62"/>
                    <a:pt x="1831" y="54"/>
                    <a:pt x="1834" y="46"/>
                  </a:cubicBezTo>
                  <a:cubicBezTo>
                    <a:pt x="1834" y="46"/>
                    <a:pt x="1834" y="46"/>
                    <a:pt x="1834" y="46"/>
                  </a:cubicBezTo>
                  <a:cubicBezTo>
                    <a:pt x="1855" y="41"/>
                    <a:pt x="1875" y="38"/>
                    <a:pt x="1894" y="36"/>
                  </a:cubicBezTo>
                  <a:cubicBezTo>
                    <a:pt x="1890" y="47"/>
                    <a:pt x="1886" y="58"/>
                    <a:pt x="1882" y="69"/>
                  </a:cubicBezTo>
                  <a:cubicBezTo>
                    <a:pt x="1876" y="86"/>
                    <a:pt x="1870" y="102"/>
                    <a:pt x="1864" y="120"/>
                  </a:cubicBezTo>
                  <a:cubicBezTo>
                    <a:pt x="1846" y="123"/>
                    <a:pt x="1827" y="127"/>
                    <a:pt x="1807" y="133"/>
                  </a:cubicBezTo>
                  <a:cubicBezTo>
                    <a:pt x="1806" y="133"/>
                    <a:pt x="1806" y="134"/>
                    <a:pt x="1805" y="134"/>
                  </a:cubicBezTo>
                  <a:moveTo>
                    <a:pt x="1877" y="118"/>
                  </a:moveTo>
                  <a:cubicBezTo>
                    <a:pt x="1882" y="103"/>
                    <a:pt x="1887" y="88"/>
                    <a:pt x="1893" y="73"/>
                  </a:cubicBezTo>
                  <a:cubicBezTo>
                    <a:pt x="1897" y="60"/>
                    <a:pt x="1902" y="47"/>
                    <a:pt x="1907" y="35"/>
                  </a:cubicBezTo>
                  <a:cubicBezTo>
                    <a:pt x="1916" y="34"/>
                    <a:pt x="1925" y="34"/>
                    <a:pt x="1933" y="34"/>
                  </a:cubicBezTo>
                  <a:cubicBezTo>
                    <a:pt x="1944" y="34"/>
                    <a:pt x="1954" y="34"/>
                    <a:pt x="1963" y="35"/>
                  </a:cubicBezTo>
                  <a:cubicBezTo>
                    <a:pt x="1959" y="47"/>
                    <a:pt x="1954" y="58"/>
                    <a:pt x="1949" y="70"/>
                  </a:cubicBezTo>
                  <a:cubicBezTo>
                    <a:pt x="1944" y="84"/>
                    <a:pt x="1938" y="99"/>
                    <a:pt x="1932" y="114"/>
                  </a:cubicBezTo>
                  <a:cubicBezTo>
                    <a:pt x="1915" y="114"/>
                    <a:pt x="1896" y="115"/>
                    <a:pt x="1877" y="118"/>
                  </a:cubicBezTo>
                  <a:moveTo>
                    <a:pt x="1604" y="147"/>
                  </a:moveTo>
                  <a:cubicBezTo>
                    <a:pt x="1611" y="113"/>
                    <a:pt x="1619" y="81"/>
                    <a:pt x="1627" y="49"/>
                  </a:cubicBezTo>
                  <a:cubicBezTo>
                    <a:pt x="1648" y="35"/>
                    <a:pt x="1671" y="21"/>
                    <a:pt x="1696" y="8"/>
                  </a:cubicBezTo>
                  <a:cubicBezTo>
                    <a:pt x="1692" y="20"/>
                    <a:pt x="1689" y="32"/>
                    <a:pt x="1686" y="44"/>
                  </a:cubicBezTo>
                  <a:cubicBezTo>
                    <a:pt x="1680" y="63"/>
                    <a:pt x="1675" y="83"/>
                    <a:pt x="1669" y="103"/>
                  </a:cubicBezTo>
                  <a:cubicBezTo>
                    <a:pt x="1646" y="117"/>
                    <a:pt x="1624" y="132"/>
                    <a:pt x="1604" y="147"/>
                  </a:cubicBezTo>
                  <a:moveTo>
                    <a:pt x="1504" y="131"/>
                  </a:moveTo>
                  <a:cubicBezTo>
                    <a:pt x="1512" y="95"/>
                    <a:pt x="1520" y="59"/>
                    <a:pt x="1528" y="24"/>
                  </a:cubicBezTo>
                  <a:cubicBezTo>
                    <a:pt x="1537" y="17"/>
                    <a:pt x="1548" y="9"/>
                    <a:pt x="1559" y="0"/>
                  </a:cubicBezTo>
                  <a:cubicBezTo>
                    <a:pt x="1551" y="35"/>
                    <a:pt x="1542" y="69"/>
                    <a:pt x="1535" y="104"/>
                  </a:cubicBezTo>
                  <a:cubicBezTo>
                    <a:pt x="1524" y="114"/>
                    <a:pt x="1513" y="123"/>
                    <a:pt x="1504" y="131"/>
                  </a:cubicBezTo>
                  <a:moveTo>
                    <a:pt x="2057" y="0"/>
                  </a:moveTo>
                  <a:cubicBezTo>
                    <a:pt x="2046" y="0"/>
                    <a:pt x="2046" y="0"/>
                    <a:pt x="2046" y="0"/>
                  </a:cubicBezTo>
                  <a:cubicBezTo>
                    <a:pt x="2042" y="12"/>
                    <a:pt x="2037" y="23"/>
                    <a:pt x="2032" y="35"/>
                  </a:cubicBezTo>
                  <a:cubicBezTo>
                    <a:pt x="2015" y="30"/>
                    <a:pt x="1998" y="27"/>
                    <a:pt x="1979" y="25"/>
                  </a:cubicBezTo>
                  <a:cubicBezTo>
                    <a:pt x="1982" y="16"/>
                    <a:pt x="1985" y="8"/>
                    <a:pt x="1988" y="0"/>
                  </a:cubicBezTo>
                  <a:cubicBezTo>
                    <a:pt x="1976" y="0"/>
                    <a:pt x="1976" y="0"/>
                    <a:pt x="1976" y="0"/>
                  </a:cubicBezTo>
                  <a:cubicBezTo>
                    <a:pt x="1973" y="8"/>
                    <a:pt x="1971" y="16"/>
                    <a:pt x="1968" y="23"/>
                  </a:cubicBezTo>
                  <a:cubicBezTo>
                    <a:pt x="1956" y="22"/>
                    <a:pt x="1944" y="22"/>
                    <a:pt x="1932" y="22"/>
                  </a:cubicBezTo>
                  <a:cubicBezTo>
                    <a:pt x="1925" y="22"/>
                    <a:pt x="1918" y="22"/>
                    <a:pt x="1911" y="22"/>
                  </a:cubicBezTo>
                  <a:cubicBezTo>
                    <a:pt x="1913" y="15"/>
                    <a:pt x="1916" y="7"/>
                    <a:pt x="1918" y="0"/>
                  </a:cubicBezTo>
                  <a:cubicBezTo>
                    <a:pt x="1906" y="0"/>
                    <a:pt x="1906" y="0"/>
                    <a:pt x="1906" y="0"/>
                  </a:cubicBezTo>
                  <a:cubicBezTo>
                    <a:pt x="1904" y="8"/>
                    <a:pt x="1901" y="15"/>
                    <a:pt x="1899" y="23"/>
                  </a:cubicBezTo>
                  <a:cubicBezTo>
                    <a:pt x="1879" y="25"/>
                    <a:pt x="1859" y="28"/>
                    <a:pt x="1838" y="33"/>
                  </a:cubicBezTo>
                  <a:cubicBezTo>
                    <a:pt x="1842" y="22"/>
                    <a:pt x="1845" y="11"/>
                    <a:pt x="1849" y="0"/>
                  </a:cubicBezTo>
                  <a:cubicBezTo>
                    <a:pt x="1837" y="0"/>
                    <a:pt x="1837" y="0"/>
                    <a:pt x="1837" y="0"/>
                  </a:cubicBezTo>
                  <a:cubicBezTo>
                    <a:pt x="1833" y="12"/>
                    <a:pt x="1829" y="24"/>
                    <a:pt x="1825" y="36"/>
                  </a:cubicBezTo>
                  <a:cubicBezTo>
                    <a:pt x="1803" y="42"/>
                    <a:pt x="1782" y="49"/>
                    <a:pt x="1762" y="57"/>
                  </a:cubicBezTo>
                  <a:cubicBezTo>
                    <a:pt x="1768" y="38"/>
                    <a:pt x="1773" y="19"/>
                    <a:pt x="1779" y="0"/>
                  </a:cubicBezTo>
                  <a:cubicBezTo>
                    <a:pt x="1767" y="0"/>
                    <a:pt x="1767" y="0"/>
                    <a:pt x="1767" y="0"/>
                  </a:cubicBezTo>
                  <a:cubicBezTo>
                    <a:pt x="1762" y="19"/>
                    <a:pt x="1756" y="39"/>
                    <a:pt x="1750" y="58"/>
                  </a:cubicBezTo>
                  <a:cubicBezTo>
                    <a:pt x="1749" y="60"/>
                    <a:pt x="1749" y="61"/>
                    <a:pt x="1749" y="62"/>
                  </a:cubicBezTo>
                  <a:cubicBezTo>
                    <a:pt x="1726" y="72"/>
                    <a:pt x="1704" y="83"/>
                    <a:pt x="1683" y="95"/>
                  </a:cubicBezTo>
                  <a:cubicBezTo>
                    <a:pt x="1688" y="79"/>
                    <a:pt x="1692" y="63"/>
                    <a:pt x="1696" y="47"/>
                  </a:cubicBezTo>
                  <a:cubicBezTo>
                    <a:pt x="1701" y="32"/>
                    <a:pt x="1705" y="17"/>
                    <a:pt x="1709" y="1"/>
                  </a:cubicBezTo>
                  <a:cubicBezTo>
                    <a:pt x="1710" y="1"/>
                    <a:pt x="1711" y="0"/>
                    <a:pt x="1712" y="0"/>
                  </a:cubicBezTo>
                  <a:cubicBezTo>
                    <a:pt x="1687" y="0"/>
                    <a:pt x="1687" y="0"/>
                    <a:pt x="1687" y="0"/>
                  </a:cubicBezTo>
                  <a:cubicBezTo>
                    <a:pt x="1667" y="10"/>
                    <a:pt x="1649" y="21"/>
                    <a:pt x="1631" y="32"/>
                  </a:cubicBezTo>
                  <a:cubicBezTo>
                    <a:pt x="1634" y="23"/>
                    <a:pt x="1636" y="14"/>
                    <a:pt x="1639" y="5"/>
                  </a:cubicBezTo>
                  <a:cubicBezTo>
                    <a:pt x="1639" y="3"/>
                    <a:pt x="1640" y="1"/>
                    <a:pt x="1640" y="0"/>
                  </a:cubicBezTo>
                  <a:cubicBezTo>
                    <a:pt x="1628" y="0"/>
                    <a:pt x="1628" y="0"/>
                    <a:pt x="1628" y="0"/>
                  </a:cubicBezTo>
                  <a:cubicBezTo>
                    <a:pt x="1628" y="0"/>
                    <a:pt x="1628" y="1"/>
                    <a:pt x="1628" y="2"/>
                  </a:cubicBezTo>
                  <a:cubicBezTo>
                    <a:pt x="1624" y="15"/>
                    <a:pt x="1621" y="28"/>
                    <a:pt x="1617" y="42"/>
                  </a:cubicBezTo>
                  <a:cubicBezTo>
                    <a:pt x="1592" y="59"/>
                    <a:pt x="1569" y="76"/>
                    <a:pt x="1549" y="92"/>
                  </a:cubicBezTo>
                  <a:cubicBezTo>
                    <a:pt x="1556" y="62"/>
                    <a:pt x="1563" y="31"/>
                    <a:pt x="1571" y="0"/>
                  </a:cubicBezTo>
                  <a:cubicBezTo>
                    <a:pt x="1540" y="0"/>
                    <a:pt x="1540" y="0"/>
                    <a:pt x="1540" y="0"/>
                  </a:cubicBezTo>
                  <a:cubicBezTo>
                    <a:pt x="1538" y="2"/>
                    <a:pt x="1535" y="4"/>
                    <a:pt x="1533" y="6"/>
                  </a:cubicBezTo>
                  <a:cubicBezTo>
                    <a:pt x="1533" y="4"/>
                    <a:pt x="1534" y="2"/>
                    <a:pt x="1534" y="0"/>
                  </a:cubicBezTo>
                  <a:cubicBezTo>
                    <a:pt x="1523" y="0"/>
                    <a:pt x="1523" y="0"/>
                    <a:pt x="1523" y="0"/>
                  </a:cubicBezTo>
                  <a:cubicBezTo>
                    <a:pt x="1521" y="6"/>
                    <a:pt x="1520" y="11"/>
                    <a:pt x="1519" y="17"/>
                  </a:cubicBezTo>
                  <a:cubicBezTo>
                    <a:pt x="1509" y="25"/>
                    <a:pt x="1502" y="31"/>
                    <a:pt x="1496" y="37"/>
                  </a:cubicBezTo>
                  <a:cubicBezTo>
                    <a:pt x="1498" y="25"/>
                    <a:pt x="1501" y="12"/>
                    <a:pt x="1503" y="0"/>
                  </a:cubicBezTo>
                  <a:cubicBezTo>
                    <a:pt x="1490" y="0"/>
                    <a:pt x="1490" y="0"/>
                    <a:pt x="1490" y="0"/>
                  </a:cubicBezTo>
                  <a:cubicBezTo>
                    <a:pt x="1475" y="63"/>
                    <a:pt x="1463" y="125"/>
                    <a:pt x="1452" y="186"/>
                  </a:cubicBezTo>
                  <a:cubicBezTo>
                    <a:pt x="1440" y="239"/>
                    <a:pt x="1427" y="299"/>
                    <a:pt x="1417" y="363"/>
                  </a:cubicBezTo>
                  <a:cubicBezTo>
                    <a:pt x="1416" y="362"/>
                    <a:pt x="1416" y="362"/>
                    <a:pt x="1416" y="362"/>
                  </a:cubicBezTo>
                  <a:cubicBezTo>
                    <a:pt x="1410" y="363"/>
                    <a:pt x="1403" y="365"/>
                    <a:pt x="1395" y="366"/>
                  </a:cubicBezTo>
                  <a:cubicBezTo>
                    <a:pt x="1395" y="378"/>
                    <a:pt x="1395" y="378"/>
                    <a:pt x="1395" y="378"/>
                  </a:cubicBezTo>
                  <a:cubicBezTo>
                    <a:pt x="1402" y="377"/>
                    <a:pt x="1409" y="376"/>
                    <a:pt x="1415" y="374"/>
                  </a:cubicBezTo>
                  <a:cubicBezTo>
                    <a:pt x="1414" y="379"/>
                    <a:pt x="1413" y="383"/>
                    <a:pt x="1413" y="388"/>
                  </a:cubicBezTo>
                  <a:cubicBezTo>
                    <a:pt x="1408" y="390"/>
                    <a:pt x="1402" y="391"/>
                    <a:pt x="1395" y="393"/>
                  </a:cubicBezTo>
                  <a:cubicBezTo>
                    <a:pt x="1395" y="414"/>
                    <a:pt x="1395" y="414"/>
                    <a:pt x="1395" y="414"/>
                  </a:cubicBezTo>
                  <a:cubicBezTo>
                    <a:pt x="1400" y="414"/>
                    <a:pt x="1404" y="414"/>
                    <a:pt x="1409" y="414"/>
                  </a:cubicBezTo>
                  <a:cubicBezTo>
                    <a:pt x="1408" y="417"/>
                    <a:pt x="1408" y="420"/>
                    <a:pt x="1407" y="423"/>
                  </a:cubicBezTo>
                  <a:cubicBezTo>
                    <a:pt x="1403" y="423"/>
                    <a:pt x="1399" y="422"/>
                    <a:pt x="1395" y="422"/>
                  </a:cubicBezTo>
                  <a:cubicBezTo>
                    <a:pt x="1395" y="434"/>
                    <a:pt x="1395" y="434"/>
                    <a:pt x="1395" y="434"/>
                  </a:cubicBezTo>
                  <a:cubicBezTo>
                    <a:pt x="1399" y="434"/>
                    <a:pt x="1402" y="435"/>
                    <a:pt x="1406" y="435"/>
                  </a:cubicBezTo>
                  <a:cubicBezTo>
                    <a:pt x="1405" y="440"/>
                    <a:pt x="1404" y="446"/>
                    <a:pt x="1404" y="451"/>
                  </a:cubicBezTo>
                  <a:cubicBezTo>
                    <a:pt x="1401" y="451"/>
                    <a:pt x="1398" y="451"/>
                    <a:pt x="1395" y="451"/>
                  </a:cubicBezTo>
                  <a:cubicBezTo>
                    <a:pt x="1395" y="463"/>
                    <a:pt x="1395" y="463"/>
                    <a:pt x="1395" y="463"/>
                  </a:cubicBezTo>
                  <a:cubicBezTo>
                    <a:pt x="1398" y="463"/>
                    <a:pt x="1400" y="463"/>
                    <a:pt x="1403" y="463"/>
                  </a:cubicBezTo>
                  <a:cubicBezTo>
                    <a:pt x="1401" y="474"/>
                    <a:pt x="1400" y="485"/>
                    <a:pt x="1399" y="496"/>
                  </a:cubicBezTo>
                  <a:cubicBezTo>
                    <a:pt x="1410" y="496"/>
                    <a:pt x="1410" y="496"/>
                    <a:pt x="1410" y="496"/>
                  </a:cubicBezTo>
                  <a:cubicBezTo>
                    <a:pt x="1411" y="490"/>
                    <a:pt x="1412" y="484"/>
                    <a:pt x="1412" y="478"/>
                  </a:cubicBezTo>
                  <a:cubicBezTo>
                    <a:pt x="1414" y="476"/>
                    <a:pt x="1416" y="473"/>
                    <a:pt x="1420" y="468"/>
                  </a:cubicBezTo>
                  <a:cubicBezTo>
                    <a:pt x="1419" y="477"/>
                    <a:pt x="1419" y="486"/>
                    <a:pt x="1419" y="496"/>
                  </a:cubicBezTo>
                  <a:cubicBezTo>
                    <a:pt x="1430" y="496"/>
                    <a:pt x="1430" y="496"/>
                    <a:pt x="1430" y="496"/>
                  </a:cubicBezTo>
                  <a:cubicBezTo>
                    <a:pt x="1430" y="481"/>
                    <a:pt x="1431" y="466"/>
                    <a:pt x="1432" y="451"/>
                  </a:cubicBezTo>
                  <a:cubicBezTo>
                    <a:pt x="1436" y="445"/>
                    <a:pt x="1441" y="438"/>
                    <a:pt x="1447" y="430"/>
                  </a:cubicBezTo>
                  <a:cubicBezTo>
                    <a:pt x="1445" y="447"/>
                    <a:pt x="1444" y="463"/>
                    <a:pt x="1442" y="480"/>
                  </a:cubicBezTo>
                  <a:cubicBezTo>
                    <a:pt x="1438" y="485"/>
                    <a:pt x="1434" y="491"/>
                    <a:pt x="1431" y="496"/>
                  </a:cubicBezTo>
                  <a:cubicBezTo>
                    <a:pt x="1452" y="496"/>
                    <a:pt x="1452" y="496"/>
                    <a:pt x="1452" y="496"/>
                  </a:cubicBezTo>
                  <a:cubicBezTo>
                    <a:pt x="1453" y="492"/>
                    <a:pt x="1453" y="488"/>
                    <a:pt x="1453" y="484"/>
                  </a:cubicBezTo>
                  <a:cubicBezTo>
                    <a:pt x="1463" y="472"/>
                    <a:pt x="1474" y="458"/>
                    <a:pt x="1487" y="443"/>
                  </a:cubicBezTo>
                  <a:cubicBezTo>
                    <a:pt x="1485" y="462"/>
                    <a:pt x="1484" y="479"/>
                    <a:pt x="1484" y="496"/>
                  </a:cubicBezTo>
                  <a:cubicBezTo>
                    <a:pt x="1495" y="496"/>
                    <a:pt x="1495" y="496"/>
                    <a:pt x="1495" y="496"/>
                  </a:cubicBezTo>
                  <a:cubicBezTo>
                    <a:pt x="1496" y="475"/>
                    <a:pt x="1497" y="453"/>
                    <a:pt x="1499" y="430"/>
                  </a:cubicBezTo>
                  <a:cubicBezTo>
                    <a:pt x="1516" y="411"/>
                    <a:pt x="1535" y="392"/>
                    <a:pt x="1557" y="373"/>
                  </a:cubicBezTo>
                  <a:cubicBezTo>
                    <a:pt x="1555" y="401"/>
                    <a:pt x="1553" y="427"/>
                    <a:pt x="1551" y="452"/>
                  </a:cubicBezTo>
                  <a:cubicBezTo>
                    <a:pt x="1535" y="466"/>
                    <a:pt x="1520" y="481"/>
                    <a:pt x="1507" y="496"/>
                  </a:cubicBezTo>
                  <a:cubicBezTo>
                    <a:pt x="1522" y="496"/>
                    <a:pt x="1522" y="496"/>
                    <a:pt x="1522" y="496"/>
                  </a:cubicBezTo>
                  <a:cubicBezTo>
                    <a:pt x="1531" y="487"/>
                    <a:pt x="1540" y="478"/>
                    <a:pt x="1550" y="469"/>
                  </a:cubicBezTo>
                  <a:cubicBezTo>
                    <a:pt x="1549" y="478"/>
                    <a:pt x="1549" y="487"/>
                    <a:pt x="1548" y="496"/>
                  </a:cubicBezTo>
                  <a:cubicBezTo>
                    <a:pt x="1559" y="496"/>
                    <a:pt x="1559" y="496"/>
                    <a:pt x="1559" y="496"/>
                  </a:cubicBezTo>
                  <a:cubicBezTo>
                    <a:pt x="1560" y="483"/>
                    <a:pt x="1561" y="471"/>
                    <a:pt x="1562" y="458"/>
                  </a:cubicBezTo>
                  <a:cubicBezTo>
                    <a:pt x="1579" y="442"/>
                    <a:pt x="1599" y="427"/>
                    <a:pt x="1620" y="413"/>
                  </a:cubicBezTo>
                  <a:cubicBezTo>
                    <a:pt x="1619" y="425"/>
                    <a:pt x="1618" y="438"/>
                    <a:pt x="1617" y="450"/>
                  </a:cubicBezTo>
                  <a:cubicBezTo>
                    <a:pt x="1616" y="463"/>
                    <a:pt x="1615" y="477"/>
                    <a:pt x="1614" y="490"/>
                  </a:cubicBezTo>
                  <a:cubicBezTo>
                    <a:pt x="1611" y="492"/>
                    <a:pt x="1608" y="494"/>
                    <a:pt x="1606" y="496"/>
                  </a:cubicBezTo>
                  <a:cubicBezTo>
                    <a:pt x="1627" y="496"/>
                    <a:pt x="1627" y="496"/>
                    <a:pt x="1627" y="496"/>
                  </a:cubicBezTo>
                  <a:cubicBezTo>
                    <a:pt x="1643" y="485"/>
                    <a:pt x="1661" y="474"/>
                    <a:pt x="1681" y="465"/>
                  </a:cubicBezTo>
                  <a:cubicBezTo>
                    <a:pt x="1680" y="475"/>
                    <a:pt x="1679" y="486"/>
                    <a:pt x="1678" y="496"/>
                  </a:cubicBezTo>
                  <a:cubicBezTo>
                    <a:pt x="1690" y="496"/>
                    <a:pt x="1690" y="496"/>
                    <a:pt x="1690" y="496"/>
                  </a:cubicBezTo>
                  <a:cubicBezTo>
                    <a:pt x="1691" y="484"/>
                    <a:pt x="1692" y="472"/>
                    <a:pt x="1693" y="459"/>
                  </a:cubicBezTo>
                  <a:cubicBezTo>
                    <a:pt x="1707" y="453"/>
                    <a:pt x="1722" y="447"/>
                    <a:pt x="1737" y="441"/>
                  </a:cubicBezTo>
                  <a:cubicBezTo>
                    <a:pt x="1741" y="440"/>
                    <a:pt x="1745" y="438"/>
                    <a:pt x="1749" y="437"/>
                  </a:cubicBezTo>
                  <a:cubicBezTo>
                    <a:pt x="1747" y="457"/>
                    <a:pt x="1745" y="477"/>
                    <a:pt x="1743" y="496"/>
                  </a:cubicBezTo>
                  <a:cubicBezTo>
                    <a:pt x="1754" y="496"/>
                    <a:pt x="1754" y="496"/>
                    <a:pt x="1754" y="496"/>
                  </a:cubicBezTo>
                  <a:cubicBezTo>
                    <a:pt x="1757" y="475"/>
                    <a:pt x="1758" y="455"/>
                    <a:pt x="1760" y="433"/>
                  </a:cubicBezTo>
                  <a:cubicBezTo>
                    <a:pt x="1779" y="427"/>
                    <a:pt x="1798" y="422"/>
                    <a:pt x="1816" y="418"/>
                  </a:cubicBezTo>
                  <a:cubicBezTo>
                    <a:pt x="1814" y="445"/>
                    <a:pt x="1811" y="471"/>
                    <a:pt x="1808" y="496"/>
                  </a:cubicBezTo>
                  <a:cubicBezTo>
                    <a:pt x="1819" y="496"/>
                    <a:pt x="1819" y="496"/>
                    <a:pt x="1819" y="496"/>
                  </a:cubicBezTo>
                  <a:cubicBezTo>
                    <a:pt x="1822" y="470"/>
                    <a:pt x="1825" y="444"/>
                    <a:pt x="1827" y="416"/>
                  </a:cubicBezTo>
                  <a:cubicBezTo>
                    <a:pt x="1846" y="413"/>
                    <a:pt x="1864" y="410"/>
                    <a:pt x="1882" y="409"/>
                  </a:cubicBezTo>
                  <a:cubicBezTo>
                    <a:pt x="1880" y="436"/>
                    <a:pt x="1877" y="462"/>
                    <a:pt x="1874" y="489"/>
                  </a:cubicBezTo>
                  <a:cubicBezTo>
                    <a:pt x="1858" y="490"/>
                    <a:pt x="1841" y="492"/>
                    <a:pt x="1824" y="496"/>
                  </a:cubicBezTo>
                  <a:cubicBezTo>
                    <a:pt x="2014" y="496"/>
                    <a:pt x="2014" y="496"/>
                    <a:pt x="2014" y="496"/>
                  </a:cubicBezTo>
                  <a:cubicBezTo>
                    <a:pt x="2018" y="471"/>
                    <a:pt x="2021" y="447"/>
                    <a:pt x="2023" y="422"/>
                  </a:cubicBezTo>
                  <a:cubicBezTo>
                    <a:pt x="2042" y="427"/>
                    <a:pt x="2059" y="434"/>
                    <a:pt x="2075" y="441"/>
                  </a:cubicBezTo>
                  <a:cubicBezTo>
                    <a:pt x="2074" y="459"/>
                    <a:pt x="2071" y="478"/>
                    <a:pt x="2068" y="496"/>
                  </a:cubicBezTo>
                  <a:cubicBezTo>
                    <a:pt x="2079" y="496"/>
                    <a:pt x="2079" y="496"/>
                    <a:pt x="2079" y="496"/>
                  </a:cubicBezTo>
                  <a:cubicBezTo>
                    <a:pt x="2082" y="479"/>
                    <a:pt x="2084" y="462"/>
                    <a:pt x="2086" y="446"/>
                  </a:cubicBezTo>
                  <a:cubicBezTo>
                    <a:pt x="2088" y="446"/>
                    <a:pt x="2090" y="447"/>
                    <a:pt x="2092" y="448"/>
                  </a:cubicBezTo>
                  <a:cubicBezTo>
                    <a:pt x="2092" y="435"/>
                    <a:pt x="2092" y="435"/>
                    <a:pt x="2092" y="435"/>
                  </a:cubicBezTo>
                  <a:cubicBezTo>
                    <a:pt x="2090" y="435"/>
                    <a:pt x="2089" y="434"/>
                    <a:pt x="2087" y="433"/>
                  </a:cubicBezTo>
                  <a:cubicBezTo>
                    <a:pt x="2089" y="413"/>
                    <a:pt x="2090" y="392"/>
                    <a:pt x="2090" y="372"/>
                  </a:cubicBezTo>
                  <a:cubicBezTo>
                    <a:pt x="2090" y="364"/>
                    <a:pt x="2090" y="357"/>
                    <a:pt x="2090" y="350"/>
                  </a:cubicBezTo>
                  <a:cubicBezTo>
                    <a:pt x="2091" y="350"/>
                    <a:pt x="2091" y="351"/>
                    <a:pt x="2092" y="351"/>
                  </a:cubicBezTo>
                  <a:cubicBezTo>
                    <a:pt x="2092" y="338"/>
                    <a:pt x="2092" y="338"/>
                    <a:pt x="2092" y="338"/>
                  </a:cubicBezTo>
                  <a:cubicBezTo>
                    <a:pt x="2091" y="338"/>
                    <a:pt x="2091" y="338"/>
                    <a:pt x="2091" y="338"/>
                  </a:cubicBezTo>
                  <a:cubicBezTo>
                    <a:pt x="2091" y="332"/>
                    <a:pt x="2091" y="327"/>
                    <a:pt x="2092" y="322"/>
                  </a:cubicBezTo>
                  <a:cubicBezTo>
                    <a:pt x="2092" y="229"/>
                    <a:pt x="2092" y="229"/>
                    <a:pt x="2092" y="229"/>
                  </a:cubicBezTo>
                  <a:cubicBezTo>
                    <a:pt x="2091" y="233"/>
                    <a:pt x="2090" y="236"/>
                    <a:pt x="2090" y="239"/>
                  </a:cubicBezTo>
                  <a:cubicBezTo>
                    <a:pt x="2075" y="233"/>
                    <a:pt x="2059" y="227"/>
                    <a:pt x="2041" y="222"/>
                  </a:cubicBezTo>
                  <a:cubicBezTo>
                    <a:pt x="2047" y="194"/>
                    <a:pt x="2054" y="170"/>
                    <a:pt x="2062" y="149"/>
                  </a:cubicBezTo>
                  <a:cubicBezTo>
                    <a:pt x="2073" y="153"/>
                    <a:pt x="2082" y="157"/>
                    <a:pt x="2092" y="161"/>
                  </a:cubicBezTo>
                  <a:cubicBezTo>
                    <a:pt x="2092" y="148"/>
                    <a:pt x="2092" y="148"/>
                    <a:pt x="2092" y="148"/>
                  </a:cubicBezTo>
                  <a:cubicBezTo>
                    <a:pt x="2084" y="145"/>
                    <a:pt x="2075" y="141"/>
                    <a:pt x="2066" y="138"/>
                  </a:cubicBezTo>
                  <a:cubicBezTo>
                    <a:pt x="2075" y="117"/>
                    <a:pt x="2083" y="99"/>
                    <a:pt x="2092" y="82"/>
                  </a:cubicBezTo>
                  <a:cubicBezTo>
                    <a:pt x="2092" y="55"/>
                    <a:pt x="2092" y="55"/>
                    <a:pt x="2092" y="55"/>
                  </a:cubicBezTo>
                  <a:cubicBezTo>
                    <a:pt x="2076" y="49"/>
                    <a:pt x="2060" y="43"/>
                    <a:pt x="2043" y="38"/>
                  </a:cubicBezTo>
                  <a:cubicBezTo>
                    <a:pt x="2048" y="25"/>
                    <a:pt x="2053" y="13"/>
                    <a:pt x="20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686"/>
            <p:cNvSpPr>
              <a:spLocks noEditPoints="1"/>
            </p:cNvSpPr>
            <p:nvPr/>
          </p:nvSpPr>
          <p:spPr bwMode="auto">
            <a:xfrm>
              <a:off x="1822" y="2396"/>
              <a:ext cx="1121" cy="587"/>
            </a:xfrm>
            <a:custGeom>
              <a:avLst/>
              <a:gdLst>
                <a:gd name="T0" fmla="*/ 471 w 1818"/>
                <a:gd name="T1" fmla="*/ 792 h 953"/>
                <a:gd name="T2" fmla="*/ 467 w 1818"/>
                <a:gd name="T3" fmla="*/ 781 h 953"/>
                <a:gd name="T4" fmla="*/ 653 w 1818"/>
                <a:gd name="T5" fmla="*/ 756 h 953"/>
                <a:gd name="T6" fmla="*/ 621 w 1818"/>
                <a:gd name="T7" fmla="*/ 730 h 953"/>
                <a:gd name="T8" fmla="*/ 564 w 1818"/>
                <a:gd name="T9" fmla="*/ 664 h 953"/>
                <a:gd name="T10" fmla="*/ 852 w 1818"/>
                <a:gd name="T11" fmla="*/ 682 h 953"/>
                <a:gd name="T12" fmla="*/ 589 w 1818"/>
                <a:gd name="T13" fmla="*/ 674 h 953"/>
                <a:gd name="T14" fmla="*/ 760 w 1818"/>
                <a:gd name="T15" fmla="*/ 642 h 953"/>
                <a:gd name="T16" fmla="*/ 864 w 1818"/>
                <a:gd name="T17" fmla="*/ 629 h 953"/>
                <a:gd name="T18" fmla="*/ 860 w 1818"/>
                <a:gd name="T19" fmla="*/ 579 h 953"/>
                <a:gd name="T20" fmla="*/ 974 w 1818"/>
                <a:gd name="T21" fmla="*/ 556 h 953"/>
                <a:gd name="T22" fmla="*/ 901 w 1818"/>
                <a:gd name="T23" fmla="*/ 572 h 953"/>
                <a:gd name="T24" fmla="*/ 619 w 1818"/>
                <a:gd name="T25" fmla="*/ 517 h 953"/>
                <a:gd name="T26" fmla="*/ 1042 w 1818"/>
                <a:gd name="T27" fmla="*/ 520 h 953"/>
                <a:gd name="T28" fmla="*/ 837 w 1818"/>
                <a:gd name="T29" fmla="*/ 497 h 953"/>
                <a:gd name="T30" fmla="*/ 631 w 1818"/>
                <a:gd name="T31" fmla="*/ 568 h 953"/>
                <a:gd name="T32" fmla="*/ 433 w 1818"/>
                <a:gd name="T33" fmla="*/ 611 h 953"/>
                <a:gd name="T34" fmla="*/ 449 w 1818"/>
                <a:gd name="T35" fmla="*/ 766 h 953"/>
                <a:gd name="T36" fmla="*/ 521 w 1818"/>
                <a:gd name="T37" fmla="*/ 864 h 953"/>
                <a:gd name="T38" fmla="*/ 1106 w 1818"/>
                <a:gd name="T39" fmla="*/ 507 h 953"/>
                <a:gd name="T40" fmla="*/ 1121 w 1818"/>
                <a:gd name="T41" fmla="*/ 328 h 953"/>
                <a:gd name="T42" fmla="*/ 148 w 1818"/>
                <a:gd name="T43" fmla="*/ 486 h 953"/>
                <a:gd name="T44" fmla="*/ 204 w 1818"/>
                <a:gd name="T45" fmla="*/ 383 h 953"/>
                <a:gd name="T46" fmla="*/ 303 w 1818"/>
                <a:gd name="T47" fmla="*/ 346 h 953"/>
                <a:gd name="T48" fmla="*/ 322 w 1818"/>
                <a:gd name="T49" fmla="*/ 312 h 953"/>
                <a:gd name="T50" fmla="*/ 26 w 1818"/>
                <a:gd name="T51" fmla="*/ 495 h 953"/>
                <a:gd name="T52" fmla="*/ 417 w 1818"/>
                <a:gd name="T53" fmla="*/ 327 h 953"/>
                <a:gd name="T54" fmla="*/ 1455 w 1818"/>
                <a:gd name="T55" fmla="*/ 476 h 953"/>
                <a:gd name="T56" fmla="*/ 1320 w 1818"/>
                <a:gd name="T57" fmla="*/ 486 h 953"/>
                <a:gd name="T58" fmla="*/ 1161 w 1818"/>
                <a:gd name="T59" fmla="*/ 450 h 953"/>
                <a:gd name="T60" fmla="*/ 1276 w 1818"/>
                <a:gd name="T61" fmla="*/ 419 h 953"/>
                <a:gd name="T62" fmla="*/ 1518 w 1818"/>
                <a:gd name="T63" fmla="*/ 409 h 953"/>
                <a:gd name="T64" fmla="*/ 1184 w 1818"/>
                <a:gd name="T65" fmla="*/ 399 h 953"/>
                <a:gd name="T66" fmla="*/ 1303 w 1818"/>
                <a:gd name="T67" fmla="*/ 424 h 953"/>
                <a:gd name="T68" fmla="*/ 1270 w 1818"/>
                <a:gd name="T69" fmla="*/ 474 h 953"/>
                <a:gd name="T70" fmla="*/ 1667 w 1818"/>
                <a:gd name="T71" fmla="*/ 439 h 953"/>
                <a:gd name="T72" fmla="*/ 1458 w 1818"/>
                <a:gd name="T73" fmla="*/ 349 h 953"/>
                <a:gd name="T74" fmla="*/ 1186 w 1818"/>
                <a:gd name="T75" fmla="*/ 372 h 953"/>
                <a:gd name="T76" fmla="*/ 1264 w 1818"/>
                <a:gd name="T77" fmla="*/ 399 h 953"/>
                <a:gd name="T78" fmla="*/ 1799 w 1818"/>
                <a:gd name="T79" fmla="*/ 283 h 953"/>
                <a:gd name="T80" fmla="*/ 1194 w 1818"/>
                <a:gd name="T81" fmla="*/ 335 h 953"/>
                <a:gd name="T82" fmla="*/ 1211 w 1818"/>
                <a:gd name="T83" fmla="*/ 286 h 953"/>
                <a:gd name="T84" fmla="*/ 1627 w 1818"/>
                <a:gd name="T85" fmla="*/ 300 h 953"/>
                <a:gd name="T86" fmla="*/ 1404 w 1818"/>
                <a:gd name="T87" fmla="*/ 276 h 953"/>
                <a:gd name="T88" fmla="*/ 1177 w 1818"/>
                <a:gd name="T89" fmla="*/ 210 h 953"/>
                <a:gd name="T90" fmla="*/ 1677 w 1818"/>
                <a:gd name="T91" fmla="*/ 222 h 953"/>
                <a:gd name="T92" fmla="*/ 1667 w 1818"/>
                <a:gd name="T93" fmla="*/ 218 h 953"/>
                <a:gd name="T94" fmla="*/ 1331 w 1818"/>
                <a:gd name="T95" fmla="*/ 142 h 953"/>
                <a:gd name="T96" fmla="*/ 1346 w 1818"/>
                <a:gd name="T97" fmla="*/ 228 h 953"/>
                <a:gd name="T98" fmla="*/ 1147 w 1818"/>
                <a:gd name="T99" fmla="*/ 121 h 953"/>
                <a:gd name="T100" fmla="*/ 1736 w 1818"/>
                <a:gd name="T101" fmla="*/ 27 h 953"/>
                <a:gd name="T102" fmla="*/ 1528 w 1818"/>
                <a:gd name="T103" fmla="*/ 119 h 953"/>
                <a:gd name="T104" fmla="*/ 1805 w 1818"/>
                <a:gd name="T105" fmla="*/ 0 h 953"/>
                <a:gd name="T106" fmla="*/ 1400 w 1818"/>
                <a:gd name="T107" fmla="*/ 48 h 953"/>
                <a:gd name="T108" fmla="*/ 1178 w 1818"/>
                <a:gd name="T109" fmla="*/ 0 h 953"/>
                <a:gd name="T110" fmla="*/ 1121 w 1818"/>
                <a:gd name="T111" fmla="*/ 146 h 953"/>
                <a:gd name="T112" fmla="*/ 1143 w 1818"/>
                <a:gd name="T113" fmla="*/ 290 h 953"/>
                <a:gd name="T114" fmla="*/ 1144 w 1818"/>
                <a:gd name="T115" fmla="*/ 497 h 953"/>
                <a:gd name="T116" fmla="*/ 1457 w 1818"/>
                <a:gd name="T117" fmla="*/ 497 h 953"/>
                <a:gd name="T118" fmla="*/ 1615 w 1818"/>
                <a:gd name="T119" fmla="*/ 497 h 953"/>
                <a:gd name="T120" fmla="*/ 1759 w 1818"/>
                <a:gd name="T121" fmla="*/ 401 h 953"/>
                <a:gd name="T122" fmla="*/ 1802 w 1818"/>
                <a:gd name="T123" fmla="*/ 2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8" h="953">
                  <a:moveTo>
                    <a:pt x="511" y="858"/>
                  </a:moveTo>
                  <a:cubicBezTo>
                    <a:pt x="501" y="847"/>
                    <a:pt x="492" y="834"/>
                    <a:pt x="485" y="821"/>
                  </a:cubicBezTo>
                  <a:cubicBezTo>
                    <a:pt x="506" y="805"/>
                    <a:pt x="527" y="793"/>
                    <a:pt x="548" y="784"/>
                  </a:cubicBezTo>
                  <a:cubicBezTo>
                    <a:pt x="553" y="792"/>
                    <a:pt x="559" y="800"/>
                    <a:pt x="566" y="808"/>
                  </a:cubicBezTo>
                  <a:cubicBezTo>
                    <a:pt x="551" y="818"/>
                    <a:pt x="534" y="835"/>
                    <a:pt x="514" y="855"/>
                  </a:cubicBezTo>
                  <a:cubicBezTo>
                    <a:pt x="513" y="856"/>
                    <a:pt x="512" y="857"/>
                    <a:pt x="511" y="858"/>
                  </a:cubicBezTo>
                  <a:moveTo>
                    <a:pt x="630" y="771"/>
                  </a:moveTo>
                  <a:cubicBezTo>
                    <a:pt x="637" y="771"/>
                    <a:pt x="644" y="770"/>
                    <a:pt x="651" y="769"/>
                  </a:cubicBezTo>
                  <a:cubicBezTo>
                    <a:pt x="665" y="776"/>
                    <a:pt x="680" y="782"/>
                    <a:pt x="698" y="784"/>
                  </a:cubicBezTo>
                  <a:cubicBezTo>
                    <a:pt x="679" y="790"/>
                    <a:pt x="663" y="792"/>
                    <a:pt x="649" y="792"/>
                  </a:cubicBezTo>
                  <a:cubicBezTo>
                    <a:pt x="645" y="792"/>
                    <a:pt x="641" y="791"/>
                    <a:pt x="637" y="791"/>
                  </a:cubicBezTo>
                  <a:cubicBezTo>
                    <a:pt x="634" y="791"/>
                    <a:pt x="630" y="791"/>
                    <a:pt x="626" y="791"/>
                  </a:cubicBezTo>
                  <a:cubicBezTo>
                    <a:pt x="611" y="791"/>
                    <a:pt x="595" y="793"/>
                    <a:pt x="576" y="802"/>
                  </a:cubicBezTo>
                  <a:cubicBezTo>
                    <a:pt x="570" y="795"/>
                    <a:pt x="564" y="787"/>
                    <a:pt x="559" y="779"/>
                  </a:cubicBezTo>
                  <a:cubicBezTo>
                    <a:pt x="575" y="773"/>
                    <a:pt x="592" y="770"/>
                    <a:pt x="610" y="770"/>
                  </a:cubicBezTo>
                  <a:cubicBezTo>
                    <a:pt x="614" y="770"/>
                    <a:pt x="619" y="770"/>
                    <a:pt x="623" y="771"/>
                  </a:cubicBezTo>
                  <a:cubicBezTo>
                    <a:pt x="626" y="771"/>
                    <a:pt x="628" y="771"/>
                    <a:pt x="630" y="771"/>
                  </a:cubicBezTo>
                  <a:moveTo>
                    <a:pt x="479" y="810"/>
                  </a:moveTo>
                  <a:cubicBezTo>
                    <a:pt x="476" y="805"/>
                    <a:pt x="473" y="798"/>
                    <a:pt x="471" y="792"/>
                  </a:cubicBezTo>
                  <a:cubicBezTo>
                    <a:pt x="493" y="780"/>
                    <a:pt x="515" y="768"/>
                    <a:pt x="536" y="760"/>
                  </a:cubicBezTo>
                  <a:cubicBezTo>
                    <a:pt x="538" y="764"/>
                    <a:pt x="540" y="769"/>
                    <a:pt x="542" y="773"/>
                  </a:cubicBezTo>
                  <a:cubicBezTo>
                    <a:pt x="521" y="782"/>
                    <a:pt x="500" y="795"/>
                    <a:pt x="479" y="810"/>
                  </a:cubicBezTo>
                  <a:moveTo>
                    <a:pt x="553" y="769"/>
                  </a:moveTo>
                  <a:cubicBezTo>
                    <a:pt x="550" y="765"/>
                    <a:pt x="548" y="760"/>
                    <a:pt x="547" y="756"/>
                  </a:cubicBezTo>
                  <a:cubicBezTo>
                    <a:pt x="564" y="750"/>
                    <a:pt x="581" y="745"/>
                    <a:pt x="599" y="744"/>
                  </a:cubicBezTo>
                  <a:cubicBezTo>
                    <a:pt x="601" y="743"/>
                    <a:pt x="604" y="743"/>
                    <a:pt x="607" y="743"/>
                  </a:cubicBezTo>
                  <a:cubicBezTo>
                    <a:pt x="612" y="743"/>
                    <a:pt x="612" y="743"/>
                    <a:pt x="612" y="743"/>
                  </a:cubicBezTo>
                  <a:cubicBezTo>
                    <a:pt x="613" y="743"/>
                    <a:pt x="615" y="742"/>
                    <a:pt x="617" y="742"/>
                  </a:cubicBezTo>
                  <a:cubicBezTo>
                    <a:pt x="623" y="748"/>
                    <a:pt x="629" y="754"/>
                    <a:pt x="636" y="759"/>
                  </a:cubicBezTo>
                  <a:cubicBezTo>
                    <a:pt x="634" y="759"/>
                    <a:pt x="632" y="759"/>
                    <a:pt x="630" y="759"/>
                  </a:cubicBezTo>
                  <a:cubicBezTo>
                    <a:pt x="628" y="759"/>
                    <a:pt x="626" y="759"/>
                    <a:pt x="624" y="759"/>
                  </a:cubicBezTo>
                  <a:cubicBezTo>
                    <a:pt x="619" y="758"/>
                    <a:pt x="615" y="758"/>
                    <a:pt x="610" y="758"/>
                  </a:cubicBezTo>
                  <a:cubicBezTo>
                    <a:pt x="590" y="758"/>
                    <a:pt x="571" y="762"/>
                    <a:pt x="553" y="769"/>
                  </a:cubicBezTo>
                  <a:moveTo>
                    <a:pt x="467" y="781"/>
                  </a:moveTo>
                  <a:cubicBezTo>
                    <a:pt x="464" y="775"/>
                    <a:pt x="462" y="768"/>
                    <a:pt x="460" y="762"/>
                  </a:cubicBezTo>
                  <a:cubicBezTo>
                    <a:pt x="483" y="752"/>
                    <a:pt x="506" y="742"/>
                    <a:pt x="527" y="735"/>
                  </a:cubicBezTo>
                  <a:cubicBezTo>
                    <a:pt x="528" y="739"/>
                    <a:pt x="530" y="744"/>
                    <a:pt x="531" y="749"/>
                  </a:cubicBezTo>
                  <a:cubicBezTo>
                    <a:pt x="510" y="757"/>
                    <a:pt x="489" y="769"/>
                    <a:pt x="467" y="781"/>
                  </a:cubicBezTo>
                  <a:moveTo>
                    <a:pt x="723" y="774"/>
                  </a:moveTo>
                  <a:cubicBezTo>
                    <a:pt x="703" y="774"/>
                    <a:pt x="685" y="771"/>
                    <a:pt x="669" y="764"/>
                  </a:cubicBezTo>
                  <a:cubicBezTo>
                    <a:pt x="690" y="757"/>
                    <a:pt x="713" y="745"/>
                    <a:pt x="738" y="730"/>
                  </a:cubicBezTo>
                  <a:cubicBezTo>
                    <a:pt x="750" y="735"/>
                    <a:pt x="763" y="739"/>
                    <a:pt x="777" y="741"/>
                  </a:cubicBezTo>
                  <a:cubicBezTo>
                    <a:pt x="756" y="756"/>
                    <a:pt x="739" y="767"/>
                    <a:pt x="723" y="774"/>
                  </a:cubicBezTo>
                  <a:moveTo>
                    <a:pt x="542" y="745"/>
                  </a:moveTo>
                  <a:cubicBezTo>
                    <a:pt x="540" y="740"/>
                    <a:pt x="539" y="736"/>
                    <a:pt x="538" y="731"/>
                  </a:cubicBezTo>
                  <a:cubicBezTo>
                    <a:pt x="555" y="725"/>
                    <a:pt x="571" y="720"/>
                    <a:pt x="587" y="717"/>
                  </a:cubicBezTo>
                  <a:cubicBezTo>
                    <a:pt x="593" y="716"/>
                    <a:pt x="593" y="716"/>
                    <a:pt x="593" y="716"/>
                  </a:cubicBezTo>
                  <a:cubicBezTo>
                    <a:pt x="594" y="716"/>
                    <a:pt x="596" y="716"/>
                    <a:pt x="597" y="715"/>
                  </a:cubicBezTo>
                  <a:cubicBezTo>
                    <a:pt x="600" y="721"/>
                    <a:pt x="604" y="726"/>
                    <a:pt x="608" y="731"/>
                  </a:cubicBezTo>
                  <a:cubicBezTo>
                    <a:pt x="607" y="731"/>
                    <a:pt x="607" y="731"/>
                    <a:pt x="607" y="731"/>
                  </a:cubicBezTo>
                  <a:cubicBezTo>
                    <a:pt x="604" y="731"/>
                    <a:pt x="601" y="731"/>
                    <a:pt x="598" y="732"/>
                  </a:cubicBezTo>
                  <a:cubicBezTo>
                    <a:pt x="579" y="733"/>
                    <a:pt x="561" y="738"/>
                    <a:pt x="542" y="745"/>
                  </a:cubicBezTo>
                  <a:moveTo>
                    <a:pt x="653" y="756"/>
                  </a:moveTo>
                  <a:cubicBezTo>
                    <a:pt x="645" y="752"/>
                    <a:pt x="638" y="746"/>
                    <a:pt x="632" y="740"/>
                  </a:cubicBezTo>
                  <a:cubicBezTo>
                    <a:pt x="654" y="735"/>
                    <a:pt x="679" y="725"/>
                    <a:pt x="705" y="712"/>
                  </a:cubicBezTo>
                  <a:cubicBezTo>
                    <a:pt x="711" y="716"/>
                    <a:pt x="718" y="720"/>
                    <a:pt x="725" y="724"/>
                  </a:cubicBezTo>
                  <a:cubicBezTo>
                    <a:pt x="699" y="740"/>
                    <a:pt x="674" y="751"/>
                    <a:pt x="653" y="756"/>
                  </a:cubicBezTo>
                  <a:moveTo>
                    <a:pt x="457" y="750"/>
                  </a:moveTo>
                  <a:cubicBezTo>
                    <a:pt x="455" y="743"/>
                    <a:pt x="453" y="737"/>
                    <a:pt x="452" y="730"/>
                  </a:cubicBezTo>
                  <a:cubicBezTo>
                    <a:pt x="476" y="723"/>
                    <a:pt x="499" y="716"/>
                    <a:pt x="520" y="709"/>
                  </a:cubicBezTo>
                  <a:cubicBezTo>
                    <a:pt x="521" y="713"/>
                    <a:pt x="522" y="718"/>
                    <a:pt x="524" y="723"/>
                  </a:cubicBezTo>
                  <a:cubicBezTo>
                    <a:pt x="502" y="731"/>
                    <a:pt x="480" y="740"/>
                    <a:pt x="457" y="750"/>
                  </a:cubicBezTo>
                  <a:moveTo>
                    <a:pt x="534" y="720"/>
                  </a:moveTo>
                  <a:cubicBezTo>
                    <a:pt x="533" y="715"/>
                    <a:pt x="532" y="710"/>
                    <a:pt x="531" y="705"/>
                  </a:cubicBezTo>
                  <a:cubicBezTo>
                    <a:pt x="534" y="704"/>
                    <a:pt x="538" y="703"/>
                    <a:pt x="541" y="702"/>
                  </a:cubicBezTo>
                  <a:cubicBezTo>
                    <a:pt x="553" y="698"/>
                    <a:pt x="565" y="694"/>
                    <a:pt x="576" y="691"/>
                  </a:cubicBezTo>
                  <a:cubicBezTo>
                    <a:pt x="580" y="690"/>
                    <a:pt x="580" y="690"/>
                    <a:pt x="580" y="690"/>
                  </a:cubicBezTo>
                  <a:cubicBezTo>
                    <a:pt x="581" y="689"/>
                    <a:pt x="582" y="689"/>
                    <a:pt x="583" y="689"/>
                  </a:cubicBezTo>
                  <a:cubicBezTo>
                    <a:pt x="585" y="694"/>
                    <a:pt x="588" y="699"/>
                    <a:pt x="591" y="704"/>
                  </a:cubicBezTo>
                  <a:cubicBezTo>
                    <a:pt x="585" y="705"/>
                    <a:pt x="585" y="705"/>
                    <a:pt x="585" y="705"/>
                  </a:cubicBezTo>
                  <a:cubicBezTo>
                    <a:pt x="569" y="709"/>
                    <a:pt x="552" y="714"/>
                    <a:pt x="534" y="720"/>
                  </a:cubicBezTo>
                  <a:moveTo>
                    <a:pt x="621" y="730"/>
                  </a:moveTo>
                  <a:cubicBezTo>
                    <a:pt x="617" y="724"/>
                    <a:pt x="613" y="719"/>
                    <a:pt x="609" y="713"/>
                  </a:cubicBezTo>
                  <a:cubicBezTo>
                    <a:pt x="630" y="707"/>
                    <a:pt x="653" y="699"/>
                    <a:pt x="677" y="687"/>
                  </a:cubicBezTo>
                  <a:cubicBezTo>
                    <a:pt x="683" y="693"/>
                    <a:pt x="688" y="698"/>
                    <a:pt x="694" y="704"/>
                  </a:cubicBezTo>
                  <a:cubicBezTo>
                    <a:pt x="668" y="717"/>
                    <a:pt x="643" y="726"/>
                    <a:pt x="621" y="730"/>
                  </a:cubicBezTo>
                  <a:moveTo>
                    <a:pt x="791" y="731"/>
                  </a:moveTo>
                  <a:cubicBezTo>
                    <a:pt x="776" y="729"/>
                    <a:pt x="763" y="726"/>
                    <a:pt x="750" y="722"/>
                  </a:cubicBezTo>
                  <a:cubicBezTo>
                    <a:pt x="769" y="711"/>
                    <a:pt x="788" y="697"/>
                    <a:pt x="807" y="683"/>
                  </a:cubicBezTo>
                  <a:cubicBezTo>
                    <a:pt x="818" y="687"/>
                    <a:pt x="829" y="690"/>
                    <a:pt x="841" y="692"/>
                  </a:cubicBezTo>
                  <a:cubicBezTo>
                    <a:pt x="826" y="703"/>
                    <a:pt x="811" y="714"/>
                    <a:pt x="796" y="726"/>
                  </a:cubicBezTo>
                  <a:cubicBezTo>
                    <a:pt x="794" y="728"/>
                    <a:pt x="793" y="729"/>
                    <a:pt x="791" y="731"/>
                  </a:cubicBezTo>
                  <a:moveTo>
                    <a:pt x="449" y="719"/>
                  </a:moveTo>
                  <a:cubicBezTo>
                    <a:pt x="448" y="712"/>
                    <a:pt x="447" y="706"/>
                    <a:pt x="446" y="699"/>
                  </a:cubicBezTo>
                  <a:cubicBezTo>
                    <a:pt x="471" y="694"/>
                    <a:pt x="495" y="688"/>
                    <a:pt x="516" y="682"/>
                  </a:cubicBezTo>
                  <a:cubicBezTo>
                    <a:pt x="517" y="687"/>
                    <a:pt x="517" y="692"/>
                    <a:pt x="518" y="697"/>
                  </a:cubicBezTo>
                  <a:cubicBezTo>
                    <a:pt x="497" y="704"/>
                    <a:pt x="474" y="711"/>
                    <a:pt x="449" y="719"/>
                  </a:cubicBezTo>
                  <a:moveTo>
                    <a:pt x="737" y="717"/>
                  </a:moveTo>
                  <a:cubicBezTo>
                    <a:pt x="729" y="714"/>
                    <a:pt x="722" y="710"/>
                    <a:pt x="716" y="706"/>
                  </a:cubicBezTo>
                  <a:cubicBezTo>
                    <a:pt x="736" y="695"/>
                    <a:pt x="756" y="682"/>
                    <a:pt x="777" y="669"/>
                  </a:cubicBezTo>
                  <a:cubicBezTo>
                    <a:pt x="783" y="672"/>
                    <a:pt x="788" y="675"/>
                    <a:pt x="795" y="678"/>
                  </a:cubicBezTo>
                  <a:cubicBezTo>
                    <a:pt x="774" y="692"/>
                    <a:pt x="755" y="705"/>
                    <a:pt x="737" y="717"/>
                  </a:cubicBezTo>
                  <a:moveTo>
                    <a:pt x="529" y="693"/>
                  </a:moveTo>
                  <a:cubicBezTo>
                    <a:pt x="528" y="688"/>
                    <a:pt x="528" y="683"/>
                    <a:pt x="527" y="679"/>
                  </a:cubicBezTo>
                  <a:cubicBezTo>
                    <a:pt x="541" y="674"/>
                    <a:pt x="553" y="669"/>
                    <a:pt x="564" y="664"/>
                  </a:cubicBezTo>
                  <a:cubicBezTo>
                    <a:pt x="567" y="663"/>
                    <a:pt x="570" y="662"/>
                    <a:pt x="573" y="660"/>
                  </a:cubicBezTo>
                  <a:cubicBezTo>
                    <a:pt x="574" y="666"/>
                    <a:pt x="576" y="672"/>
                    <a:pt x="578" y="677"/>
                  </a:cubicBezTo>
                  <a:cubicBezTo>
                    <a:pt x="578" y="678"/>
                    <a:pt x="577" y="678"/>
                    <a:pt x="577" y="678"/>
                  </a:cubicBezTo>
                  <a:cubicBezTo>
                    <a:pt x="573" y="679"/>
                    <a:pt x="573" y="679"/>
                    <a:pt x="573" y="679"/>
                  </a:cubicBezTo>
                  <a:cubicBezTo>
                    <a:pt x="562" y="683"/>
                    <a:pt x="550" y="687"/>
                    <a:pt x="538" y="691"/>
                  </a:cubicBezTo>
                  <a:cubicBezTo>
                    <a:pt x="535" y="691"/>
                    <a:pt x="532" y="692"/>
                    <a:pt x="529" y="693"/>
                  </a:cubicBezTo>
                  <a:moveTo>
                    <a:pt x="602" y="702"/>
                  </a:moveTo>
                  <a:cubicBezTo>
                    <a:pt x="601" y="700"/>
                    <a:pt x="600" y="698"/>
                    <a:pt x="598" y="695"/>
                  </a:cubicBezTo>
                  <a:cubicBezTo>
                    <a:pt x="597" y="692"/>
                    <a:pt x="595" y="688"/>
                    <a:pt x="593" y="685"/>
                  </a:cubicBezTo>
                  <a:cubicBezTo>
                    <a:pt x="613" y="678"/>
                    <a:pt x="634" y="669"/>
                    <a:pt x="656" y="658"/>
                  </a:cubicBezTo>
                  <a:cubicBezTo>
                    <a:pt x="660" y="665"/>
                    <a:pt x="665" y="671"/>
                    <a:pt x="670" y="678"/>
                  </a:cubicBezTo>
                  <a:cubicBezTo>
                    <a:pt x="646" y="689"/>
                    <a:pt x="623" y="697"/>
                    <a:pt x="602" y="702"/>
                  </a:cubicBezTo>
                  <a:moveTo>
                    <a:pt x="705" y="698"/>
                  </a:moveTo>
                  <a:cubicBezTo>
                    <a:pt x="699" y="693"/>
                    <a:pt x="693" y="688"/>
                    <a:pt x="688" y="682"/>
                  </a:cubicBezTo>
                  <a:cubicBezTo>
                    <a:pt x="708" y="672"/>
                    <a:pt x="729" y="660"/>
                    <a:pt x="750" y="648"/>
                  </a:cubicBezTo>
                  <a:cubicBezTo>
                    <a:pt x="755" y="653"/>
                    <a:pt x="761" y="657"/>
                    <a:pt x="767" y="662"/>
                  </a:cubicBezTo>
                  <a:cubicBezTo>
                    <a:pt x="745" y="675"/>
                    <a:pt x="725" y="687"/>
                    <a:pt x="705" y="698"/>
                  </a:cubicBezTo>
                  <a:moveTo>
                    <a:pt x="852" y="685"/>
                  </a:moveTo>
                  <a:cubicBezTo>
                    <a:pt x="852" y="682"/>
                    <a:pt x="852" y="682"/>
                    <a:pt x="852" y="682"/>
                  </a:cubicBezTo>
                  <a:cubicBezTo>
                    <a:pt x="840" y="680"/>
                    <a:pt x="829" y="678"/>
                    <a:pt x="819" y="675"/>
                  </a:cubicBezTo>
                  <a:cubicBezTo>
                    <a:pt x="826" y="670"/>
                    <a:pt x="832" y="666"/>
                    <a:pt x="839" y="661"/>
                  </a:cubicBezTo>
                  <a:cubicBezTo>
                    <a:pt x="847" y="655"/>
                    <a:pt x="856" y="649"/>
                    <a:pt x="865" y="642"/>
                  </a:cubicBezTo>
                  <a:cubicBezTo>
                    <a:pt x="875" y="647"/>
                    <a:pt x="885" y="651"/>
                    <a:pt x="897" y="654"/>
                  </a:cubicBezTo>
                  <a:cubicBezTo>
                    <a:pt x="882" y="663"/>
                    <a:pt x="867" y="674"/>
                    <a:pt x="852" y="685"/>
                  </a:cubicBezTo>
                  <a:moveTo>
                    <a:pt x="444" y="687"/>
                  </a:moveTo>
                  <a:cubicBezTo>
                    <a:pt x="441" y="669"/>
                    <a:pt x="440" y="654"/>
                    <a:pt x="440" y="645"/>
                  </a:cubicBezTo>
                  <a:cubicBezTo>
                    <a:pt x="444" y="644"/>
                    <a:pt x="448" y="644"/>
                    <a:pt x="452" y="643"/>
                  </a:cubicBezTo>
                  <a:cubicBezTo>
                    <a:pt x="473" y="640"/>
                    <a:pt x="494" y="636"/>
                    <a:pt x="514" y="631"/>
                  </a:cubicBezTo>
                  <a:cubicBezTo>
                    <a:pt x="514" y="632"/>
                    <a:pt x="514" y="635"/>
                    <a:pt x="514" y="639"/>
                  </a:cubicBezTo>
                  <a:cubicBezTo>
                    <a:pt x="514" y="646"/>
                    <a:pt x="514" y="657"/>
                    <a:pt x="515" y="670"/>
                  </a:cubicBezTo>
                  <a:cubicBezTo>
                    <a:pt x="493" y="676"/>
                    <a:pt x="470" y="682"/>
                    <a:pt x="444" y="687"/>
                  </a:cubicBezTo>
                  <a:moveTo>
                    <a:pt x="806" y="670"/>
                  </a:moveTo>
                  <a:cubicBezTo>
                    <a:pt x="799" y="668"/>
                    <a:pt x="794" y="665"/>
                    <a:pt x="788" y="662"/>
                  </a:cubicBezTo>
                  <a:cubicBezTo>
                    <a:pt x="805" y="651"/>
                    <a:pt x="821" y="639"/>
                    <a:pt x="839" y="628"/>
                  </a:cubicBezTo>
                  <a:cubicBezTo>
                    <a:pt x="843" y="631"/>
                    <a:pt x="848" y="634"/>
                    <a:pt x="853" y="636"/>
                  </a:cubicBezTo>
                  <a:cubicBezTo>
                    <a:pt x="846" y="641"/>
                    <a:pt x="839" y="646"/>
                    <a:pt x="832" y="651"/>
                  </a:cubicBezTo>
                  <a:cubicBezTo>
                    <a:pt x="823" y="658"/>
                    <a:pt x="815" y="664"/>
                    <a:pt x="806" y="670"/>
                  </a:cubicBezTo>
                  <a:moveTo>
                    <a:pt x="589" y="674"/>
                  </a:moveTo>
                  <a:cubicBezTo>
                    <a:pt x="587" y="668"/>
                    <a:pt x="585" y="661"/>
                    <a:pt x="583" y="656"/>
                  </a:cubicBezTo>
                  <a:cubicBezTo>
                    <a:pt x="601" y="647"/>
                    <a:pt x="620" y="637"/>
                    <a:pt x="640" y="627"/>
                  </a:cubicBezTo>
                  <a:cubicBezTo>
                    <a:pt x="643" y="634"/>
                    <a:pt x="646" y="641"/>
                    <a:pt x="650" y="648"/>
                  </a:cubicBezTo>
                  <a:cubicBezTo>
                    <a:pt x="629" y="658"/>
                    <a:pt x="608" y="667"/>
                    <a:pt x="589" y="674"/>
                  </a:cubicBezTo>
                  <a:moveTo>
                    <a:pt x="680" y="673"/>
                  </a:moveTo>
                  <a:cubicBezTo>
                    <a:pt x="674" y="667"/>
                    <a:pt x="670" y="660"/>
                    <a:pt x="666" y="654"/>
                  </a:cubicBezTo>
                  <a:cubicBezTo>
                    <a:pt x="686" y="644"/>
                    <a:pt x="707" y="633"/>
                    <a:pt x="728" y="621"/>
                  </a:cubicBezTo>
                  <a:cubicBezTo>
                    <a:pt x="732" y="627"/>
                    <a:pt x="737" y="633"/>
                    <a:pt x="742" y="639"/>
                  </a:cubicBezTo>
                  <a:cubicBezTo>
                    <a:pt x="721" y="652"/>
                    <a:pt x="700" y="663"/>
                    <a:pt x="680" y="673"/>
                  </a:cubicBezTo>
                  <a:moveTo>
                    <a:pt x="526" y="666"/>
                  </a:moveTo>
                  <a:cubicBezTo>
                    <a:pt x="525" y="654"/>
                    <a:pt x="525" y="644"/>
                    <a:pt x="525" y="637"/>
                  </a:cubicBezTo>
                  <a:cubicBezTo>
                    <a:pt x="525" y="632"/>
                    <a:pt x="525" y="629"/>
                    <a:pt x="525" y="629"/>
                  </a:cubicBezTo>
                  <a:cubicBezTo>
                    <a:pt x="521" y="629"/>
                    <a:pt x="521" y="629"/>
                    <a:pt x="521" y="629"/>
                  </a:cubicBezTo>
                  <a:cubicBezTo>
                    <a:pt x="536" y="625"/>
                    <a:pt x="550" y="621"/>
                    <a:pt x="563" y="616"/>
                  </a:cubicBezTo>
                  <a:cubicBezTo>
                    <a:pt x="564" y="621"/>
                    <a:pt x="566" y="633"/>
                    <a:pt x="569" y="649"/>
                  </a:cubicBezTo>
                  <a:cubicBezTo>
                    <a:pt x="566" y="650"/>
                    <a:pt x="563" y="652"/>
                    <a:pt x="560" y="653"/>
                  </a:cubicBezTo>
                  <a:cubicBezTo>
                    <a:pt x="550" y="658"/>
                    <a:pt x="538" y="662"/>
                    <a:pt x="526" y="666"/>
                  </a:cubicBezTo>
                  <a:moveTo>
                    <a:pt x="777" y="655"/>
                  </a:moveTo>
                  <a:cubicBezTo>
                    <a:pt x="771" y="651"/>
                    <a:pt x="765" y="646"/>
                    <a:pt x="760" y="642"/>
                  </a:cubicBezTo>
                  <a:cubicBezTo>
                    <a:pt x="778" y="631"/>
                    <a:pt x="796" y="620"/>
                    <a:pt x="815" y="608"/>
                  </a:cubicBezTo>
                  <a:cubicBezTo>
                    <a:pt x="819" y="612"/>
                    <a:pt x="824" y="616"/>
                    <a:pt x="829" y="620"/>
                  </a:cubicBezTo>
                  <a:cubicBezTo>
                    <a:pt x="811" y="632"/>
                    <a:pt x="794" y="644"/>
                    <a:pt x="777" y="655"/>
                  </a:cubicBezTo>
                  <a:moveTo>
                    <a:pt x="911" y="645"/>
                  </a:moveTo>
                  <a:cubicBezTo>
                    <a:pt x="898" y="642"/>
                    <a:pt x="887" y="639"/>
                    <a:pt x="876" y="634"/>
                  </a:cubicBezTo>
                  <a:cubicBezTo>
                    <a:pt x="892" y="624"/>
                    <a:pt x="907" y="613"/>
                    <a:pt x="924" y="602"/>
                  </a:cubicBezTo>
                  <a:cubicBezTo>
                    <a:pt x="934" y="608"/>
                    <a:pt x="945" y="613"/>
                    <a:pt x="957" y="617"/>
                  </a:cubicBezTo>
                  <a:cubicBezTo>
                    <a:pt x="942" y="626"/>
                    <a:pt x="927" y="635"/>
                    <a:pt x="911" y="645"/>
                  </a:cubicBezTo>
                  <a:moveTo>
                    <a:pt x="660" y="644"/>
                  </a:moveTo>
                  <a:cubicBezTo>
                    <a:pt x="656" y="636"/>
                    <a:pt x="652" y="629"/>
                    <a:pt x="649" y="622"/>
                  </a:cubicBezTo>
                  <a:cubicBezTo>
                    <a:pt x="670" y="612"/>
                    <a:pt x="690" y="600"/>
                    <a:pt x="711" y="589"/>
                  </a:cubicBezTo>
                  <a:cubicBezTo>
                    <a:pt x="714" y="596"/>
                    <a:pt x="718" y="603"/>
                    <a:pt x="722" y="611"/>
                  </a:cubicBezTo>
                  <a:cubicBezTo>
                    <a:pt x="701" y="623"/>
                    <a:pt x="680" y="634"/>
                    <a:pt x="660" y="644"/>
                  </a:cubicBezTo>
                  <a:moveTo>
                    <a:pt x="864" y="629"/>
                  </a:moveTo>
                  <a:cubicBezTo>
                    <a:pt x="859" y="626"/>
                    <a:pt x="854" y="624"/>
                    <a:pt x="849" y="621"/>
                  </a:cubicBezTo>
                  <a:cubicBezTo>
                    <a:pt x="849" y="620"/>
                    <a:pt x="850" y="620"/>
                    <a:pt x="850" y="620"/>
                  </a:cubicBezTo>
                  <a:cubicBezTo>
                    <a:pt x="867" y="609"/>
                    <a:pt x="883" y="597"/>
                    <a:pt x="900" y="586"/>
                  </a:cubicBezTo>
                  <a:cubicBezTo>
                    <a:pt x="904" y="589"/>
                    <a:pt x="908" y="592"/>
                    <a:pt x="913" y="595"/>
                  </a:cubicBezTo>
                  <a:cubicBezTo>
                    <a:pt x="896" y="606"/>
                    <a:pt x="880" y="618"/>
                    <a:pt x="864" y="629"/>
                  </a:cubicBezTo>
                  <a:moveTo>
                    <a:pt x="580" y="644"/>
                  </a:moveTo>
                  <a:cubicBezTo>
                    <a:pt x="575" y="625"/>
                    <a:pt x="574" y="612"/>
                    <a:pt x="574" y="611"/>
                  </a:cubicBezTo>
                  <a:cubicBezTo>
                    <a:pt x="593" y="604"/>
                    <a:pt x="610" y="595"/>
                    <a:pt x="626" y="585"/>
                  </a:cubicBezTo>
                  <a:cubicBezTo>
                    <a:pt x="628" y="593"/>
                    <a:pt x="631" y="604"/>
                    <a:pt x="635" y="616"/>
                  </a:cubicBezTo>
                  <a:cubicBezTo>
                    <a:pt x="616" y="626"/>
                    <a:pt x="598" y="636"/>
                    <a:pt x="580" y="644"/>
                  </a:cubicBezTo>
                  <a:moveTo>
                    <a:pt x="752" y="633"/>
                  </a:moveTo>
                  <a:cubicBezTo>
                    <a:pt x="747" y="627"/>
                    <a:pt x="742" y="621"/>
                    <a:pt x="738" y="615"/>
                  </a:cubicBezTo>
                  <a:cubicBezTo>
                    <a:pt x="756" y="605"/>
                    <a:pt x="775" y="594"/>
                    <a:pt x="793" y="583"/>
                  </a:cubicBezTo>
                  <a:cubicBezTo>
                    <a:pt x="797" y="588"/>
                    <a:pt x="802" y="594"/>
                    <a:pt x="806" y="599"/>
                  </a:cubicBezTo>
                  <a:cubicBezTo>
                    <a:pt x="788" y="611"/>
                    <a:pt x="770" y="623"/>
                    <a:pt x="752" y="633"/>
                  </a:cubicBezTo>
                  <a:moveTo>
                    <a:pt x="440" y="633"/>
                  </a:moveTo>
                  <a:cubicBezTo>
                    <a:pt x="442" y="624"/>
                    <a:pt x="443" y="617"/>
                    <a:pt x="444" y="609"/>
                  </a:cubicBezTo>
                  <a:cubicBezTo>
                    <a:pt x="473" y="603"/>
                    <a:pt x="496" y="597"/>
                    <a:pt x="511" y="589"/>
                  </a:cubicBezTo>
                  <a:cubicBezTo>
                    <a:pt x="517" y="587"/>
                    <a:pt x="523" y="583"/>
                    <a:pt x="529" y="580"/>
                  </a:cubicBezTo>
                  <a:cubicBezTo>
                    <a:pt x="527" y="592"/>
                    <a:pt x="525" y="604"/>
                    <a:pt x="523" y="616"/>
                  </a:cubicBezTo>
                  <a:cubicBezTo>
                    <a:pt x="497" y="623"/>
                    <a:pt x="469" y="628"/>
                    <a:pt x="440" y="633"/>
                  </a:cubicBezTo>
                  <a:moveTo>
                    <a:pt x="839" y="614"/>
                  </a:moveTo>
                  <a:cubicBezTo>
                    <a:pt x="833" y="610"/>
                    <a:pt x="829" y="606"/>
                    <a:pt x="824" y="602"/>
                  </a:cubicBezTo>
                  <a:cubicBezTo>
                    <a:pt x="836" y="594"/>
                    <a:pt x="848" y="587"/>
                    <a:pt x="860" y="579"/>
                  </a:cubicBezTo>
                  <a:cubicBezTo>
                    <a:pt x="866" y="575"/>
                    <a:pt x="873" y="571"/>
                    <a:pt x="879" y="567"/>
                  </a:cubicBezTo>
                  <a:cubicBezTo>
                    <a:pt x="883" y="571"/>
                    <a:pt x="886" y="575"/>
                    <a:pt x="891" y="578"/>
                  </a:cubicBezTo>
                  <a:cubicBezTo>
                    <a:pt x="875" y="589"/>
                    <a:pt x="860" y="599"/>
                    <a:pt x="844" y="610"/>
                  </a:cubicBezTo>
                  <a:cubicBezTo>
                    <a:pt x="842" y="611"/>
                    <a:pt x="840" y="612"/>
                    <a:pt x="839" y="614"/>
                  </a:cubicBezTo>
                  <a:moveTo>
                    <a:pt x="970" y="609"/>
                  </a:moveTo>
                  <a:cubicBezTo>
                    <a:pt x="957" y="605"/>
                    <a:pt x="945" y="600"/>
                    <a:pt x="935" y="595"/>
                  </a:cubicBezTo>
                  <a:cubicBezTo>
                    <a:pt x="951" y="584"/>
                    <a:pt x="968" y="573"/>
                    <a:pt x="985" y="564"/>
                  </a:cubicBezTo>
                  <a:cubicBezTo>
                    <a:pt x="996" y="571"/>
                    <a:pt x="1008" y="577"/>
                    <a:pt x="1022" y="583"/>
                  </a:cubicBezTo>
                  <a:cubicBezTo>
                    <a:pt x="1006" y="591"/>
                    <a:pt x="989" y="600"/>
                    <a:pt x="970" y="609"/>
                  </a:cubicBezTo>
                  <a:moveTo>
                    <a:pt x="731" y="605"/>
                  </a:moveTo>
                  <a:cubicBezTo>
                    <a:pt x="727" y="598"/>
                    <a:pt x="724" y="591"/>
                    <a:pt x="721" y="584"/>
                  </a:cubicBezTo>
                  <a:cubicBezTo>
                    <a:pt x="739" y="573"/>
                    <a:pt x="758" y="563"/>
                    <a:pt x="776" y="552"/>
                  </a:cubicBezTo>
                  <a:cubicBezTo>
                    <a:pt x="777" y="554"/>
                    <a:pt x="778" y="556"/>
                    <a:pt x="779" y="558"/>
                  </a:cubicBezTo>
                  <a:cubicBezTo>
                    <a:pt x="781" y="563"/>
                    <a:pt x="784" y="568"/>
                    <a:pt x="787" y="573"/>
                  </a:cubicBezTo>
                  <a:cubicBezTo>
                    <a:pt x="768" y="584"/>
                    <a:pt x="750" y="595"/>
                    <a:pt x="731" y="605"/>
                  </a:cubicBezTo>
                  <a:moveTo>
                    <a:pt x="923" y="588"/>
                  </a:moveTo>
                  <a:cubicBezTo>
                    <a:pt x="919" y="585"/>
                    <a:pt x="914" y="582"/>
                    <a:pt x="910" y="579"/>
                  </a:cubicBezTo>
                  <a:cubicBezTo>
                    <a:pt x="927" y="568"/>
                    <a:pt x="944" y="557"/>
                    <a:pt x="961" y="547"/>
                  </a:cubicBezTo>
                  <a:cubicBezTo>
                    <a:pt x="965" y="550"/>
                    <a:pt x="969" y="553"/>
                    <a:pt x="974" y="556"/>
                  </a:cubicBezTo>
                  <a:cubicBezTo>
                    <a:pt x="957" y="566"/>
                    <a:pt x="940" y="577"/>
                    <a:pt x="923" y="588"/>
                  </a:cubicBezTo>
                  <a:moveTo>
                    <a:pt x="816" y="593"/>
                  </a:moveTo>
                  <a:cubicBezTo>
                    <a:pt x="811" y="588"/>
                    <a:pt x="807" y="583"/>
                    <a:pt x="803" y="577"/>
                  </a:cubicBezTo>
                  <a:cubicBezTo>
                    <a:pt x="822" y="566"/>
                    <a:pt x="841" y="554"/>
                    <a:pt x="860" y="543"/>
                  </a:cubicBezTo>
                  <a:cubicBezTo>
                    <a:pt x="863" y="548"/>
                    <a:pt x="867" y="553"/>
                    <a:pt x="871" y="558"/>
                  </a:cubicBezTo>
                  <a:cubicBezTo>
                    <a:pt x="865" y="562"/>
                    <a:pt x="860" y="565"/>
                    <a:pt x="854" y="569"/>
                  </a:cubicBezTo>
                  <a:cubicBezTo>
                    <a:pt x="841" y="577"/>
                    <a:pt x="828" y="585"/>
                    <a:pt x="816" y="593"/>
                  </a:cubicBezTo>
                  <a:moveTo>
                    <a:pt x="1037" y="576"/>
                  </a:moveTo>
                  <a:cubicBezTo>
                    <a:pt x="1023" y="571"/>
                    <a:pt x="1009" y="564"/>
                    <a:pt x="996" y="557"/>
                  </a:cubicBezTo>
                  <a:cubicBezTo>
                    <a:pt x="1011" y="549"/>
                    <a:pt x="1026" y="541"/>
                    <a:pt x="1041" y="534"/>
                  </a:cubicBezTo>
                  <a:cubicBezTo>
                    <a:pt x="1052" y="542"/>
                    <a:pt x="1066" y="551"/>
                    <a:pt x="1081" y="558"/>
                  </a:cubicBezTo>
                  <a:cubicBezTo>
                    <a:pt x="1067" y="563"/>
                    <a:pt x="1053" y="569"/>
                    <a:pt x="1037" y="576"/>
                  </a:cubicBezTo>
                  <a:moveTo>
                    <a:pt x="645" y="611"/>
                  </a:moveTo>
                  <a:cubicBezTo>
                    <a:pt x="640" y="597"/>
                    <a:pt x="637" y="586"/>
                    <a:pt x="636" y="579"/>
                  </a:cubicBezTo>
                  <a:cubicBezTo>
                    <a:pt x="641" y="575"/>
                    <a:pt x="646" y="571"/>
                    <a:pt x="651" y="567"/>
                  </a:cubicBezTo>
                  <a:cubicBezTo>
                    <a:pt x="665" y="555"/>
                    <a:pt x="680" y="544"/>
                    <a:pt x="695" y="533"/>
                  </a:cubicBezTo>
                  <a:cubicBezTo>
                    <a:pt x="697" y="544"/>
                    <a:pt x="700" y="560"/>
                    <a:pt x="707" y="578"/>
                  </a:cubicBezTo>
                  <a:cubicBezTo>
                    <a:pt x="686" y="589"/>
                    <a:pt x="665" y="601"/>
                    <a:pt x="645" y="611"/>
                  </a:cubicBezTo>
                  <a:moveTo>
                    <a:pt x="901" y="572"/>
                  </a:moveTo>
                  <a:cubicBezTo>
                    <a:pt x="896" y="568"/>
                    <a:pt x="892" y="564"/>
                    <a:pt x="889" y="561"/>
                  </a:cubicBezTo>
                  <a:cubicBezTo>
                    <a:pt x="906" y="549"/>
                    <a:pt x="924" y="538"/>
                    <a:pt x="941" y="527"/>
                  </a:cubicBezTo>
                  <a:cubicBezTo>
                    <a:pt x="945" y="531"/>
                    <a:pt x="948" y="535"/>
                    <a:pt x="952" y="539"/>
                  </a:cubicBezTo>
                  <a:cubicBezTo>
                    <a:pt x="935" y="549"/>
                    <a:pt x="918" y="560"/>
                    <a:pt x="901" y="572"/>
                  </a:cubicBezTo>
                  <a:moveTo>
                    <a:pt x="985" y="550"/>
                  </a:moveTo>
                  <a:cubicBezTo>
                    <a:pt x="981" y="547"/>
                    <a:pt x="976" y="544"/>
                    <a:pt x="972" y="540"/>
                  </a:cubicBezTo>
                  <a:cubicBezTo>
                    <a:pt x="987" y="531"/>
                    <a:pt x="1003" y="522"/>
                    <a:pt x="1018" y="514"/>
                  </a:cubicBezTo>
                  <a:cubicBezTo>
                    <a:pt x="1022" y="518"/>
                    <a:pt x="1026" y="522"/>
                    <a:pt x="1030" y="525"/>
                  </a:cubicBezTo>
                  <a:cubicBezTo>
                    <a:pt x="1015" y="533"/>
                    <a:pt x="1000" y="541"/>
                    <a:pt x="985" y="550"/>
                  </a:cubicBezTo>
                  <a:moveTo>
                    <a:pt x="797" y="567"/>
                  </a:moveTo>
                  <a:cubicBezTo>
                    <a:pt x="792" y="560"/>
                    <a:pt x="789" y="553"/>
                    <a:pt x="786" y="547"/>
                  </a:cubicBezTo>
                  <a:cubicBezTo>
                    <a:pt x="802" y="538"/>
                    <a:pt x="817" y="529"/>
                    <a:pt x="833" y="520"/>
                  </a:cubicBezTo>
                  <a:cubicBezTo>
                    <a:pt x="836" y="518"/>
                    <a:pt x="840" y="516"/>
                    <a:pt x="843" y="514"/>
                  </a:cubicBezTo>
                  <a:cubicBezTo>
                    <a:pt x="844" y="516"/>
                    <a:pt x="845" y="518"/>
                    <a:pt x="846" y="520"/>
                  </a:cubicBezTo>
                  <a:cubicBezTo>
                    <a:pt x="848" y="524"/>
                    <a:pt x="851" y="528"/>
                    <a:pt x="853" y="533"/>
                  </a:cubicBezTo>
                  <a:cubicBezTo>
                    <a:pt x="834" y="544"/>
                    <a:pt x="815" y="556"/>
                    <a:pt x="797" y="567"/>
                  </a:cubicBezTo>
                  <a:moveTo>
                    <a:pt x="535" y="612"/>
                  </a:moveTo>
                  <a:cubicBezTo>
                    <a:pt x="537" y="599"/>
                    <a:pt x="540" y="585"/>
                    <a:pt x="541" y="572"/>
                  </a:cubicBezTo>
                  <a:cubicBezTo>
                    <a:pt x="565" y="557"/>
                    <a:pt x="590" y="538"/>
                    <a:pt x="619" y="517"/>
                  </a:cubicBezTo>
                  <a:cubicBezTo>
                    <a:pt x="622" y="515"/>
                    <a:pt x="626" y="512"/>
                    <a:pt x="629" y="510"/>
                  </a:cubicBezTo>
                  <a:cubicBezTo>
                    <a:pt x="627" y="530"/>
                    <a:pt x="623" y="552"/>
                    <a:pt x="618" y="574"/>
                  </a:cubicBezTo>
                  <a:cubicBezTo>
                    <a:pt x="621" y="575"/>
                    <a:pt x="621" y="575"/>
                    <a:pt x="621" y="575"/>
                  </a:cubicBezTo>
                  <a:cubicBezTo>
                    <a:pt x="596" y="591"/>
                    <a:pt x="567" y="603"/>
                    <a:pt x="535" y="612"/>
                  </a:cubicBezTo>
                  <a:moveTo>
                    <a:pt x="446" y="596"/>
                  </a:moveTo>
                  <a:cubicBezTo>
                    <a:pt x="449" y="573"/>
                    <a:pt x="450" y="552"/>
                    <a:pt x="450" y="530"/>
                  </a:cubicBezTo>
                  <a:cubicBezTo>
                    <a:pt x="484" y="524"/>
                    <a:pt x="514" y="517"/>
                    <a:pt x="535" y="508"/>
                  </a:cubicBezTo>
                  <a:cubicBezTo>
                    <a:pt x="535" y="527"/>
                    <a:pt x="533" y="546"/>
                    <a:pt x="531" y="565"/>
                  </a:cubicBezTo>
                  <a:cubicBezTo>
                    <a:pt x="522" y="570"/>
                    <a:pt x="514" y="575"/>
                    <a:pt x="507" y="579"/>
                  </a:cubicBezTo>
                  <a:cubicBezTo>
                    <a:pt x="493" y="585"/>
                    <a:pt x="472" y="591"/>
                    <a:pt x="446" y="596"/>
                  </a:cubicBezTo>
                  <a:moveTo>
                    <a:pt x="880" y="552"/>
                  </a:moveTo>
                  <a:cubicBezTo>
                    <a:pt x="876" y="547"/>
                    <a:pt x="873" y="542"/>
                    <a:pt x="869" y="537"/>
                  </a:cubicBezTo>
                  <a:cubicBezTo>
                    <a:pt x="887" y="526"/>
                    <a:pt x="905" y="515"/>
                    <a:pt x="923" y="504"/>
                  </a:cubicBezTo>
                  <a:cubicBezTo>
                    <a:pt x="926" y="509"/>
                    <a:pt x="930" y="514"/>
                    <a:pt x="933" y="518"/>
                  </a:cubicBezTo>
                  <a:cubicBezTo>
                    <a:pt x="916" y="529"/>
                    <a:pt x="898" y="540"/>
                    <a:pt x="880" y="552"/>
                  </a:cubicBezTo>
                  <a:moveTo>
                    <a:pt x="1121" y="497"/>
                  </a:moveTo>
                  <a:cubicBezTo>
                    <a:pt x="1095" y="497"/>
                    <a:pt x="1095" y="497"/>
                    <a:pt x="1095" y="497"/>
                  </a:cubicBezTo>
                  <a:cubicBezTo>
                    <a:pt x="1096" y="497"/>
                    <a:pt x="1096" y="498"/>
                    <a:pt x="1096" y="498"/>
                  </a:cubicBezTo>
                  <a:cubicBezTo>
                    <a:pt x="1078" y="504"/>
                    <a:pt x="1060" y="512"/>
                    <a:pt x="1042" y="520"/>
                  </a:cubicBezTo>
                  <a:cubicBezTo>
                    <a:pt x="1037" y="516"/>
                    <a:pt x="1033" y="512"/>
                    <a:pt x="1029" y="509"/>
                  </a:cubicBezTo>
                  <a:cubicBezTo>
                    <a:pt x="1037" y="505"/>
                    <a:pt x="1045" y="501"/>
                    <a:pt x="1053" y="497"/>
                  </a:cubicBezTo>
                  <a:cubicBezTo>
                    <a:pt x="1026" y="497"/>
                    <a:pt x="1026" y="497"/>
                    <a:pt x="1026" y="497"/>
                  </a:cubicBezTo>
                  <a:cubicBezTo>
                    <a:pt x="1024" y="498"/>
                    <a:pt x="1022" y="499"/>
                    <a:pt x="1020" y="500"/>
                  </a:cubicBezTo>
                  <a:cubicBezTo>
                    <a:pt x="1019" y="499"/>
                    <a:pt x="1018" y="498"/>
                    <a:pt x="1018" y="497"/>
                  </a:cubicBezTo>
                  <a:cubicBezTo>
                    <a:pt x="1003" y="497"/>
                    <a:pt x="1003" y="497"/>
                    <a:pt x="1003" y="497"/>
                  </a:cubicBezTo>
                  <a:cubicBezTo>
                    <a:pt x="1005" y="500"/>
                    <a:pt x="1007" y="503"/>
                    <a:pt x="1010" y="505"/>
                  </a:cubicBezTo>
                  <a:cubicBezTo>
                    <a:pt x="994" y="514"/>
                    <a:pt x="978" y="523"/>
                    <a:pt x="963" y="532"/>
                  </a:cubicBezTo>
                  <a:cubicBezTo>
                    <a:pt x="959" y="529"/>
                    <a:pt x="955" y="525"/>
                    <a:pt x="951" y="521"/>
                  </a:cubicBezTo>
                  <a:cubicBezTo>
                    <a:pt x="965" y="513"/>
                    <a:pt x="979" y="505"/>
                    <a:pt x="992" y="497"/>
                  </a:cubicBezTo>
                  <a:cubicBezTo>
                    <a:pt x="969" y="497"/>
                    <a:pt x="969" y="497"/>
                    <a:pt x="969" y="497"/>
                  </a:cubicBezTo>
                  <a:cubicBezTo>
                    <a:pt x="960" y="502"/>
                    <a:pt x="952" y="507"/>
                    <a:pt x="943" y="512"/>
                  </a:cubicBezTo>
                  <a:cubicBezTo>
                    <a:pt x="940" y="508"/>
                    <a:pt x="936" y="503"/>
                    <a:pt x="933" y="499"/>
                  </a:cubicBezTo>
                  <a:cubicBezTo>
                    <a:pt x="934" y="498"/>
                    <a:pt x="935" y="498"/>
                    <a:pt x="936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896" y="507"/>
                    <a:pt x="880" y="517"/>
                    <a:pt x="863" y="527"/>
                  </a:cubicBezTo>
                  <a:cubicBezTo>
                    <a:pt x="859" y="521"/>
                    <a:pt x="856" y="515"/>
                    <a:pt x="853" y="508"/>
                  </a:cubicBezTo>
                  <a:cubicBezTo>
                    <a:pt x="860" y="505"/>
                    <a:pt x="866" y="501"/>
                    <a:pt x="873" y="497"/>
                  </a:cubicBezTo>
                  <a:cubicBezTo>
                    <a:pt x="837" y="497"/>
                    <a:pt x="837" y="497"/>
                    <a:pt x="837" y="497"/>
                  </a:cubicBezTo>
                  <a:cubicBezTo>
                    <a:pt x="837" y="499"/>
                    <a:pt x="838" y="501"/>
                    <a:pt x="839" y="503"/>
                  </a:cubicBezTo>
                  <a:cubicBezTo>
                    <a:pt x="835" y="505"/>
                    <a:pt x="831" y="507"/>
                    <a:pt x="828" y="509"/>
                  </a:cubicBezTo>
                  <a:cubicBezTo>
                    <a:pt x="812" y="518"/>
                    <a:pt x="797" y="527"/>
                    <a:pt x="782" y="536"/>
                  </a:cubicBezTo>
                  <a:cubicBezTo>
                    <a:pt x="776" y="521"/>
                    <a:pt x="774" y="507"/>
                    <a:pt x="772" y="497"/>
                  </a:cubicBezTo>
                  <a:cubicBezTo>
                    <a:pt x="761" y="497"/>
                    <a:pt x="761" y="497"/>
                    <a:pt x="761" y="497"/>
                  </a:cubicBezTo>
                  <a:cubicBezTo>
                    <a:pt x="763" y="508"/>
                    <a:pt x="766" y="524"/>
                    <a:pt x="772" y="541"/>
                  </a:cubicBezTo>
                  <a:cubicBezTo>
                    <a:pt x="753" y="552"/>
                    <a:pt x="735" y="562"/>
                    <a:pt x="716" y="573"/>
                  </a:cubicBezTo>
                  <a:cubicBezTo>
                    <a:pt x="709" y="553"/>
                    <a:pt x="707" y="536"/>
                    <a:pt x="706" y="526"/>
                  </a:cubicBezTo>
                  <a:cubicBezTo>
                    <a:pt x="720" y="516"/>
                    <a:pt x="734" y="506"/>
                    <a:pt x="749" y="497"/>
                  </a:cubicBezTo>
                  <a:cubicBezTo>
                    <a:pt x="727" y="497"/>
                    <a:pt x="727" y="497"/>
                    <a:pt x="727" y="497"/>
                  </a:cubicBezTo>
                  <a:cubicBezTo>
                    <a:pt x="724" y="499"/>
                    <a:pt x="721" y="501"/>
                    <a:pt x="718" y="503"/>
                  </a:cubicBezTo>
                  <a:cubicBezTo>
                    <a:pt x="719" y="501"/>
                    <a:pt x="719" y="499"/>
                    <a:pt x="719" y="497"/>
                  </a:cubicBezTo>
                  <a:cubicBezTo>
                    <a:pt x="708" y="497"/>
                    <a:pt x="708" y="497"/>
                    <a:pt x="708" y="497"/>
                  </a:cubicBezTo>
                  <a:cubicBezTo>
                    <a:pt x="707" y="502"/>
                    <a:pt x="706" y="507"/>
                    <a:pt x="706" y="511"/>
                  </a:cubicBezTo>
                  <a:cubicBezTo>
                    <a:pt x="703" y="513"/>
                    <a:pt x="701" y="515"/>
                    <a:pt x="698" y="516"/>
                  </a:cubicBezTo>
                  <a:cubicBezTo>
                    <a:pt x="694" y="517"/>
                    <a:pt x="694" y="517"/>
                    <a:pt x="694" y="517"/>
                  </a:cubicBezTo>
                  <a:cubicBezTo>
                    <a:pt x="694" y="517"/>
                    <a:pt x="694" y="518"/>
                    <a:pt x="694" y="520"/>
                  </a:cubicBezTo>
                  <a:cubicBezTo>
                    <a:pt x="677" y="532"/>
                    <a:pt x="660" y="545"/>
                    <a:pt x="645" y="558"/>
                  </a:cubicBezTo>
                  <a:cubicBezTo>
                    <a:pt x="640" y="561"/>
                    <a:pt x="636" y="564"/>
                    <a:pt x="631" y="568"/>
                  </a:cubicBezTo>
                  <a:cubicBezTo>
                    <a:pt x="636" y="544"/>
                    <a:pt x="639" y="522"/>
                    <a:pt x="642" y="500"/>
                  </a:cubicBezTo>
                  <a:cubicBezTo>
                    <a:pt x="643" y="499"/>
                    <a:pt x="645" y="498"/>
                    <a:pt x="646" y="497"/>
                  </a:cubicBezTo>
                  <a:cubicBezTo>
                    <a:pt x="626" y="497"/>
                    <a:pt x="626" y="497"/>
                    <a:pt x="626" y="497"/>
                  </a:cubicBezTo>
                  <a:cubicBezTo>
                    <a:pt x="622" y="501"/>
                    <a:pt x="617" y="504"/>
                    <a:pt x="612" y="507"/>
                  </a:cubicBezTo>
                  <a:cubicBezTo>
                    <a:pt x="587" y="526"/>
                    <a:pt x="564" y="543"/>
                    <a:pt x="543" y="557"/>
                  </a:cubicBezTo>
                  <a:cubicBezTo>
                    <a:pt x="545" y="539"/>
                    <a:pt x="546" y="521"/>
                    <a:pt x="546" y="504"/>
                  </a:cubicBezTo>
                  <a:cubicBezTo>
                    <a:pt x="551" y="502"/>
                    <a:pt x="555" y="499"/>
                    <a:pt x="559" y="497"/>
                  </a:cubicBezTo>
                  <a:cubicBezTo>
                    <a:pt x="532" y="497"/>
                    <a:pt x="532" y="497"/>
                    <a:pt x="532" y="497"/>
                  </a:cubicBezTo>
                  <a:cubicBezTo>
                    <a:pt x="511" y="505"/>
                    <a:pt x="483" y="512"/>
                    <a:pt x="450" y="518"/>
                  </a:cubicBezTo>
                  <a:cubicBezTo>
                    <a:pt x="450" y="511"/>
                    <a:pt x="450" y="504"/>
                    <a:pt x="450" y="497"/>
                  </a:cubicBezTo>
                  <a:cubicBezTo>
                    <a:pt x="438" y="497"/>
                    <a:pt x="438" y="497"/>
                    <a:pt x="438" y="497"/>
                  </a:cubicBezTo>
                  <a:cubicBezTo>
                    <a:pt x="439" y="505"/>
                    <a:pt x="439" y="512"/>
                    <a:pt x="439" y="520"/>
                  </a:cubicBezTo>
                  <a:cubicBezTo>
                    <a:pt x="434" y="521"/>
                    <a:pt x="428" y="522"/>
                    <a:pt x="423" y="523"/>
                  </a:cubicBezTo>
                  <a:cubicBezTo>
                    <a:pt x="423" y="535"/>
                    <a:pt x="423" y="535"/>
                    <a:pt x="423" y="535"/>
                  </a:cubicBezTo>
                  <a:cubicBezTo>
                    <a:pt x="428" y="534"/>
                    <a:pt x="434" y="533"/>
                    <a:pt x="439" y="532"/>
                  </a:cubicBezTo>
                  <a:cubicBezTo>
                    <a:pt x="439" y="554"/>
                    <a:pt x="437" y="576"/>
                    <a:pt x="434" y="598"/>
                  </a:cubicBezTo>
                  <a:cubicBezTo>
                    <a:pt x="431" y="599"/>
                    <a:pt x="427" y="600"/>
                    <a:pt x="423" y="600"/>
                  </a:cubicBezTo>
                  <a:cubicBezTo>
                    <a:pt x="423" y="612"/>
                    <a:pt x="423" y="612"/>
                    <a:pt x="423" y="612"/>
                  </a:cubicBezTo>
                  <a:cubicBezTo>
                    <a:pt x="426" y="612"/>
                    <a:pt x="429" y="611"/>
                    <a:pt x="433" y="611"/>
                  </a:cubicBezTo>
                  <a:cubicBezTo>
                    <a:pt x="431" y="618"/>
                    <a:pt x="430" y="626"/>
                    <a:pt x="429" y="634"/>
                  </a:cubicBezTo>
                  <a:cubicBezTo>
                    <a:pt x="430" y="634"/>
                    <a:pt x="430" y="634"/>
                    <a:pt x="430" y="634"/>
                  </a:cubicBezTo>
                  <a:cubicBezTo>
                    <a:pt x="427" y="634"/>
                    <a:pt x="425" y="635"/>
                    <a:pt x="423" y="635"/>
                  </a:cubicBezTo>
                  <a:cubicBezTo>
                    <a:pt x="423" y="647"/>
                    <a:pt x="423" y="647"/>
                    <a:pt x="423" y="647"/>
                  </a:cubicBezTo>
                  <a:cubicBezTo>
                    <a:pt x="425" y="647"/>
                    <a:pt x="427" y="646"/>
                    <a:pt x="429" y="646"/>
                  </a:cubicBezTo>
                  <a:cubicBezTo>
                    <a:pt x="429" y="656"/>
                    <a:pt x="430" y="671"/>
                    <a:pt x="433" y="690"/>
                  </a:cubicBezTo>
                  <a:cubicBezTo>
                    <a:pt x="429" y="690"/>
                    <a:pt x="426" y="691"/>
                    <a:pt x="423" y="691"/>
                  </a:cubicBezTo>
                  <a:cubicBezTo>
                    <a:pt x="423" y="704"/>
                    <a:pt x="423" y="704"/>
                    <a:pt x="423" y="704"/>
                  </a:cubicBezTo>
                  <a:cubicBezTo>
                    <a:pt x="427" y="703"/>
                    <a:pt x="431" y="702"/>
                    <a:pt x="434" y="702"/>
                  </a:cubicBezTo>
                  <a:cubicBezTo>
                    <a:pt x="435" y="708"/>
                    <a:pt x="437" y="715"/>
                    <a:pt x="438" y="722"/>
                  </a:cubicBezTo>
                  <a:cubicBezTo>
                    <a:pt x="433" y="723"/>
                    <a:pt x="428" y="725"/>
                    <a:pt x="423" y="726"/>
                  </a:cubicBezTo>
                  <a:cubicBezTo>
                    <a:pt x="423" y="739"/>
                    <a:pt x="423" y="739"/>
                    <a:pt x="423" y="739"/>
                  </a:cubicBezTo>
                  <a:cubicBezTo>
                    <a:pt x="429" y="737"/>
                    <a:pt x="435" y="735"/>
                    <a:pt x="440" y="734"/>
                  </a:cubicBezTo>
                  <a:cubicBezTo>
                    <a:pt x="442" y="741"/>
                    <a:pt x="444" y="748"/>
                    <a:pt x="446" y="755"/>
                  </a:cubicBezTo>
                  <a:cubicBezTo>
                    <a:pt x="439" y="758"/>
                    <a:pt x="433" y="760"/>
                    <a:pt x="426" y="763"/>
                  </a:cubicBezTo>
                  <a:cubicBezTo>
                    <a:pt x="425" y="764"/>
                    <a:pt x="424" y="764"/>
                    <a:pt x="423" y="765"/>
                  </a:cubicBezTo>
                  <a:cubicBezTo>
                    <a:pt x="423" y="778"/>
                    <a:pt x="423" y="778"/>
                    <a:pt x="423" y="778"/>
                  </a:cubicBezTo>
                  <a:cubicBezTo>
                    <a:pt x="425" y="777"/>
                    <a:pt x="428" y="776"/>
                    <a:pt x="430" y="775"/>
                  </a:cubicBezTo>
                  <a:cubicBezTo>
                    <a:pt x="437" y="772"/>
                    <a:pt x="443" y="769"/>
                    <a:pt x="449" y="766"/>
                  </a:cubicBezTo>
                  <a:cubicBezTo>
                    <a:pt x="451" y="773"/>
                    <a:pt x="454" y="780"/>
                    <a:pt x="456" y="787"/>
                  </a:cubicBezTo>
                  <a:cubicBezTo>
                    <a:pt x="445" y="794"/>
                    <a:pt x="434" y="800"/>
                    <a:pt x="423" y="807"/>
                  </a:cubicBezTo>
                  <a:cubicBezTo>
                    <a:pt x="423" y="821"/>
                    <a:pt x="423" y="821"/>
                    <a:pt x="423" y="821"/>
                  </a:cubicBezTo>
                  <a:cubicBezTo>
                    <a:pt x="423" y="821"/>
                    <a:pt x="423" y="820"/>
                    <a:pt x="424" y="820"/>
                  </a:cubicBezTo>
                  <a:cubicBezTo>
                    <a:pt x="436" y="813"/>
                    <a:pt x="449" y="805"/>
                    <a:pt x="461" y="798"/>
                  </a:cubicBezTo>
                  <a:cubicBezTo>
                    <a:pt x="464" y="805"/>
                    <a:pt x="467" y="811"/>
                    <a:pt x="470" y="817"/>
                  </a:cubicBezTo>
                  <a:cubicBezTo>
                    <a:pt x="456" y="828"/>
                    <a:pt x="441" y="839"/>
                    <a:pt x="426" y="851"/>
                  </a:cubicBezTo>
                  <a:cubicBezTo>
                    <a:pt x="425" y="852"/>
                    <a:pt x="424" y="853"/>
                    <a:pt x="423" y="854"/>
                  </a:cubicBezTo>
                  <a:cubicBezTo>
                    <a:pt x="423" y="869"/>
                    <a:pt x="423" y="869"/>
                    <a:pt x="423" y="869"/>
                  </a:cubicBezTo>
                  <a:cubicBezTo>
                    <a:pt x="426" y="866"/>
                    <a:pt x="429" y="864"/>
                    <a:pt x="433" y="861"/>
                  </a:cubicBezTo>
                  <a:cubicBezTo>
                    <a:pt x="448" y="849"/>
                    <a:pt x="462" y="838"/>
                    <a:pt x="476" y="828"/>
                  </a:cubicBezTo>
                  <a:cubicBezTo>
                    <a:pt x="483" y="841"/>
                    <a:pt x="493" y="854"/>
                    <a:pt x="503" y="866"/>
                  </a:cubicBezTo>
                  <a:cubicBezTo>
                    <a:pt x="488" y="881"/>
                    <a:pt x="470" y="899"/>
                    <a:pt x="449" y="916"/>
                  </a:cubicBezTo>
                  <a:cubicBezTo>
                    <a:pt x="440" y="905"/>
                    <a:pt x="431" y="892"/>
                    <a:pt x="423" y="879"/>
                  </a:cubicBezTo>
                  <a:cubicBezTo>
                    <a:pt x="423" y="900"/>
                    <a:pt x="423" y="900"/>
                    <a:pt x="423" y="900"/>
                  </a:cubicBezTo>
                  <a:cubicBezTo>
                    <a:pt x="428" y="909"/>
                    <a:pt x="434" y="916"/>
                    <a:pt x="441" y="924"/>
                  </a:cubicBezTo>
                  <a:cubicBezTo>
                    <a:pt x="435" y="929"/>
                    <a:pt x="429" y="933"/>
                    <a:pt x="423" y="938"/>
                  </a:cubicBezTo>
                  <a:cubicBezTo>
                    <a:pt x="423" y="953"/>
                    <a:pt x="423" y="953"/>
                    <a:pt x="423" y="953"/>
                  </a:cubicBezTo>
                  <a:cubicBezTo>
                    <a:pt x="464" y="922"/>
                    <a:pt x="496" y="890"/>
                    <a:pt x="521" y="864"/>
                  </a:cubicBezTo>
                  <a:cubicBezTo>
                    <a:pt x="544" y="841"/>
                    <a:pt x="563" y="823"/>
                    <a:pt x="578" y="814"/>
                  </a:cubicBezTo>
                  <a:cubicBezTo>
                    <a:pt x="596" y="805"/>
                    <a:pt x="610" y="803"/>
                    <a:pt x="626" y="803"/>
                  </a:cubicBezTo>
                  <a:cubicBezTo>
                    <a:pt x="630" y="803"/>
                    <a:pt x="633" y="803"/>
                    <a:pt x="637" y="803"/>
                  </a:cubicBezTo>
                  <a:cubicBezTo>
                    <a:pt x="641" y="803"/>
                    <a:pt x="645" y="804"/>
                    <a:pt x="649" y="804"/>
                  </a:cubicBezTo>
                  <a:cubicBezTo>
                    <a:pt x="669" y="804"/>
                    <a:pt x="694" y="801"/>
                    <a:pt x="726" y="786"/>
                  </a:cubicBezTo>
                  <a:cubicBezTo>
                    <a:pt x="728" y="786"/>
                    <a:pt x="734" y="786"/>
                    <a:pt x="734" y="786"/>
                  </a:cubicBezTo>
                  <a:cubicBezTo>
                    <a:pt x="734" y="783"/>
                    <a:pt x="734" y="783"/>
                    <a:pt x="734" y="783"/>
                  </a:cubicBezTo>
                  <a:cubicBezTo>
                    <a:pt x="744" y="775"/>
                    <a:pt x="771" y="761"/>
                    <a:pt x="796" y="743"/>
                  </a:cubicBezTo>
                  <a:cubicBezTo>
                    <a:pt x="797" y="743"/>
                    <a:pt x="798" y="743"/>
                    <a:pt x="800" y="743"/>
                  </a:cubicBezTo>
                  <a:cubicBezTo>
                    <a:pt x="800" y="738"/>
                    <a:pt x="800" y="738"/>
                    <a:pt x="800" y="738"/>
                  </a:cubicBezTo>
                  <a:cubicBezTo>
                    <a:pt x="801" y="737"/>
                    <a:pt x="802" y="737"/>
                    <a:pt x="803" y="736"/>
                  </a:cubicBezTo>
                  <a:cubicBezTo>
                    <a:pt x="862" y="689"/>
                    <a:pt x="920" y="651"/>
                    <a:pt x="972" y="622"/>
                  </a:cubicBezTo>
                  <a:cubicBezTo>
                    <a:pt x="974" y="623"/>
                    <a:pt x="976" y="624"/>
                    <a:pt x="978" y="624"/>
                  </a:cubicBezTo>
                  <a:cubicBezTo>
                    <a:pt x="980" y="618"/>
                    <a:pt x="980" y="618"/>
                    <a:pt x="980" y="618"/>
                  </a:cubicBezTo>
                  <a:cubicBezTo>
                    <a:pt x="1037" y="587"/>
                    <a:pt x="1086" y="567"/>
                    <a:pt x="1121" y="559"/>
                  </a:cubicBezTo>
                  <a:cubicBezTo>
                    <a:pt x="1121" y="546"/>
                    <a:pt x="1121" y="546"/>
                    <a:pt x="1121" y="546"/>
                  </a:cubicBezTo>
                  <a:cubicBezTo>
                    <a:pt x="1114" y="548"/>
                    <a:pt x="1106" y="550"/>
                    <a:pt x="1097" y="553"/>
                  </a:cubicBezTo>
                  <a:cubicBezTo>
                    <a:pt x="1080" y="545"/>
                    <a:pt x="1066" y="537"/>
                    <a:pt x="1053" y="528"/>
                  </a:cubicBezTo>
                  <a:cubicBezTo>
                    <a:pt x="1070" y="520"/>
                    <a:pt x="1088" y="513"/>
                    <a:pt x="1106" y="507"/>
                  </a:cubicBezTo>
                  <a:cubicBezTo>
                    <a:pt x="1111" y="512"/>
                    <a:pt x="1116" y="516"/>
                    <a:pt x="1121" y="520"/>
                  </a:cubicBezTo>
                  <a:cubicBezTo>
                    <a:pt x="1121" y="505"/>
                    <a:pt x="1121" y="505"/>
                    <a:pt x="1121" y="505"/>
                  </a:cubicBezTo>
                  <a:cubicBezTo>
                    <a:pt x="1121" y="504"/>
                    <a:pt x="1120" y="504"/>
                    <a:pt x="1119" y="503"/>
                  </a:cubicBezTo>
                  <a:cubicBezTo>
                    <a:pt x="1120" y="503"/>
                    <a:pt x="1121" y="503"/>
                    <a:pt x="1121" y="503"/>
                  </a:cubicBezTo>
                  <a:cubicBezTo>
                    <a:pt x="1121" y="497"/>
                    <a:pt x="1121" y="497"/>
                    <a:pt x="1121" y="497"/>
                  </a:cubicBezTo>
                  <a:moveTo>
                    <a:pt x="1818" y="496"/>
                  </a:moveTo>
                  <a:cubicBezTo>
                    <a:pt x="1817" y="497"/>
                    <a:pt x="1817" y="497"/>
                    <a:pt x="1817" y="497"/>
                  </a:cubicBezTo>
                  <a:cubicBezTo>
                    <a:pt x="1818" y="497"/>
                    <a:pt x="1818" y="497"/>
                    <a:pt x="1818" y="497"/>
                  </a:cubicBezTo>
                  <a:cubicBezTo>
                    <a:pt x="1818" y="496"/>
                    <a:pt x="1818" y="496"/>
                    <a:pt x="1818" y="496"/>
                  </a:cubicBezTo>
                  <a:moveTo>
                    <a:pt x="1152" y="355"/>
                  </a:moveTo>
                  <a:cubicBezTo>
                    <a:pt x="1143" y="355"/>
                    <a:pt x="1133" y="357"/>
                    <a:pt x="1121" y="360"/>
                  </a:cubicBezTo>
                  <a:cubicBezTo>
                    <a:pt x="1121" y="372"/>
                    <a:pt x="1121" y="372"/>
                    <a:pt x="1121" y="372"/>
                  </a:cubicBezTo>
                  <a:cubicBezTo>
                    <a:pt x="1133" y="369"/>
                    <a:pt x="1143" y="367"/>
                    <a:pt x="1151" y="367"/>
                  </a:cubicBezTo>
                  <a:cubicBezTo>
                    <a:pt x="1155" y="367"/>
                    <a:pt x="1158" y="367"/>
                    <a:pt x="1161" y="368"/>
                  </a:cubicBezTo>
                  <a:cubicBezTo>
                    <a:pt x="1164" y="356"/>
                    <a:pt x="1164" y="356"/>
                    <a:pt x="1164" y="356"/>
                  </a:cubicBezTo>
                  <a:cubicBezTo>
                    <a:pt x="1161" y="355"/>
                    <a:pt x="1157" y="355"/>
                    <a:pt x="1152" y="355"/>
                  </a:cubicBezTo>
                  <a:moveTo>
                    <a:pt x="1142" y="309"/>
                  </a:moveTo>
                  <a:cubicBezTo>
                    <a:pt x="1141" y="309"/>
                    <a:pt x="1134" y="311"/>
                    <a:pt x="1121" y="315"/>
                  </a:cubicBezTo>
                  <a:cubicBezTo>
                    <a:pt x="1121" y="328"/>
                    <a:pt x="1121" y="328"/>
                    <a:pt x="1121" y="328"/>
                  </a:cubicBezTo>
                  <a:cubicBezTo>
                    <a:pt x="1136" y="323"/>
                    <a:pt x="1144" y="320"/>
                    <a:pt x="1145" y="320"/>
                  </a:cubicBezTo>
                  <a:cubicBezTo>
                    <a:pt x="1142" y="309"/>
                    <a:pt x="1142" y="309"/>
                    <a:pt x="1142" y="309"/>
                  </a:cubicBezTo>
                  <a:moveTo>
                    <a:pt x="87" y="491"/>
                  </a:moveTo>
                  <a:cubicBezTo>
                    <a:pt x="101" y="482"/>
                    <a:pt x="114" y="473"/>
                    <a:pt x="127" y="463"/>
                  </a:cubicBezTo>
                  <a:cubicBezTo>
                    <a:pt x="130" y="470"/>
                    <a:pt x="133" y="478"/>
                    <a:pt x="136" y="487"/>
                  </a:cubicBezTo>
                  <a:cubicBezTo>
                    <a:pt x="119" y="489"/>
                    <a:pt x="102" y="490"/>
                    <a:pt x="87" y="491"/>
                  </a:cubicBezTo>
                  <a:moveTo>
                    <a:pt x="42" y="495"/>
                  </a:moveTo>
                  <a:cubicBezTo>
                    <a:pt x="39" y="491"/>
                    <a:pt x="36" y="488"/>
                    <a:pt x="34" y="487"/>
                  </a:cubicBezTo>
                  <a:cubicBezTo>
                    <a:pt x="38" y="484"/>
                    <a:pt x="42" y="481"/>
                    <a:pt x="46" y="479"/>
                  </a:cubicBezTo>
                  <a:cubicBezTo>
                    <a:pt x="62" y="467"/>
                    <a:pt x="78" y="456"/>
                    <a:pt x="93" y="446"/>
                  </a:cubicBezTo>
                  <a:cubicBezTo>
                    <a:pt x="96" y="445"/>
                    <a:pt x="105" y="444"/>
                    <a:pt x="117" y="442"/>
                  </a:cubicBezTo>
                  <a:cubicBezTo>
                    <a:pt x="118" y="445"/>
                    <a:pt x="120" y="448"/>
                    <a:pt x="122" y="453"/>
                  </a:cubicBezTo>
                  <a:cubicBezTo>
                    <a:pt x="103" y="466"/>
                    <a:pt x="83" y="480"/>
                    <a:pt x="64" y="493"/>
                  </a:cubicBezTo>
                  <a:cubicBezTo>
                    <a:pt x="56" y="494"/>
                    <a:pt x="49" y="495"/>
                    <a:pt x="42" y="495"/>
                  </a:cubicBezTo>
                  <a:moveTo>
                    <a:pt x="132" y="446"/>
                  </a:moveTo>
                  <a:cubicBezTo>
                    <a:pt x="131" y="444"/>
                    <a:pt x="130" y="442"/>
                    <a:pt x="129" y="441"/>
                  </a:cubicBezTo>
                  <a:cubicBezTo>
                    <a:pt x="133" y="440"/>
                    <a:pt x="137" y="440"/>
                    <a:pt x="142" y="439"/>
                  </a:cubicBezTo>
                  <a:cubicBezTo>
                    <a:pt x="138" y="441"/>
                    <a:pt x="135" y="444"/>
                    <a:pt x="132" y="446"/>
                  </a:cubicBezTo>
                  <a:moveTo>
                    <a:pt x="148" y="486"/>
                  </a:moveTo>
                  <a:cubicBezTo>
                    <a:pt x="144" y="474"/>
                    <a:pt x="141" y="465"/>
                    <a:pt x="137" y="457"/>
                  </a:cubicBezTo>
                  <a:cubicBezTo>
                    <a:pt x="147" y="449"/>
                    <a:pt x="157" y="442"/>
                    <a:pt x="167" y="435"/>
                  </a:cubicBezTo>
                  <a:cubicBezTo>
                    <a:pt x="178" y="434"/>
                    <a:pt x="190" y="432"/>
                    <a:pt x="203" y="430"/>
                  </a:cubicBezTo>
                  <a:cubicBezTo>
                    <a:pt x="210" y="429"/>
                    <a:pt x="217" y="428"/>
                    <a:pt x="225" y="426"/>
                  </a:cubicBezTo>
                  <a:cubicBezTo>
                    <a:pt x="230" y="440"/>
                    <a:pt x="236" y="457"/>
                    <a:pt x="241" y="476"/>
                  </a:cubicBezTo>
                  <a:cubicBezTo>
                    <a:pt x="208" y="479"/>
                    <a:pt x="177" y="483"/>
                    <a:pt x="148" y="486"/>
                  </a:cubicBezTo>
                  <a:moveTo>
                    <a:pt x="252" y="474"/>
                  </a:moveTo>
                  <a:cubicBezTo>
                    <a:pt x="248" y="455"/>
                    <a:pt x="242" y="438"/>
                    <a:pt x="237" y="424"/>
                  </a:cubicBezTo>
                  <a:cubicBezTo>
                    <a:pt x="265" y="420"/>
                    <a:pt x="296" y="414"/>
                    <a:pt x="328" y="409"/>
                  </a:cubicBezTo>
                  <a:cubicBezTo>
                    <a:pt x="333" y="425"/>
                    <a:pt x="338" y="442"/>
                    <a:pt x="342" y="462"/>
                  </a:cubicBezTo>
                  <a:cubicBezTo>
                    <a:pt x="312" y="467"/>
                    <a:pt x="282" y="471"/>
                    <a:pt x="252" y="474"/>
                  </a:cubicBezTo>
                  <a:moveTo>
                    <a:pt x="189" y="420"/>
                  </a:moveTo>
                  <a:cubicBezTo>
                    <a:pt x="197" y="414"/>
                    <a:pt x="206" y="408"/>
                    <a:pt x="214" y="402"/>
                  </a:cubicBezTo>
                  <a:cubicBezTo>
                    <a:pt x="216" y="406"/>
                    <a:pt x="218" y="410"/>
                    <a:pt x="220" y="415"/>
                  </a:cubicBezTo>
                  <a:cubicBezTo>
                    <a:pt x="209" y="417"/>
                    <a:pt x="199" y="418"/>
                    <a:pt x="189" y="420"/>
                  </a:cubicBezTo>
                  <a:moveTo>
                    <a:pt x="115" y="431"/>
                  </a:moveTo>
                  <a:cubicBezTo>
                    <a:pt x="142" y="412"/>
                    <a:pt x="167" y="396"/>
                    <a:pt x="189" y="381"/>
                  </a:cubicBezTo>
                  <a:cubicBezTo>
                    <a:pt x="190" y="386"/>
                    <a:pt x="190" y="386"/>
                    <a:pt x="190" y="386"/>
                  </a:cubicBezTo>
                  <a:cubicBezTo>
                    <a:pt x="191" y="386"/>
                    <a:pt x="195" y="385"/>
                    <a:pt x="204" y="383"/>
                  </a:cubicBezTo>
                  <a:cubicBezTo>
                    <a:pt x="205" y="385"/>
                    <a:pt x="207" y="388"/>
                    <a:pt x="209" y="392"/>
                  </a:cubicBezTo>
                  <a:cubicBezTo>
                    <a:pt x="194" y="402"/>
                    <a:pt x="178" y="413"/>
                    <a:pt x="163" y="424"/>
                  </a:cubicBezTo>
                  <a:cubicBezTo>
                    <a:pt x="147" y="426"/>
                    <a:pt x="133" y="428"/>
                    <a:pt x="122" y="430"/>
                  </a:cubicBezTo>
                  <a:cubicBezTo>
                    <a:pt x="122" y="429"/>
                    <a:pt x="121" y="428"/>
                    <a:pt x="121" y="428"/>
                  </a:cubicBezTo>
                  <a:cubicBezTo>
                    <a:pt x="119" y="430"/>
                    <a:pt x="119" y="430"/>
                    <a:pt x="119" y="430"/>
                  </a:cubicBezTo>
                  <a:cubicBezTo>
                    <a:pt x="118" y="430"/>
                    <a:pt x="116" y="430"/>
                    <a:pt x="115" y="431"/>
                  </a:cubicBezTo>
                  <a:moveTo>
                    <a:pt x="218" y="385"/>
                  </a:moveTo>
                  <a:cubicBezTo>
                    <a:pt x="217" y="383"/>
                    <a:pt x="216" y="382"/>
                    <a:pt x="215" y="380"/>
                  </a:cubicBezTo>
                  <a:cubicBezTo>
                    <a:pt x="220" y="379"/>
                    <a:pt x="225" y="378"/>
                    <a:pt x="230" y="376"/>
                  </a:cubicBezTo>
                  <a:cubicBezTo>
                    <a:pt x="226" y="379"/>
                    <a:pt x="222" y="382"/>
                    <a:pt x="218" y="385"/>
                  </a:cubicBezTo>
                  <a:moveTo>
                    <a:pt x="232" y="413"/>
                  </a:moveTo>
                  <a:cubicBezTo>
                    <a:pt x="229" y="406"/>
                    <a:pt x="226" y="401"/>
                    <a:pt x="224" y="395"/>
                  </a:cubicBezTo>
                  <a:cubicBezTo>
                    <a:pt x="236" y="386"/>
                    <a:pt x="249" y="377"/>
                    <a:pt x="262" y="369"/>
                  </a:cubicBezTo>
                  <a:cubicBezTo>
                    <a:pt x="276" y="365"/>
                    <a:pt x="291" y="361"/>
                    <a:pt x="308" y="357"/>
                  </a:cubicBezTo>
                  <a:cubicBezTo>
                    <a:pt x="313" y="368"/>
                    <a:pt x="319" y="381"/>
                    <a:pt x="324" y="397"/>
                  </a:cubicBezTo>
                  <a:cubicBezTo>
                    <a:pt x="292" y="403"/>
                    <a:pt x="261" y="408"/>
                    <a:pt x="232" y="413"/>
                  </a:cubicBezTo>
                  <a:moveTo>
                    <a:pt x="289" y="349"/>
                  </a:moveTo>
                  <a:cubicBezTo>
                    <a:pt x="293" y="347"/>
                    <a:pt x="297" y="344"/>
                    <a:pt x="300" y="341"/>
                  </a:cubicBezTo>
                  <a:cubicBezTo>
                    <a:pt x="301" y="343"/>
                    <a:pt x="302" y="344"/>
                    <a:pt x="303" y="346"/>
                  </a:cubicBezTo>
                  <a:cubicBezTo>
                    <a:pt x="298" y="347"/>
                    <a:pt x="293" y="348"/>
                    <a:pt x="289" y="349"/>
                  </a:cubicBezTo>
                  <a:moveTo>
                    <a:pt x="335" y="395"/>
                  </a:moveTo>
                  <a:cubicBezTo>
                    <a:pt x="330" y="379"/>
                    <a:pt x="324" y="365"/>
                    <a:pt x="319" y="354"/>
                  </a:cubicBezTo>
                  <a:cubicBezTo>
                    <a:pt x="346" y="347"/>
                    <a:pt x="375" y="339"/>
                    <a:pt x="406" y="330"/>
                  </a:cubicBezTo>
                  <a:cubicBezTo>
                    <a:pt x="411" y="344"/>
                    <a:pt x="416" y="360"/>
                    <a:pt x="421" y="378"/>
                  </a:cubicBezTo>
                  <a:cubicBezTo>
                    <a:pt x="392" y="384"/>
                    <a:pt x="364" y="390"/>
                    <a:pt x="335" y="395"/>
                  </a:cubicBezTo>
                  <a:moveTo>
                    <a:pt x="207" y="370"/>
                  </a:moveTo>
                  <a:cubicBezTo>
                    <a:pt x="239" y="349"/>
                    <a:pt x="267" y="332"/>
                    <a:pt x="292" y="317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8" y="320"/>
                    <a:pt x="291" y="324"/>
                    <a:pt x="295" y="331"/>
                  </a:cubicBezTo>
                  <a:cubicBezTo>
                    <a:pt x="283" y="339"/>
                    <a:pt x="270" y="348"/>
                    <a:pt x="257" y="357"/>
                  </a:cubicBezTo>
                  <a:cubicBezTo>
                    <a:pt x="236" y="363"/>
                    <a:pt x="219" y="367"/>
                    <a:pt x="207" y="370"/>
                  </a:cubicBezTo>
                  <a:moveTo>
                    <a:pt x="298" y="314"/>
                  </a:moveTo>
                  <a:cubicBezTo>
                    <a:pt x="298" y="314"/>
                    <a:pt x="298" y="314"/>
                    <a:pt x="298" y="313"/>
                  </a:cubicBezTo>
                  <a:cubicBezTo>
                    <a:pt x="298" y="313"/>
                    <a:pt x="298" y="313"/>
                    <a:pt x="298" y="313"/>
                  </a:cubicBezTo>
                  <a:cubicBezTo>
                    <a:pt x="298" y="314"/>
                    <a:pt x="298" y="314"/>
                    <a:pt x="298" y="314"/>
                  </a:cubicBezTo>
                  <a:moveTo>
                    <a:pt x="304" y="324"/>
                  </a:moveTo>
                  <a:cubicBezTo>
                    <a:pt x="303" y="322"/>
                    <a:pt x="302" y="321"/>
                    <a:pt x="302" y="320"/>
                  </a:cubicBezTo>
                  <a:cubicBezTo>
                    <a:pt x="304" y="319"/>
                    <a:pt x="311" y="316"/>
                    <a:pt x="322" y="312"/>
                  </a:cubicBezTo>
                  <a:cubicBezTo>
                    <a:pt x="316" y="316"/>
                    <a:pt x="310" y="320"/>
                    <a:pt x="304" y="324"/>
                  </a:cubicBezTo>
                  <a:moveTo>
                    <a:pt x="314" y="343"/>
                  </a:moveTo>
                  <a:cubicBezTo>
                    <a:pt x="312" y="340"/>
                    <a:pt x="311" y="337"/>
                    <a:pt x="310" y="334"/>
                  </a:cubicBezTo>
                  <a:cubicBezTo>
                    <a:pt x="331" y="320"/>
                    <a:pt x="350" y="306"/>
                    <a:pt x="368" y="293"/>
                  </a:cubicBezTo>
                  <a:cubicBezTo>
                    <a:pt x="375" y="290"/>
                    <a:pt x="381" y="287"/>
                    <a:pt x="388" y="285"/>
                  </a:cubicBezTo>
                  <a:cubicBezTo>
                    <a:pt x="392" y="294"/>
                    <a:pt x="397" y="305"/>
                    <a:pt x="402" y="319"/>
                  </a:cubicBezTo>
                  <a:cubicBezTo>
                    <a:pt x="371" y="327"/>
                    <a:pt x="341" y="336"/>
                    <a:pt x="314" y="343"/>
                  </a:cubicBezTo>
                  <a:moveTo>
                    <a:pt x="322" y="299"/>
                  </a:moveTo>
                  <a:cubicBezTo>
                    <a:pt x="342" y="286"/>
                    <a:pt x="360" y="275"/>
                    <a:pt x="377" y="264"/>
                  </a:cubicBezTo>
                  <a:cubicBezTo>
                    <a:pt x="378" y="265"/>
                    <a:pt x="379" y="267"/>
                    <a:pt x="380" y="270"/>
                  </a:cubicBezTo>
                  <a:cubicBezTo>
                    <a:pt x="375" y="274"/>
                    <a:pt x="369" y="278"/>
                    <a:pt x="363" y="282"/>
                  </a:cubicBezTo>
                  <a:cubicBezTo>
                    <a:pt x="347" y="289"/>
                    <a:pt x="333" y="294"/>
                    <a:pt x="322" y="299"/>
                  </a:cubicBezTo>
                  <a:moveTo>
                    <a:pt x="423" y="215"/>
                  </a:moveTo>
                  <a:cubicBezTo>
                    <a:pt x="386" y="246"/>
                    <a:pt x="346" y="270"/>
                    <a:pt x="292" y="303"/>
                  </a:cubicBezTo>
                  <a:cubicBezTo>
                    <a:pt x="230" y="341"/>
                    <a:pt x="152" y="389"/>
                    <a:pt x="40" y="469"/>
                  </a:cubicBezTo>
                  <a:cubicBezTo>
                    <a:pt x="26" y="478"/>
                    <a:pt x="12" y="488"/>
                    <a:pt x="0" y="497"/>
                  </a:cubicBezTo>
                  <a:cubicBezTo>
                    <a:pt x="20" y="497"/>
                    <a:pt x="20" y="497"/>
                    <a:pt x="20" y="497"/>
                  </a:cubicBezTo>
                  <a:cubicBezTo>
                    <a:pt x="23" y="495"/>
                    <a:pt x="25" y="493"/>
                    <a:pt x="28" y="491"/>
                  </a:cubicBezTo>
                  <a:cubicBezTo>
                    <a:pt x="26" y="495"/>
                    <a:pt x="26" y="495"/>
                    <a:pt x="26" y="495"/>
                  </a:cubicBezTo>
                  <a:cubicBezTo>
                    <a:pt x="26" y="495"/>
                    <a:pt x="26" y="496"/>
                    <a:pt x="27" y="496"/>
                  </a:cubicBezTo>
                  <a:cubicBezTo>
                    <a:pt x="25" y="497"/>
                    <a:pt x="23" y="497"/>
                    <a:pt x="20" y="497"/>
                  </a:cubicBezTo>
                  <a:cubicBezTo>
                    <a:pt x="157" y="497"/>
                    <a:pt x="157" y="497"/>
                    <a:pt x="157" y="497"/>
                  </a:cubicBezTo>
                  <a:cubicBezTo>
                    <a:pt x="185" y="494"/>
                    <a:pt x="214" y="491"/>
                    <a:pt x="243" y="488"/>
                  </a:cubicBezTo>
                  <a:cubicBezTo>
                    <a:pt x="244" y="491"/>
                    <a:pt x="245" y="494"/>
                    <a:pt x="245" y="497"/>
                  </a:cubicBezTo>
                  <a:cubicBezTo>
                    <a:pt x="257" y="497"/>
                    <a:pt x="257" y="497"/>
                    <a:pt x="257" y="497"/>
                  </a:cubicBezTo>
                  <a:cubicBezTo>
                    <a:pt x="256" y="493"/>
                    <a:pt x="256" y="490"/>
                    <a:pt x="255" y="486"/>
                  </a:cubicBezTo>
                  <a:cubicBezTo>
                    <a:pt x="284" y="483"/>
                    <a:pt x="314" y="479"/>
                    <a:pt x="344" y="474"/>
                  </a:cubicBezTo>
                  <a:cubicBezTo>
                    <a:pt x="345" y="482"/>
                    <a:pt x="346" y="489"/>
                    <a:pt x="347" y="497"/>
                  </a:cubicBezTo>
                  <a:cubicBezTo>
                    <a:pt x="358" y="497"/>
                    <a:pt x="358" y="497"/>
                    <a:pt x="358" y="497"/>
                  </a:cubicBezTo>
                  <a:cubicBezTo>
                    <a:pt x="357" y="489"/>
                    <a:pt x="356" y="480"/>
                    <a:pt x="355" y="472"/>
                  </a:cubicBezTo>
                  <a:cubicBezTo>
                    <a:pt x="357" y="472"/>
                    <a:pt x="358" y="472"/>
                    <a:pt x="360" y="472"/>
                  </a:cubicBezTo>
                  <a:cubicBezTo>
                    <a:pt x="382" y="468"/>
                    <a:pt x="403" y="465"/>
                    <a:pt x="423" y="461"/>
                  </a:cubicBezTo>
                  <a:cubicBezTo>
                    <a:pt x="423" y="449"/>
                    <a:pt x="423" y="449"/>
                    <a:pt x="423" y="449"/>
                  </a:cubicBezTo>
                  <a:cubicBezTo>
                    <a:pt x="400" y="453"/>
                    <a:pt x="377" y="457"/>
                    <a:pt x="353" y="460"/>
                  </a:cubicBezTo>
                  <a:cubicBezTo>
                    <a:pt x="349" y="441"/>
                    <a:pt x="344" y="423"/>
                    <a:pt x="339" y="406"/>
                  </a:cubicBezTo>
                  <a:cubicBezTo>
                    <a:pt x="367" y="401"/>
                    <a:pt x="395" y="395"/>
                    <a:pt x="423" y="389"/>
                  </a:cubicBezTo>
                  <a:cubicBezTo>
                    <a:pt x="423" y="345"/>
                    <a:pt x="423" y="345"/>
                    <a:pt x="423" y="345"/>
                  </a:cubicBezTo>
                  <a:cubicBezTo>
                    <a:pt x="421" y="338"/>
                    <a:pt x="419" y="332"/>
                    <a:pt x="417" y="327"/>
                  </a:cubicBezTo>
                  <a:cubicBezTo>
                    <a:pt x="419" y="326"/>
                    <a:pt x="421" y="326"/>
                    <a:pt x="423" y="325"/>
                  </a:cubicBezTo>
                  <a:cubicBezTo>
                    <a:pt x="423" y="313"/>
                    <a:pt x="423" y="313"/>
                    <a:pt x="423" y="313"/>
                  </a:cubicBezTo>
                  <a:cubicBezTo>
                    <a:pt x="419" y="314"/>
                    <a:pt x="416" y="315"/>
                    <a:pt x="413" y="316"/>
                  </a:cubicBezTo>
                  <a:cubicBezTo>
                    <a:pt x="408" y="302"/>
                    <a:pt x="403" y="290"/>
                    <a:pt x="398" y="280"/>
                  </a:cubicBezTo>
                  <a:cubicBezTo>
                    <a:pt x="406" y="277"/>
                    <a:pt x="414" y="274"/>
                    <a:pt x="423" y="270"/>
                  </a:cubicBezTo>
                  <a:cubicBezTo>
                    <a:pt x="423" y="258"/>
                    <a:pt x="423" y="258"/>
                    <a:pt x="423" y="258"/>
                  </a:cubicBezTo>
                  <a:cubicBezTo>
                    <a:pt x="418" y="259"/>
                    <a:pt x="414" y="261"/>
                    <a:pt x="410" y="263"/>
                  </a:cubicBezTo>
                  <a:cubicBezTo>
                    <a:pt x="414" y="260"/>
                    <a:pt x="419" y="256"/>
                    <a:pt x="423" y="253"/>
                  </a:cubicBezTo>
                  <a:cubicBezTo>
                    <a:pt x="423" y="239"/>
                    <a:pt x="423" y="239"/>
                    <a:pt x="423" y="239"/>
                  </a:cubicBezTo>
                  <a:cubicBezTo>
                    <a:pt x="413" y="246"/>
                    <a:pt x="402" y="254"/>
                    <a:pt x="390" y="263"/>
                  </a:cubicBezTo>
                  <a:cubicBezTo>
                    <a:pt x="388" y="260"/>
                    <a:pt x="387" y="258"/>
                    <a:pt x="387" y="257"/>
                  </a:cubicBezTo>
                  <a:cubicBezTo>
                    <a:pt x="387" y="257"/>
                    <a:pt x="388" y="256"/>
                    <a:pt x="389" y="256"/>
                  </a:cubicBezTo>
                  <a:cubicBezTo>
                    <a:pt x="390" y="257"/>
                    <a:pt x="390" y="257"/>
                    <a:pt x="390" y="257"/>
                  </a:cubicBezTo>
                  <a:cubicBezTo>
                    <a:pt x="391" y="257"/>
                    <a:pt x="402" y="248"/>
                    <a:pt x="423" y="235"/>
                  </a:cubicBezTo>
                  <a:cubicBezTo>
                    <a:pt x="423" y="215"/>
                    <a:pt x="423" y="215"/>
                    <a:pt x="423" y="215"/>
                  </a:cubicBezTo>
                  <a:moveTo>
                    <a:pt x="1421" y="483"/>
                  </a:moveTo>
                  <a:cubicBezTo>
                    <a:pt x="1422" y="480"/>
                    <a:pt x="1424" y="477"/>
                    <a:pt x="1425" y="474"/>
                  </a:cubicBezTo>
                  <a:cubicBezTo>
                    <a:pt x="1436" y="475"/>
                    <a:pt x="1446" y="475"/>
                    <a:pt x="1454" y="475"/>
                  </a:cubicBezTo>
                  <a:cubicBezTo>
                    <a:pt x="1455" y="476"/>
                    <a:pt x="1455" y="476"/>
                    <a:pt x="1455" y="476"/>
                  </a:cubicBezTo>
                  <a:cubicBezTo>
                    <a:pt x="1445" y="478"/>
                    <a:pt x="1434" y="481"/>
                    <a:pt x="1421" y="483"/>
                  </a:cubicBezTo>
                  <a:moveTo>
                    <a:pt x="1378" y="489"/>
                  </a:moveTo>
                  <a:cubicBezTo>
                    <a:pt x="1376" y="483"/>
                    <a:pt x="1375" y="476"/>
                    <a:pt x="1375" y="469"/>
                  </a:cubicBezTo>
                  <a:cubicBezTo>
                    <a:pt x="1375" y="467"/>
                    <a:pt x="1375" y="466"/>
                    <a:pt x="1375" y="464"/>
                  </a:cubicBezTo>
                  <a:cubicBezTo>
                    <a:pt x="1389" y="468"/>
                    <a:pt x="1402" y="470"/>
                    <a:pt x="1414" y="472"/>
                  </a:cubicBezTo>
                  <a:cubicBezTo>
                    <a:pt x="1411" y="477"/>
                    <a:pt x="1410" y="481"/>
                    <a:pt x="1409" y="486"/>
                  </a:cubicBezTo>
                  <a:cubicBezTo>
                    <a:pt x="1399" y="487"/>
                    <a:pt x="1389" y="489"/>
                    <a:pt x="1378" y="489"/>
                  </a:cubicBezTo>
                  <a:moveTo>
                    <a:pt x="1418" y="465"/>
                  </a:moveTo>
                  <a:cubicBezTo>
                    <a:pt x="1405" y="463"/>
                    <a:pt x="1391" y="460"/>
                    <a:pt x="1376" y="455"/>
                  </a:cubicBezTo>
                  <a:cubicBezTo>
                    <a:pt x="1377" y="452"/>
                    <a:pt x="1378" y="448"/>
                    <a:pt x="1379" y="444"/>
                  </a:cubicBezTo>
                  <a:cubicBezTo>
                    <a:pt x="1393" y="451"/>
                    <a:pt x="1407" y="457"/>
                    <a:pt x="1419" y="462"/>
                  </a:cubicBezTo>
                  <a:cubicBezTo>
                    <a:pt x="1419" y="463"/>
                    <a:pt x="1418" y="464"/>
                    <a:pt x="1418" y="465"/>
                  </a:cubicBezTo>
                  <a:moveTo>
                    <a:pt x="1539" y="464"/>
                  </a:moveTo>
                  <a:cubicBezTo>
                    <a:pt x="1553" y="459"/>
                    <a:pt x="1571" y="452"/>
                    <a:pt x="1589" y="444"/>
                  </a:cubicBezTo>
                  <a:cubicBezTo>
                    <a:pt x="1589" y="448"/>
                    <a:pt x="1587" y="452"/>
                    <a:pt x="1585" y="457"/>
                  </a:cubicBezTo>
                  <a:cubicBezTo>
                    <a:pt x="1569" y="460"/>
                    <a:pt x="1553" y="462"/>
                    <a:pt x="1539" y="464"/>
                  </a:cubicBezTo>
                  <a:moveTo>
                    <a:pt x="1350" y="491"/>
                  </a:moveTo>
                  <a:cubicBezTo>
                    <a:pt x="1341" y="491"/>
                    <a:pt x="1331" y="490"/>
                    <a:pt x="1322" y="489"/>
                  </a:cubicBezTo>
                  <a:cubicBezTo>
                    <a:pt x="1321" y="488"/>
                    <a:pt x="1321" y="487"/>
                    <a:pt x="1320" y="486"/>
                  </a:cubicBezTo>
                  <a:cubicBezTo>
                    <a:pt x="1315" y="474"/>
                    <a:pt x="1312" y="461"/>
                    <a:pt x="1312" y="447"/>
                  </a:cubicBezTo>
                  <a:cubicBezTo>
                    <a:pt x="1312" y="444"/>
                    <a:pt x="1312" y="442"/>
                    <a:pt x="1313" y="440"/>
                  </a:cubicBezTo>
                  <a:cubicBezTo>
                    <a:pt x="1331" y="449"/>
                    <a:pt x="1348" y="456"/>
                    <a:pt x="1365" y="461"/>
                  </a:cubicBezTo>
                  <a:cubicBezTo>
                    <a:pt x="1364" y="464"/>
                    <a:pt x="1364" y="467"/>
                    <a:pt x="1364" y="471"/>
                  </a:cubicBezTo>
                  <a:cubicBezTo>
                    <a:pt x="1364" y="477"/>
                    <a:pt x="1365" y="484"/>
                    <a:pt x="1367" y="490"/>
                  </a:cubicBezTo>
                  <a:cubicBezTo>
                    <a:pt x="1361" y="491"/>
                    <a:pt x="1356" y="491"/>
                    <a:pt x="1350" y="491"/>
                  </a:cubicBezTo>
                  <a:moveTo>
                    <a:pt x="1651" y="485"/>
                  </a:moveTo>
                  <a:cubicBezTo>
                    <a:pt x="1667" y="472"/>
                    <a:pt x="1681" y="458"/>
                    <a:pt x="1693" y="443"/>
                  </a:cubicBezTo>
                  <a:cubicBezTo>
                    <a:pt x="1700" y="441"/>
                    <a:pt x="1707" y="438"/>
                    <a:pt x="1714" y="436"/>
                  </a:cubicBezTo>
                  <a:cubicBezTo>
                    <a:pt x="1695" y="454"/>
                    <a:pt x="1674" y="470"/>
                    <a:pt x="1651" y="485"/>
                  </a:cubicBezTo>
                  <a:moveTo>
                    <a:pt x="1469" y="448"/>
                  </a:moveTo>
                  <a:cubicBezTo>
                    <a:pt x="1466" y="445"/>
                    <a:pt x="1463" y="441"/>
                    <a:pt x="1460" y="436"/>
                  </a:cubicBezTo>
                  <a:cubicBezTo>
                    <a:pt x="1461" y="436"/>
                    <a:pt x="1462" y="435"/>
                    <a:pt x="1464" y="434"/>
                  </a:cubicBezTo>
                  <a:cubicBezTo>
                    <a:pt x="1465" y="439"/>
                    <a:pt x="1467" y="444"/>
                    <a:pt x="1469" y="448"/>
                  </a:cubicBezTo>
                  <a:moveTo>
                    <a:pt x="1207" y="430"/>
                  </a:moveTo>
                  <a:cubicBezTo>
                    <a:pt x="1207" y="427"/>
                    <a:pt x="1207" y="427"/>
                    <a:pt x="1207" y="427"/>
                  </a:cubicBezTo>
                  <a:cubicBezTo>
                    <a:pt x="1213" y="435"/>
                    <a:pt x="1219" y="442"/>
                    <a:pt x="1225" y="449"/>
                  </a:cubicBezTo>
                  <a:cubicBezTo>
                    <a:pt x="1215" y="448"/>
                    <a:pt x="1205" y="447"/>
                    <a:pt x="1195" y="447"/>
                  </a:cubicBezTo>
                  <a:cubicBezTo>
                    <a:pt x="1184" y="447"/>
                    <a:pt x="1173" y="448"/>
                    <a:pt x="1161" y="450"/>
                  </a:cubicBezTo>
                  <a:cubicBezTo>
                    <a:pt x="1156" y="444"/>
                    <a:pt x="1152" y="438"/>
                    <a:pt x="1148" y="432"/>
                  </a:cubicBezTo>
                  <a:cubicBezTo>
                    <a:pt x="1160" y="429"/>
                    <a:pt x="1172" y="428"/>
                    <a:pt x="1183" y="428"/>
                  </a:cubicBezTo>
                  <a:cubicBezTo>
                    <a:pt x="1191" y="428"/>
                    <a:pt x="1199" y="429"/>
                    <a:pt x="1207" y="430"/>
                  </a:cubicBezTo>
                  <a:moveTo>
                    <a:pt x="1483" y="451"/>
                  </a:moveTo>
                  <a:cubicBezTo>
                    <a:pt x="1480" y="445"/>
                    <a:pt x="1477" y="437"/>
                    <a:pt x="1474" y="427"/>
                  </a:cubicBezTo>
                  <a:cubicBezTo>
                    <a:pt x="1476" y="426"/>
                    <a:pt x="1479" y="424"/>
                    <a:pt x="1482" y="423"/>
                  </a:cubicBezTo>
                  <a:cubicBezTo>
                    <a:pt x="1482" y="434"/>
                    <a:pt x="1482" y="444"/>
                    <a:pt x="1483" y="451"/>
                  </a:cubicBezTo>
                  <a:moveTo>
                    <a:pt x="1400" y="432"/>
                  </a:moveTo>
                  <a:cubicBezTo>
                    <a:pt x="1396" y="429"/>
                    <a:pt x="1392" y="426"/>
                    <a:pt x="1387" y="423"/>
                  </a:cubicBezTo>
                  <a:cubicBezTo>
                    <a:pt x="1388" y="423"/>
                    <a:pt x="1388" y="422"/>
                    <a:pt x="1388" y="421"/>
                  </a:cubicBezTo>
                  <a:cubicBezTo>
                    <a:pt x="1392" y="425"/>
                    <a:pt x="1396" y="428"/>
                    <a:pt x="1400" y="432"/>
                  </a:cubicBezTo>
                  <a:moveTo>
                    <a:pt x="1703" y="461"/>
                  </a:moveTo>
                  <a:cubicBezTo>
                    <a:pt x="1717" y="449"/>
                    <a:pt x="1729" y="437"/>
                    <a:pt x="1740" y="424"/>
                  </a:cubicBezTo>
                  <a:cubicBezTo>
                    <a:pt x="1743" y="423"/>
                    <a:pt x="1746" y="422"/>
                    <a:pt x="1748" y="421"/>
                  </a:cubicBezTo>
                  <a:cubicBezTo>
                    <a:pt x="1733" y="436"/>
                    <a:pt x="1718" y="449"/>
                    <a:pt x="1703" y="461"/>
                  </a:cubicBezTo>
                  <a:moveTo>
                    <a:pt x="1309" y="487"/>
                  </a:moveTo>
                  <a:cubicBezTo>
                    <a:pt x="1307" y="487"/>
                    <a:pt x="1305" y="486"/>
                    <a:pt x="1303" y="486"/>
                  </a:cubicBezTo>
                  <a:cubicBezTo>
                    <a:pt x="1296" y="477"/>
                    <a:pt x="1290" y="468"/>
                    <a:pt x="1286" y="458"/>
                  </a:cubicBezTo>
                  <a:cubicBezTo>
                    <a:pt x="1281" y="446"/>
                    <a:pt x="1277" y="433"/>
                    <a:pt x="1276" y="419"/>
                  </a:cubicBezTo>
                  <a:cubicBezTo>
                    <a:pt x="1284" y="425"/>
                    <a:pt x="1293" y="430"/>
                    <a:pt x="1302" y="434"/>
                  </a:cubicBezTo>
                  <a:cubicBezTo>
                    <a:pt x="1301" y="438"/>
                    <a:pt x="1301" y="442"/>
                    <a:pt x="1301" y="446"/>
                  </a:cubicBezTo>
                  <a:cubicBezTo>
                    <a:pt x="1301" y="461"/>
                    <a:pt x="1304" y="474"/>
                    <a:pt x="1309" y="487"/>
                  </a:cubicBezTo>
                  <a:moveTo>
                    <a:pt x="1494" y="450"/>
                  </a:moveTo>
                  <a:cubicBezTo>
                    <a:pt x="1494" y="443"/>
                    <a:pt x="1493" y="433"/>
                    <a:pt x="1493" y="421"/>
                  </a:cubicBezTo>
                  <a:cubicBezTo>
                    <a:pt x="1493" y="420"/>
                    <a:pt x="1493" y="419"/>
                    <a:pt x="1493" y="418"/>
                  </a:cubicBezTo>
                  <a:cubicBezTo>
                    <a:pt x="1497" y="416"/>
                    <a:pt x="1501" y="414"/>
                    <a:pt x="1505" y="413"/>
                  </a:cubicBezTo>
                  <a:cubicBezTo>
                    <a:pt x="1501" y="429"/>
                    <a:pt x="1497" y="442"/>
                    <a:pt x="1494" y="450"/>
                  </a:cubicBezTo>
                  <a:moveTo>
                    <a:pt x="1553" y="427"/>
                  </a:moveTo>
                  <a:cubicBezTo>
                    <a:pt x="1557" y="421"/>
                    <a:pt x="1562" y="416"/>
                    <a:pt x="1567" y="410"/>
                  </a:cubicBezTo>
                  <a:cubicBezTo>
                    <a:pt x="1569" y="410"/>
                    <a:pt x="1570" y="411"/>
                    <a:pt x="1571" y="411"/>
                  </a:cubicBezTo>
                  <a:cubicBezTo>
                    <a:pt x="1565" y="417"/>
                    <a:pt x="1559" y="422"/>
                    <a:pt x="1553" y="427"/>
                  </a:cubicBezTo>
                  <a:moveTo>
                    <a:pt x="1366" y="452"/>
                  </a:moveTo>
                  <a:cubicBezTo>
                    <a:pt x="1349" y="447"/>
                    <a:pt x="1332" y="439"/>
                    <a:pt x="1313" y="430"/>
                  </a:cubicBezTo>
                  <a:cubicBezTo>
                    <a:pt x="1314" y="423"/>
                    <a:pt x="1316" y="416"/>
                    <a:pt x="1318" y="409"/>
                  </a:cubicBezTo>
                  <a:cubicBezTo>
                    <a:pt x="1336" y="420"/>
                    <a:pt x="1353" y="430"/>
                    <a:pt x="1369" y="439"/>
                  </a:cubicBezTo>
                  <a:cubicBezTo>
                    <a:pt x="1368" y="443"/>
                    <a:pt x="1367" y="448"/>
                    <a:pt x="1366" y="452"/>
                  </a:cubicBezTo>
                  <a:moveTo>
                    <a:pt x="1507" y="445"/>
                  </a:moveTo>
                  <a:cubicBezTo>
                    <a:pt x="1510" y="436"/>
                    <a:pt x="1514" y="424"/>
                    <a:pt x="1518" y="409"/>
                  </a:cubicBezTo>
                  <a:cubicBezTo>
                    <a:pt x="1521" y="409"/>
                    <a:pt x="1525" y="408"/>
                    <a:pt x="1528" y="407"/>
                  </a:cubicBezTo>
                  <a:cubicBezTo>
                    <a:pt x="1529" y="407"/>
                    <a:pt x="1530" y="407"/>
                    <a:pt x="1531" y="407"/>
                  </a:cubicBezTo>
                  <a:cubicBezTo>
                    <a:pt x="1522" y="423"/>
                    <a:pt x="1514" y="436"/>
                    <a:pt x="1507" y="445"/>
                  </a:cubicBezTo>
                  <a:moveTo>
                    <a:pt x="1527" y="437"/>
                  </a:moveTo>
                  <a:cubicBezTo>
                    <a:pt x="1532" y="428"/>
                    <a:pt x="1538" y="418"/>
                    <a:pt x="1545" y="406"/>
                  </a:cubicBezTo>
                  <a:cubicBezTo>
                    <a:pt x="1545" y="406"/>
                    <a:pt x="1545" y="406"/>
                    <a:pt x="1545" y="406"/>
                  </a:cubicBezTo>
                  <a:cubicBezTo>
                    <a:pt x="1548" y="406"/>
                    <a:pt x="1551" y="406"/>
                    <a:pt x="1554" y="407"/>
                  </a:cubicBezTo>
                  <a:cubicBezTo>
                    <a:pt x="1544" y="419"/>
                    <a:pt x="1535" y="429"/>
                    <a:pt x="1527" y="437"/>
                  </a:cubicBezTo>
                  <a:moveTo>
                    <a:pt x="1432" y="441"/>
                  </a:moveTo>
                  <a:cubicBezTo>
                    <a:pt x="1420" y="433"/>
                    <a:pt x="1408" y="423"/>
                    <a:pt x="1394" y="411"/>
                  </a:cubicBezTo>
                  <a:cubicBezTo>
                    <a:pt x="1396" y="409"/>
                    <a:pt x="1398" y="406"/>
                    <a:pt x="1400" y="403"/>
                  </a:cubicBezTo>
                  <a:cubicBezTo>
                    <a:pt x="1411" y="418"/>
                    <a:pt x="1422" y="431"/>
                    <a:pt x="1432" y="441"/>
                  </a:cubicBezTo>
                  <a:moveTo>
                    <a:pt x="1598" y="454"/>
                  </a:moveTo>
                  <a:cubicBezTo>
                    <a:pt x="1600" y="449"/>
                    <a:pt x="1601" y="443"/>
                    <a:pt x="1601" y="438"/>
                  </a:cubicBezTo>
                  <a:cubicBezTo>
                    <a:pt x="1623" y="427"/>
                    <a:pt x="1647" y="414"/>
                    <a:pt x="1672" y="398"/>
                  </a:cubicBezTo>
                  <a:cubicBezTo>
                    <a:pt x="1669" y="409"/>
                    <a:pt x="1664" y="421"/>
                    <a:pt x="1656" y="434"/>
                  </a:cubicBezTo>
                  <a:cubicBezTo>
                    <a:pt x="1654" y="437"/>
                    <a:pt x="1652" y="440"/>
                    <a:pt x="1650" y="443"/>
                  </a:cubicBezTo>
                  <a:cubicBezTo>
                    <a:pt x="1632" y="448"/>
                    <a:pt x="1615" y="451"/>
                    <a:pt x="1598" y="454"/>
                  </a:cubicBezTo>
                  <a:moveTo>
                    <a:pt x="1184" y="399"/>
                  </a:moveTo>
                  <a:cubicBezTo>
                    <a:pt x="1185" y="394"/>
                    <a:pt x="1185" y="394"/>
                    <a:pt x="1185" y="394"/>
                  </a:cubicBezTo>
                  <a:cubicBezTo>
                    <a:pt x="1188" y="399"/>
                    <a:pt x="1191" y="404"/>
                    <a:pt x="1195" y="409"/>
                  </a:cubicBezTo>
                  <a:cubicBezTo>
                    <a:pt x="1196" y="411"/>
                    <a:pt x="1197" y="412"/>
                    <a:pt x="1198" y="413"/>
                  </a:cubicBezTo>
                  <a:cubicBezTo>
                    <a:pt x="1198" y="415"/>
                    <a:pt x="1198" y="416"/>
                    <a:pt x="1198" y="417"/>
                  </a:cubicBezTo>
                  <a:cubicBezTo>
                    <a:pt x="1193" y="417"/>
                    <a:pt x="1188" y="417"/>
                    <a:pt x="1182" y="417"/>
                  </a:cubicBezTo>
                  <a:cubicBezTo>
                    <a:pt x="1169" y="417"/>
                    <a:pt x="1156" y="418"/>
                    <a:pt x="1142" y="421"/>
                  </a:cubicBezTo>
                  <a:cubicBezTo>
                    <a:pt x="1138" y="415"/>
                    <a:pt x="1135" y="409"/>
                    <a:pt x="1132" y="403"/>
                  </a:cubicBezTo>
                  <a:cubicBezTo>
                    <a:pt x="1145" y="399"/>
                    <a:pt x="1157" y="398"/>
                    <a:pt x="1168" y="398"/>
                  </a:cubicBezTo>
                  <a:cubicBezTo>
                    <a:pt x="1174" y="398"/>
                    <a:pt x="1179" y="398"/>
                    <a:pt x="1184" y="399"/>
                  </a:cubicBezTo>
                  <a:moveTo>
                    <a:pt x="1373" y="428"/>
                  </a:moveTo>
                  <a:cubicBezTo>
                    <a:pt x="1356" y="419"/>
                    <a:pt x="1339" y="409"/>
                    <a:pt x="1322" y="397"/>
                  </a:cubicBezTo>
                  <a:cubicBezTo>
                    <a:pt x="1323" y="395"/>
                    <a:pt x="1324" y="392"/>
                    <a:pt x="1325" y="390"/>
                  </a:cubicBezTo>
                  <a:cubicBezTo>
                    <a:pt x="1341" y="404"/>
                    <a:pt x="1357" y="417"/>
                    <a:pt x="1373" y="428"/>
                  </a:cubicBezTo>
                  <a:moveTo>
                    <a:pt x="1442" y="436"/>
                  </a:moveTo>
                  <a:cubicBezTo>
                    <a:pt x="1431" y="425"/>
                    <a:pt x="1419" y="411"/>
                    <a:pt x="1407" y="394"/>
                  </a:cubicBezTo>
                  <a:cubicBezTo>
                    <a:pt x="1410" y="390"/>
                    <a:pt x="1414" y="386"/>
                    <a:pt x="1418" y="382"/>
                  </a:cubicBezTo>
                  <a:cubicBezTo>
                    <a:pt x="1426" y="403"/>
                    <a:pt x="1435" y="420"/>
                    <a:pt x="1444" y="434"/>
                  </a:cubicBezTo>
                  <a:cubicBezTo>
                    <a:pt x="1444" y="435"/>
                    <a:pt x="1443" y="435"/>
                    <a:pt x="1442" y="436"/>
                  </a:cubicBezTo>
                  <a:moveTo>
                    <a:pt x="1303" y="424"/>
                  </a:moveTo>
                  <a:cubicBezTo>
                    <a:pt x="1294" y="419"/>
                    <a:pt x="1284" y="413"/>
                    <a:pt x="1275" y="406"/>
                  </a:cubicBezTo>
                  <a:cubicBezTo>
                    <a:pt x="1275" y="405"/>
                    <a:pt x="1275" y="404"/>
                    <a:pt x="1275" y="403"/>
                  </a:cubicBezTo>
                  <a:cubicBezTo>
                    <a:pt x="1275" y="394"/>
                    <a:pt x="1275" y="386"/>
                    <a:pt x="1277" y="377"/>
                  </a:cubicBezTo>
                  <a:cubicBezTo>
                    <a:pt x="1287" y="386"/>
                    <a:pt x="1298" y="394"/>
                    <a:pt x="1309" y="402"/>
                  </a:cubicBezTo>
                  <a:cubicBezTo>
                    <a:pt x="1306" y="409"/>
                    <a:pt x="1304" y="417"/>
                    <a:pt x="1303" y="424"/>
                  </a:cubicBezTo>
                  <a:moveTo>
                    <a:pt x="1378" y="417"/>
                  </a:moveTo>
                  <a:cubicBezTo>
                    <a:pt x="1363" y="406"/>
                    <a:pt x="1346" y="394"/>
                    <a:pt x="1330" y="378"/>
                  </a:cubicBezTo>
                  <a:cubicBezTo>
                    <a:pt x="1333" y="374"/>
                    <a:pt x="1335" y="369"/>
                    <a:pt x="1338" y="364"/>
                  </a:cubicBezTo>
                  <a:cubicBezTo>
                    <a:pt x="1338" y="364"/>
                    <a:pt x="1338" y="364"/>
                    <a:pt x="1338" y="364"/>
                  </a:cubicBezTo>
                  <a:cubicBezTo>
                    <a:pt x="1350" y="382"/>
                    <a:pt x="1363" y="397"/>
                    <a:pt x="1375" y="409"/>
                  </a:cubicBezTo>
                  <a:cubicBezTo>
                    <a:pt x="1377" y="411"/>
                    <a:pt x="1379" y="412"/>
                    <a:pt x="1380" y="414"/>
                  </a:cubicBezTo>
                  <a:cubicBezTo>
                    <a:pt x="1380" y="415"/>
                    <a:pt x="1379" y="416"/>
                    <a:pt x="1378" y="417"/>
                  </a:cubicBezTo>
                  <a:moveTo>
                    <a:pt x="1269" y="475"/>
                  </a:moveTo>
                  <a:cubicBezTo>
                    <a:pt x="1246" y="456"/>
                    <a:pt x="1225" y="434"/>
                    <a:pt x="1208" y="408"/>
                  </a:cubicBezTo>
                  <a:cubicBezTo>
                    <a:pt x="1206" y="398"/>
                    <a:pt x="1204" y="381"/>
                    <a:pt x="1204" y="361"/>
                  </a:cubicBezTo>
                  <a:cubicBezTo>
                    <a:pt x="1224" y="381"/>
                    <a:pt x="1244" y="397"/>
                    <a:pt x="1264" y="411"/>
                  </a:cubicBezTo>
                  <a:cubicBezTo>
                    <a:pt x="1265" y="429"/>
                    <a:pt x="1269" y="447"/>
                    <a:pt x="1276" y="463"/>
                  </a:cubicBezTo>
                  <a:cubicBezTo>
                    <a:pt x="1279" y="470"/>
                    <a:pt x="1282" y="475"/>
                    <a:pt x="1285" y="481"/>
                  </a:cubicBezTo>
                  <a:cubicBezTo>
                    <a:pt x="1280" y="479"/>
                    <a:pt x="1275" y="477"/>
                    <a:pt x="1270" y="474"/>
                  </a:cubicBezTo>
                  <a:cubicBezTo>
                    <a:pt x="1269" y="475"/>
                    <a:pt x="1269" y="475"/>
                    <a:pt x="1269" y="475"/>
                  </a:cubicBezTo>
                  <a:moveTo>
                    <a:pt x="1598" y="422"/>
                  </a:moveTo>
                  <a:cubicBezTo>
                    <a:pt x="1598" y="422"/>
                    <a:pt x="1598" y="422"/>
                    <a:pt x="1598" y="421"/>
                  </a:cubicBezTo>
                  <a:cubicBezTo>
                    <a:pt x="1597" y="421"/>
                    <a:pt x="1597" y="421"/>
                    <a:pt x="1597" y="421"/>
                  </a:cubicBezTo>
                  <a:cubicBezTo>
                    <a:pt x="1621" y="405"/>
                    <a:pt x="1647" y="384"/>
                    <a:pt x="1674" y="360"/>
                  </a:cubicBezTo>
                  <a:cubicBezTo>
                    <a:pt x="1675" y="365"/>
                    <a:pt x="1676" y="370"/>
                    <a:pt x="1676" y="376"/>
                  </a:cubicBezTo>
                  <a:cubicBezTo>
                    <a:pt x="1676" y="377"/>
                    <a:pt x="1676" y="377"/>
                    <a:pt x="1675" y="378"/>
                  </a:cubicBezTo>
                  <a:cubicBezTo>
                    <a:pt x="1648" y="397"/>
                    <a:pt x="1622" y="411"/>
                    <a:pt x="1598" y="422"/>
                  </a:cubicBezTo>
                  <a:moveTo>
                    <a:pt x="1454" y="427"/>
                  </a:moveTo>
                  <a:cubicBezTo>
                    <a:pt x="1445" y="413"/>
                    <a:pt x="1436" y="395"/>
                    <a:pt x="1427" y="373"/>
                  </a:cubicBezTo>
                  <a:cubicBezTo>
                    <a:pt x="1433" y="367"/>
                    <a:pt x="1440" y="362"/>
                    <a:pt x="1447" y="356"/>
                  </a:cubicBezTo>
                  <a:cubicBezTo>
                    <a:pt x="1450" y="383"/>
                    <a:pt x="1455" y="405"/>
                    <a:pt x="1460" y="422"/>
                  </a:cubicBezTo>
                  <a:cubicBezTo>
                    <a:pt x="1458" y="424"/>
                    <a:pt x="1456" y="425"/>
                    <a:pt x="1454" y="427"/>
                  </a:cubicBezTo>
                  <a:moveTo>
                    <a:pt x="1667" y="439"/>
                  </a:moveTo>
                  <a:cubicBezTo>
                    <a:pt x="1677" y="422"/>
                    <a:pt x="1683" y="405"/>
                    <a:pt x="1686" y="389"/>
                  </a:cubicBezTo>
                  <a:cubicBezTo>
                    <a:pt x="1700" y="379"/>
                    <a:pt x="1714" y="368"/>
                    <a:pt x="1728" y="356"/>
                  </a:cubicBezTo>
                  <a:cubicBezTo>
                    <a:pt x="1724" y="372"/>
                    <a:pt x="1716" y="389"/>
                    <a:pt x="1706" y="406"/>
                  </a:cubicBezTo>
                  <a:cubicBezTo>
                    <a:pt x="1701" y="415"/>
                    <a:pt x="1694" y="424"/>
                    <a:pt x="1687" y="432"/>
                  </a:cubicBezTo>
                  <a:cubicBezTo>
                    <a:pt x="1680" y="435"/>
                    <a:pt x="1674" y="437"/>
                    <a:pt x="1667" y="439"/>
                  </a:cubicBezTo>
                  <a:moveTo>
                    <a:pt x="1312" y="391"/>
                  </a:moveTo>
                  <a:cubicBezTo>
                    <a:pt x="1301" y="383"/>
                    <a:pt x="1290" y="374"/>
                    <a:pt x="1279" y="364"/>
                  </a:cubicBezTo>
                  <a:cubicBezTo>
                    <a:pt x="1281" y="358"/>
                    <a:pt x="1283" y="352"/>
                    <a:pt x="1285" y="345"/>
                  </a:cubicBezTo>
                  <a:cubicBezTo>
                    <a:pt x="1295" y="358"/>
                    <a:pt x="1306" y="370"/>
                    <a:pt x="1317" y="381"/>
                  </a:cubicBezTo>
                  <a:cubicBezTo>
                    <a:pt x="1315" y="384"/>
                    <a:pt x="1314" y="387"/>
                    <a:pt x="1312" y="391"/>
                  </a:cubicBezTo>
                  <a:moveTo>
                    <a:pt x="1591" y="411"/>
                  </a:moveTo>
                  <a:cubicBezTo>
                    <a:pt x="1590" y="410"/>
                    <a:pt x="1590" y="410"/>
                    <a:pt x="1590" y="410"/>
                  </a:cubicBezTo>
                  <a:cubicBezTo>
                    <a:pt x="1593" y="407"/>
                    <a:pt x="1597" y="404"/>
                    <a:pt x="1601" y="401"/>
                  </a:cubicBezTo>
                  <a:cubicBezTo>
                    <a:pt x="1619" y="383"/>
                    <a:pt x="1639" y="361"/>
                    <a:pt x="1660" y="334"/>
                  </a:cubicBezTo>
                  <a:cubicBezTo>
                    <a:pt x="1664" y="338"/>
                    <a:pt x="1667" y="343"/>
                    <a:pt x="1669" y="348"/>
                  </a:cubicBezTo>
                  <a:cubicBezTo>
                    <a:pt x="1642" y="374"/>
                    <a:pt x="1615" y="395"/>
                    <a:pt x="1591" y="411"/>
                  </a:cubicBezTo>
                  <a:moveTo>
                    <a:pt x="1386" y="403"/>
                  </a:moveTo>
                  <a:cubicBezTo>
                    <a:pt x="1385" y="402"/>
                    <a:pt x="1384" y="401"/>
                    <a:pt x="1383" y="400"/>
                  </a:cubicBezTo>
                  <a:cubicBezTo>
                    <a:pt x="1370" y="388"/>
                    <a:pt x="1357" y="372"/>
                    <a:pt x="1345" y="354"/>
                  </a:cubicBezTo>
                  <a:cubicBezTo>
                    <a:pt x="1350" y="347"/>
                    <a:pt x="1355" y="340"/>
                    <a:pt x="1361" y="333"/>
                  </a:cubicBezTo>
                  <a:cubicBezTo>
                    <a:pt x="1371" y="356"/>
                    <a:pt x="1382" y="376"/>
                    <a:pt x="1393" y="394"/>
                  </a:cubicBezTo>
                  <a:cubicBezTo>
                    <a:pt x="1391" y="397"/>
                    <a:pt x="1389" y="400"/>
                    <a:pt x="1386" y="403"/>
                  </a:cubicBezTo>
                  <a:moveTo>
                    <a:pt x="1470" y="416"/>
                  </a:moveTo>
                  <a:cubicBezTo>
                    <a:pt x="1465" y="399"/>
                    <a:pt x="1461" y="376"/>
                    <a:pt x="1458" y="349"/>
                  </a:cubicBezTo>
                  <a:cubicBezTo>
                    <a:pt x="1467" y="343"/>
                    <a:pt x="1476" y="337"/>
                    <a:pt x="1486" y="332"/>
                  </a:cubicBezTo>
                  <a:cubicBezTo>
                    <a:pt x="1486" y="332"/>
                    <a:pt x="1486" y="332"/>
                    <a:pt x="1486" y="332"/>
                  </a:cubicBezTo>
                  <a:cubicBezTo>
                    <a:pt x="1483" y="364"/>
                    <a:pt x="1482" y="390"/>
                    <a:pt x="1482" y="410"/>
                  </a:cubicBezTo>
                  <a:cubicBezTo>
                    <a:pt x="1481" y="410"/>
                    <a:pt x="1480" y="411"/>
                    <a:pt x="1479" y="411"/>
                  </a:cubicBezTo>
                  <a:cubicBezTo>
                    <a:pt x="1476" y="413"/>
                    <a:pt x="1473" y="414"/>
                    <a:pt x="1470" y="416"/>
                  </a:cubicBezTo>
                  <a:moveTo>
                    <a:pt x="1581" y="403"/>
                  </a:moveTo>
                  <a:cubicBezTo>
                    <a:pt x="1579" y="402"/>
                    <a:pt x="1577" y="401"/>
                    <a:pt x="1575" y="400"/>
                  </a:cubicBezTo>
                  <a:cubicBezTo>
                    <a:pt x="1593" y="378"/>
                    <a:pt x="1612" y="349"/>
                    <a:pt x="1632" y="315"/>
                  </a:cubicBezTo>
                  <a:cubicBezTo>
                    <a:pt x="1639" y="318"/>
                    <a:pt x="1646" y="322"/>
                    <a:pt x="1652" y="326"/>
                  </a:cubicBezTo>
                  <a:cubicBezTo>
                    <a:pt x="1627" y="358"/>
                    <a:pt x="1603" y="383"/>
                    <a:pt x="1581" y="403"/>
                  </a:cubicBezTo>
                  <a:moveTo>
                    <a:pt x="1493" y="405"/>
                  </a:moveTo>
                  <a:cubicBezTo>
                    <a:pt x="1494" y="384"/>
                    <a:pt x="1495" y="359"/>
                    <a:pt x="1498" y="327"/>
                  </a:cubicBezTo>
                  <a:cubicBezTo>
                    <a:pt x="1509" y="322"/>
                    <a:pt x="1521" y="318"/>
                    <a:pt x="1532" y="315"/>
                  </a:cubicBezTo>
                  <a:cubicBezTo>
                    <a:pt x="1523" y="349"/>
                    <a:pt x="1515" y="377"/>
                    <a:pt x="1509" y="400"/>
                  </a:cubicBezTo>
                  <a:cubicBezTo>
                    <a:pt x="1504" y="401"/>
                    <a:pt x="1499" y="403"/>
                    <a:pt x="1493" y="405"/>
                  </a:cubicBezTo>
                  <a:moveTo>
                    <a:pt x="1186" y="372"/>
                  </a:moveTo>
                  <a:cubicBezTo>
                    <a:pt x="1177" y="353"/>
                    <a:pt x="1168" y="333"/>
                    <a:pt x="1161" y="313"/>
                  </a:cubicBezTo>
                  <a:cubicBezTo>
                    <a:pt x="1167" y="320"/>
                    <a:pt x="1174" y="328"/>
                    <a:pt x="1180" y="335"/>
                  </a:cubicBezTo>
                  <a:cubicBezTo>
                    <a:pt x="1182" y="348"/>
                    <a:pt x="1184" y="360"/>
                    <a:pt x="1186" y="372"/>
                  </a:cubicBezTo>
                  <a:moveTo>
                    <a:pt x="1522" y="397"/>
                  </a:moveTo>
                  <a:cubicBezTo>
                    <a:pt x="1528" y="374"/>
                    <a:pt x="1535" y="346"/>
                    <a:pt x="1544" y="312"/>
                  </a:cubicBezTo>
                  <a:cubicBezTo>
                    <a:pt x="1548" y="311"/>
                    <a:pt x="1553" y="310"/>
                    <a:pt x="1557" y="309"/>
                  </a:cubicBezTo>
                  <a:cubicBezTo>
                    <a:pt x="1564" y="308"/>
                    <a:pt x="1572" y="307"/>
                    <a:pt x="1578" y="307"/>
                  </a:cubicBezTo>
                  <a:cubicBezTo>
                    <a:pt x="1564" y="343"/>
                    <a:pt x="1550" y="372"/>
                    <a:pt x="1538" y="394"/>
                  </a:cubicBezTo>
                  <a:cubicBezTo>
                    <a:pt x="1534" y="395"/>
                    <a:pt x="1530" y="395"/>
                    <a:pt x="1526" y="396"/>
                  </a:cubicBezTo>
                  <a:cubicBezTo>
                    <a:pt x="1525" y="396"/>
                    <a:pt x="1523" y="396"/>
                    <a:pt x="1522" y="397"/>
                  </a:cubicBezTo>
                  <a:moveTo>
                    <a:pt x="1563" y="396"/>
                  </a:moveTo>
                  <a:cubicBezTo>
                    <a:pt x="1559" y="395"/>
                    <a:pt x="1555" y="395"/>
                    <a:pt x="1551" y="394"/>
                  </a:cubicBezTo>
                  <a:cubicBezTo>
                    <a:pt x="1563" y="371"/>
                    <a:pt x="1577" y="342"/>
                    <a:pt x="1591" y="307"/>
                  </a:cubicBezTo>
                  <a:cubicBezTo>
                    <a:pt x="1602" y="307"/>
                    <a:pt x="1611" y="309"/>
                    <a:pt x="1621" y="311"/>
                  </a:cubicBezTo>
                  <a:cubicBezTo>
                    <a:pt x="1600" y="346"/>
                    <a:pt x="1581" y="374"/>
                    <a:pt x="1563" y="396"/>
                  </a:cubicBezTo>
                  <a:moveTo>
                    <a:pt x="1322" y="370"/>
                  </a:moveTo>
                  <a:cubicBezTo>
                    <a:pt x="1311" y="359"/>
                    <a:pt x="1300" y="346"/>
                    <a:pt x="1289" y="332"/>
                  </a:cubicBezTo>
                  <a:cubicBezTo>
                    <a:pt x="1293" y="323"/>
                    <a:pt x="1298" y="313"/>
                    <a:pt x="1303" y="303"/>
                  </a:cubicBezTo>
                  <a:cubicBezTo>
                    <a:pt x="1312" y="322"/>
                    <a:pt x="1321" y="339"/>
                    <a:pt x="1331" y="354"/>
                  </a:cubicBezTo>
                  <a:cubicBezTo>
                    <a:pt x="1330" y="356"/>
                    <a:pt x="1329" y="357"/>
                    <a:pt x="1329" y="358"/>
                  </a:cubicBezTo>
                  <a:cubicBezTo>
                    <a:pt x="1326" y="362"/>
                    <a:pt x="1324" y="366"/>
                    <a:pt x="1322" y="370"/>
                  </a:cubicBezTo>
                  <a:moveTo>
                    <a:pt x="1264" y="399"/>
                  </a:moveTo>
                  <a:cubicBezTo>
                    <a:pt x="1244" y="384"/>
                    <a:pt x="1224" y="367"/>
                    <a:pt x="1204" y="346"/>
                  </a:cubicBezTo>
                  <a:cubicBezTo>
                    <a:pt x="1204" y="332"/>
                    <a:pt x="1206" y="318"/>
                    <a:pt x="1208" y="302"/>
                  </a:cubicBezTo>
                  <a:cubicBezTo>
                    <a:pt x="1226" y="328"/>
                    <a:pt x="1246" y="350"/>
                    <a:pt x="1267" y="369"/>
                  </a:cubicBezTo>
                  <a:cubicBezTo>
                    <a:pt x="1265" y="379"/>
                    <a:pt x="1264" y="389"/>
                    <a:pt x="1264" y="399"/>
                  </a:cubicBezTo>
                  <a:moveTo>
                    <a:pt x="1686" y="371"/>
                  </a:moveTo>
                  <a:cubicBezTo>
                    <a:pt x="1686" y="364"/>
                    <a:pt x="1685" y="357"/>
                    <a:pt x="1683" y="351"/>
                  </a:cubicBezTo>
                  <a:cubicBezTo>
                    <a:pt x="1698" y="336"/>
                    <a:pt x="1714" y="320"/>
                    <a:pt x="1729" y="301"/>
                  </a:cubicBezTo>
                  <a:cubicBezTo>
                    <a:pt x="1731" y="309"/>
                    <a:pt x="1732" y="316"/>
                    <a:pt x="1732" y="324"/>
                  </a:cubicBezTo>
                  <a:cubicBezTo>
                    <a:pt x="1732" y="327"/>
                    <a:pt x="1732" y="331"/>
                    <a:pt x="1731" y="335"/>
                  </a:cubicBezTo>
                  <a:cubicBezTo>
                    <a:pt x="1716" y="348"/>
                    <a:pt x="1701" y="360"/>
                    <a:pt x="1686" y="371"/>
                  </a:cubicBezTo>
                  <a:moveTo>
                    <a:pt x="1400" y="384"/>
                  </a:moveTo>
                  <a:cubicBezTo>
                    <a:pt x="1389" y="367"/>
                    <a:pt x="1379" y="347"/>
                    <a:pt x="1369" y="323"/>
                  </a:cubicBezTo>
                  <a:cubicBezTo>
                    <a:pt x="1378" y="315"/>
                    <a:pt x="1386" y="306"/>
                    <a:pt x="1396" y="298"/>
                  </a:cubicBezTo>
                  <a:cubicBezTo>
                    <a:pt x="1400" y="326"/>
                    <a:pt x="1406" y="350"/>
                    <a:pt x="1414" y="370"/>
                  </a:cubicBezTo>
                  <a:cubicBezTo>
                    <a:pt x="1409" y="375"/>
                    <a:pt x="1405" y="379"/>
                    <a:pt x="1400" y="384"/>
                  </a:cubicBezTo>
                  <a:moveTo>
                    <a:pt x="1707" y="425"/>
                  </a:moveTo>
                  <a:cubicBezTo>
                    <a:pt x="1710" y="421"/>
                    <a:pt x="1713" y="417"/>
                    <a:pt x="1716" y="412"/>
                  </a:cubicBezTo>
                  <a:cubicBezTo>
                    <a:pt x="1730" y="389"/>
                    <a:pt x="1738" y="366"/>
                    <a:pt x="1742" y="344"/>
                  </a:cubicBezTo>
                  <a:cubicBezTo>
                    <a:pt x="1761" y="326"/>
                    <a:pt x="1781" y="306"/>
                    <a:pt x="1799" y="283"/>
                  </a:cubicBezTo>
                  <a:cubicBezTo>
                    <a:pt x="1793" y="327"/>
                    <a:pt x="1770" y="373"/>
                    <a:pt x="1734" y="414"/>
                  </a:cubicBezTo>
                  <a:cubicBezTo>
                    <a:pt x="1725" y="418"/>
                    <a:pt x="1716" y="422"/>
                    <a:pt x="1707" y="425"/>
                  </a:cubicBezTo>
                  <a:moveTo>
                    <a:pt x="1423" y="361"/>
                  </a:moveTo>
                  <a:cubicBezTo>
                    <a:pt x="1416" y="341"/>
                    <a:pt x="1410" y="317"/>
                    <a:pt x="1406" y="290"/>
                  </a:cubicBezTo>
                  <a:cubicBezTo>
                    <a:pt x="1418" y="281"/>
                    <a:pt x="1430" y="272"/>
                    <a:pt x="1443" y="265"/>
                  </a:cubicBezTo>
                  <a:cubicBezTo>
                    <a:pt x="1443" y="269"/>
                    <a:pt x="1443" y="273"/>
                    <a:pt x="1443" y="277"/>
                  </a:cubicBezTo>
                  <a:cubicBezTo>
                    <a:pt x="1443" y="302"/>
                    <a:pt x="1444" y="324"/>
                    <a:pt x="1446" y="343"/>
                  </a:cubicBezTo>
                  <a:cubicBezTo>
                    <a:pt x="1438" y="349"/>
                    <a:pt x="1430" y="355"/>
                    <a:pt x="1423" y="361"/>
                  </a:cubicBezTo>
                  <a:moveTo>
                    <a:pt x="1678" y="340"/>
                  </a:moveTo>
                  <a:cubicBezTo>
                    <a:pt x="1675" y="334"/>
                    <a:pt x="1672" y="329"/>
                    <a:pt x="1668" y="325"/>
                  </a:cubicBezTo>
                  <a:cubicBezTo>
                    <a:pt x="1682" y="306"/>
                    <a:pt x="1696" y="285"/>
                    <a:pt x="1710" y="262"/>
                  </a:cubicBezTo>
                  <a:cubicBezTo>
                    <a:pt x="1716" y="269"/>
                    <a:pt x="1720" y="276"/>
                    <a:pt x="1724" y="284"/>
                  </a:cubicBezTo>
                  <a:cubicBezTo>
                    <a:pt x="1725" y="285"/>
                    <a:pt x="1725" y="287"/>
                    <a:pt x="1725" y="288"/>
                  </a:cubicBezTo>
                  <a:cubicBezTo>
                    <a:pt x="1710" y="307"/>
                    <a:pt x="1694" y="324"/>
                    <a:pt x="1678" y="340"/>
                  </a:cubicBezTo>
                  <a:moveTo>
                    <a:pt x="1194" y="335"/>
                  </a:moveTo>
                  <a:cubicBezTo>
                    <a:pt x="1193" y="334"/>
                    <a:pt x="1192" y="332"/>
                    <a:pt x="1190" y="331"/>
                  </a:cubicBezTo>
                  <a:cubicBezTo>
                    <a:pt x="1186" y="306"/>
                    <a:pt x="1183" y="281"/>
                    <a:pt x="1181" y="255"/>
                  </a:cubicBezTo>
                  <a:cubicBezTo>
                    <a:pt x="1186" y="267"/>
                    <a:pt x="1193" y="279"/>
                    <a:pt x="1200" y="290"/>
                  </a:cubicBezTo>
                  <a:cubicBezTo>
                    <a:pt x="1197" y="306"/>
                    <a:pt x="1195" y="321"/>
                    <a:pt x="1194" y="335"/>
                  </a:cubicBezTo>
                  <a:moveTo>
                    <a:pt x="1338" y="344"/>
                  </a:moveTo>
                  <a:cubicBezTo>
                    <a:pt x="1328" y="328"/>
                    <a:pt x="1319" y="311"/>
                    <a:pt x="1311" y="291"/>
                  </a:cubicBezTo>
                  <a:cubicBezTo>
                    <a:pt x="1319" y="278"/>
                    <a:pt x="1328" y="265"/>
                    <a:pt x="1338" y="253"/>
                  </a:cubicBezTo>
                  <a:cubicBezTo>
                    <a:pt x="1343" y="278"/>
                    <a:pt x="1349" y="301"/>
                    <a:pt x="1356" y="321"/>
                  </a:cubicBezTo>
                  <a:cubicBezTo>
                    <a:pt x="1350" y="328"/>
                    <a:pt x="1344" y="336"/>
                    <a:pt x="1338" y="344"/>
                  </a:cubicBezTo>
                  <a:moveTo>
                    <a:pt x="1457" y="336"/>
                  </a:moveTo>
                  <a:cubicBezTo>
                    <a:pt x="1455" y="318"/>
                    <a:pt x="1454" y="298"/>
                    <a:pt x="1454" y="275"/>
                  </a:cubicBezTo>
                  <a:cubicBezTo>
                    <a:pt x="1454" y="270"/>
                    <a:pt x="1454" y="264"/>
                    <a:pt x="1454" y="258"/>
                  </a:cubicBezTo>
                  <a:cubicBezTo>
                    <a:pt x="1458" y="257"/>
                    <a:pt x="1461" y="255"/>
                    <a:pt x="1464" y="253"/>
                  </a:cubicBezTo>
                  <a:cubicBezTo>
                    <a:pt x="1475" y="247"/>
                    <a:pt x="1486" y="243"/>
                    <a:pt x="1497" y="239"/>
                  </a:cubicBezTo>
                  <a:cubicBezTo>
                    <a:pt x="1493" y="269"/>
                    <a:pt x="1490" y="295"/>
                    <a:pt x="1488" y="319"/>
                  </a:cubicBezTo>
                  <a:cubicBezTo>
                    <a:pt x="1485" y="320"/>
                    <a:pt x="1483" y="320"/>
                    <a:pt x="1481" y="321"/>
                  </a:cubicBezTo>
                  <a:cubicBezTo>
                    <a:pt x="1473" y="326"/>
                    <a:pt x="1464" y="331"/>
                    <a:pt x="1457" y="336"/>
                  </a:cubicBezTo>
                  <a:moveTo>
                    <a:pt x="1176" y="315"/>
                  </a:moveTo>
                  <a:cubicBezTo>
                    <a:pt x="1169" y="306"/>
                    <a:pt x="1162" y="296"/>
                    <a:pt x="1155" y="286"/>
                  </a:cubicBezTo>
                  <a:cubicBezTo>
                    <a:pt x="1157" y="275"/>
                    <a:pt x="1161" y="257"/>
                    <a:pt x="1168" y="236"/>
                  </a:cubicBezTo>
                  <a:cubicBezTo>
                    <a:pt x="1170" y="262"/>
                    <a:pt x="1173" y="289"/>
                    <a:pt x="1176" y="315"/>
                  </a:cubicBezTo>
                  <a:moveTo>
                    <a:pt x="1270" y="356"/>
                  </a:moveTo>
                  <a:cubicBezTo>
                    <a:pt x="1248" y="336"/>
                    <a:pt x="1228" y="313"/>
                    <a:pt x="1211" y="286"/>
                  </a:cubicBezTo>
                  <a:cubicBezTo>
                    <a:pt x="1212" y="283"/>
                    <a:pt x="1212" y="280"/>
                    <a:pt x="1213" y="277"/>
                  </a:cubicBezTo>
                  <a:cubicBezTo>
                    <a:pt x="1217" y="262"/>
                    <a:pt x="1221" y="249"/>
                    <a:pt x="1227" y="235"/>
                  </a:cubicBezTo>
                  <a:cubicBezTo>
                    <a:pt x="1239" y="274"/>
                    <a:pt x="1256" y="306"/>
                    <a:pt x="1276" y="334"/>
                  </a:cubicBezTo>
                  <a:cubicBezTo>
                    <a:pt x="1274" y="342"/>
                    <a:pt x="1272" y="349"/>
                    <a:pt x="1270" y="356"/>
                  </a:cubicBezTo>
                  <a:moveTo>
                    <a:pt x="1659" y="317"/>
                  </a:moveTo>
                  <a:cubicBezTo>
                    <a:pt x="1653" y="312"/>
                    <a:pt x="1646" y="308"/>
                    <a:pt x="1638" y="304"/>
                  </a:cubicBezTo>
                  <a:cubicBezTo>
                    <a:pt x="1649" y="283"/>
                    <a:pt x="1661" y="260"/>
                    <a:pt x="1672" y="234"/>
                  </a:cubicBezTo>
                  <a:cubicBezTo>
                    <a:pt x="1684" y="239"/>
                    <a:pt x="1694" y="245"/>
                    <a:pt x="1702" y="253"/>
                  </a:cubicBezTo>
                  <a:cubicBezTo>
                    <a:pt x="1688" y="277"/>
                    <a:pt x="1674" y="298"/>
                    <a:pt x="1659" y="317"/>
                  </a:cubicBezTo>
                  <a:moveTo>
                    <a:pt x="1499" y="313"/>
                  </a:moveTo>
                  <a:cubicBezTo>
                    <a:pt x="1502" y="290"/>
                    <a:pt x="1505" y="264"/>
                    <a:pt x="1509" y="234"/>
                  </a:cubicBezTo>
                  <a:cubicBezTo>
                    <a:pt x="1524" y="229"/>
                    <a:pt x="1540" y="225"/>
                    <a:pt x="1555" y="223"/>
                  </a:cubicBezTo>
                  <a:cubicBezTo>
                    <a:pt x="1548" y="252"/>
                    <a:pt x="1541" y="278"/>
                    <a:pt x="1535" y="301"/>
                  </a:cubicBezTo>
                  <a:cubicBezTo>
                    <a:pt x="1523" y="304"/>
                    <a:pt x="1511" y="308"/>
                    <a:pt x="1499" y="313"/>
                  </a:cubicBezTo>
                  <a:moveTo>
                    <a:pt x="1627" y="300"/>
                  </a:moveTo>
                  <a:cubicBezTo>
                    <a:pt x="1617" y="298"/>
                    <a:pt x="1607" y="296"/>
                    <a:pt x="1596" y="295"/>
                  </a:cubicBezTo>
                  <a:cubicBezTo>
                    <a:pt x="1604" y="273"/>
                    <a:pt x="1613" y="248"/>
                    <a:pt x="1622" y="220"/>
                  </a:cubicBezTo>
                  <a:cubicBezTo>
                    <a:pt x="1637" y="222"/>
                    <a:pt x="1650" y="225"/>
                    <a:pt x="1662" y="229"/>
                  </a:cubicBezTo>
                  <a:cubicBezTo>
                    <a:pt x="1650" y="255"/>
                    <a:pt x="1638" y="279"/>
                    <a:pt x="1627" y="300"/>
                  </a:cubicBezTo>
                  <a:moveTo>
                    <a:pt x="1548" y="299"/>
                  </a:moveTo>
                  <a:cubicBezTo>
                    <a:pt x="1553" y="276"/>
                    <a:pt x="1560" y="250"/>
                    <a:pt x="1567" y="221"/>
                  </a:cubicBezTo>
                  <a:cubicBezTo>
                    <a:pt x="1578" y="219"/>
                    <a:pt x="1588" y="219"/>
                    <a:pt x="1598" y="219"/>
                  </a:cubicBezTo>
                  <a:cubicBezTo>
                    <a:pt x="1603" y="219"/>
                    <a:pt x="1607" y="219"/>
                    <a:pt x="1611" y="219"/>
                  </a:cubicBezTo>
                  <a:cubicBezTo>
                    <a:pt x="1602" y="247"/>
                    <a:pt x="1592" y="272"/>
                    <a:pt x="1583" y="295"/>
                  </a:cubicBezTo>
                  <a:cubicBezTo>
                    <a:pt x="1574" y="295"/>
                    <a:pt x="1565" y="296"/>
                    <a:pt x="1555" y="297"/>
                  </a:cubicBezTo>
                  <a:cubicBezTo>
                    <a:pt x="1553" y="298"/>
                    <a:pt x="1550" y="298"/>
                    <a:pt x="1548" y="299"/>
                  </a:cubicBezTo>
                  <a:moveTo>
                    <a:pt x="1743" y="324"/>
                  </a:moveTo>
                  <a:cubicBezTo>
                    <a:pt x="1743" y="312"/>
                    <a:pt x="1741" y="301"/>
                    <a:pt x="1738" y="291"/>
                  </a:cubicBezTo>
                  <a:cubicBezTo>
                    <a:pt x="1757" y="267"/>
                    <a:pt x="1776" y="242"/>
                    <a:pt x="1792" y="213"/>
                  </a:cubicBezTo>
                  <a:cubicBezTo>
                    <a:pt x="1798" y="228"/>
                    <a:pt x="1801" y="244"/>
                    <a:pt x="1801" y="260"/>
                  </a:cubicBezTo>
                  <a:cubicBezTo>
                    <a:pt x="1782" y="284"/>
                    <a:pt x="1763" y="305"/>
                    <a:pt x="1743" y="324"/>
                  </a:cubicBezTo>
                  <a:moveTo>
                    <a:pt x="1365" y="311"/>
                  </a:moveTo>
                  <a:cubicBezTo>
                    <a:pt x="1358" y="291"/>
                    <a:pt x="1352" y="268"/>
                    <a:pt x="1348" y="243"/>
                  </a:cubicBezTo>
                  <a:cubicBezTo>
                    <a:pt x="1360" y="229"/>
                    <a:pt x="1374" y="216"/>
                    <a:pt x="1389" y="204"/>
                  </a:cubicBezTo>
                  <a:cubicBezTo>
                    <a:pt x="1389" y="205"/>
                    <a:pt x="1389" y="205"/>
                    <a:pt x="1389" y="205"/>
                  </a:cubicBezTo>
                  <a:cubicBezTo>
                    <a:pt x="1389" y="234"/>
                    <a:pt x="1391" y="261"/>
                    <a:pt x="1394" y="285"/>
                  </a:cubicBezTo>
                  <a:cubicBezTo>
                    <a:pt x="1384" y="293"/>
                    <a:pt x="1374" y="302"/>
                    <a:pt x="1365" y="311"/>
                  </a:cubicBezTo>
                  <a:moveTo>
                    <a:pt x="1404" y="276"/>
                  </a:moveTo>
                  <a:cubicBezTo>
                    <a:pt x="1402" y="255"/>
                    <a:pt x="1400" y="230"/>
                    <a:pt x="1400" y="204"/>
                  </a:cubicBezTo>
                  <a:cubicBezTo>
                    <a:pt x="1400" y="201"/>
                    <a:pt x="1400" y="199"/>
                    <a:pt x="1400" y="196"/>
                  </a:cubicBezTo>
                  <a:cubicBezTo>
                    <a:pt x="1416" y="184"/>
                    <a:pt x="1432" y="174"/>
                    <a:pt x="1449" y="164"/>
                  </a:cubicBezTo>
                  <a:cubicBezTo>
                    <a:pt x="1446" y="196"/>
                    <a:pt x="1444" y="225"/>
                    <a:pt x="1443" y="251"/>
                  </a:cubicBezTo>
                  <a:cubicBezTo>
                    <a:pt x="1429" y="259"/>
                    <a:pt x="1417" y="267"/>
                    <a:pt x="1404" y="276"/>
                  </a:cubicBezTo>
                  <a:moveTo>
                    <a:pt x="1734" y="278"/>
                  </a:moveTo>
                  <a:cubicBezTo>
                    <a:pt x="1729" y="268"/>
                    <a:pt x="1724" y="259"/>
                    <a:pt x="1717" y="251"/>
                  </a:cubicBezTo>
                  <a:cubicBezTo>
                    <a:pt x="1732" y="225"/>
                    <a:pt x="1746" y="196"/>
                    <a:pt x="1759" y="163"/>
                  </a:cubicBezTo>
                  <a:cubicBezTo>
                    <a:pt x="1771" y="174"/>
                    <a:pt x="1780" y="186"/>
                    <a:pt x="1787" y="200"/>
                  </a:cubicBezTo>
                  <a:cubicBezTo>
                    <a:pt x="1770" y="229"/>
                    <a:pt x="1752" y="255"/>
                    <a:pt x="1734" y="278"/>
                  </a:cubicBezTo>
                  <a:moveTo>
                    <a:pt x="1282" y="322"/>
                  </a:moveTo>
                  <a:cubicBezTo>
                    <a:pt x="1262" y="293"/>
                    <a:pt x="1245" y="259"/>
                    <a:pt x="1234" y="219"/>
                  </a:cubicBezTo>
                  <a:cubicBezTo>
                    <a:pt x="1244" y="198"/>
                    <a:pt x="1256" y="179"/>
                    <a:pt x="1271" y="160"/>
                  </a:cubicBezTo>
                  <a:cubicBezTo>
                    <a:pt x="1273" y="211"/>
                    <a:pt x="1284" y="254"/>
                    <a:pt x="1298" y="290"/>
                  </a:cubicBezTo>
                  <a:cubicBezTo>
                    <a:pt x="1297" y="291"/>
                    <a:pt x="1297" y="292"/>
                    <a:pt x="1296" y="293"/>
                  </a:cubicBezTo>
                  <a:cubicBezTo>
                    <a:pt x="1290" y="302"/>
                    <a:pt x="1286" y="312"/>
                    <a:pt x="1282" y="322"/>
                  </a:cubicBezTo>
                  <a:moveTo>
                    <a:pt x="1203" y="273"/>
                  </a:moveTo>
                  <a:cubicBezTo>
                    <a:pt x="1193" y="257"/>
                    <a:pt x="1185" y="238"/>
                    <a:pt x="1178" y="219"/>
                  </a:cubicBezTo>
                  <a:cubicBezTo>
                    <a:pt x="1178" y="216"/>
                    <a:pt x="1177" y="213"/>
                    <a:pt x="1177" y="210"/>
                  </a:cubicBezTo>
                  <a:cubicBezTo>
                    <a:pt x="1185" y="191"/>
                    <a:pt x="1196" y="169"/>
                    <a:pt x="1210" y="146"/>
                  </a:cubicBezTo>
                  <a:cubicBezTo>
                    <a:pt x="1212" y="172"/>
                    <a:pt x="1216" y="196"/>
                    <a:pt x="1222" y="219"/>
                  </a:cubicBezTo>
                  <a:cubicBezTo>
                    <a:pt x="1214" y="237"/>
                    <a:pt x="1208" y="256"/>
                    <a:pt x="1203" y="273"/>
                  </a:cubicBezTo>
                  <a:moveTo>
                    <a:pt x="1148" y="264"/>
                  </a:moveTo>
                  <a:cubicBezTo>
                    <a:pt x="1141" y="235"/>
                    <a:pt x="1137" y="204"/>
                    <a:pt x="1134" y="173"/>
                  </a:cubicBezTo>
                  <a:cubicBezTo>
                    <a:pt x="1137" y="166"/>
                    <a:pt x="1142" y="155"/>
                    <a:pt x="1149" y="141"/>
                  </a:cubicBezTo>
                  <a:cubicBezTo>
                    <a:pt x="1149" y="142"/>
                    <a:pt x="1149" y="142"/>
                    <a:pt x="1149" y="143"/>
                  </a:cubicBezTo>
                  <a:cubicBezTo>
                    <a:pt x="1152" y="168"/>
                    <a:pt x="1157" y="192"/>
                    <a:pt x="1164" y="214"/>
                  </a:cubicBezTo>
                  <a:cubicBezTo>
                    <a:pt x="1156" y="233"/>
                    <a:pt x="1151" y="251"/>
                    <a:pt x="1148" y="264"/>
                  </a:cubicBezTo>
                  <a:moveTo>
                    <a:pt x="1455" y="245"/>
                  </a:moveTo>
                  <a:cubicBezTo>
                    <a:pt x="1456" y="219"/>
                    <a:pt x="1458" y="190"/>
                    <a:pt x="1462" y="158"/>
                  </a:cubicBezTo>
                  <a:cubicBezTo>
                    <a:pt x="1462" y="158"/>
                    <a:pt x="1462" y="158"/>
                    <a:pt x="1462" y="158"/>
                  </a:cubicBezTo>
                  <a:cubicBezTo>
                    <a:pt x="1479" y="149"/>
                    <a:pt x="1496" y="142"/>
                    <a:pt x="1514" y="136"/>
                  </a:cubicBezTo>
                  <a:cubicBezTo>
                    <a:pt x="1514" y="138"/>
                    <a:pt x="1513" y="141"/>
                    <a:pt x="1513" y="143"/>
                  </a:cubicBezTo>
                  <a:cubicBezTo>
                    <a:pt x="1507" y="173"/>
                    <a:pt x="1503" y="200"/>
                    <a:pt x="1499" y="225"/>
                  </a:cubicBezTo>
                  <a:cubicBezTo>
                    <a:pt x="1486" y="230"/>
                    <a:pt x="1473" y="235"/>
                    <a:pt x="1460" y="242"/>
                  </a:cubicBezTo>
                  <a:cubicBezTo>
                    <a:pt x="1458" y="243"/>
                    <a:pt x="1456" y="244"/>
                    <a:pt x="1455" y="245"/>
                  </a:cubicBezTo>
                  <a:moveTo>
                    <a:pt x="1708" y="243"/>
                  </a:moveTo>
                  <a:cubicBezTo>
                    <a:pt x="1699" y="235"/>
                    <a:pt x="1689" y="228"/>
                    <a:pt x="1677" y="222"/>
                  </a:cubicBezTo>
                  <a:cubicBezTo>
                    <a:pt x="1687" y="199"/>
                    <a:pt x="1696" y="174"/>
                    <a:pt x="1705" y="147"/>
                  </a:cubicBezTo>
                  <a:cubicBezTo>
                    <a:pt x="1707" y="142"/>
                    <a:pt x="1708" y="137"/>
                    <a:pt x="1710" y="132"/>
                  </a:cubicBezTo>
                  <a:cubicBezTo>
                    <a:pt x="1725" y="138"/>
                    <a:pt x="1739" y="146"/>
                    <a:pt x="1750" y="156"/>
                  </a:cubicBezTo>
                  <a:cubicBezTo>
                    <a:pt x="1738" y="187"/>
                    <a:pt x="1723" y="216"/>
                    <a:pt x="1708" y="243"/>
                  </a:cubicBezTo>
                  <a:moveTo>
                    <a:pt x="1511" y="221"/>
                  </a:moveTo>
                  <a:cubicBezTo>
                    <a:pt x="1515" y="198"/>
                    <a:pt x="1519" y="172"/>
                    <a:pt x="1524" y="145"/>
                  </a:cubicBezTo>
                  <a:cubicBezTo>
                    <a:pt x="1524" y="141"/>
                    <a:pt x="1525" y="136"/>
                    <a:pt x="1526" y="132"/>
                  </a:cubicBezTo>
                  <a:cubicBezTo>
                    <a:pt x="1542" y="127"/>
                    <a:pt x="1559" y="123"/>
                    <a:pt x="1575" y="121"/>
                  </a:cubicBezTo>
                  <a:cubicBezTo>
                    <a:pt x="1576" y="121"/>
                    <a:pt x="1577" y="120"/>
                    <a:pt x="1578" y="120"/>
                  </a:cubicBezTo>
                  <a:cubicBezTo>
                    <a:pt x="1577" y="128"/>
                    <a:pt x="1575" y="135"/>
                    <a:pt x="1573" y="143"/>
                  </a:cubicBezTo>
                  <a:cubicBezTo>
                    <a:pt x="1568" y="167"/>
                    <a:pt x="1563" y="189"/>
                    <a:pt x="1558" y="210"/>
                  </a:cubicBezTo>
                  <a:cubicBezTo>
                    <a:pt x="1542" y="212"/>
                    <a:pt x="1527" y="216"/>
                    <a:pt x="1511" y="221"/>
                  </a:cubicBezTo>
                  <a:moveTo>
                    <a:pt x="1667" y="218"/>
                  </a:moveTo>
                  <a:cubicBezTo>
                    <a:pt x="1654" y="213"/>
                    <a:pt x="1641" y="210"/>
                    <a:pt x="1626" y="208"/>
                  </a:cubicBezTo>
                  <a:cubicBezTo>
                    <a:pt x="1632" y="189"/>
                    <a:pt x="1639" y="168"/>
                    <a:pt x="1645" y="146"/>
                  </a:cubicBezTo>
                  <a:cubicBezTo>
                    <a:pt x="1647" y="137"/>
                    <a:pt x="1650" y="128"/>
                    <a:pt x="1652" y="118"/>
                  </a:cubicBezTo>
                  <a:cubicBezTo>
                    <a:pt x="1669" y="120"/>
                    <a:pt x="1685" y="124"/>
                    <a:pt x="1699" y="129"/>
                  </a:cubicBezTo>
                  <a:cubicBezTo>
                    <a:pt x="1698" y="133"/>
                    <a:pt x="1696" y="138"/>
                    <a:pt x="1695" y="143"/>
                  </a:cubicBezTo>
                  <a:cubicBezTo>
                    <a:pt x="1686" y="170"/>
                    <a:pt x="1676" y="195"/>
                    <a:pt x="1667" y="218"/>
                  </a:cubicBezTo>
                  <a:moveTo>
                    <a:pt x="1570" y="208"/>
                  </a:moveTo>
                  <a:cubicBezTo>
                    <a:pt x="1574" y="189"/>
                    <a:pt x="1579" y="168"/>
                    <a:pt x="1584" y="145"/>
                  </a:cubicBezTo>
                  <a:cubicBezTo>
                    <a:pt x="1586" y="137"/>
                    <a:pt x="1588" y="128"/>
                    <a:pt x="1590" y="119"/>
                  </a:cubicBezTo>
                  <a:cubicBezTo>
                    <a:pt x="1601" y="118"/>
                    <a:pt x="1612" y="117"/>
                    <a:pt x="1623" y="117"/>
                  </a:cubicBezTo>
                  <a:cubicBezTo>
                    <a:pt x="1629" y="117"/>
                    <a:pt x="1635" y="117"/>
                    <a:pt x="1641" y="118"/>
                  </a:cubicBezTo>
                  <a:cubicBezTo>
                    <a:pt x="1639" y="126"/>
                    <a:pt x="1636" y="134"/>
                    <a:pt x="1634" y="143"/>
                  </a:cubicBezTo>
                  <a:cubicBezTo>
                    <a:pt x="1628" y="166"/>
                    <a:pt x="1621" y="187"/>
                    <a:pt x="1615" y="207"/>
                  </a:cubicBezTo>
                  <a:cubicBezTo>
                    <a:pt x="1610" y="207"/>
                    <a:pt x="1605" y="207"/>
                    <a:pt x="1599" y="207"/>
                  </a:cubicBezTo>
                  <a:cubicBezTo>
                    <a:pt x="1590" y="207"/>
                    <a:pt x="1580" y="207"/>
                    <a:pt x="1570" y="208"/>
                  </a:cubicBezTo>
                  <a:moveTo>
                    <a:pt x="1164" y="169"/>
                  </a:moveTo>
                  <a:cubicBezTo>
                    <a:pt x="1162" y="160"/>
                    <a:pt x="1161" y="151"/>
                    <a:pt x="1160" y="141"/>
                  </a:cubicBezTo>
                  <a:cubicBezTo>
                    <a:pt x="1159" y="135"/>
                    <a:pt x="1159" y="129"/>
                    <a:pt x="1158" y="123"/>
                  </a:cubicBezTo>
                  <a:cubicBezTo>
                    <a:pt x="1160" y="120"/>
                    <a:pt x="1162" y="117"/>
                    <a:pt x="1163" y="114"/>
                  </a:cubicBezTo>
                  <a:cubicBezTo>
                    <a:pt x="1163" y="116"/>
                    <a:pt x="1163" y="117"/>
                    <a:pt x="1163" y="119"/>
                  </a:cubicBezTo>
                  <a:cubicBezTo>
                    <a:pt x="1163" y="136"/>
                    <a:pt x="1164" y="152"/>
                    <a:pt x="1164" y="169"/>
                  </a:cubicBezTo>
                  <a:moveTo>
                    <a:pt x="1306" y="278"/>
                  </a:moveTo>
                  <a:cubicBezTo>
                    <a:pt x="1292" y="241"/>
                    <a:pt x="1283" y="198"/>
                    <a:pt x="1281" y="148"/>
                  </a:cubicBezTo>
                  <a:cubicBezTo>
                    <a:pt x="1296" y="131"/>
                    <a:pt x="1313" y="115"/>
                    <a:pt x="1333" y="101"/>
                  </a:cubicBezTo>
                  <a:cubicBezTo>
                    <a:pt x="1332" y="115"/>
                    <a:pt x="1331" y="129"/>
                    <a:pt x="1331" y="142"/>
                  </a:cubicBezTo>
                  <a:cubicBezTo>
                    <a:pt x="1330" y="149"/>
                    <a:pt x="1330" y="155"/>
                    <a:pt x="1330" y="162"/>
                  </a:cubicBezTo>
                  <a:cubicBezTo>
                    <a:pt x="1330" y="190"/>
                    <a:pt x="1332" y="215"/>
                    <a:pt x="1336" y="239"/>
                  </a:cubicBezTo>
                  <a:cubicBezTo>
                    <a:pt x="1325" y="251"/>
                    <a:pt x="1314" y="264"/>
                    <a:pt x="1306" y="278"/>
                  </a:cubicBezTo>
                  <a:moveTo>
                    <a:pt x="1232" y="203"/>
                  </a:moveTo>
                  <a:cubicBezTo>
                    <a:pt x="1228" y="184"/>
                    <a:pt x="1222" y="164"/>
                    <a:pt x="1221" y="142"/>
                  </a:cubicBezTo>
                  <a:cubicBezTo>
                    <a:pt x="1220" y="138"/>
                    <a:pt x="1220" y="134"/>
                    <a:pt x="1220" y="130"/>
                  </a:cubicBezTo>
                  <a:cubicBezTo>
                    <a:pt x="1234" y="109"/>
                    <a:pt x="1253" y="87"/>
                    <a:pt x="1274" y="67"/>
                  </a:cubicBezTo>
                  <a:cubicBezTo>
                    <a:pt x="1273" y="83"/>
                    <a:pt x="1270" y="99"/>
                    <a:pt x="1270" y="115"/>
                  </a:cubicBezTo>
                  <a:cubicBezTo>
                    <a:pt x="1270" y="124"/>
                    <a:pt x="1271" y="134"/>
                    <a:pt x="1275" y="143"/>
                  </a:cubicBezTo>
                  <a:cubicBezTo>
                    <a:pt x="1275" y="143"/>
                    <a:pt x="1275" y="143"/>
                    <a:pt x="1275" y="143"/>
                  </a:cubicBezTo>
                  <a:cubicBezTo>
                    <a:pt x="1254" y="163"/>
                    <a:pt x="1242" y="183"/>
                    <a:pt x="1232" y="203"/>
                  </a:cubicBezTo>
                  <a:moveTo>
                    <a:pt x="1346" y="228"/>
                  </a:moveTo>
                  <a:cubicBezTo>
                    <a:pt x="1343" y="208"/>
                    <a:pt x="1342" y="186"/>
                    <a:pt x="1342" y="162"/>
                  </a:cubicBezTo>
                  <a:cubicBezTo>
                    <a:pt x="1342" y="156"/>
                    <a:pt x="1342" y="150"/>
                    <a:pt x="1342" y="143"/>
                  </a:cubicBezTo>
                  <a:cubicBezTo>
                    <a:pt x="1342" y="127"/>
                    <a:pt x="1343" y="110"/>
                    <a:pt x="1344" y="93"/>
                  </a:cubicBezTo>
                  <a:cubicBezTo>
                    <a:pt x="1361" y="81"/>
                    <a:pt x="1379" y="71"/>
                    <a:pt x="1399" y="61"/>
                  </a:cubicBezTo>
                  <a:cubicBezTo>
                    <a:pt x="1396" y="90"/>
                    <a:pt x="1393" y="117"/>
                    <a:pt x="1391" y="143"/>
                  </a:cubicBezTo>
                  <a:cubicBezTo>
                    <a:pt x="1390" y="159"/>
                    <a:pt x="1389" y="175"/>
                    <a:pt x="1389" y="190"/>
                  </a:cubicBezTo>
                  <a:cubicBezTo>
                    <a:pt x="1373" y="201"/>
                    <a:pt x="1359" y="214"/>
                    <a:pt x="1346" y="228"/>
                  </a:cubicBezTo>
                  <a:moveTo>
                    <a:pt x="1176" y="185"/>
                  </a:moveTo>
                  <a:cubicBezTo>
                    <a:pt x="1175" y="163"/>
                    <a:pt x="1174" y="140"/>
                    <a:pt x="1174" y="117"/>
                  </a:cubicBezTo>
                  <a:cubicBezTo>
                    <a:pt x="1174" y="110"/>
                    <a:pt x="1174" y="103"/>
                    <a:pt x="1175" y="96"/>
                  </a:cubicBezTo>
                  <a:cubicBezTo>
                    <a:pt x="1184" y="80"/>
                    <a:pt x="1195" y="64"/>
                    <a:pt x="1208" y="47"/>
                  </a:cubicBezTo>
                  <a:cubicBezTo>
                    <a:pt x="1208" y="57"/>
                    <a:pt x="1208" y="67"/>
                    <a:pt x="1208" y="76"/>
                  </a:cubicBezTo>
                  <a:cubicBezTo>
                    <a:pt x="1208" y="94"/>
                    <a:pt x="1208" y="110"/>
                    <a:pt x="1209" y="126"/>
                  </a:cubicBezTo>
                  <a:cubicBezTo>
                    <a:pt x="1195" y="147"/>
                    <a:pt x="1185" y="167"/>
                    <a:pt x="1176" y="185"/>
                  </a:cubicBezTo>
                  <a:moveTo>
                    <a:pt x="1755" y="144"/>
                  </a:moveTo>
                  <a:cubicBezTo>
                    <a:pt x="1743" y="135"/>
                    <a:pt x="1729" y="127"/>
                    <a:pt x="1713" y="121"/>
                  </a:cubicBezTo>
                  <a:cubicBezTo>
                    <a:pt x="1721" y="95"/>
                    <a:pt x="1728" y="68"/>
                    <a:pt x="1733" y="40"/>
                  </a:cubicBezTo>
                  <a:cubicBezTo>
                    <a:pt x="1748" y="50"/>
                    <a:pt x="1763" y="61"/>
                    <a:pt x="1778" y="75"/>
                  </a:cubicBezTo>
                  <a:cubicBezTo>
                    <a:pt x="1771" y="98"/>
                    <a:pt x="1764" y="121"/>
                    <a:pt x="1756" y="143"/>
                  </a:cubicBezTo>
                  <a:cubicBezTo>
                    <a:pt x="1755" y="143"/>
                    <a:pt x="1755" y="144"/>
                    <a:pt x="1755" y="144"/>
                  </a:cubicBezTo>
                  <a:moveTo>
                    <a:pt x="1133" y="149"/>
                  </a:moveTo>
                  <a:cubicBezTo>
                    <a:pt x="1132" y="134"/>
                    <a:pt x="1132" y="118"/>
                    <a:pt x="1132" y="103"/>
                  </a:cubicBezTo>
                  <a:cubicBezTo>
                    <a:pt x="1132" y="88"/>
                    <a:pt x="1132" y="74"/>
                    <a:pt x="1132" y="59"/>
                  </a:cubicBezTo>
                  <a:cubicBezTo>
                    <a:pt x="1134" y="56"/>
                    <a:pt x="1138" y="49"/>
                    <a:pt x="1144" y="39"/>
                  </a:cubicBezTo>
                  <a:cubicBezTo>
                    <a:pt x="1144" y="40"/>
                    <a:pt x="1144" y="40"/>
                    <a:pt x="1144" y="41"/>
                  </a:cubicBezTo>
                  <a:cubicBezTo>
                    <a:pt x="1144" y="69"/>
                    <a:pt x="1145" y="96"/>
                    <a:pt x="1147" y="121"/>
                  </a:cubicBezTo>
                  <a:cubicBezTo>
                    <a:pt x="1141" y="131"/>
                    <a:pt x="1136" y="141"/>
                    <a:pt x="1133" y="149"/>
                  </a:cubicBezTo>
                  <a:moveTo>
                    <a:pt x="1400" y="181"/>
                  </a:moveTo>
                  <a:cubicBezTo>
                    <a:pt x="1401" y="169"/>
                    <a:pt x="1401" y="157"/>
                    <a:pt x="1403" y="144"/>
                  </a:cubicBezTo>
                  <a:cubicBezTo>
                    <a:pt x="1405" y="117"/>
                    <a:pt x="1407" y="88"/>
                    <a:pt x="1410" y="58"/>
                  </a:cubicBezTo>
                  <a:cubicBezTo>
                    <a:pt x="1410" y="57"/>
                    <a:pt x="1410" y="56"/>
                    <a:pt x="1410" y="56"/>
                  </a:cubicBezTo>
                  <a:cubicBezTo>
                    <a:pt x="1420" y="52"/>
                    <a:pt x="1429" y="47"/>
                    <a:pt x="1439" y="44"/>
                  </a:cubicBezTo>
                  <a:cubicBezTo>
                    <a:pt x="1448" y="40"/>
                    <a:pt x="1457" y="37"/>
                    <a:pt x="1465" y="34"/>
                  </a:cubicBezTo>
                  <a:cubicBezTo>
                    <a:pt x="1461" y="71"/>
                    <a:pt x="1457" y="106"/>
                    <a:pt x="1453" y="137"/>
                  </a:cubicBezTo>
                  <a:cubicBezTo>
                    <a:pt x="1452" y="143"/>
                    <a:pt x="1452" y="143"/>
                    <a:pt x="1452" y="143"/>
                  </a:cubicBezTo>
                  <a:cubicBezTo>
                    <a:pt x="1452" y="145"/>
                    <a:pt x="1451" y="148"/>
                    <a:pt x="1451" y="150"/>
                  </a:cubicBezTo>
                  <a:cubicBezTo>
                    <a:pt x="1433" y="159"/>
                    <a:pt x="1416" y="170"/>
                    <a:pt x="1400" y="181"/>
                  </a:cubicBezTo>
                  <a:moveTo>
                    <a:pt x="1463" y="144"/>
                  </a:moveTo>
                  <a:cubicBezTo>
                    <a:pt x="1464" y="138"/>
                    <a:pt x="1464" y="138"/>
                    <a:pt x="1464" y="138"/>
                  </a:cubicBezTo>
                  <a:cubicBezTo>
                    <a:pt x="1468" y="106"/>
                    <a:pt x="1473" y="69"/>
                    <a:pt x="1477" y="30"/>
                  </a:cubicBezTo>
                  <a:cubicBezTo>
                    <a:pt x="1496" y="24"/>
                    <a:pt x="1515" y="19"/>
                    <a:pt x="1532" y="16"/>
                  </a:cubicBezTo>
                  <a:cubicBezTo>
                    <a:pt x="1527" y="55"/>
                    <a:pt x="1522" y="91"/>
                    <a:pt x="1516" y="123"/>
                  </a:cubicBezTo>
                  <a:cubicBezTo>
                    <a:pt x="1498" y="128"/>
                    <a:pt x="1481" y="136"/>
                    <a:pt x="1463" y="144"/>
                  </a:cubicBezTo>
                  <a:moveTo>
                    <a:pt x="1781" y="62"/>
                  </a:moveTo>
                  <a:cubicBezTo>
                    <a:pt x="1766" y="48"/>
                    <a:pt x="1750" y="37"/>
                    <a:pt x="1736" y="27"/>
                  </a:cubicBezTo>
                  <a:cubicBezTo>
                    <a:pt x="1737" y="23"/>
                    <a:pt x="1738" y="18"/>
                    <a:pt x="1738" y="14"/>
                  </a:cubicBezTo>
                  <a:cubicBezTo>
                    <a:pt x="1757" y="18"/>
                    <a:pt x="1773" y="23"/>
                    <a:pt x="1789" y="29"/>
                  </a:cubicBezTo>
                  <a:cubicBezTo>
                    <a:pt x="1786" y="40"/>
                    <a:pt x="1784" y="51"/>
                    <a:pt x="1781" y="62"/>
                  </a:cubicBezTo>
                  <a:moveTo>
                    <a:pt x="1281" y="131"/>
                  </a:moveTo>
                  <a:cubicBezTo>
                    <a:pt x="1281" y="128"/>
                    <a:pt x="1281" y="126"/>
                    <a:pt x="1281" y="124"/>
                  </a:cubicBezTo>
                  <a:cubicBezTo>
                    <a:pt x="1281" y="102"/>
                    <a:pt x="1282" y="80"/>
                    <a:pt x="1283" y="55"/>
                  </a:cubicBezTo>
                  <a:cubicBezTo>
                    <a:pt x="1299" y="39"/>
                    <a:pt x="1318" y="24"/>
                    <a:pt x="1339" y="9"/>
                  </a:cubicBezTo>
                  <a:cubicBezTo>
                    <a:pt x="1337" y="36"/>
                    <a:pt x="1335" y="62"/>
                    <a:pt x="1333" y="86"/>
                  </a:cubicBezTo>
                  <a:cubicBezTo>
                    <a:pt x="1313" y="100"/>
                    <a:pt x="1296" y="115"/>
                    <a:pt x="1281" y="131"/>
                  </a:cubicBezTo>
                  <a:moveTo>
                    <a:pt x="1703" y="117"/>
                  </a:moveTo>
                  <a:cubicBezTo>
                    <a:pt x="1688" y="112"/>
                    <a:pt x="1672" y="109"/>
                    <a:pt x="1655" y="107"/>
                  </a:cubicBezTo>
                  <a:cubicBezTo>
                    <a:pt x="1663" y="74"/>
                    <a:pt x="1669" y="41"/>
                    <a:pt x="1674" y="8"/>
                  </a:cubicBezTo>
                  <a:cubicBezTo>
                    <a:pt x="1684" y="12"/>
                    <a:pt x="1702" y="21"/>
                    <a:pt x="1723" y="34"/>
                  </a:cubicBezTo>
                  <a:cubicBezTo>
                    <a:pt x="1718" y="62"/>
                    <a:pt x="1711" y="90"/>
                    <a:pt x="1703" y="117"/>
                  </a:cubicBezTo>
                  <a:moveTo>
                    <a:pt x="1726" y="21"/>
                  </a:moveTo>
                  <a:cubicBezTo>
                    <a:pt x="1716" y="15"/>
                    <a:pt x="1707" y="11"/>
                    <a:pt x="1700" y="7"/>
                  </a:cubicBezTo>
                  <a:cubicBezTo>
                    <a:pt x="1709" y="8"/>
                    <a:pt x="1718" y="9"/>
                    <a:pt x="1727" y="11"/>
                  </a:cubicBezTo>
                  <a:cubicBezTo>
                    <a:pt x="1727" y="14"/>
                    <a:pt x="1726" y="18"/>
                    <a:pt x="1726" y="21"/>
                  </a:cubicBezTo>
                  <a:moveTo>
                    <a:pt x="1528" y="119"/>
                  </a:moveTo>
                  <a:cubicBezTo>
                    <a:pt x="1534" y="88"/>
                    <a:pt x="1539" y="52"/>
                    <a:pt x="1544" y="13"/>
                  </a:cubicBezTo>
                  <a:cubicBezTo>
                    <a:pt x="1563" y="9"/>
                    <a:pt x="1581" y="7"/>
                    <a:pt x="1598" y="5"/>
                  </a:cubicBezTo>
                  <a:cubicBezTo>
                    <a:pt x="1594" y="39"/>
                    <a:pt x="1588" y="73"/>
                    <a:pt x="1581" y="108"/>
                  </a:cubicBezTo>
                  <a:cubicBezTo>
                    <a:pt x="1579" y="108"/>
                    <a:pt x="1576" y="108"/>
                    <a:pt x="1574" y="109"/>
                  </a:cubicBezTo>
                  <a:cubicBezTo>
                    <a:pt x="1558" y="111"/>
                    <a:pt x="1543" y="115"/>
                    <a:pt x="1528" y="119"/>
                  </a:cubicBezTo>
                  <a:moveTo>
                    <a:pt x="1157" y="103"/>
                  </a:moveTo>
                  <a:cubicBezTo>
                    <a:pt x="1156" y="83"/>
                    <a:pt x="1155" y="61"/>
                    <a:pt x="1155" y="39"/>
                  </a:cubicBezTo>
                  <a:cubicBezTo>
                    <a:pt x="1155" y="34"/>
                    <a:pt x="1155" y="28"/>
                    <a:pt x="1155" y="22"/>
                  </a:cubicBezTo>
                  <a:cubicBezTo>
                    <a:pt x="1159" y="17"/>
                    <a:pt x="1163" y="11"/>
                    <a:pt x="1167" y="5"/>
                  </a:cubicBezTo>
                  <a:cubicBezTo>
                    <a:pt x="1165" y="34"/>
                    <a:pt x="1164" y="63"/>
                    <a:pt x="1164" y="92"/>
                  </a:cubicBezTo>
                  <a:cubicBezTo>
                    <a:pt x="1161" y="96"/>
                    <a:pt x="1159" y="99"/>
                    <a:pt x="1157" y="103"/>
                  </a:cubicBezTo>
                  <a:moveTo>
                    <a:pt x="1593" y="106"/>
                  </a:moveTo>
                  <a:cubicBezTo>
                    <a:pt x="1600" y="72"/>
                    <a:pt x="1605" y="38"/>
                    <a:pt x="1610" y="4"/>
                  </a:cubicBezTo>
                  <a:cubicBezTo>
                    <a:pt x="1621" y="3"/>
                    <a:pt x="1632" y="3"/>
                    <a:pt x="1642" y="3"/>
                  </a:cubicBezTo>
                  <a:cubicBezTo>
                    <a:pt x="1649" y="3"/>
                    <a:pt x="1656" y="3"/>
                    <a:pt x="1664" y="4"/>
                  </a:cubicBezTo>
                  <a:cubicBezTo>
                    <a:pt x="1659" y="38"/>
                    <a:pt x="1652" y="72"/>
                    <a:pt x="1644" y="106"/>
                  </a:cubicBezTo>
                  <a:cubicBezTo>
                    <a:pt x="1637" y="105"/>
                    <a:pt x="1630" y="105"/>
                    <a:pt x="1622" y="105"/>
                  </a:cubicBezTo>
                  <a:cubicBezTo>
                    <a:pt x="1613" y="105"/>
                    <a:pt x="1603" y="105"/>
                    <a:pt x="1593" y="106"/>
                  </a:cubicBezTo>
                  <a:moveTo>
                    <a:pt x="1805" y="0"/>
                  </a:moveTo>
                  <a:cubicBezTo>
                    <a:pt x="1794" y="0"/>
                    <a:pt x="1794" y="0"/>
                    <a:pt x="1794" y="0"/>
                  </a:cubicBezTo>
                  <a:cubicBezTo>
                    <a:pt x="1793" y="5"/>
                    <a:pt x="1792" y="11"/>
                    <a:pt x="1791" y="16"/>
                  </a:cubicBezTo>
                  <a:cubicBezTo>
                    <a:pt x="1789" y="15"/>
                    <a:pt x="1786" y="14"/>
                    <a:pt x="1784" y="13"/>
                  </a:cubicBezTo>
                  <a:cubicBezTo>
                    <a:pt x="1771" y="9"/>
                    <a:pt x="1756" y="5"/>
                    <a:pt x="1740" y="1"/>
                  </a:cubicBezTo>
                  <a:cubicBezTo>
                    <a:pt x="1740" y="1"/>
                    <a:pt x="1740" y="0"/>
                    <a:pt x="1740" y="0"/>
                  </a:cubicBezTo>
                  <a:cubicBezTo>
                    <a:pt x="1550" y="0"/>
                    <a:pt x="1550" y="0"/>
                    <a:pt x="1550" y="0"/>
                  </a:cubicBezTo>
                  <a:cubicBezTo>
                    <a:pt x="1549" y="0"/>
                    <a:pt x="1547" y="0"/>
                    <a:pt x="1545" y="1"/>
                  </a:cubicBezTo>
                  <a:cubicBezTo>
                    <a:pt x="1545" y="0"/>
                    <a:pt x="1545" y="0"/>
                    <a:pt x="1545" y="0"/>
                  </a:cubicBezTo>
                  <a:cubicBezTo>
                    <a:pt x="1534" y="0"/>
                    <a:pt x="1534" y="0"/>
                    <a:pt x="1534" y="0"/>
                  </a:cubicBezTo>
                  <a:cubicBezTo>
                    <a:pt x="1534" y="1"/>
                    <a:pt x="1534" y="2"/>
                    <a:pt x="1534" y="3"/>
                  </a:cubicBezTo>
                  <a:cubicBezTo>
                    <a:pt x="1516" y="7"/>
                    <a:pt x="1498" y="12"/>
                    <a:pt x="1479" y="17"/>
                  </a:cubicBezTo>
                  <a:cubicBezTo>
                    <a:pt x="1479" y="12"/>
                    <a:pt x="1480" y="6"/>
                    <a:pt x="1480" y="0"/>
                  </a:cubicBezTo>
                  <a:cubicBezTo>
                    <a:pt x="1469" y="0"/>
                    <a:pt x="1469" y="0"/>
                    <a:pt x="1469" y="0"/>
                  </a:cubicBezTo>
                  <a:cubicBezTo>
                    <a:pt x="1468" y="7"/>
                    <a:pt x="1468" y="14"/>
                    <a:pt x="1467" y="21"/>
                  </a:cubicBezTo>
                  <a:cubicBezTo>
                    <a:pt x="1457" y="25"/>
                    <a:pt x="1446" y="28"/>
                    <a:pt x="1435" y="32"/>
                  </a:cubicBezTo>
                  <a:cubicBezTo>
                    <a:pt x="1427" y="36"/>
                    <a:pt x="1419" y="39"/>
                    <a:pt x="1412" y="42"/>
                  </a:cubicBezTo>
                  <a:cubicBezTo>
                    <a:pt x="1413" y="28"/>
                    <a:pt x="1414" y="14"/>
                    <a:pt x="1416" y="0"/>
                  </a:cubicBezTo>
                  <a:cubicBezTo>
                    <a:pt x="1404" y="0"/>
                    <a:pt x="1404" y="0"/>
                    <a:pt x="1404" y="0"/>
                  </a:cubicBezTo>
                  <a:cubicBezTo>
                    <a:pt x="1403" y="16"/>
                    <a:pt x="1401" y="32"/>
                    <a:pt x="1400" y="48"/>
                  </a:cubicBezTo>
                  <a:cubicBezTo>
                    <a:pt x="1380" y="57"/>
                    <a:pt x="1362" y="67"/>
                    <a:pt x="1345" y="78"/>
                  </a:cubicBezTo>
                  <a:cubicBezTo>
                    <a:pt x="1347" y="54"/>
                    <a:pt x="1348" y="28"/>
                    <a:pt x="1350" y="1"/>
                  </a:cubicBezTo>
                  <a:cubicBezTo>
                    <a:pt x="1351" y="0"/>
                    <a:pt x="1352" y="0"/>
                    <a:pt x="1353" y="0"/>
                  </a:cubicBezTo>
                  <a:cubicBezTo>
                    <a:pt x="1332" y="0"/>
                    <a:pt x="1332" y="0"/>
                    <a:pt x="1332" y="0"/>
                  </a:cubicBezTo>
                  <a:cubicBezTo>
                    <a:pt x="1314" y="12"/>
                    <a:pt x="1298" y="25"/>
                    <a:pt x="1283" y="39"/>
                  </a:cubicBezTo>
                  <a:cubicBezTo>
                    <a:pt x="1284" y="26"/>
                    <a:pt x="1284" y="13"/>
                    <a:pt x="1285" y="0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3" y="17"/>
                    <a:pt x="1272" y="34"/>
                    <a:pt x="1272" y="50"/>
                  </a:cubicBezTo>
                  <a:cubicBezTo>
                    <a:pt x="1251" y="70"/>
                    <a:pt x="1234" y="90"/>
                    <a:pt x="1219" y="111"/>
                  </a:cubicBezTo>
                  <a:cubicBezTo>
                    <a:pt x="1219" y="100"/>
                    <a:pt x="1219" y="89"/>
                    <a:pt x="1219" y="78"/>
                  </a:cubicBezTo>
                  <a:cubicBezTo>
                    <a:pt x="1219" y="64"/>
                    <a:pt x="1219" y="48"/>
                    <a:pt x="1220" y="33"/>
                  </a:cubicBezTo>
                  <a:cubicBezTo>
                    <a:pt x="1228" y="22"/>
                    <a:pt x="1238" y="11"/>
                    <a:pt x="1248" y="0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28" y="4"/>
                    <a:pt x="1224" y="9"/>
                    <a:pt x="1220" y="14"/>
                  </a:cubicBezTo>
                  <a:cubicBezTo>
                    <a:pt x="1220" y="9"/>
                    <a:pt x="1221" y="4"/>
                    <a:pt x="1221" y="0"/>
                  </a:cubicBezTo>
                  <a:cubicBezTo>
                    <a:pt x="1210" y="0"/>
                    <a:pt x="1210" y="0"/>
                    <a:pt x="1210" y="0"/>
                  </a:cubicBezTo>
                  <a:cubicBezTo>
                    <a:pt x="1209" y="9"/>
                    <a:pt x="1209" y="19"/>
                    <a:pt x="1209" y="28"/>
                  </a:cubicBezTo>
                  <a:cubicBezTo>
                    <a:pt x="1196" y="44"/>
                    <a:pt x="1185" y="59"/>
                    <a:pt x="1175" y="74"/>
                  </a:cubicBezTo>
                  <a:cubicBezTo>
                    <a:pt x="1176" y="49"/>
                    <a:pt x="1177" y="24"/>
                    <a:pt x="1178" y="0"/>
                  </a:cubicBezTo>
                  <a:cubicBezTo>
                    <a:pt x="1157" y="0"/>
                    <a:pt x="1157" y="0"/>
                    <a:pt x="1157" y="0"/>
                  </a:cubicBezTo>
                  <a:cubicBezTo>
                    <a:pt x="1156" y="0"/>
                    <a:pt x="1156" y="1"/>
                    <a:pt x="1156" y="1"/>
                  </a:cubicBezTo>
                  <a:cubicBezTo>
                    <a:pt x="1156" y="1"/>
                    <a:pt x="1156" y="0"/>
                    <a:pt x="1156" y="0"/>
                  </a:cubicBezTo>
                  <a:cubicBezTo>
                    <a:pt x="1145" y="0"/>
                    <a:pt x="1145" y="0"/>
                    <a:pt x="1145" y="0"/>
                  </a:cubicBezTo>
                  <a:cubicBezTo>
                    <a:pt x="1144" y="6"/>
                    <a:pt x="1144" y="12"/>
                    <a:pt x="1144" y="18"/>
                  </a:cubicBezTo>
                  <a:cubicBezTo>
                    <a:pt x="1140" y="24"/>
                    <a:pt x="1137" y="30"/>
                    <a:pt x="1134" y="34"/>
                  </a:cubicBezTo>
                  <a:cubicBezTo>
                    <a:pt x="1135" y="23"/>
                    <a:pt x="1135" y="11"/>
                    <a:pt x="1136" y="0"/>
                  </a:cubicBezTo>
                  <a:cubicBezTo>
                    <a:pt x="1125" y="0"/>
                    <a:pt x="1125" y="0"/>
                    <a:pt x="1125" y="0"/>
                  </a:cubicBezTo>
                  <a:cubicBezTo>
                    <a:pt x="1124" y="11"/>
                    <a:pt x="1123" y="22"/>
                    <a:pt x="1123" y="33"/>
                  </a:cubicBezTo>
                  <a:cubicBezTo>
                    <a:pt x="1122" y="22"/>
                    <a:pt x="1122" y="22"/>
                    <a:pt x="1122" y="22"/>
                  </a:cubicBezTo>
                  <a:cubicBezTo>
                    <a:pt x="1122" y="22"/>
                    <a:pt x="1122" y="22"/>
                    <a:pt x="1121" y="22"/>
                  </a:cubicBezTo>
                  <a:cubicBezTo>
                    <a:pt x="1121" y="34"/>
                    <a:pt x="1121" y="34"/>
                    <a:pt x="1121" y="34"/>
                  </a:cubicBezTo>
                  <a:cubicBezTo>
                    <a:pt x="1122" y="34"/>
                    <a:pt x="1122" y="34"/>
                    <a:pt x="1123" y="34"/>
                  </a:cubicBezTo>
                  <a:cubicBezTo>
                    <a:pt x="1122" y="41"/>
                    <a:pt x="1122" y="48"/>
                    <a:pt x="1121" y="56"/>
                  </a:cubicBezTo>
                  <a:cubicBezTo>
                    <a:pt x="1121" y="56"/>
                    <a:pt x="1121" y="56"/>
                    <a:pt x="1121" y="56"/>
                  </a:cubicBezTo>
                  <a:cubicBezTo>
                    <a:pt x="1121" y="57"/>
                    <a:pt x="1121" y="57"/>
                    <a:pt x="1121" y="57"/>
                  </a:cubicBezTo>
                  <a:cubicBezTo>
                    <a:pt x="1121" y="57"/>
                    <a:pt x="1121" y="57"/>
                    <a:pt x="1121" y="57"/>
                  </a:cubicBezTo>
                  <a:cubicBezTo>
                    <a:pt x="1121" y="58"/>
                    <a:pt x="1121" y="58"/>
                    <a:pt x="1121" y="59"/>
                  </a:cubicBezTo>
                  <a:cubicBezTo>
                    <a:pt x="1121" y="146"/>
                    <a:pt x="1121" y="146"/>
                    <a:pt x="1121" y="146"/>
                  </a:cubicBezTo>
                  <a:cubicBezTo>
                    <a:pt x="1122" y="151"/>
                    <a:pt x="1122" y="157"/>
                    <a:pt x="1122" y="163"/>
                  </a:cubicBezTo>
                  <a:cubicBezTo>
                    <a:pt x="1122" y="163"/>
                    <a:pt x="1122" y="163"/>
                    <a:pt x="1121" y="163"/>
                  </a:cubicBezTo>
                  <a:cubicBezTo>
                    <a:pt x="1121" y="175"/>
                    <a:pt x="1121" y="175"/>
                    <a:pt x="1121" y="175"/>
                  </a:cubicBezTo>
                  <a:cubicBezTo>
                    <a:pt x="1121" y="175"/>
                    <a:pt x="1121" y="175"/>
                    <a:pt x="1121" y="175"/>
                  </a:cubicBezTo>
                  <a:cubicBezTo>
                    <a:pt x="1121" y="175"/>
                    <a:pt x="1121" y="175"/>
                    <a:pt x="1121" y="175"/>
                  </a:cubicBezTo>
                  <a:cubicBezTo>
                    <a:pt x="1121" y="179"/>
                    <a:pt x="1121" y="179"/>
                    <a:pt x="1121" y="179"/>
                  </a:cubicBezTo>
                  <a:cubicBezTo>
                    <a:pt x="1124" y="180"/>
                    <a:pt x="1124" y="180"/>
                    <a:pt x="1124" y="180"/>
                  </a:cubicBezTo>
                  <a:cubicBezTo>
                    <a:pt x="1124" y="190"/>
                    <a:pt x="1125" y="200"/>
                    <a:pt x="1127" y="209"/>
                  </a:cubicBezTo>
                  <a:cubicBezTo>
                    <a:pt x="1125" y="209"/>
                    <a:pt x="1123" y="210"/>
                    <a:pt x="1121" y="210"/>
                  </a:cubicBezTo>
                  <a:cubicBezTo>
                    <a:pt x="1121" y="222"/>
                    <a:pt x="1121" y="222"/>
                    <a:pt x="1121" y="222"/>
                  </a:cubicBezTo>
                  <a:cubicBezTo>
                    <a:pt x="1124" y="222"/>
                    <a:pt x="1126" y="221"/>
                    <a:pt x="1128" y="221"/>
                  </a:cubicBezTo>
                  <a:cubicBezTo>
                    <a:pt x="1130" y="232"/>
                    <a:pt x="1132" y="243"/>
                    <a:pt x="1134" y="255"/>
                  </a:cubicBezTo>
                  <a:cubicBezTo>
                    <a:pt x="1130" y="255"/>
                    <a:pt x="1126" y="256"/>
                    <a:pt x="1121" y="257"/>
                  </a:cubicBezTo>
                  <a:cubicBezTo>
                    <a:pt x="1121" y="270"/>
                    <a:pt x="1121" y="270"/>
                    <a:pt x="1121" y="270"/>
                  </a:cubicBezTo>
                  <a:cubicBezTo>
                    <a:pt x="1126" y="268"/>
                    <a:pt x="1132" y="267"/>
                    <a:pt x="1137" y="266"/>
                  </a:cubicBezTo>
                  <a:cubicBezTo>
                    <a:pt x="1138" y="270"/>
                    <a:pt x="1138" y="274"/>
                    <a:pt x="1139" y="277"/>
                  </a:cubicBezTo>
                  <a:cubicBezTo>
                    <a:pt x="1136" y="279"/>
                    <a:pt x="1136" y="279"/>
                    <a:pt x="1136" y="279"/>
                  </a:cubicBezTo>
                  <a:cubicBezTo>
                    <a:pt x="1138" y="281"/>
                    <a:pt x="1140" y="284"/>
                    <a:pt x="1142" y="286"/>
                  </a:cubicBezTo>
                  <a:cubicBezTo>
                    <a:pt x="1142" y="287"/>
                    <a:pt x="1142" y="288"/>
                    <a:pt x="1143" y="290"/>
                  </a:cubicBezTo>
                  <a:cubicBezTo>
                    <a:pt x="1142" y="295"/>
                    <a:pt x="1141" y="298"/>
                    <a:pt x="1141" y="298"/>
                  </a:cubicBezTo>
                  <a:cubicBezTo>
                    <a:pt x="1145" y="298"/>
                    <a:pt x="1145" y="298"/>
                    <a:pt x="1145" y="298"/>
                  </a:cubicBezTo>
                  <a:cubicBezTo>
                    <a:pt x="1154" y="330"/>
                    <a:pt x="1166" y="359"/>
                    <a:pt x="1181" y="387"/>
                  </a:cubicBezTo>
                  <a:cubicBezTo>
                    <a:pt x="1177" y="386"/>
                    <a:pt x="1172" y="386"/>
                    <a:pt x="1167" y="386"/>
                  </a:cubicBezTo>
                  <a:cubicBezTo>
                    <a:pt x="1155" y="386"/>
                    <a:pt x="1141" y="388"/>
                    <a:pt x="1126" y="392"/>
                  </a:cubicBezTo>
                  <a:cubicBezTo>
                    <a:pt x="1125" y="387"/>
                    <a:pt x="1123" y="383"/>
                    <a:pt x="1121" y="379"/>
                  </a:cubicBezTo>
                  <a:cubicBezTo>
                    <a:pt x="1121" y="409"/>
                    <a:pt x="1121" y="409"/>
                    <a:pt x="1121" y="409"/>
                  </a:cubicBezTo>
                  <a:cubicBezTo>
                    <a:pt x="1124" y="414"/>
                    <a:pt x="1126" y="419"/>
                    <a:pt x="1129" y="424"/>
                  </a:cubicBezTo>
                  <a:cubicBezTo>
                    <a:pt x="1127" y="424"/>
                    <a:pt x="1124" y="425"/>
                    <a:pt x="1121" y="426"/>
                  </a:cubicBezTo>
                  <a:cubicBezTo>
                    <a:pt x="1121" y="438"/>
                    <a:pt x="1121" y="438"/>
                    <a:pt x="1121" y="438"/>
                  </a:cubicBezTo>
                  <a:cubicBezTo>
                    <a:pt x="1126" y="437"/>
                    <a:pt x="1131" y="435"/>
                    <a:pt x="1136" y="434"/>
                  </a:cubicBezTo>
                  <a:cubicBezTo>
                    <a:pt x="1140" y="440"/>
                    <a:pt x="1144" y="446"/>
                    <a:pt x="1148" y="452"/>
                  </a:cubicBezTo>
                  <a:cubicBezTo>
                    <a:pt x="1139" y="454"/>
                    <a:pt x="1130" y="456"/>
                    <a:pt x="1121" y="458"/>
                  </a:cubicBezTo>
                  <a:cubicBezTo>
                    <a:pt x="1121" y="471"/>
                    <a:pt x="1121" y="471"/>
                    <a:pt x="1121" y="471"/>
                  </a:cubicBezTo>
                  <a:cubicBezTo>
                    <a:pt x="1133" y="467"/>
                    <a:pt x="1145" y="465"/>
                    <a:pt x="1156" y="463"/>
                  </a:cubicBezTo>
                  <a:cubicBezTo>
                    <a:pt x="1161" y="468"/>
                    <a:pt x="1167" y="474"/>
                    <a:pt x="1172" y="480"/>
                  </a:cubicBezTo>
                  <a:cubicBezTo>
                    <a:pt x="1155" y="482"/>
                    <a:pt x="1138" y="486"/>
                    <a:pt x="1121" y="490"/>
                  </a:cubicBezTo>
                  <a:cubicBezTo>
                    <a:pt x="1121" y="497"/>
                    <a:pt x="1121" y="497"/>
                    <a:pt x="1121" y="497"/>
                  </a:cubicBezTo>
                  <a:cubicBezTo>
                    <a:pt x="1144" y="497"/>
                    <a:pt x="1144" y="497"/>
                    <a:pt x="1144" y="497"/>
                  </a:cubicBezTo>
                  <a:cubicBezTo>
                    <a:pt x="1157" y="494"/>
                    <a:pt x="1170" y="492"/>
                    <a:pt x="1183" y="491"/>
                  </a:cubicBezTo>
                  <a:cubicBezTo>
                    <a:pt x="1185" y="493"/>
                    <a:pt x="1188" y="495"/>
                    <a:pt x="1190" y="497"/>
                  </a:cubicBezTo>
                  <a:cubicBezTo>
                    <a:pt x="1208" y="497"/>
                    <a:pt x="1208" y="497"/>
                    <a:pt x="1208" y="497"/>
                  </a:cubicBezTo>
                  <a:cubicBezTo>
                    <a:pt x="1205" y="495"/>
                    <a:pt x="1202" y="492"/>
                    <a:pt x="1200" y="490"/>
                  </a:cubicBezTo>
                  <a:cubicBezTo>
                    <a:pt x="1203" y="490"/>
                    <a:pt x="1207" y="489"/>
                    <a:pt x="1211" y="489"/>
                  </a:cubicBezTo>
                  <a:cubicBezTo>
                    <a:pt x="1225" y="489"/>
                    <a:pt x="1238" y="490"/>
                    <a:pt x="1252" y="493"/>
                  </a:cubicBezTo>
                  <a:cubicBezTo>
                    <a:pt x="1253" y="481"/>
                    <a:pt x="1253" y="481"/>
                    <a:pt x="1253" y="481"/>
                  </a:cubicBezTo>
                  <a:cubicBezTo>
                    <a:pt x="1239" y="479"/>
                    <a:pt x="1225" y="478"/>
                    <a:pt x="1211" y="478"/>
                  </a:cubicBezTo>
                  <a:cubicBezTo>
                    <a:pt x="1203" y="478"/>
                    <a:pt x="1195" y="478"/>
                    <a:pt x="1187" y="478"/>
                  </a:cubicBezTo>
                  <a:cubicBezTo>
                    <a:pt x="1181" y="473"/>
                    <a:pt x="1176" y="467"/>
                    <a:pt x="1170" y="461"/>
                  </a:cubicBezTo>
                  <a:cubicBezTo>
                    <a:pt x="1180" y="460"/>
                    <a:pt x="1189" y="459"/>
                    <a:pt x="1198" y="459"/>
                  </a:cubicBezTo>
                  <a:cubicBezTo>
                    <a:pt x="1209" y="459"/>
                    <a:pt x="1219" y="460"/>
                    <a:pt x="1229" y="462"/>
                  </a:cubicBezTo>
                  <a:cubicBezTo>
                    <a:pt x="1230" y="455"/>
                    <a:pt x="1230" y="455"/>
                    <a:pt x="1230" y="455"/>
                  </a:cubicBezTo>
                  <a:cubicBezTo>
                    <a:pt x="1245" y="470"/>
                    <a:pt x="1261" y="484"/>
                    <a:pt x="1279" y="497"/>
                  </a:cubicBezTo>
                  <a:cubicBezTo>
                    <a:pt x="1418" y="497"/>
                    <a:pt x="1418" y="497"/>
                    <a:pt x="1418" y="497"/>
                  </a:cubicBezTo>
                  <a:cubicBezTo>
                    <a:pt x="1418" y="497"/>
                    <a:pt x="1418" y="497"/>
                    <a:pt x="1418" y="496"/>
                  </a:cubicBezTo>
                  <a:cubicBezTo>
                    <a:pt x="1429" y="494"/>
                    <a:pt x="1439" y="492"/>
                    <a:pt x="1447" y="490"/>
                  </a:cubicBezTo>
                  <a:cubicBezTo>
                    <a:pt x="1445" y="492"/>
                    <a:pt x="1443" y="495"/>
                    <a:pt x="1440" y="497"/>
                  </a:cubicBezTo>
                  <a:cubicBezTo>
                    <a:pt x="1457" y="497"/>
                    <a:pt x="1457" y="497"/>
                    <a:pt x="1457" y="497"/>
                  </a:cubicBezTo>
                  <a:cubicBezTo>
                    <a:pt x="1463" y="491"/>
                    <a:pt x="1469" y="486"/>
                    <a:pt x="1474" y="483"/>
                  </a:cubicBezTo>
                  <a:cubicBezTo>
                    <a:pt x="1475" y="484"/>
                    <a:pt x="1477" y="485"/>
                    <a:pt x="1479" y="486"/>
                  </a:cubicBezTo>
                  <a:cubicBezTo>
                    <a:pt x="1480" y="489"/>
                    <a:pt x="1481" y="493"/>
                    <a:pt x="1482" y="497"/>
                  </a:cubicBezTo>
                  <a:cubicBezTo>
                    <a:pt x="1493" y="497"/>
                    <a:pt x="1493" y="497"/>
                    <a:pt x="1493" y="497"/>
                  </a:cubicBezTo>
                  <a:cubicBezTo>
                    <a:pt x="1493" y="496"/>
                    <a:pt x="1492" y="494"/>
                    <a:pt x="1492" y="493"/>
                  </a:cubicBezTo>
                  <a:cubicBezTo>
                    <a:pt x="1494" y="494"/>
                    <a:pt x="1497" y="496"/>
                    <a:pt x="1500" y="497"/>
                  </a:cubicBezTo>
                  <a:cubicBezTo>
                    <a:pt x="1528" y="497"/>
                    <a:pt x="1528" y="497"/>
                    <a:pt x="1528" y="497"/>
                  </a:cubicBezTo>
                  <a:cubicBezTo>
                    <a:pt x="1513" y="491"/>
                    <a:pt x="1501" y="485"/>
                    <a:pt x="1492" y="480"/>
                  </a:cubicBezTo>
                  <a:cubicBezTo>
                    <a:pt x="1510" y="479"/>
                    <a:pt x="1541" y="476"/>
                    <a:pt x="1578" y="470"/>
                  </a:cubicBezTo>
                  <a:cubicBezTo>
                    <a:pt x="1571" y="480"/>
                    <a:pt x="1562" y="489"/>
                    <a:pt x="1552" y="497"/>
                  </a:cubicBezTo>
                  <a:cubicBezTo>
                    <a:pt x="1570" y="497"/>
                    <a:pt x="1570" y="497"/>
                    <a:pt x="1570" y="497"/>
                  </a:cubicBezTo>
                  <a:cubicBezTo>
                    <a:pt x="1576" y="491"/>
                    <a:pt x="1582" y="484"/>
                    <a:pt x="1587" y="477"/>
                  </a:cubicBezTo>
                  <a:cubicBezTo>
                    <a:pt x="1589" y="474"/>
                    <a:pt x="1591" y="471"/>
                    <a:pt x="1592" y="468"/>
                  </a:cubicBezTo>
                  <a:cubicBezTo>
                    <a:pt x="1607" y="465"/>
                    <a:pt x="1622" y="462"/>
                    <a:pt x="1637" y="459"/>
                  </a:cubicBezTo>
                  <a:cubicBezTo>
                    <a:pt x="1624" y="473"/>
                    <a:pt x="1609" y="486"/>
                    <a:pt x="1592" y="497"/>
                  </a:cubicBezTo>
                  <a:cubicBezTo>
                    <a:pt x="1612" y="497"/>
                    <a:pt x="1612" y="497"/>
                    <a:pt x="1612" y="497"/>
                  </a:cubicBezTo>
                  <a:cubicBezTo>
                    <a:pt x="1629" y="484"/>
                    <a:pt x="1644" y="470"/>
                    <a:pt x="1656" y="454"/>
                  </a:cubicBezTo>
                  <a:cubicBezTo>
                    <a:pt x="1661" y="453"/>
                    <a:pt x="1667" y="451"/>
                    <a:pt x="1672" y="450"/>
                  </a:cubicBezTo>
                  <a:cubicBezTo>
                    <a:pt x="1656" y="467"/>
                    <a:pt x="1636" y="483"/>
                    <a:pt x="1615" y="497"/>
                  </a:cubicBezTo>
                  <a:cubicBezTo>
                    <a:pt x="1673" y="497"/>
                    <a:pt x="1673" y="497"/>
                    <a:pt x="1673" y="497"/>
                  </a:cubicBezTo>
                  <a:cubicBezTo>
                    <a:pt x="1701" y="479"/>
                    <a:pt x="1730" y="456"/>
                    <a:pt x="1758" y="427"/>
                  </a:cubicBezTo>
                  <a:cubicBezTo>
                    <a:pt x="1759" y="427"/>
                    <a:pt x="1759" y="426"/>
                    <a:pt x="1759" y="426"/>
                  </a:cubicBezTo>
                  <a:cubicBezTo>
                    <a:pt x="1760" y="426"/>
                    <a:pt x="1760" y="426"/>
                    <a:pt x="1760" y="426"/>
                  </a:cubicBezTo>
                  <a:cubicBezTo>
                    <a:pt x="1761" y="424"/>
                    <a:pt x="1763" y="423"/>
                    <a:pt x="1764" y="421"/>
                  </a:cubicBezTo>
                  <a:cubicBezTo>
                    <a:pt x="1766" y="419"/>
                    <a:pt x="1768" y="417"/>
                    <a:pt x="1769" y="415"/>
                  </a:cubicBezTo>
                  <a:cubicBezTo>
                    <a:pt x="1767" y="417"/>
                    <a:pt x="1766" y="419"/>
                    <a:pt x="1766" y="419"/>
                  </a:cubicBezTo>
                  <a:cubicBezTo>
                    <a:pt x="1767" y="420"/>
                    <a:pt x="1767" y="420"/>
                    <a:pt x="1767" y="420"/>
                  </a:cubicBezTo>
                  <a:cubicBezTo>
                    <a:pt x="1754" y="438"/>
                    <a:pt x="1740" y="455"/>
                    <a:pt x="1725" y="470"/>
                  </a:cubicBezTo>
                  <a:cubicBezTo>
                    <a:pt x="1715" y="480"/>
                    <a:pt x="1705" y="489"/>
                    <a:pt x="1695" y="497"/>
                  </a:cubicBezTo>
                  <a:cubicBezTo>
                    <a:pt x="1715" y="497"/>
                    <a:pt x="1715" y="497"/>
                    <a:pt x="1715" y="497"/>
                  </a:cubicBezTo>
                  <a:cubicBezTo>
                    <a:pt x="1749" y="472"/>
                    <a:pt x="1784" y="444"/>
                    <a:pt x="1818" y="412"/>
                  </a:cubicBezTo>
                  <a:cubicBezTo>
                    <a:pt x="1818" y="396"/>
                    <a:pt x="1818" y="396"/>
                    <a:pt x="1818" y="396"/>
                  </a:cubicBezTo>
                  <a:cubicBezTo>
                    <a:pt x="1799" y="414"/>
                    <a:pt x="1781" y="430"/>
                    <a:pt x="1762" y="445"/>
                  </a:cubicBezTo>
                  <a:cubicBezTo>
                    <a:pt x="1770" y="435"/>
                    <a:pt x="1778" y="424"/>
                    <a:pt x="1786" y="413"/>
                  </a:cubicBezTo>
                  <a:cubicBezTo>
                    <a:pt x="1793" y="404"/>
                    <a:pt x="1804" y="390"/>
                    <a:pt x="1818" y="372"/>
                  </a:cubicBezTo>
                  <a:cubicBezTo>
                    <a:pt x="1818" y="313"/>
                    <a:pt x="1818" y="313"/>
                    <a:pt x="1818" y="313"/>
                  </a:cubicBezTo>
                  <a:cubicBezTo>
                    <a:pt x="1806" y="339"/>
                    <a:pt x="1790" y="367"/>
                    <a:pt x="1769" y="395"/>
                  </a:cubicBezTo>
                  <a:cubicBezTo>
                    <a:pt x="1766" y="397"/>
                    <a:pt x="1763" y="399"/>
                    <a:pt x="1759" y="401"/>
                  </a:cubicBezTo>
                  <a:cubicBezTo>
                    <a:pt x="1791" y="358"/>
                    <a:pt x="1810" y="311"/>
                    <a:pt x="1812" y="267"/>
                  </a:cubicBezTo>
                  <a:cubicBezTo>
                    <a:pt x="1814" y="264"/>
                    <a:pt x="1816" y="262"/>
                    <a:pt x="1818" y="259"/>
                  </a:cubicBezTo>
                  <a:cubicBezTo>
                    <a:pt x="1818" y="237"/>
                    <a:pt x="1818" y="237"/>
                    <a:pt x="1818" y="237"/>
                  </a:cubicBezTo>
                  <a:cubicBezTo>
                    <a:pt x="1816" y="240"/>
                    <a:pt x="1813" y="243"/>
                    <a:pt x="1811" y="246"/>
                  </a:cubicBezTo>
                  <a:cubicBezTo>
                    <a:pt x="1810" y="231"/>
                    <a:pt x="1806" y="215"/>
                    <a:pt x="1800" y="201"/>
                  </a:cubicBezTo>
                  <a:cubicBezTo>
                    <a:pt x="1799" y="200"/>
                    <a:pt x="1799" y="200"/>
                    <a:pt x="1799" y="200"/>
                  </a:cubicBezTo>
                  <a:cubicBezTo>
                    <a:pt x="1806" y="189"/>
                    <a:pt x="1812" y="177"/>
                    <a:pt x="1818" y="165"/>
                  </a:cubicBezTo>
                  <a:cubicBezTo>
                    <a:pt x="1818" y="138"/>
                    <a:pt x="1818" y="138"/>
                    <a:pt x="1818" y="138"/>
                  </a:cubicBezTo>
                  <a:cubicBezTo>
                    <a:pt x="1810" y="155"/>
                    <a:pt x="1802" y="172"/>
                    <a:pt x="1793" y="188"/>
                  </a:cubicBezTo>
                  <a:cubicBezTo>
                    <a:pt x="1786" y="174"/>
                    <a:pt x="1776" y="162"/>
                    <a:pt x="1764" y="152"/>
                  </a:cubicBezTo>
                  <a:cubicBezTo>
                    <a:pt x="1765" y="150"/>
                    <a:pt x="1765" y="149"/>
                    <a:pt x="1766" y="147"/>
                  </a:cubicBezTo>
                  <a:cubicBezTo>
                    <a:pt x="1774" y="127"/>
                    <a:pt x="1781" y="106"/>
                    <a:pt x="1787" y="85"/>
                  </a:cubicBezTo>
                  <a:cubicBezTo>
                    <a:pt x="1798" y="97"/>
                    <a:pt x="1809" y="111"/>
                    <a:pt x="1818" y="127"/>
                  </a:cubicBezTo>
                  <a:cubicBezTo>
                    <a:pt x="1818" y="105"/>
                    <a:pt x="1818" y="105"/>
                    <a:pt x="1818" y="105"/>
                  </a:cubicBezTo>
                  <a:cubicBezTo>
                    <a:pt x="1809" y="92"/>
                    <a:pt x="1800" y="81"/>
                    <a:pt x="1790" y="71"/>
                  </a:cubicBezTo>
                  <a:cubicBezTo>
                    <a:pt x="1794" y="58"/>
                    <a:pt x="1797" y="46"/>
                    <a:pt x="1799" y="33"/>
                  </a:cubicBezTo>
                  <a:cubicBezTo>
                    <a:pt x="1806" y="35"/>
                    <a:pt x="1812" y="38"/>
                    <a:pt x="1818" y="41"/>
                  </a:cubicBezTo>
                  <a:cubicBezTo>
                    <a:pt x="1818" y="27"/>
                    <a:pt x="1818" y="27"/>
                    <a:pt x="1818" y="27"/>
                  </a:cubicBezTo>
                  <a:cubicBezTo>
                    <a:pt x="1813" y="25"/>
                    <a:pt x="1807" y="23"/>
                    <a:pt x="1802" y="20"/>
                  </a:cubicBezTo>
                  <a:cubicBezTo>
                    <a:pt x="1803" y="13"/>
                    <a:pt x="1804" y="7"/>
                    <a:pt x="18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687"/>
            <p:cNvSpPr>
              <a:spLocks noEditPoints="1"/>
            </p:cNvSpPr>
            <p:nvPr/>
          </p:nvSpPr>
          <p:spPr bwMode="auto">
            <a:xfrm>
              <a:off x="2943" y="3008"/>
              <a:ext cx="1293" cy="910"/>
            </a:xfrm>
            <a:custGeom>
              <a:avLst/>
              <a:gdLst>
                <a:gd name="T0" fmla="*/ 1418 w 2097"/>
                <a:gd name="T1" fmla="*/ 901 h 1476"/>
                <a:gd name="T2" fmla="*/ 1749 w 2097"/>
                <a:gd name="T3" fmla="*/ 824 h 1476"/>
                <a:gd name="T4" fmla="*/ 1648 w 2097"/>
                <a:gd name="T5" fmla="*/ 810 h 1476"/>
                <a:gd name="T6" fmla="*/ 1896 w 2097"/>
                <a:gd name="T7" fmla="*/ 678 h 1476"/>
                <a:gd name="T8" fmla="*/ 1530 w 2097"/>
                <a:gd name="T9" fmla="*/ 669 h 1476"/>
                <a:gd name="T10" fmla="*/ 1413 w 2097"/>
                <a:gd name="T11" fmla="*/ 652 h 1476"/>
                <a:gd name="T12" fmla="*/ 1669 w 2097"/>
                <a:gd name="T13" fmla="*/ 538 h 1476"/>
                <a:gd name="T14" fmla="*/ 1538 w 2097"/>
                <a:gd name="T15" fmla="*/ 509 h 1476"/>
                <a:gd name="T16" fmla="*/ 1407 w 2097"/>
                <a:gd name="T17" fmla="*/ 903 h 1476"/>
                <a:gd name="T18" fmla="*/ 1938 w 2097"/>
                <a:gd name="T19" fmla="*/ 990 h 1476"/>
                <a:gd name="T20" fmla="*/ 2097 w 2097"/>
                <a:gd name="T21" fmla="*/ 595 h 1476"/>
                <a:gd name="T22" fmla="*/ 1341 w 2097"/>
                <a:gd name="T23" fmla="*/ 447 h 1476"/>
                <a:gd name="T24" fmla="*/ 1041 w 2097"/>
                <a:gd name="T25" fmla="*/ 395 h 1476"/>
                <a:gd name="T26" fmla="*/ 1174 w 2097"/>
                <a:gd name="T27" fmla="*/ 238 h 1476"/>
                <a:gd name="T28" fmla="*/ 990 w 2097"/>
                <a:gd name="T29" fmla="*/ 192 h 1476"/>
                <a:gd name="T30" fmla="*/ 852 w 2097"/>
                <a:gd name="T31" fmla="*/ 145 h 1476"/>
                <a:gd name="T32" fmla="*/ 855 w 2097"/>
                <a:gd name="T33" fmla="*/ 27 h 1476"/>
                <a:gd name="T34" fmla="*/ 698 w 2097"/>
                <a:gd name="T35" fmla="*/ 366 h 1476"/>
                <a:gd name="T36" fmla="*/ 1278 w 2097"/>
                <a:gd name="T37" fmla="*/ 487 h 1476"/>
                <a:gd name="T38" fmla="*/ 1399 w 2097"/>
                <a:gd name="T39" fmla="*/ 19 h 1476"/>
                <a:gd name="T40" fmla="*/ 1666 w 2097"/>
                <a:gd name="T41" fmla="*/ 1438 h 1476"/>
                <a:gd name="T42" fmla="*/ 1506 w 2097"/>
                <a:gd name="T43" fmla="*/ 1336 h 1476"/>
                <a:gd name="T44" fmla="*/ 1910 w 2097"/>
                <a:gd name="T45" fmla="*/ 1310 h 1476"/>
                <a:gd name="T46" fmla="*/ 1702 w 2097"/>
                <a:gd name="T47" fmla="*/ 1326 h 1476"/>
                <a:gd name="T48" fmla="*/ 1434 w 2097"/>
                <a:gd name="T49" fmla="*/ 1192 h 1476"/>
                <a:gd name="T50" fmla="*/ 1598 w 2097"/>
                <a:gd name="T51" fmla="*/ 1179 h 1476"/>
                <a:gd name="T52" fmla="*/ 1626 w 2097"/>
                <a:gd name="T53" fmla="*/ 1105 h 1476"/>
                <a:gd name="T54" fmla="*/ 2097 w 2097"/>
                <a:gd name="T55" fmla="*/ 990 h 1476"/>
                <a:gd name="T56" fmla="*/ 1399 w 2097"/>
                <a:gd name="T57" fmla="*/ 1036 h 1476"/>
                <a:gd name="T58" fmla="*/ 1399 w 2097"/>
                <a:gd name="T59" fmla="*/ 1464 h 1476"/>
                <a:gd name="T60" fmla="*/ 2097 w 2097"/>
                <a:gd name="T61" fmla="*/ 990 h 1476"/>
                <a:gd name="T62" fmla="*/ 824 w 2097"/>
                <a:gd name="T63" fmla="*/ 893 h 1476"/>
                <a:gd name="T64" fmla="*/ 757 w 2097"/>
                <a:gd name="T65" fmla="*/ 828 h 1476"/>
                <a:gd name="T66" fmla="*/ 750 w 2097"/>
                <a:gd name="T67" fmla="*/ 860 h 1476"/>
                <a:gd name="T68" fmla="*/ 901 w 2097"/>
                <a:gd name="T69" fmla="*/ 787 h 1476"/>
                <a:gd name="T70" fmla="*/ 1239 w 2097"/>
                <a:gd name="T71" fmla="*/ 673 h 1476"/>
                <a:gd name="T72" fmla="*/ 736 w 2097"/>
                <a:gd name="T73" fmla="*/ 650 h 1476"/>
                <a:gd name="T74" fmla="*/ 919 w 2097"/>
                <a:gd name="T75" fmla="*/ 571 h 1476"/>
                <a:gd name="T76" fmla="*/ 1149 w 2097"/>
                <a:gd name="T77" fmla="*/ 628 h 1476"/>
                <a:gd name="T78" fmla="*/ 1297 w 2097"/>
                <a:gd name="T79" fmla="*/ 494 h 1476"/>
                <a:gd name="T80" fmla="*/ 698 w 2097"/>
                <a:gd name="T81" fmla="*/ 501 h 1476"/>
                <a:gd name="T82" fmla="*/ 800 w 2097"/>
                <a:gd name="T83" fmla="*/ 986 h 1476"/>
                <a:gd name="T84" fmla="*/ 1312 w 2097"/>
                <a:gd name="T85" fmla="*/ 980 h 1476"/>
                <a:gd name="T86" fmla="*/ 1278 w 2097"/>
                <a:gd name="T87" fmla="*/ 524 h 1476"/>
                <a:gd name="T88" fmla="*/ 354 w 2097"/>
                <a:gd name="T89" fmla="*/ 305 h 1476"/>
                <a:gd name="T90" fmla="*/ 273 w 2097"/>
                <a:gd name="T91" fmla="*/ 234 h 1476"/>
                <a:gd name="T92" fmla="*/ 196 w 2097"/>
                <a:gd name="T93" fmla="*/ 186 h 1476"/>
                <a:gd name="T94" fmla="*/ 72 w 2097"/>
                <a:gd name="T95" fmla="*/ 95 h 1476"/>
                <a:gd name="T96" fmla="*/ 555 w 2097"/>
                <a:gd name="T97" fmla="*/ 158 h 1476"/>
                <a:gd name="T98" fmla="*/ 242 w 2097"/>
                <a:gd name="T99" fmla="*/ 14 h 1476"/>
                <a:gd name="T100" fmla="*/ 233 w 2097"/>
                <a:gd name="T101" fmla="*/ 4 h 1476"/>
                <a:gd name="T102" fmla="*/ 661 w 2097"/>
                <a:gd name="T103" fmla="*/ 494 h 1476"/>
                <a:gd name="T104" fmla="*/ 667 w 2097"/>
                <a:gd name="T105" fmla="*/ 139 h 1476"/>
                <a:gd name="T106" fmla="*/ 1948 w 2097"/>
                <a:gd name="T107" fmla="*/ 451 h 1476"/>
                <a:gd name="T108" fmla="*/ 1804 w 2097"/>
                <a:gd name="T109" fmla="*/ 450 h 1476"/>
                <a:gd name="T110" fmla="*/ 1404 w 2097"/>
                <a:gd name="T111" fmla="*/ 375 h 1476"/>
                <a:gd name="T112" fmla="*/ 2038 w 2097"/>
                <a:gd name="T113" fmla="*/ 400 h 1476"/>
                <a:gd name="T114" fmla="*/ 1945 w 2097"/>
                <a:gd name="T115" fmla="*/ 316 h 1476"/>
                <a:gd name="T116" fmla="*/ 1826 w 2097"/>
                <a:gd name="T117" fmla="*/ 200 h 1476"/>
                <a:gd name="T118" fmla="*/ 1680 w 2097"/>
                <a:gd name="T119" fmla="*/ 91 h 1476"/>
                <a:gd name="T120" fmla="*/ 1407 w 2097"/>
                <a:gd name="T121" fmla="*/ 430 h 1476"/>
                <a:gd name="T122" fmla="*/ 1945 w 2097"/>
                <a:gd name="T123" fmla="*/ 463 h 1476"/>
                <a:gd name="T124" fmla="*/ 2097 w 2097"/>
                <a:gd name="T125" fmla="*/ 81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7" h="1476">
                  <a:moveTo>
                    <a:pt x="698" y="494"/>
                  </a:moveTo>
                  <a:cubicBezTo>
                    <a:pt x="670" y="494"/>
                    <a:pt x="670" y="494"/>
                    <a:pt x="670" y="494"/>
                  </a:cubicBezTo>
                  <a:cubicBezTo>
                    <a:pt x="679" y="497"/>
                    <a:pt x="688" y="499"/>
                    <a:pt x="698" y="501"/>
                  </a:cubicBezTo>
                  <a:cubicBezTo>
                    <a:pt x="698" y="494"/>
                    <a:pt x="698" y="494"/>
                    <a:pt x="698" y="494"/>
                  </a:cubicBezTo>
                  <a:moveTo>
                    <a:pt x="1756" y="958"/>
                  </a:moveTo>
                  <a:cubicBezTo>
                    <a:pt x="1758" y="950"/>
                    <a:pt x="1759" y="942"/>
                    <a:pt x="1761" y="935"/>
                  </a:cubicBezTo>
                  <a:cubicBezTo>
                    <a:pt x="1761" y="932"/>
                    <a:pt x="1761" y="932"/>
                    <a:pt x="1761" y="932"/>
                  </a:cubicBezTo>
                  <a:cubicBezTo>
                    <a:pt x="1760" y="930"/>
                    <a:pt x="1760" y="930"/>
                    <a:pt x="1760" y="930"/>
                  </a:cubicBezTo>
                  <a:cubicBezTo>
                    <a:pt x="1757" y="925"/>
                    <a:pt x="1755" y="913"/>
                    <a:pt x="1755" y="899"/>
                  </a:cubicBezTo>
                  <a:cubicBezTo>
                    <a:pt x="1786" y="899"/>
                    <a:pt x="1820" y="898"/>
                    <a:pt x="1854" y="896"/>
                  </a:cubicBezTo>
                  <a:cubicBezTo>
                    <a:pt x="1854" y="906"/>
                    <a:pt x="1855" y="914"/>
                    <a:pt x="1857" y="919"/>
                  </a:cubicBezTo>
                  <a:cubicBezTo>
                    <a:pt x="1854" y="931"/>
                    <a:pt x="1851" y="942"/>
                    <a:pt x="1848" y="954"/>
                  </a:cubicBezTo>
                  <a:cubicBezTo>
                    <a:pt x="1817" y="956"/>
                    <a:pt x="1786" y="957"/>
                    <a:pt x="1756" y="958"/>
                  </a:cubicBezTo>
                  <a:moveTo>
                    <a:pt x="1701" y="958"/>
                  </a:moveTo>
                  <a:cubicBezTo>
                    <a:pt x="1684" y="958"/>
                    <a:pt x="1668" y="958"/>
                    <a:pt x="1652" y="958"/>
                  </a:cubicBezTo>
                  <a:cubicBezTo>
                    <a:pt x="1652" y="955"/>
                    <a:pt x="1653" y="952"/>
                    <a:pt x="1653" y="949"/>
                  </a:cubicBezTo>
                  <a:cubicBezTo>
                    <a:pt x="1653" y="947"/>
                    <a:pt x="1653" y="947"/>
                    <a:pt x="1653" y="947"/>
                  </a:cubicBezTo>
                  <a:cubicBezTo>
                    <a:pt x="1652" y="945"/>
                    <a:pt x="1652" y="945"/>
                    <a:pt x="1652" y="945"/>
                  </a:cubicBezTo>
                  <a:cubicBezTo>
                    <a:pt x="1648" y="938"/>
                    <a:pt x="1644" y="924"/>
                    <a:pt x="1644" y="896"/>
                  </a:cubicBezTo>
                  <a:cubicBezTo>
                    <a:pt x="1675" y="898"/>
                    <a:pt x="1708" y="898"/>
                    <a:pt x="1744" y="899"/>
                  </a:cubicBezTo>
                  <a:cubicBezTo>
                    <a:pt x="1744" y="914"/>
                    <a:pt x="1746" y="927"/>
                    <a:pt x="1749" y="934"/>
                  </a:cubicBezTo>
                  <a:cubicBezTo>
                    <a:pt x="1748" y="942"/>
                    <a:pt x="1746" y="950"/>
                    <a:pt x="1745" y="958"/>
                  </a:cubicBezTo>
                  <a:cubicBezTo>
                    <a:pt x="1730" y="958"/>
                    <a:pt x="1715" y="958"/>
                    <a:pt x="1701" y="958"/>
                  </a:cubicBezTo>
                  <a:moveTo>
                    <a:pt x="1641" y="958"/>
                  </a:moveTo>
                  <a:cubicBezTo>
                    <a:pt x="1606" y="957"/>
                    <a:pt x="1575" y="956"/>
                    <a:pt x="1549" y="955"/>
                  </a:cubicBezTo>
                  <a:cubicBezTo>
                    <a:pt x="1542" y="955"/>
                    <a:pt x="1542" y="955"/>
                    <a:pt x="1542" y="955"/>
                  </a:cubicBezTo>
                  <a:cubicBezTo>
                    <a:pt x="1535" y="940"/>
                    <a:pt x="1532" y="918"/>
                    <a:pt x="1531" y="892"/>
                  </a:cubicBezTo>
                  <a:cubicBezTo>
                    <a:pt x="1544" y="892"/>
                    <a:pt x="1559" y="893"/>
                    <a:pt x="1575" y="894"/>
                  </a:cubicBezTo>
                  <a:cubicBezTo>
                    <a:pt x="1593" y="894"/>
                    <a:pt x="1612" y="895"/>
                    <a:pt x="1632" y="896"/>
                  </a:cubicBezTo>
                  <a:cubicBezTo>
                    <a:pt x="1633" y="921"/>
                    <a:pt x="1636" y="939"/>
                    <a:pt x="1642" y="950"/>
                  </a:cubicBezTo>
                  <a:cubicBezTo>
                    <a:pt x="1641" y="953"/>
                    <a:pt x="1641" y="955"/>
                    <a:pt x="1641" y="958"/>
                  </a:cubicBezTo>
                  <a:moveTo>
                    <a:pt x="1430" y="960"/>
                  </a:moveTo>
                  <a:cubicBezTo>
                    <a:pt x="1424" y="944"/>
                    <a:pt x="1420" y="924"/>
                    <a:pt x="1418" y="901"/>
                  </a:cubicBezTo>
                  <a:cubicBezTo>
                    <a:pt x="1452" y="895"/>
                    <a:pt x="1485" y="892"/>
                    <a:pt x="1513" y="892"/>
                  </a:cubicBezTo>
                  <a:cubicBezTo>
                    <a:pt x="1516" y="892"/>
                    <a:pt x="1518" y="892"/>
                    <a:pt x="1520" y="892"/>
                  </a:cubicBezTo>
                  <a:cubicBezTo>
                    <a:pt x="1521" y="916"/>
                    <a:pt x="1524" y="938"/>
                    <a:pt x="1529" y="954"/>
                  </a:cubicBezTo>
                  <a:cubicBezTo>
                    <a:pt x="1525" y="954"/>
                    <a:pt x="1525" y="954"/>
                    <a:pt x="1525" y="954"/>
                  </a:cubicBezTo>
                  <a:cubicBezTo>
                    <a:pt x="1521" y="954"/>
                    <a:pt x="1517" y="954"/>
                    <a:pt x="1513" y="954"/>
                  </a:cubicBezTo>
                  <a:cubicBezTo>
                    <a:pt x="1487" y="954"/>
                    <a:pt x="1459" y="956"/>
                    <a:pt x="1430" y="960"/>
                  </a:cubicBezTo>
                  <a:moveTo>
                    <a:pt x="1860" y="953"/>
                  </a:moveTo>
                  <a:cubicBezTo>
                    <a:pt x="1863" y="942"/>
                    <a:pt x="1866" y="931"/>
                    <a:pt x="1868" y="920"/>
                  </a:cubicBezTo>
                  <a:cubicBezTo>
                    <a:pt x="1869" y="917"/>
                    <a:pt x="1869" y="917"/>
                    <a:pt x="1869" y="917"/>
                  </a:cubicBezTo>
                  <a:cubicBezTo>
                    <a:pt x="1868" y="915"/>
                    <a:pt x="1868" y="915"/>
                    <a:pt x="1868" y="915"/>
                  </a:cubicBezTo>
                  <a:cubicBezTo>
                    <a:pt x="1866" y="912"/>
                    <a:pt x="1865" y="905"/>
                    <a:pt x="1865" y="897"/>
                  </a:cubicBezTo>
                  <a:cubicBezTo>
                    <a:pt x="1865" y="896"/>
                    <a:pt x="1865" y="896"/>
                    <a:pt x="1865" y="896"/>
                  </a:cubicBezTo>
                  <a:cubicBezTo>
                    <a:pt x="1897" y="894"/>
                    <a:pt x="1930" y="892"/>
                    <a:pt x="1963" y="889"/>
                  </a:cubicBezTo>
                  <a:cubicBezTo>
                    <a:pt x="1963" y="889"/>
                    <a:pt x="1963" y="890"/>
                    <a:pt x="1963" y="891"/>
                  </a:cubicBezTo>
                  <a:cubicBezTo>
                    <a:pt x="1963" y="896"/>
                    <a:pt x="1964" y="900"/>
                    <a:pt x="1965" y="903"/>
                  </a:cubicBezTo>
                  <a:cubicBezTo>
                    <a:pt x="1961" y="917"/>
                    <a:pt x="1957" y="931"/>
                    <a:pt x="1953" y="944"/>
                  </a:cubicBezTo>
                  <a:cubicBezTo>
                    <a:pt x="1921" y="948"/>
                    <a:pt x="1890" y="951"/>
                    <a:pt x="1860" y="953"/>
                  </a:cubicBezTo>
                  <a:moveTo>
                    <a:pt x="1965" y="943"/>
                  </a:moveTo>
                  <a:cubicBezTo>
                    <a:pt x="1969" y="930"/>
                    <a:pt x="1972" y="918"/>
                    <a:pt x="1976" y="905"/>
                  </a:cubicBezTo>
                  <a:cubicBezTo>
                    <a:pt x="1976" y="902"/>
                    <a:pt x="1976" y="902"/>
                    <a:pt x="1976" y="902"/>
                  </a:cubicBezTo>
                  <a:cubicBezTo>
                    <a:pt x="1975" y="900"/>
                    <a:pt x="1975" y="900"/>
                    <a:pt x="1975" y="900"/>
                  </a:cubicBezTo>
                  <a:cubicBezTo>
                    <a:pt x="1974" y="898"/>
                    <a:pt x="1974" y="895"/>
                    <a:pt x="1974" y="891"/>
                  </a:cubicBezTo>
                  <a:cubicBezTo>
                    <a:pt x="1974" y="890"/>
                    <a:pt x="1974" y="889"/>
                    <a:pt x="1974" y="888"/>
                  </a:cubicBezTo>
                  <a:cubicBezTo>
                    <a:pt x="1999" y="885"/>
                    <a:pt x="2023" y="882"/>
                    <a:pt x="2048" y="878"/>
                  </a:cubicBezTo>
                  <a:cubicBezTo>
                    <a:pt x="2056" y="877"/>
                    <a:pt x="2064" y="875"/>
                    <a:pt x="2072" y="874"/>
                  </a:cubicBezTo>
                  <a:cubicBezTo>
                    <a:pt x="2072" y="877"/>
                    <a:pt x="2072" y="880"/>
                    <a:pt x="2072" y="882"/>
                  </a:cubicBezTo>
                  <a:cubicBezTo>
                    <a:pt x="2072" y="884"/>
                    <a:pt x="2072" y="886"/>
                    <a:pt x="2072" y="888"/>
                  </a:cubicBezTo>
                  <a:cubicBezTo>
                    <a:pt x="2068" y="901"/>
                    <a:pt x="2064" y="914"/>
                    <a:pt x="2060" y="927"/>
                  </a:cubicBezTo>
                  <a:cubicBezTo>
                    <a:pt x="2028" y="933"/>
                    <a:pt x="1996" y="938"/>
                    <a:pt x="1965" y="943"/>
                  </a:cubicBezTo>
                  <a:moveTo>
                    <a:pt x="1744" y="887"/>
                  </a:moveTo>
                  <a:cubicBezTo>
                    <a:pt x="1708" y="886"/>
                    <a:pt x="1674" y="886"/>
                    <a:pt x="1644" y="884"/>
                  </a:cubicBezTo>
                  <a:cubicBezTo>
                    <a:pt x="1644" y="868"/>
                    <a:pt x="1645" y="847"/>
                    <a:pt x="1647" y="822"/>
                  </a:cubicBezTo>
                  <a:cubicBezTo>
                    <a:pt x="1678" y="823"/>
                    <a:pt x="1712" y="824"/>
                    <a:pt x="1749" y="824"/>
                  </a:cubicBezTo>
                  <a:cubicBezTo>
                    <a:pt x="1746" y="847"/>
                    <a:pt x="1744" y="868"/>
                    <a:pt x="1744" y="887"/>
                  </a:cubicBezTo>
                  <a:moveTo>
                    <a:pt x="1755" y="887"/>
                  </a:moveTo>
                  <a:cubicBezTo>
                    <a:pt x="1755" y="869"/>
                    <a:pt x="1758" y="847"/>
                    <a:pt x="1761" y="824"/>
                  </a:cubicBezTo>
                  <a:cubicBezTo>
                    <a:pt x="1793" y="824"/>
                    <a:pt x="1827" y="824"/>
                    <a:pt x="1862" y="822"/>
                  </a:cubicBezTo>
                  <a:cubicBezTo>
                    <a:pt x="1858" y="845"/>
                    <a:pt x="1855" y="867"/>
                    <a:pt x="1854" y="884"/>
                  </a:cubicBezTo>
                  <a:cubicBezTo>
                    <a:pt x="1820" y="886"/>
                    <a:pt x="1787" y="887"/>
                    <a:pt x="1755" y="887"/>
                  </a:cubicBezTo>
                  <a:moveTo>
                    <a:pt x="1632" y="884"/>
                  </a:moveTo>
                  <a:cubicBezTo>
                    <a:pt x="1612" y="883"/>
                    <a:pt x="1593" y="882"/>
                    <a:pt x="1575" y="882"/>
                  </a:cubicBezTo>
                  <a:cubicBezTo>
                    <a:pt x="1559" y="881"/>
                    <a:pt x="1544" y="880"/>
                    <a:pt x="1530" y="880"/>
                  </a:cubicBezTo>
                  <a:cubicBezTo>
                    <a:pt x="1530" y="875"/>
                    <a:pt x="1530" y="869"/>
                    <a:pt x="1530" y="864"/>
                  </a:cubicBezTo>
                  <a:cubicBezTo>
                    <a:pt x="1530" y="849"/>
                    <a:pt x="1531" y="833"/>
                    <a:pt x="1531" y="818"/>
                  </a:cubicBezTo>
                  <a:cubicBezTo>
                    <a:pt x="1544" y="818"/>
                    <a:pt x="1559" y="819"/>
                    <a:pt x="1576" y="819"/>
                  </a:cubicBezTo>
                  <a:cubicBezTo>
                    <a:pt x="1594" y="820"/>
                    <a:pt x="1614" y="821"/>
                    <a:pt x="1636" y="822"/>
                  </a:cubicBezTo>
                  <a:cubicBezTo>
                    <a:pt x="1634" y="846"/>
                    <a:pt x="1632" y="866"/>
                    <a:pt x="1632" y="884"/>
                  </a:cubicBezTo>
                  <a:moveTo>
                    <a:pt x="1865" y="884"/>
                  </a:moveTo>
                  <a:cubicBezTo>
                    <a:pt x="1866" y="867"/>
                    <a:pt x="1869" y="845"/>
                    <a:pt x="1873" y="822"/>
                  </a:cubicBezTo>
                  <a:cubicBezTo>
                    <a:pt x="1906" y="820"/>
                    <a:pt x="1940" y="818"/>
                    <a:pt x="1975" y="814"/>
                  </a:cubicBezTo>
                  <a:cubicBezTo>
                    <a:pt x="1969" y="838"/>
                    <a:pt x="1966" y="860"/>
                    <a:pt x="1964" y="877"/>
                  </a:cubicBezTo>
                  <a:cubicBezTo>
                    <a:pt x="1930" y="880"/>
                    <a:pt x="1897" y="882"/>
                    <a:pt x="1865" y="884"/>
                  </a:cubicBezTo>
                  <a:moveTo>
                    <a:pt x="1975" y="875"/>
                  </a:moveTo>
                  <a:cubicBezTo>
                    <a:pt x="1977" y="859"/>
                    <a:pt x="1981" y="837"/>
                    <a:pt x="1986" y="813"/>
                  </a:cubicBezTo>
                  <a:cubicBezTo>
                    <a:pt x="2015" y="810"/>
                    <a:pt x="2043" y="807"/>
                    <a:pt x="2072" y="802"/>
                  </a:cubicBezTo>
                  <a:cubicBezTo>
                    <a:pt x="2077" y="801"/>
                    <a:pt x="2083" y="800"/>
                    <a:pt x="2088" y="799"/>
                  </a:cubicBezTo>
                  <a:cubicBezTo>
                    <a:pt x="2082" y="823"/>
                    <a:pt x="2077" y="845"/>
                    <a:pt x="2074" y="861"/>
                  </a:cubicBezTo>
                  <a:cubicBezTo>
                    <a:pt x="2041" y="867"/>
                    <a:pt x="2008" y="872"/>
                    <a:pt x="1975" y="875"/>
                  </a:cubicBezTo>
                  <a:moveTo>
                    <a:pt x="1812" y="754"/>
                  </a:moveTo>
                  <a:cubicBezTo>
                    <a:pt x="1833" y="754"/>
                    <a:pt x="1854" y="754"/>
                    <a:pt x="1876" y="753"/>
                  </a:cubicBezTo>
                  <a:cubicBezTo>
                    <a:pt x="1872" y="772"/>
                    <a:pt x="1868" y="791"/>
                    <a:pt x="1864" y="810"/>
                  </a:cubicBezTo>
                  <a:cubicBezTo>
                    <a:pt x="1829" y="812"/>
                    <a:pt x="1795" y="812"/>
                    <a:pt x="1762" y="812"/>
                  </a:cubicBezTo>
                  <a:cubicBezTo>
                    <a:pt x="1765" y="793"/>
                    <a:pt x="1768" y="773"/>
                    <a:pt x="1772" y="754"/>
                  </a:cubicBezTo>
                  <a:cubicBezTo>
                    <a:pt x="1785" y="754"/>
                    <a:pt x="1798" y="754"/>
                    <a:pt x="1812" y="754"/>
                  </a:cubicBezTo>
                  <a:moveTo>
                    <a:pt x="1751" y="812"/>
                  </a:moveTo>
                  <a:cubicBezTo>
                    <a:pt x="1714" y="812"/>
                    <a:pt x="1679" y="811"/>
                    <a:pt x="1648" y="810"/>
                  </a:cubicBezTo>
                  <a:cubicBezTo>
                    <a:pt x="1650" y="793"/>
                    <a:pt x="1652" y="772"/>
                    <a:pt x="1655" y="750"/>
                  </a:cubicBezTo>
                  <a:cubicBezTo>
                    <a:pt x="1687" y="751"/>
                    <a:pt x="1723" y="753"/>
                    <a:pt x="1761" y="754"/>
                  </a:cubicBezTo>
                  <a:cubicBezTo>
                    <a:pt x="1757" y="772"/>
                    <a:pt x="1754" y="792"/>
                    <a:pt x="1751" y="812"/>
                  </a:cubicBezTo>
                  <a:moveTo>
                    <a:pt x="1876" y="809"/>
                  </a:moveTo>
                  <a:cubicBezTo>
                    <a:pt x="1879" y="791"/>
                    <a:pt x="1883" y="772"/>
                    <a:pt x="1887" y="753"/>
                  </a:cubicBezTo>
                  <a:cubicBezTo>
                    <a:pt x="1921" y="752"/>
                    <a:pt x="1956" y="750"/>
                    <a:pt x="1991" y="747"/>
                  </a:cubicBezTo>
                  <a:cubicBezTo>
                    <a:pt x="1986" y="765"/>
                    <a:pt x="1981" y="784"/>
                    <a:pt x="1977" y="802"/>
                  </a:cubicBezTo>
                  <a:cubicBezTo>
                    <a:pt x="1943" y="805"/>
                    <a:pt x="1909" y="808"/>
                    <a:pt x="1876" y="809"/>
                  </a:cubicBezTo>
                  <a:moveTo>
                    <a:pt x="1414" y="830"/>
                  </a:moveTo>
                  <a:cubicBezTo>
                    <a:pt x="1414" y="823"/>
                    <a:pt x="1414" y="814"/>
                    <a:pt x="1414" y="805"/>
                  </a:cubicBezTo>
                  <a:cubicBezTo>
                    <a:pt x="1414" y="795"/>
                    <a:pt x="1414" y="784"/>
                    <a:pt x="1414" y="777"/>
                  </a:cubicBezTo>
                  <a:cubicBezTo>
                    <a:pt x="1414" y="772"/>
                    <a:pt x="1414" y="765"/>
                    <a:pt x="1414" y="760"/>
                  </a:cubicBezTo>
                  <a:cubicBezTo>
                    <a:pt x="1451" y="752"/>
                    <a:pt x="1486" y="744"/>
                    <a:pt x="1515" y="744"/>
                  </a:cubicBezTo>
                  <a:cubicBezTo>
                    <a:pt x="1516" y="744"/>
                    <a:pt x="1517" y="744"/>
                    <a:pt x="1518" y="745"/>
                  </a:cubicBezTo>
                  <a:cubicBezTo>
                    <a:pt x="1521" y="745"/>
                    <a:pt x="1523" y="757"/>
                    <a:pt x="1525" y="757"/>
                  </a:cubicBezTo>
                  <a:cubicBezTo>
                    <a:pt x="1524" y="776"/>
                    <a:pt x="1522" y="808"/>
                    <a:pt x="1521" y="831"/>
                  </a:cubicBezTo>
                  <a:cubicBezTo>
                    <a:pt x="1521" y="831"/>
                    <a:pt x="1521" y="831"/>
                    <a:pt x="1521" y="831"/>
                  </a:cubicBezTo>
                  <a:cubicBezTo>
                    <a:pt x="1520" y="831"/>
                    <a:pt x="1520" y="831"/>
                    <a:pt x="1520" y="831"/>
                  </a:cubicBezTo>
                  <a:cubicBezTo>
                    <a:pt x="1519" y="842"/>
                    <a:pt x="1519" y="853"/>
                    <a:pt x="1519" y="863"/>
                  </a:cubicBezTo>
                  <a:cubicBezTo>
                    <a:pt x="1519" y="869"/>
                    <a:pt x="1519" y="874"/>
                    <a:pt x="1519" y="880"/>
                  </a:cubicBezTo>
                  <a:cubicBezTo>
                    <a:pt x="1517" y="880"/>
                    <a:pt x="1515" y="880"/>
                    <a:pt x="1513" y="880"/>
                  </a:cubicBezTo>
                  <a:cubicBezTo>
                    <a:pt x="1484" y="880"/>
                    <a:pt x="1451" y="883"/>
                    <a:pt x="1417" y="889"/>
                  </a:cubicBezTo>
                  <a:cubicBezTo>
                    <a:pt x="1415" y="870"/>
                    <a:pt x="1414" y="850"/>
                    <a:pt x="1414" y="830"/>
                  </a:cubicBezTo>
                  <a:cubicBezTo>
                    <a:pt x="1414" y="830"/>
                    <a:pt x="1414" y="830"/>
                    <a:pt x="1414" y="830"/>
                  </a:cubicBezTo>
                  <a:moveTo>
                    <a:pt x="1637" y="810"/>
                  </a:moveTo>
                  <a:cubicBezTo>
                    <a:pt x="1615" y="809"/>
                    <a:pt x="1594" y="808"/>
                    <a:pt x="1576" y="807"/>
                  </a:cubicBezTo>
                  <a:cubicBezTo>
                    <a:pt x="1560" y="807"/>
                    <a:pt x="1545" y="806"/>
                    <a:pt x="1532" y="806"/>
                  </a:cubicBezTo>
                  <a:cubicBezTo>
                    <a:pt x="1533" y="783"/>
                    <a:pt x="1535" y="762"/>
                    <a:pt x="1536" y="744"/>
                  </a:cubicBezTo>
                  <a:cubicBezTo>
                    <a:pt x="1552" y="744"/>
                    <a:pt x="1569" y="745"/>
                    <a:pt x="1589" y="746"/>
                  </a:cubicBezTo>
                  <a:cubicBezTo>
                    <a:pt x="1606" y="747"/>
                    <a:pt x="1624" y="748"/>
                    <a:pt x="1644" y="749"/>
                  </a:cubicBezTo>
                  <a:cubicBezTo>
                    <a:pt x="1641" y="771"/>
                    <a:pt x="1639" y="791"/>
                    <a:pt x="1637" y="810"/>
                  </a:cubicBezTo>
                  <a:moveTo>
                    <a:pt x="1818" y="679"/>
                  </a:moveTo>
                  <a:cubicBezTo>
                    <a:pt x="1843" y="679"/>
                    <a:pt x="1869" y="679"/>
                    <a:pt x="1896" y="678"/>
                  </a:cubicBezTo>
                  <a:cubicBezTo>
                    <a:pt x="1891" y="695"/>
                    <a:pt x="1885" y="717"/>
                    <a:pt x="1879" y="741"/>
                  </a:cubicBezTo>
                  <a:cubicBezTo>
                    <a:pt x="1856" y="742"/>
                    <a:pt x="1834" y="742"/>
                    <a:pt x="1812" y="742"/>
                  </a:cubicBezTo>
                  <a:cubicBezTo>
                    <a:pt x="1799" y="742"/>
                    <a:pt x="1787" y="742"/>
                    <a:pt x="1774" y="742"/>
                  </a:cubicBezTo>
                  <a:cubicBezTo>
                    <a:pt x="1778" y="720"/>
                    <a:pt x="1783" y="699"/>
                    <a:pt x="1787" y="683"/>
                  </a:cubicBezTo>
                  <a:cubicBezTo>
                    <a:pt x="1787" y="682"/>
                    <a:pt x="1788" y="680"/>
                    <a:pt x="1788" y="679"/>
                  </a:cubicBezTo>
                  <a:cubicBezTo>
                    <a:pt x="1798" y="679"/>
                    <a:pt x="1808" y="679"/>
                    <a:pt x="1818" y="679"/>
                  </a:cubicBezTo>
                  <a:moveTo>
                    <a:pt x="1763" y="742"/>
                  </a:moveTo>
                  <a:cubicBezTo>
                    <a:pt x="1725" y="741"/>
                    <a:pt x="1689" y="740"/>
                    <a:pt x="1657" y="738"/>
                  </a:cubicBezTo>
                  <a:cubicBezTo>
                    <a:pt x="1659" y="726"/>
                    <a:pt x="1661" y="713"/>
                    <a:pt x="1663" y="700"/>
                  </a:cubicBezTo>
                  <a:cubicBezTo>
                    <a:pt x="1664" y="692"/>
                    <a:pt x="1665" y="684"/>
                    <a:pt x="1666" y="676"/>
                  </a:cubicBezTo>
                  <a:cubicBezTo>
                    <a:pt x="1700" y="677"/>
                    <a:pt x="1737" y="678"/>
                    <a:pt x="1777" y="679"/>
                  </a:cubicBezTo>
                  <a:cubicBezTo>
                    <a:pt x="1776" y="680"/>
                    <a:pt x="1776" y="680"/>
                    <a:pt x="1776" y="680"/>
                  </a:cubicBezTo>
                  <a:cubicBezTo>
                    <a:pt x="1773" y="694"/>
                    <a:pt x="1768" y="716"/>
                    <a:pt x="1763" y="742"/>
                  </a:cubicBezTo>
                  <a:moveTo>
                    <a:pt x="1890" y="741"/>
                  </a:moveTo>
                  <a:cubicBezTo>
                    <a:pt x="1896" y="717"/>
                    <a:pt x="1902" y="695"/>
                    <a:pt x="1908" y="678"/>
                  </a:cubicBezTo>
                  <a:cubicBezTo>
                    <a:pt x="1942" y="677"/>
                    <a:pt x="1978" y="675"/>
                    <a:pt x="2014" y="672"/>
                  </a:cubicBezTo>
                  <a:cubicBezTo>
                    <a:pt x="2008" y="690"/>
                    <a:pt x="2001" y="712"/>
                    <a:pt x="1994" y="735"/>
                  </a:cubicBezTo>
                  <a:cubicBezTo>
                    <a:pt x="1959" y="738"/>
                    <a:pt x="1924" y="740"/>
                    <a:pt x="1890" y="741"/>
                  </a:cubicBezTo>
                  <a:moveTo>
                    <a:pt x="1646" y="737"/>
                  </a:moveTo>
                  <a:cubicBezTo>
                    <a:pt x="1625" y="736"/>
                    <a:pt x="1607" y="735"/>
                    <a:pt x="1590" y="734"/>
                  </a:cubicBezTo>
                  <a:cubicBezTo>
                    <a:pt x="1570" y="733"/>
                    <a:pt x="1552" y="732"/>
                    <a:pt x="1537" y="732"/>
                  </a:cubicBezTo>
                  <a:cubicBezTo>
                    <a:pt x="1538" y="726"/>
                    <a:pt x="1538" y="721"/>
                    <a:pt x="1538" y="716"/>
                  </a:cubicBezTo>
                  <a:cubicBezTo>
                    <a:pt x="1539" y="703"/>
                    <a:pt x="1540" y="687"/>
                    <a:pt x="1541" y="669"/>
                  </a:cubicBezTo>
                  <a:cubicBezTo>
                    <a:pt x="1554" y="670"/>
                    <a:pt x="1568" y="671"/>
                    <a:pt x="1584" y="672"/>
                  </a:cubicBezTo>
                  <a:cubicBezTo>
                    <a:pt x="1605" y="673"/>
                    <a:pt x="1629" y="674"/>
                    <a:pt x="1655" y="675"/>
                  </a:cubicBezTo>
                  <a:cubicBezTo>
                    <a:pt x="1654" y="683"/>
                    <a:pt x="1653" y="691"/>
                    <a:pt x="1652" y="698"/>
                  </a:cubicBezTo>
                  <a:cubicBezTo>
                    <a:pt x="1650" y="712"/>
                    <a:pt x="1648" y="725"/>
                    <a:pt x="1646" y="737"/>
                  </a:cubicBezTo>
                  <a:moveTo>
                    <a:pt x="1414" y="745"/>
                  </a:moveTo>
                  <a:cubicBezTo>
                    <a:pt x="1414" y="741"/>
                    <a:pt x="1414" y="737"/>
                    <a:pt x="1414" y="733"/>
                  </a:cubicBezTo>
                  <a:cubicBezTo>
                    <a:pt x="1414" y="718"/>
                    <a:pt x="1414" y="702"/>
                    <a:pt x="1413" y="685"/>
                  </a:cubicBezTo>
                  <a:cubicBezTo>
                    <a:pt x="1451" y="675"/>
                    <a:pt x="1485" y="669"/>
                    <a:pt x="1513" y="669"/>
                  </a:cubicBezTo>
                  <a:cubicBezTo>
                    <a:pt x="1514" y="669"/>
                    <a:pt x="1515" y="669"/>
                    <a:pt x="1516" y="669"/>
                  </a:cubicBezTo>
                  <a:cubicBezTo>
                    <a:pt x="1521" y="669"/>
                    <a:pt x="1525" y="669"/>
                    <a:pt x="1530" y="669"/>
                  </a:cubicBezTo>
                  <a:cubicBezTo>
                    <a:pt x="1529" y="686"/>
                    <a:pt x="1528" y="702"/>
                    <a:pt x="1527" y="715"/>
                  </a:cubicBezTo>
                  <a:cubicBezTo>
                    <a:pt x="1527" y="720"/>
                    <a:pt x="1526" y="726"/>
                    <a:pt x="1526" y="731"/>
                  </a:cubicBezTo>
                  <a:cubicBezTo>
                    <a:pt x="1524" y="731"/>
                    <a:pt x="1521" y="731"/>
                    <a:pt x="1519" y="731"/>
                  </a:cubicBezTo>
                  <a:cubicBezTo>
                    <a:pt x="1517" y="731"/>
                    <a:pt x="1515" y="731"/>
                    <a:pt x="1514" y="731"/>
                  </a:cubicBezTo>
                  <a:cubicBezTo>
                    <a:pt x="1485" y="731"/>
                    <a:pt x="1451" y="736"/>
                    <a:pt x="1414" y="745"/>
                  </a:cubicBezTo>
                  <a:moveTo>
                    <a:pt x="1845" y="607"/>
                  </a:moveTo>
                  <a:cubicBezTo>
                    <a:pt x="1868" y="607"/>
                    <a:pt x="1892" y="606"/>
                    <a:pt x="1917" y="606"/>
                  </a:cubicBezTo>
                  <a:cubicBezTo>
                    <a:pt x="1912" y="627"/>
                    <a:pt x="1907" y="647"/>
                    <a:pt x="1901" y="662"/>
                  </a:cubicBezTo>
                  <a:cubicBezTo>
                    <a:pt x="1901" y="663"/>
                    <a:pt x="1900" y="665"/>
                    <a:pt x="1900" y="666"/>
                  </a:cubicBezTo>
                  <a:cubicBezTo>
                    <a:pt x="1872" y="667"/>
                    <a:pt x="1845" y="667"/>
                    <a:pt x="1819" y="667"/>
                  </a:cubicBezTo>
                  <a:cubicBezTo>
                    <a:pt x="1810" y="667"/>
                    <a:pt x="1800" y="667"/>
                    <a:pt x="1791" y="667"/>
                  </a:cubicBezTo>
                  <a:cubicBezTo>
                    <a:pt x="1795" y="649"/>
                    <a:pt x="1799" y="628"/>
                    <a:pt x="1803" y="606"/>
                  </a:cubicBezTo>
                  <a:cubicBezTo>
                    <a:pt x="1817" y="606"/>
                    <a:pt x="1831" y="607"/>
                    <a:pt x="1845" y="607"/>
                  </a:cubicBezTo>
                  <a:moveTo>
                    <a:pt x="1779" y="667"/>
                  </a:moveTo>
                  <a:cubicBezTo>
                    <a:pt x="1739" y="666"/>
                    <a:pt x="1702" y="665"/>
                    <a:pt x="1668" y="664"/>
                  </a:cubicBezTo>
                  <a:cubicBezTo>
                    <a:pt x="1670" y="645"/>
                    <a:pt x="1672" y="624"/>
                    <a:pt x="1674" y="602"/>
                  </a:cubicBezTo>
                  <a:cubicBezTo>
                    <a:pt x="1710" y="604"/>
                    <a:pt x="1749" y="605"/>
                    <a:pt x="1792" y="606"/>
                  </a:cubicBezTo>
                  <a:cubicBezTo>
                    <a:pt x="1788" y="628"/>
                    <a:pt x="1784" y="649"/>
                    <a:pt x="1779" y="667"/>
                  </a:cubicBezTo>
                  <a:moveTo>
                    <a:pt x="1912" y="666"/>
                  </a:moveTo>
                  <a:cubicBezTo>
                    <a:pt x="1918" y="649"/>
                    <a:pt x="1923" y="628"/>
                    <a:pt x="1929" y="605"/>
                  </a:cubicBezTo>
                  <a:cubicBezTo>
                    <a:pt x="1966" y="604"/>
                    <a:pt x="2004" y="602"/>
                    <a:pt x="2044" y="599"/>
                  </a:cubicBezTo>
                  <a:cubicBezTo>
                    <a:pt x="2038" y="616"/>
                    <a:pt x="2032" y="632"/>
                    <a:pt x="2026" y="644"/>
                  </a:cubicBezTo>
                  <a:cubicBezTo>
                    <a:pt x="2024" y="649"/>
                    <a:pt x="2021" y="654"/>
                    <a:pt x="2019" y="660"/>
                  </a:cubicBezTo>
                  <a:cubicBezTo>
                    <a:pt x="1983" y="662"/>
                    <a:pt x="1947" y="664"/>
                    <a:pt x="1912" y="666"/>
                  </a:cubicBezTo>
                  <a:moveTo>
                    <a:pt x="1656" y="663"/>
                  </a:moveTo>
                  <a:cubicBezTo>
                    <a:pt x="1630" y="662"/>
                    <a:pt x="1606" y="661"/>
                    <a:pt x="1584" y="660"/>
                  </a:cubicBezTo>
                  <a:cubicBezTo>
                    <a:pt x="1568" y="659"/>
                    <a:pt x="1554" y="658"/>
                    <a:pt x="1542" y="657"/>
                  </a:cubicBezTo>
                  <a:cubicBezTo>
                    <a:pt x="1543" y="638"/>
                    <a:pt x="1544" y="617"/>
                    <a:pt x="1545" y="595"/>
                  </a:cubicBezTo>
                  <a:cubicBezTo>
                    <a:pt x="1557" y="596"/>
                    <a:pt x="1572" y="597"/>
                    <a:pt x="1588" y="598"/>
                  </a:cubicBezTo>
                  <a:cubicBezTo>
                    <a:pt x="1610" y="599"/>
                    <a:pt x="1635" y="600"/>
                    <a:pt x="1663" y="602"/>
                  </a:cubicBezTo>
                  <a:cubicBezTo>
                    <a:pt x="1661" y="624"/>
                    <a:pt x="1659" y="645"/>
                    <a:pt x="1656" y="663"/>
                  </a:cubicBezTo>
                  <a:moveTo>
                    <a:pt x="1413" y="672"/>
                  </a:moveTo>
                  <a:cubicBezTo>
                    <a:pt x="1413" y="666"/>
                    <a:pt x="1413" y="659"/>
                    <a:pt x="1413" y="652"/>
                  </a:cubicBezTo>
                  <a:cubicBezTo>
                    <a:pt x="1413" y="639"/>
                    <a:pt x="1413" y="625"/>
                    <a:pt x="1413" y="612"/>
                  </a:cubicBezTo>
                  <a:cubicBezTo>
                    <a:pt x="1451" y="601"/>
                    <a:pt x="1485" y="594"/>
                    <a:pt x="1512" y="594"/>
                  </a:cubicBezTo>
                  <a:cubicBezTo>
                    <a:pt x="1513" y="594"/>
                    <a:pt x="1514" y="594"/>
                    <a:pt x="1514" y="594"/>
                  </a:cubicBezTo>
                  <a:cubicBezTo>
                    <a:pt x="1520" y="594"/>
                    <a:pt x="1526" y="595"/>
                    <a:pt x="1534" y="595"/>
                  </a:cubicBezTo>
                  <a:cubicBezTo>
                    <a:pt x="1533" y="617"/>
                    <a:pt x="1532" y="638"/>
                    <a:pt x="1531" y="657"/>
                  </a:cubicBezTo>
                  <a:cubicBezTo>
                    <a:pt x="1526" y="657"/>
                    <a:pt x="1521" y="657"/>
                    <a:pt x="1517" y="657"/>
                  </a:cubicBezTo>
                  <a:cubicBezTo>
                    <a:pt x="1515" y="657"/>
                    <a:pt x="1514" y="657"/>
                    <a:pt x="1513" y="657"/>
                  </a:cubicBezTo>
                  <a:cubicBezTo>
                    <a:pt x="1484" y="657"/>
                    <a:pt x="1450" y="663"/>
                    <a:pt x="1413" y="672"/>
                  </a:cubicBezTo>
                  <a:moveTo>
                    <a:pt x="1845" y="595"/>
                  </a:moveTo>
                  <a:cubicBezTo>
                    <a:pt x="1831" y="595"/>
                    <a:pt x="1818" y="594"/>
                    <a:pt x="1806" y="594"/>
                  </a:cubicBezTo>
                  <a:cubicBezTo>
                    <a:pt x="1809" y="574"/>
                    <a:pt x="1813" y="554"/>
                    <a:pt x="1816" y="534"/>
                  </a:cubicBezTo>
                  <a:cubicBezTo>
                    <a:pt x="1836" y="535"/>
                    <a:pt x="1857" y="535"/>
                    <a:pt x="1878" y="535"/>
                  </a:cubicBezTo>
                  <a:cubicBezTo>
                    <a:pt x="1896" y="535"/>
                    <a:pt x="1914" y="535"/>
                    <a:pt x="1932" y="534"/>
                  </a:cubicBezTo>
                  <a:cubicBezTo>
                    <a:pt x="1928" y="554"/>
                    <a:pt x="1924" y="574"/>
                    <a:pt x="1920" y="594"/>
                  </a:cubicBezTo>
                  <a:cubicBezTo>
                    <a:pt x="1894" y="594"/>
                    <a:pt x="1869" y="595"/>
                    <a:pt x="1845" y="595"/>
                  </a:cubicBezTo>
                  <a:moveTo>
                    <a:pt x="1794" y="594"/>
                  </a:moveTo>
                  <a:cubicBezTo>
                    <a:pt x="1751" y="593"/>
                    <a:pt x="1711" y="592"/>
                    <a:pt x="1676" y="590"/>
                  </a:cubicBezTo>
                  <a:cubicBezTo>
                    <a:pt x="1677" y="574"/>
                    <a:pt x="1679" y="557"/>
                    <a:pt x="1680" y="540"/>
                  </a:cubicBezTo>
                  <a:cubicBezTo>
                    <a:pt x="1681" y="536"/>
                    <a:pt x="1681" y="533"/>
                    <a:pt x="1681" y="529"/>
                  </a:cubicBezTo>
                  <a:cubicBezTo>
                    <a:pt x="1719" y="531"/>
                    <a:pt x="1760" y="533"/>
                    <a:pt x="1805" y="534"/>
                  </a:cubicBezTo>
                  <a:cubicBezTo>
                    <a:pt x="1802" y="554"/>
                    <a:pt x="1798" y="574"/>
                    <a:pt x="1794" y="594"/>
                  </a:cubicBezTo>
                  <a:moveTo>
                    <a:pt x="1931" y="593"/>
                  </a:moveTo>
                  <a:cubicBezTo>
                    <a:pt x="1936" y="574"/>
                    <a:pt x="1940" y="554"/>
                    <a:pt x="1943" y="534"/>
                  </a:cubicBezTo>
                  <a:cubicBezTo>
                    <a:pt x="1983" y="533"/>
                    <a:pt x="2024" y="532"/>
                    <a:pt x="2065" y="529"/>
                  </a:cubicBezTo>
                  <a:cubicBezTo>
                    <a:pt x="2059" y="549"/>
                    <a:pt x="2054" y="568"/>
                    <a:pt x="2048" y="587"/>
                  </a:cubicBezTo>
                  <a:cubicBezTo>
                    <a:pt x="2008" y="590"/>
                    <a:pt x="1969" y="592"/>
                    <a:pt x="1931" y="593"/>
                  </a:cubicBezTo>
                  <a:moveTo>
                    <a:pt x="1664" y="590"/>
                  </a:moveTo>
                  <a:cubicBezTo>
                    <a:pt x="1636" y="589"/>
                    <a:pt x="1610" y="587"/>
                    <a:pt x="1588" y="586"/>
                  </a:cubicBezTo>
                  <a:cubicBezTo>
                    <a:pt x="1572" y="585"/>
                    <a:pt x="1558" y="584"/>
                    <a:pt x="1545" y="583"/>
                  </a:cubicBezTo>
                  <a:cubicBezTo>
                    <a:pt x="1546" y="564"/>
                    <a:pt x="1547" y="542"/>
                    <a:pt x="1548" y="521"/>
                  </a:cubicBezTo>
                  <a:cubicBezTo>
                    <a:pt x="1561" y="522"/>
                    <a:pt x="1575" y="523"/>
                    <a:pt x="1591" y="524"/>
                  </a:cubicBezTo>
                  <a:cubicBezTo>
                    <a:pt x="1614" y="526"/>
                    <a:pt x="1641" y="527"/>
                    <a:pt x="1670" y="529"/>
                  </a:cubicBezTo>
                  <a:cubicBezTo>
                    <a:pt x="1670" y="532"/>
                    <a:pt x="1670" y="535"/>
                    <a:pt x="1669" y="538"/>
                  </a:cubicBezTo>
                  <a:cubicBezTo>
                    <a:pt x="1668" y="556"/>
                    <a:pt x="1666" y="573"/>
                    <a:pt x="1664" y="590"/>
                  </a:cubicBezTo>
                  <a:moveTo>
                    <a:pt x="1414" y="599"/>
                  </a:moveTo>
                  <a:cubicBezTo>
                    <a:pt x="1414" y="578"/>
                    <a:pt x="1414" y="558"/>
                    <a:pt x="1414" y="538"/>
                  </a:cubicBezTo>
                  <a:cubicBezTo>
                    <a:pt x="1451" y="527"/>
                    <a:pt x="1484" y="520"/>
                    <a:pt x="1510" y="520"/>
                  </a:cubicBezTo>
                  <a:cubicBezTo>
                    <a:pt x="1511" y="520"/>
                    <a:pt x="1512" y="520"/>
                    <a:pt x="1512" y="520"/>
                  </a:cubicBezTo>
                  <a:cubicBezTo>
                    <a:pt x="1519" y="520"/>
                    <a:pt x="1528" y="520"/>
                    <a:pt x="1537" y="521"/>
                  </a:cubicBezTo>
                  <a:cubicBezTo>
                    <a:pt x="1536" y="540"/>
                    <a:pt x="1535" y="560"/>
                    <a:pt x="1534" y="583"/>
                  </a:cubicBezTo>
                  <a:cubicBezTo>
                    <a:pt x="1527" y="583"/>
                    <a:pt x="1520" y="582"/>
                    <a:pt x="1514" y="582"/>
                  </a:cubicBezTo>
                  <a:cubicBezTo>
                    <a:pt x="1514" y="582"/>
                    <a:pt x="1513" y="582"/>
                    <a:pt x="1512" y="582"/>
                  </a:cubicBezTo>
                  <a:cubicBezTo>
                    <a:pt x="1484" y="582"/>
                    <a:pt x="1451" y="589"/>
                    <a:pt x="1414" y="599"/>
                  </a:cubicBezTo>
                  <a:moveTo>
                    <a:pt x="2086" y="494"/>
                  </a:moveTo>
                  <a:cubicBezTo>
                    <a:pt x="2074" y="494"/>
                    <a:pt x="2074" y="494"/>
                    <a:pt x="2074" y="494"/>
                  </a:cubicBezTo>
                  <a:cubicBezTo>
                    <a:pt x="2072" y="502"/>
                    <a:pt x="2070" y="509"/>
                    <a:pt x="2068" y="516"/>
                  </a:cubicBezTo>
                  <a:cubicBezTo>
                    <a:pt x="2026" y="519"/>
                    <a:pt x="1985" y="521"/>
                    <a:pt x="1946" y="522"/>
                  </a:cubicBezTo>
                  <a:cubicBezTo>
                    <a:pt x="1947" y="514"/>
                    <a:pt x="1948" y="507"/>
                    <a:pt x="1950" y="500"/>
                  </a:cubicBezTo>
                  <a:cubicBezTo>
                    <a:pt x="1950" y="498"/>
                    <a:pt x="1950" y="496"/>
                    <a:pt x="1951" y="494"/>
                  </a:cubicBezTo>
                  <a:cubicBezTo>
                    <a:pt x="1939" y="494"/>
                    <a:pt x="1939" y="494"/>
                    <a:pt x="1939" y="494"/>
                  </a:cubicBezTo>
                  <a:cubicBezTo>
                    <a:pt x="1939" y="495"/>
                    <a:pt x="1939" y="496"/>
                    <a:pt x="1939" y="497"/>
                  </a:cubicBezTo>
                  <a:cubicBezTo>
                    <a:pt x="1937" y="505"/>
                    <a:pt x="1936" y="514"/>
                    <a:pt x="1934" y="522"/>
                  </a:cubicBezTo>
                  <a:cubicBezTo>
                    <a:pt x="1915" y="523"/>
                    <a:pt x="1896" y="523"/>
                    <a:pt x="1878" y="523"/>
                  </a:cubicBezTo>
                  <a:cubicBezTo>
                    <a:pt x="1858" y="523"/>
                    <a:pt x="1838" y="523"/>
                    <a:pt x="1818" y="522"/>
                  </a:cubicBezTo>
                  <a:cubicBezTo>
                    <a:pt x="1820" y="513"/>
                    <a:pt x="1822" y="503"/>
                    <a:pt x="1823" y="494"/>
                  </a:cubicBezTo>
                  <a:cubicBezTo>
                    <a:pt x="1812" y="494"/>
                    <a:pt x="1812" y="494"/>
                    <a:pt x="1812" y="494"/>
                  </a:cubicBezTo>
                  <a:cubicBezTo>
                    <a:pt x="1810" y="503"/>
                    <a:pt x="1809" y="512"/>
                    <a:pt x="1807" y="522"/>
                  </a:cubicBezTo>
                  <a:cubicBezTo>
                    <a:pt x="1762" y="521"/>
                    <a:pt x="1720" y="519"/>
                    <a:pt x="1682" y="517"/>
                  </a:cubicBezTo>
                  <a:cubicBezTo>
                    <a:pt x="1683" y="510"/>
                    <a:pt x="1684" y="502"/>
                    <a:pt x="1685" y="494"/>
                  </a:cubicBezTo>
                  <a:cubicBezTo>
                    <a:pt x="1673" y="494"/>
                    <a:pt x="1673" y="494"/>
                    <a:pt x="1673" y="494"/>
                  </a:cubicBezTo>
                  <a:cubicBezTo>
                    <a:pt x="1673" y="501"/>
                    <a:pt x="1672" y="509"/>
                    <a:pt x="1671" y="517"/>
                  </a:cubicBezTo>
                  <a:cubicBezTo>
                    <a:pt x="1642" y="515"/>
                    <a:pt x="1615" y="514"/>
                    <a:pt x="1592" y="512"/>
                  </a:cubicBezTo>
                  <a:cubicBezTo>
                    <a:pt x="1576" y="511"/>
                    <a:pt x="1562" y="510"/>
                    <a:pt x="1549" y="509"/>
                  </a:cubicBezTo>
                  <a:cubicBezTo>
                    <a:pt x="1549" y="504"/>
                    <a:pt x="1550" y="499"/>
                    <a:pt x="1550" y="494"/>
                  </a:cubicBezTo>
                  <a:cubicBezTo>
                    <a:pt x="1539" y="494"/>
                    <a:pt x="1539" y="494"/>
                    <a:pt x="1539" y="494"/>
                  </a:cubicBezTo>
                  <a:cubicBezTo>
                    <a:pt x="1538" y="499"/>
                    <a:pt x="1538" y="504"/>
                    <a:pt x="1538" y="509"/>
                  </a:cubicBezTo>
                  <a:cubicBezTo>
                    <a:pt x="1528" y="508"/>
                    <a:pt x="1519" y="508"/>
                    <a:pt x="1512" y="508"/>
                  </a:cubicBezTo>
                  <a:cubicBezTo>
                    <a:pt x="1512" y="508"/>
                    <a:pt x="1511" y="508"/>
                    <a:pt x="1510" y="508"/>
                  </a:cubicBezTo>
                  <a:cubicBezTo>
                    <a:pt x="1484" y="508"/>
                    <a:pt x="1451" y="515"/>
                    <a:pt x="1414" y="526"/>
                  </a:cubicBezTo>
                  <a:cubicBezTo>
                    <a:pt x="1415" y="515"/>
                    <a:pt x="1415" y="504"/>
                    <a:pt x="1415" y="494"/>
                  </a:cubicBezTo>
                  <a:cubicBezTo>
                    <a:pt x="1404" y="494"/>
                    <a:pt x="1404" y="494"/>
                    <a:pt x="1404" y="494"/>
                  </a:cubicBezTo>
                  <a:cubicBezTo>
                    <a:pt x="1404" y="505"/>
                    <a:pt x="1403" y="517"/>
                    <a:pt x="1403" y="529"/>
                  </a:cubicBezTo>
                  <a:cubicBezTo>
                    <a:pt x="1402" y="529"/>
                    <a:pt x="1400" y="530"/>
                    <a:pt x="1399" y="530"/>
                  </a:cubicBezTo>
                  <a:cubicBezTo>
                    <a:pt x="1399" y="543"/>
                    <a:pt x="1399" y="543"/>
                    <a:pt x="1399" y="543"/>
                  </a:cubicBezTo>
                  <a:cubicBezTo>
                    <a:pt x="1400" y="543"/>
                    <a:pt x="1402" y="542"/>
                    <a:pt x="1403" y="542"/>
                  </a:cubicBezTo>
                  <a:cubicBezTo>
                    <a:pt x="1403" y="562"/>
                    <a:pt x="1403" y="582"/>
                    <a:pt x="1402" y="602"/>
                  </a:cubicBezTo>
                  <a:cubicBezTo>
                    <a:pt x="1401" y="603"/>
                    <a:pt x="1400" y="603"/>
                    <a:pt x="1399" y="603"/>
                  </a:cubicBezTo>
                  <a:cubicBezTo>
                    <a:pt x="1399" y="616"/>
                    <a:pt x="1399" y="616"/>
                    <a:pt x="1399" y="616"/>
                  </a:cubicBezTo>
                  <a:cubicBezTo>
                    <a:pt x="1400" y="616"/>
                    <a:pt x="1401" y="615"/>
                    <a:pt x="1402" y="615"/>
                  </a:cubicBezTo>
                  <a:cubicBezTo>
                    <a:pt x="1402" y="628"/>
                    <a:pt x="1402" y="640"/>
                    <a:pt x="1402" y="652"/>
                  </a:cubicBezTo>
                  <a:cubicBezTo>
                    <a:pt x="1402" y="660"/>
                    <a:pt x="1402" y="668"/>
                    <a:pt x="1402" y="675"/>
                  </a:cubicBezTo>
                  <a:cubicBezTo>
                    <a:pt x="1401" y="675"/>
                    <a:pt x="1400" y="676"/>
                    <a:pt x="1399" y="676"/>
                  </a:cubicBezTo>
                  <a:cubicBezTo>
                    <a:pt x="1399" y="688"/>
                    <a:pt x="1399" y="688"/>
                    <a:pt x="1399" y="688"/>
                  </a:cubicBezTo>
                  <a:cubicBezTo>
                    <a:pt x="1400" y="688"/>
                    <a:pt x="1401" y="688"/>
                    <a:pt x="1402" y="688"/>
                  </a:cubicBezTo>
                  <a:cubicBezTo>
                    <a:pt x="1402" y="709"/>
                    <a:pt x="1403" y="725"/>
                    <a:pt x="1403" y="733"/>
                  </a:cubicBezTo>
                  <a:cubicBezTo>
                    <a:pt x="1403" y="738"/>
                    <a:pt x="1403" y="742"/>
                    <a:pt x="1403" y="748"/>
                  </a:cubicBezTo>
                  <a:cubicBezTo>
                    <a:pt x="1401" y="748"/>
                    <a:pt x="1400" y="748"/>
                    <a:pt x="1399" y="749"/>
                  </a:cubicBezTo>
                  <a:cubicBezTo>
                    <a:pt x="1399" y="761"/>
                    <a:pt x="1399" y="761"/>
                    <a:pt x="1399" y="761"/>
                  </a:cubicBezTo>
                  <a:cubicBezTo>
                    <a:pt x="1400" y="761"/>
                    <a:pt x="1401" y="760"/>
                    <a:pt x="1403" y="760"/>
                  </a:cubicBezTo>
                  <a:cubicBezTo>
                    <a:pt x="1403" y="763"/>
                    <a:pt x="1403" y="767"/>
                    <a:pt x="1403" y="770"/>
                  </a:cubicBezTo>
                  <a:cubicBezTo>
                    <a:pt x="1403" y="779"/>
                    <a:pt x="1403" y="788"/>
                    <a:pt x="1403" y="797"/>
                  </a:cubicBezTo>
                  <a:cubicBezTo>
                    <a:pt x="1403" y="805"/>
                    <a:pt x="1403" y="812"/>
                    <a:pt x="1403" y="820"/>
                  </a:cubicBezTo>
                  <a:cubicBezTo>
                    <a:pt x="1401" y="820"/>
                    <a:pt x="1400" y="820"/>
                    <a:pt x="1399" y="821"/>
                  </a:cubicBezTo>
                  <a:cubicBezTo>
                    <a:pt x="1399" y="833"/>
                    <a:pt x="1399" y="833"/>
                    <a:pt x="1399" y="833"/>
                  </a:cubicBezTo>
                  <a:cubicBezTo>
                    <a:pt x="1400" y="833"/>
                    <a:pt x="1402" y="832"/>
                    <a:pt x="1403" y="832"/>
                  </a:cubicBezTo>
                  <a:cubicBezTo>
                    <a:pt x="1403" y="852"/>
                    <a:pt x="1404" y="872"/>
                    <a:pt x="1406" y="891"/>
                  </a:cubicBezTo>
                  <a:cubicBezTo>
                    <a:pt x="1403" y="892"/>
                    <a:pt x="1401" y="892"/>
                    <a:pt x="1399" y="893"/>
                  </a:cubicBezTo>
                  <a:cubicBezTo>
                    <a:pt x="1399" y="905"/>
                    <a:pt x="1399" y="905"/>
                    <a:pt x="1399" y="905"/>
                  </a:cubicBezTo>
                  <a:cubicBezTo>
                    <a:pt x="1402" y="904"/>
                    <a:pt x="1404" y="904"/>
                    <a:pt x="1407" y="903"/>
                  </a:cubicBezTo>
                  <a:cubicBezTo>
                    <a:pt x="1409" y="925"/>
                    <a:pt x="1413" y="945"/>
                    <a:pt x="1418" y="962"/>
                  </a:cubicBezTo>
                  <a:cubicBezTo>
                    <a:pt x="1412" y="963"/>
                    <a:pt x="1405" y="963"/>
                    <a:pt x="1399" y="965"/>
                  </a:cubicBezTo>
                  <a:cubicBezTo>
                    <a:pt x="1399" y="977"/>
                    <a:pt x="1399" y="977"/>
                    <a:pt x="1399" y="977"/>
                  </a:cubicBezTo>
                  <a:cubicBezTo>
                    <a:pt x="1407" y="975"/>
                    <a:pt x="1415" y="974"/>
                    <a:pt x="1423" y="973"/>
                  </a:cubicBezTo>
                  <a:cubicBezTo>
                    <a:pt x="1424" y="976"/>
                    <a:pt x="1425" y="978"/>
                    <a:pt x="1427" y="981"/>
                  </a:cubicBezTo>
                  <a:cubicBezTo>
                    <a:pt x="1427" y="984"/>
                    <a:pt x="1427" y="987"/>
                    <a:pt x="1427" y="990"/>
                  </a:cubicBezTo>
                  <a:cubicBezTo>
                    <a:pt x="1438" y="990"/>
                    <a:pt x="1438" y="990"/>
                    <a:pt x="1438" y="990"/>
                  </a:cubicBezTo>
                  <a:cubicBezTo>
                    <a:pt x="1438" y="987"/>
                    <a:pt x="1438" y="983"/>
                    <a:pt x="1438" y="979"/>
                  </a:cubicBezTo>
                  <a:cubicBezTo>
                    <a:pt x="1438" y="977"/>
                    <a:pt x="1438" y="977"/>
                    <a:pt x="1438" y="977"/>
                  </a:cubicBezTo>
                  <a:cubicBezTo>
                    <a:pt x="1437" y="976"/>
                    <a:pt x="1437" y="976"/>
                    <a:pt x="1437" y="976"/>
                  </a:cubicBezTo>
                  <a:cubicBezTo>
                    <a:pt x="1436" y="974"/>
                    <a:pt x="1436" y="973"/>
                    <a:pt x="1435" y="971"/>
                  </a:cubicBezTo>
                  <a:cubicBezTo>
                    <a:pt x="1462" y="968"/>
                    <a:pt x="1489" y="966"/>
                    <a:pt x="1513" y="966"/>
                  </a:cubicBezTo>
                  <a:cubicBezTo>
                    <a:pt x="1517" y="966"/>
                    <a:pt x="1521" y="966"/>
                    <a:pt x="1525" y="966"/>
                  </a:cubicBezTo>
                  <a:cubicBezTo>
                    <a:pt x="1534" y="966"/>
                    <a:pt x="1534" y="966"/>
                    <a:pt x="1534" y="966"/>
                  </a:cubicBezTo>
                  <a:cubicBezTo>
                    <a:pt x="1534" y="974"/>
                    <a:pt x="1533" y="982"/>
                    <a:pt x="1532" y="990"/>
                  </a:cubicBezTo>
                  <a:cubicBezTo>
                    <a:pt x="1543" y="990"/>
                    <a:pt x="1543" y="990"/>
                    <a:pt x="1543" y="990"/>
                  </a:cubicBezTo>
                  <a:cubicBezTo>
                    <a:pt x="1544" y="982"/>
                    <a:pt x="1545" y="975"/>
                    <a:pt x="1545" y="967"/>
                  </a:cubicBezTo>
                  <a:cubicBezTo>
                    <a:pt x="1549" y="967"/>
                    <a:pt x="1549" y="967"/>
                    <a:pt x="1549" y="967"/>
                  </a:cubicBezTo>
                  <a:cubicBezTo>
                    <a:pt x="1575" y="968"/>
                    <a:pt x="1605" y="969"/>
                    <a:pt x="1639" y="970"/>
                  </a:cubicBezTo>
                  <a:cubicBezTo>
                    <a:pt x="1638" y="977"/>
                    <a:pt x="1637" y="983"/>
                    <a:pt x="1636" y="990"/>
                  </a:cubicBezTo>
                  <a:cubicBezTo>
                    <a:pt x="1647" y="990"/>
                    <a:pt x="1647" y="990"/>
                    <a:pt x="1647" y="990"/>
                  </a:cubicBezTo>
                  <a:cubicBezTo>
                    <a:pt x="1648" y="984"/>
                    <a:pt x="1649" y="977"/>
                    <a:pt x="1650" y="970"/>
                  </a:cubicBezTo>
                  <a:cubicBezTo>
                    <a:pt x="1667" y="970"/>
                    <a:pt x="1684" y="970"/>
                    <a:pt x="1702" y="970"/>
                  </a:cubicBezTo>
                  <a:cubicBezTo>
                    <a:pt x="1715" y="970"/>
                    <a:pt x="1728" y="970"/>
                    <a:pt x="1742" y="970"/>
                  </a:cubicBezTo>
                  <a:cubicBezTo>
                    <a:pt x="1741" y="977"/>
                    <a:pt x="1739" y="984"/>
                    <a:pt x="1738" y="990"/>
                  </a:cubicBezTo>
                  <a:cubicBezTo>
                    <a:pt x="1749" y="990"/>
                    <a:pt x="1749" y="990"/>
                    <a:pt x="1749" y="990"/>
                  </a:cubicBezTo>
                  <a:cubicBezTo>
                    <a:pt x="1751" y="984"/>
                    <a:pt x="1752" y="977"/>
                    <a:pt x="1754" y="970"/>
                  </a:cubicBezTo>
                  <a:cubicBezTo>
                    <a:pt x="1783" y="969"/>
                    <a:pt x="1814" y="968"/>
                    <a:pt x="1845" y="966"/>
                  </a:cubicBezTo>
                  <a:cubicBezTo>
                    <a:pt x="1843" y="974"/>
                    <a:pt x="1841" y="982"/>
                    <a:pt x="1839" y="990"/>
                  </a:cubicBezTo>
                  <a:cubicBezTo>
                    <a:pt x="1850" y="990"/>
                    <a:pt x="1850" y="990"/>
                    <a:pt x="1850" y="990"/>
                  </a:cubicBezTo>
                  <a:cubicBezTo>
                    <a:pt x="1853" y="982"/>
                    <a:pt x="1855" y="974"/>
                    <a:pt x="1857" y="965"/>
                  </a:cubicBezTo>
                  <a:cubicBezTo>
                    <a:pt x="1887" y="963"/>
                    <a:pt x="1918" y="960"/>
                    <a:pt x="1949" y="957"/>
                  </a:cubicBezTo>
                  <a:cubicBezTo>
                    <a:pt x="1946" y="968"/>
                    <a:pt x="1942" y="979"/>
                    <a:pt x="1938" y="990"/>
                  </a:cubicBezTo>
                  <a:cubicBezTo>
                    <a:pt x="1950" y="990"/>
                    <a:pt x="1950" y="990"/>
                    <a:pt x="1950" y="990"/>
                  </a:cubicBezTo>
                  <a:cubicBezTo>
                    <a:pt x="1954" y="979"/>
                    <a:pt x="1958" y="967"/>
                    <a:pt x="1961" y="955"/>
                  </a:cubicBezTo>
                  <a:cubicBezTo>
                    <a:pt x="1976" y="953"/>
                    <a:pt x="1992" y="951"/>
                    <a:pt x="2007" y="949"/>
                  </a:cubicBezTo>
                  <a:cubicBezTo>
                    <a:pt x="2023" y="946"/>
                    <a:pt x="2039" y="943"/>
                    <a:pt x="2055" y="940"/>
                  </a:cubicBezTo>
                  <a:cubicBezTo>
                    <a:pt x="2049" y="957"/>
                    <a:pt x="2043" y="974"/>
                    <a:pt x="2037" y="990"/>
                  </a:cubicBezTo>
                  <a:cubicBezTo>
                    <a:pt x="2049" y="990"/>
                    <a:pt x="2049" y="990"/>
                    <a:pt x="2049" y="990"/>
                  </a:cubicBezTo>
                  <a:cubicBezTo>
                    <a:pt x="2056" y="973"/>
                    <a:pt x="2062" y="956"/>
                    <a:pt x="2068" y="938"/>
                  </a:cubicBezTo>
                  <a:cubicBezTo>
                    <a:pt x="2078" y="936"/>
                    <a:pt x="2088" y="934"/>
                    <a:pt x="2097" y="932"/>
                  </a:cubicBezTo>
                  <a:cubicBezTo>
                    <a:pt x="2097" y="919"/>
                    <a:pt x="2097" y="919"/>
                    <a:pt x="2097" y="919"/>
                  </a:cubicBezTo>
                  <a:cubicBezTo>
                    <a:pt x="2089" y="921"/>
                    <a:pt x="2081" y="923"/>
                    <a:pt x="2072" y="925"/>
                  </a:cubicBezTo>
                  <a:cubicBezTo>
                    <a:pt x="2076" y="913"/>
                    <a:pt x="2080" y="902"/>
                    <a:pt x="2083" y="890"/>
                  </a:cubicBezTo>
                  <a:cubicBezTo>
                    <a:pt x="2085" y="888"/>
                    <a:pt x="2085" y="888"/>
                    <a:pt x="2085" y="888"/>
                  </a:cubicBezTo>
                  <a:cubicBezTo>
                    <a:pt x="2083" y="885"/>
                    <a:pt x="2083" y="885"/>
                    <a:pt x="2083" y="885"/>
                  </a:cubicBezTo>
                  <a:cubicBezTo>
                    <a:pt x="2083" y="885"/>
                    <a:pt x="2083" y="883"/>
                    <a:pt x="2083" y="882"/>
                  </a:cubicBezTo>
                  <a:cubicBezTo>
                    <a:pt x="2083" y="880"/>
                    <a:pt x="2083" y="876"/>
                    <a:pt x="2084" y="872"/>
                  </a:cubicBezTo>
                  <a:cubicBezTo>
                    <a:pt x="2088" y="871"/>
                    <a:pt x="2093" y="870"/>
                    <a:pt x="2097" y="869"/>
                  </a:cubicBezTo>
                  <a:cubicBezTo>
                    <a:pt x="2097" y="857"/>
                    <a:pt x="2097" y="857"/>
                    <a:pt x="2097" y="857"/>
                  </a:cubicBezTo>
                  <a:cubicBezTo>
                    <a:pt x="2094" y="858"/>
                    <a:pt x="2090" y="859"/>
                    <a:pt x="2086" y="859"/>
                  </a:cubicBezTo>
                  <a:cubicBezTo>
                    <a:pt x="2088" y="846"/>
                    <a:pt x="2092" y="828"/>
                    <a:pt x="2097" y="809"/>
                  </a:cubicBezTo>
                  <a:cubicBezTo>
                    <a:pt x="2097" y="766"/>
                    <a:pt x="2097" y="766"/>
                    <a:pt x="2097" y="766"/>
                  </a:cubicBezTo>
                  <a:cubicBezTo>
                    <a:pt x="2095" y="773"/>
                    <a:pt x="2093" y="780"/>
                    <a:pt x="2092" y="787"/>
                  </a:cubicBezTo>
                  <a:cubicBezTo>
                    <a:pt x="2057" y="793"/>
                    <a:pt x="2023" y="797"/>
                    <a:pt x="1989" y="801"/>
                  </a:cubicBezTo>
                  <a:cubicBezTo>
                    <a:pt x="1993" y="783"/>
                    <a:pt x="1998" y="764"/>
                    <a:pt x="2003" y="746"/>
                  </a:cubicBezTo>
                  <a:cubicBezTo>
                    <a:pt x="2034" y="744"/>
                    <a:pt x="2066" y="740"/>
                    <a:pt x="2097" y="736"/>
                  </a:cubicBezTo>
                  <a:cubicBezTo>
                    <a:pt x="2097" y="724"/>
                    <a:pt x="2097" y="724"/>
                    <a:pt x="2097" y="724"/>
                  </a:cubicBezTo>
                  <a:cubicBezTo>
                    <a:pt x="2067" y="728"/>
                    <a:pt x="2036" y="731"/>
                    <a:pt x="2006" y="734"/>
                  </a:cubicBezTo>
                  <a:cubicBezTo>
                    <a:pt x="2013" y="711"/>
                    <a:pt x="2020" y="689"/>
                    <a:pt x="2027" y="671"/>
                  </a:cubicBezTo>
                  <a:cubicBezTo>
                    <a:pt x="2050" y="669"/>
                    <a:pt x="2074" y="667"/>
                    <a:pt x="2097" y="664"/>
                  </a:cubicBezTo>
                  <a:cubicBezTo>
                    <a:pt x="2097" y="652"/>
                    <a:pt x="2097" y="652"/>
                    <a:pt x="2097" y="652"/>
                  </a:cubicBezTo>
                  <a:cubicBezTo>
                    <a:pt x="2075" y="654"/>
                    <a:pt x="2054" y="657"/>
                    <a:pt x="2032" y="658"/>
                  </a:cubicBezTo>
                  <a:cubicBezTo>
                    <a:pt x="2033" y="655"/>
                    <a:pt x="2034" y="653"/>
                    <a:pt x="2036" y="650"/>
                  </a:cubicBezTo>
                  <a:cubicBezTo>
                    <a:pt x="2043" y="636"/>
                    <a:pt x="2049" y="618"/>
                    <a:pt x="2056" y="599"/>
                  </a:cubicBezTo>
                  <a:cubicBezTo>
                    <a:pt x="2070" y="597"/>
                    <a:pt x="2084" y="596"/>
                    <a:pt x="2097" y="595"/>
                  </a:cubicBezTo>
                  <a:cubicBezTo>
                    <a:pt x="2097" y="583"/>
                    <a:pt x="2097" y="583"/>
                    <a:pt x="2097" y="583"/>
                  </a:cubicBezTo>
                  <a:cubicBezTo>
                    <a:pt x="2085" y="584"/>
                    <a:pt x="2072" y="585"/>
                    <a:pt x="2060" y="586"/>
                  </a:cubicBezTo>
                  <a:cubicBezTo>
                    <a:pt x="2066" y="567"/>
                    <a:pt x="2071" y="547"/>
                    <a:pt x="2077" y="528"/>
                  </a:cubicBezTo>
                  <a:cubicBezTo>
                    <a:pt x="2084" y="527"/>
                    <a:pt x="2091" y="527"/>
                    <a:pt x="2097" y="526"/>
                  </a:cubicBezTo>
                  <a:cubicBezTo>
                    <a:pt x="2097" y="514"/>
                    <a:pt x="2097" y="514"/>
                    <a:pt x="2097" y="514"/>
                  </a:cubicBezTo>
                  <a:cubicBezTo>
                    <a:pt x="2092" y="515"/>
                    <a:pt x="2086" y="515"/>
                    <a:pt x="2080" y="516"/>
                  </a:cubicBezTo>
                  <a:cubicBezTo>
                    <a:pt x="2082" y="508"/>
                    <a:pt x="2084" y="501"/>
                    <a:pt x="2086" y="494"/>
                  </a:cubicBezTo>
                  <a:moveTo>
                    <a:pt x="698" y="487"/>
                  </a:moveTo>
                  <a:cubicBezTo>
                    <a:pt x="698" y="494"/>
                    <a:pt x="698" y="494"/>
                    <a:pt x="698" y="494"/>
                  </a:cubicBezTo>
                  <a:cubicBezTo>
                    <a:pt x="722" y="494"/>
                    <a:pt x="722" y="494"/>
                    <a:pt x="722" y="494"/>
                  </a:cubicBezTo>
                  <a:cubicBezTo>
                    <a:pt x="717" y="493"/>
                    <a:pt x="712" y="492"/>
                    <a:pt x="707" y="491"/>
                  </a:cubicBezTo>
                  <a:cubicBezTo>
                    <a:pt x="704" y="490"/>
                    <a:pt x="701" y="488"/>
                    <a:pt x="698" y="487"/>
                  </a:cubicBezTo>
                  <a:moveTo>
                    <a:pt x="698" y="467"/>
                  </a:moveTo>
                  <a:cubicBezTo>
                    <a:pt x="698" y="481"/>
                    <a:pt x="698" y="481"/>
                    <a:pt x="698" y="481"/>
                  </a:cubicBezTo>
                  <a:cubicBezTo>
                    <a:pt x="707" y="485"/>
                    <a:pt x="715" y="490"/>
                    <a:pt x="723" y="494"/>
                  </a:cubicBezTo>
                  <a:cubicBezTo>
                    <a:pt x="749" y="494"/>
                    <a:pt x="749" y="494"/>
                    <a:pt x="749" y="494"/>
                  </a:cubicBezTo>
                  <a:cubicBezTo>
                    <a:pt x="732" y="486"/>
                    <a:pt x="715" y="477"/>
                    <a:pt x="698" y="467"/>
                  </a:cubicBezTo>
                  <a:moveTo>
                    <a:pt x="1317" y="489"/>
                  </a:moveTo>
                  <a:cubicBezTo>
                    <a:pt x="1310" y="487"/>
                    <a:pt x="1303" y="484"/>
                    <a:pt x="1295" y="480"/>
                  </a:cubicBezTo>
                  <a:cubicBezTo>
                    <a:pt x="1317" y="471"/>
                    <a:pt x="1339" y="461"/>
                    <a:pt x="1363" y="450"/>
                  </a:cubicBezTo>
                  <a:cubicBezTo>
                    <a:pt x="1370" y="454"/>
                    <a:pt x="1377" y="459"/>
                    <a:pt x="1385" y="462"/>
                  </a:cubicBezTo>
                  <a:cubicBezTo>
                    <a:pt x="1363" y="470"/>
                    <a:pt x="1341" y="479"/>
                    <a:pt x="1317" y="489"/>
                  </a:cubicBezTo>
                  <a:moveTo>
                    <a:pt x="1235" y="489"/>
                  </a:moveTo>
                  <a:cubicBezTo>
                    <a:pt x="1217" y="484"/>
                    <a:pt x="1198" y="477"/>
                    <a:pt x="1179" y="467"/>
                  </a:cubicBezTo>
                  <a:cubicBezTo>
                    <a:pt x="1194" y="461"/>
                    <a:pt x="1209" y="455"/>
                    <a:pt x="1224" y="449"/>
                  </a:cubicBezTo>
                  <a:cubicBezTo>
                    <a:pt x="1237" y="460"/>
                    <a:pt x="1251" y="469"/>
                    <a:pt x="1264" y="477"/>
                  </a:cubicBezTo>
                  <a:cubicBezTo>
                    <a:pt x="1254" y="481"/>
                    <a:pt x="1245" y="485"/>
                    <a:pt x="1235" y="489"/>
                  </a:cubicBezTo>
                  <a:moveTo>
                    <a:pt x="1278" y="472"/>
                  </a:moveTo>
                  <a:cubicBezTo>
                    <a:pt x="1264" y="464"/>
                    <a:pt x="1250" y="455"/>
                    <a:pt x="1236" y="444"/>
                  </a:cubicBezTo>
                  <a:cubicBezTo>
                    <a:pt x="1249" y="439"/>
                    <a:pt x="1262" y="433"/>
                    <a:pt x="1275" y="427"/>
                  </a:cubicBezTo>
                  <a:cubicBezTo>
                    <a:pt x="1288" y="422"/>
                    <a:pt x="1300" y="417"/>
                    <a:pt x="1313" y="412"/>
                  </a:cubicBezTo>
                  <a:cubicBezTo>
                    <a:pt x="1326" y="423"/>
                    <a:pt x="1338" y="433"/>
                    <a:pt x="1351" y="442"/>
                  </a:cubicBezTo>
                  <a:cubicBezTo>
                    <a:pt x="1348" y="444"/>
                    <a:pt x="1344" y="445"/>
                    <a:pt x="1341" y="447"/>
                  </a:cubicBezTo>
                  <a:cubicBezTo>
                    <a:pt x="1340" y="447"/>
                    <a:pt x="1338" y="448"/>
                    <a:pt x="1337" y="448"/>
                  </a:cubicBezTo>
                  <a:cubicBezTo>
                    <a:pt x="1318" y="456"/>
                    <a:pt x="1298" y="464"/>
                    <a:pt x="1278" y="472"/>
                  </a:cubicBezTo>
                  <a:moveTo>
                    <a:pt x="1082" y="487"/>
                  </a:moveTo>
                  <a:cubicBezTo>
                    <a:pt x="1049" y="471"/>
                    <a:pt x="1016" y="450"/>
                    <a:pt x="982" y="425"/>
                  </a:cubicBezTo>
                  <a:cubicBezTo>
                    <a:pt x="1002" y="420"/>
                    <a:pt x="1023" y="413"/>
                    <a:pt x="1044" y="406"/>
                  </a:cubicBezTo>
                  <a:cubicBezTo>
                    <a:pt x="1050" y="404"/>
                    <a:pt x="1056" y="402"/>
                    <a:pt x="1061" y="400"/>
                  </a:cubicBezTo>
                  <a:cubicBezTo>
                    <a:pt x="1091" y="425"/>
                    <a:pt x="1121" y="448"/>
                    <a:pt x="1151" y="465"/>
                  </a:cubicBezTo>
                  <a:cubicBezTo>
                    <a:pt x="1131" y="473"/>
                    <a:pt x="1110" y="479"/>
                    <a:pt x="1090" y="485"/>
                  </a:cubicBezTo>
                  <a:cubicBezTo>
                    <a:pt x="1087" y="486"/>
                    <a:pt x="1085" y="487"/>
                    <a:pt x="1082" y="487"/>
                  </a:cubicBezTo>
                  <a:moveTo>
                    <a:pt x="1165" y="460"/>
                  </a:moveTo>
                  <a:cubicBezTo>
                    <a:pt x="1135" y="443"/>
                    <a:pt x="1105" y="421"/>
                    <a:pt x="1074" y="395"/>
                  </a:cubicBezTo>
                  <a:cubicBezTo>
                    <a:pt x="1095" y="387"/>
                    <a:pt x="1117" y="379"/>
                    <a:pt x="1139" y="370"/>
                  </a:cubicBezTo>
                  <a:cubicBezTo>
                    <a:pt x="1164" y="396"/>
                    <a:pt x="1189" y="420"/>
                    <a:pt x="1213" y="441"/>
                  </a:cubicBezTo>
                  <a:cubicBezTo>
                    <a:pt x="1197" y="447"/>
                    <a:pt x="1181" y="454"/>
                    <a:pt x="1165" y="460"/>
                  </a:cubicBezTo>
                  <a:moveTo>
                    <a:pt x="873" y="432"/>
                  </a:moveTo>
                  <a:cubicBezTo>
                    <a:pt x="845" y="413"/>
                    <a:pt x="818" y="392"/>
                    <a:pt x="791" y="371"/>
                  </a:cubicBezTo>
                  <a:cubicBezTo>
                    <a:pt x="799" y="370"/>
                    <a:pt x="807" y="369"/>
                    <a:pt x="815" y="367"/>
                  </a:cubicBezTo>
                  <a:cubicBezTo>
                    <a:pt x="836" y="364"/>
                    <a:pt x="858" y="360"/>
                    <a:pt x="880" y="354"/>
                  </a:cubicBezTo>
                  <a:cubicBezTo>
                    <a:pt x="905" y="377"/>
                    <a:pt x="930" y="399"/>
                    <a:pt x="955" y="419"/>
                  </a:cubicBezTo>
                  <a:cubicBezTo>
                    <a:pt x="928" y="425"/>
                    <a:pt x="900" y="429"/>
                    <a:pt x="873" y="432"/>
                  </a:cubicBezTo>
                  <a:moveTo>
                    <a:pt x="1225" y="436"/>
                  </a:moveTo>
                  <a:cubicBezTo>
                    <a:pt x="1201" y="416"/>
                    <a:pt x="1176" y="392"/>
                    <a:pt x="1150" y="365"/>
                  </a:cubicBezTo>
                  <a:cubicBezTo>
                    <a:pt x="1171" y="356"/>
                    <a:pt x="1191" y="348"/>
                    <a:pt x="1212" y="338"/>
                  </a:cubicBezTo>
                  <a:cubicBezTo>
                    <a:pt x="1219" y="335"/>
                    <a:pt x="1227" y="332"/>
                    <a:pt x="1234" y="329"/>
                  </a:cubicBezTo>
                  <a:cubicBezTo>
                    <a:pt x="1257" y="356"/>
                    <a:pt x="1281" y="381"/>
                    <a:pt x="1303" y="403"/>
                  </a:cubicBezTo>
                  <a:cubicBezTo>
                    <a:pt x="1293" y="407"/>
                    <a:pt x="1282" y="412"/>
                    <a:pt x="1271" y="416"/>
                  </a:cubicBezTo>
                  <a:cubicBezTo>
                    <a:pt x="1256" y="423"/>
                    <a:pt x="1240" y="429"/>
                    <a:pt x="1225" y="436"/>
                  </a:cubicBezTo>
                  <a:moveTo>
                    <a:pt x="970" y="415"/>
                  </a:moveTo>
                  <a:cubicBezTo>
                    <a:pt x="944" y="396"/>
                    <a:pt x="919" y="374"/>
                    <a:pt x="893" y="351"/>
                  </a:cubicBezTo>
                  <a:cubicBezTo>
                    <a:pt x="899" y="349"/>
                    <a:pt x="905" y="347"/>
                    <a:pt x="911" y="346"/>
                  </a:cubicBezTo>
                  <a:cubicBezTo>
                    <a:pt x="931" y="340"/>
                    <a:pt x="952" y="332"/>
                    <a:pt x="978" y="322"/>
                  </a:cubicBezTo>
                  <a:cubicBezTo>
                    <a:pt x="1002" y="347"/>
                    <a:pt x="1027" y="370"/>
                    <a:pt x="1051" y="391"/>
                  </a:cubicBezTo>
                  <a:cubicBezTo>
                    <a:pt x="1048" y="392"/>
                    <a:pt x="1044" y="394"/>
                    <a:pt x="1041" y="395"/>
                  </a:cubicBezTo>
                  <a:cubicBezTo>
                    <a:pt x="1016" y="403"/>
                    <a:pt x="992" y="410"/>
                    <a:pt x="970" y="415"/>
                  </a:cubicBezTo>
                  <a:moveTo>
                    <a:pt x="1315" y="398"/>
                  </a:moveTo>
                  <a:cubicBezTo>
                    <a:pt x="1292" y="377"/>
                    <a:pt x="1269" y="352"/>
                    <a:pt x="1245" y="324"/>
                  </a:cubicBezTo>
                  <a:cubicBezTo>
                    <a:pt x="1270" y="313"/>
                    <a:pt x="1296" y="303"/>
                    <a:pt x="1322" y="292"/>
                  </a:cubicBezTo>
                  <a:cubicBezTo>
                    <a:pt x="1343" y="321"/>
                    <a:pt x="1364" y="347"/>
                    <a:pt x="1384" y="370"/>
                  </a:cubicBezTo>
                  <a:cubicBezTo>
                    <a:pt x="1361" y="379"/>
                    <a:pt x="1338" y="388"/>
                    <a:pt x="1315" y="398"/>
                  </a:cubicBezTo>
                  <a:moveTo>
                    <a:pt x="1064" y="386"/>
                  </a:moveTo>
                  <a:cubicBezTo>
                    <a:pt x="1039" y="365"/>
                    <a:pt x="1014" y="342"/>
                    <a:pt x="990" y="318"/>
                  </a:cubicBezTo>
                  <a:cubicBezTo>
                    <a:pt x="992" y="317"/>
                    <a:pt x="994" y="316"/>
                    <a:pt x="995" y="315"/>
                  </a:cubicBezTo>
                  <a:cubicBezTo>
                    <a:pt x="1018" y="306"/>
                    <a:pt x="1042" y="296"/>
                    <a:pt x="1066" y="286"/>
                  </a:cubicBezTo>
                  <a:cubicBezTo>
                    <a:pt x="1087" y="312"/>
                    <a:pt x="1109" y="337"/>
                    <a:pt x="1130" y="360"/>
                  </a:cubicBezTo>
                  <a:cubicBezTo>
                    <a:pt x="1108" y="370"/>
                    <a:pt x="1085" y="378"/>
                    <a:pt x="1064" y="386"/>
                  </a:cubicBezTo>
                  <a:moveTo>
                    <a:pt x="778" y="360"/>
                  </a:moveTo>
                  <a:cubicBezTo>
                    <a:pt x="754" y="341"/>
                    <a:pt x="731" y="322"/>
                    <a:pt x="709" y="302"/>
                  </a:cubicBezTo>
                  <a:cubicBezTo>
                    <a:pt x="741" y="297"/>
                    <a:pt x="773" y="290"/>
                    <a:pt x="804" y="281"/>
                  </a:cubicBezTo>
                  <a:cubicBezTo>
                    <a:pt x="825" y="303"/>
                    <a:pt x="847" y="324"/>
                    <a:pt x="869" y="345"/>
                  </a:cubicBezTo>
                  <a:cubicBezTo>
                    <a:pt x="839" y="352"/>
                    <a:pt x="808" y="357"/>
                    <a:pt x="778" y="360"/>
                  </a:cubicBezTo>
                  <a:moveTo>
                    <a:pt x="883" y="341"/>
                  </a:moveTo>
                  <a:cubicBezTo>
                    <a:pt x="860" y="321"/>
                    <a:pt x="838" y="299"/>
                    <a:pt x="816" y="277"/>
                  </a:cubicBezTo>
                  <a:cubicBezTo>
                    <a:pt x="833" y="272"/>
                    <a:pt x="849" y="267"/>
                    <a:pt x="864" y="261"/>
                  </a:cubicBezTo>
                  <a:cubicBezTo>
                    <a:pt x="877" y="256"/>
                    <a:pt x="890" y="250"/>
                    <a:pt x="904" y="244"/>
                  </a:cubicBezTo>
                  <a:cubicBezTo>
                    <a:pt x="925" y="267"/>
                    <a:pt x="947" y="291"/>
                    <a:pt x="969" y="313"/>
                  </a:cubicBezTo>
                  <a:cubicBezTo>
                    <a:pt x="946" y="322"/>
                    <a:pt x="926" y="329"/>
                    <a:pt x="908" y="334"/>
                  </a:cubicBezTo>
                  <a:cubicBezTo>
                    <a:pt x="900" y="337"/>
                    <a:pt x="891" y="339"/>
                    <a:pt x="883" y="341"/>
                  </a:cubicBezTo>
                  <a:moveTo>
                    <a:pt x="1142" y="356"/>
                  </a:moveTo>
                  <a:cubicBezTo>
                    <a:pt x="1120" y="332"/>
                    <a:pt x="1099" y="307"/>
                    <a:pt x="1077" y="281"/>
                  </a:cubicBezTo>
                  <a:cubicBezTo>
                    <a:pt x="1096" y="273"/>
                    <a:pt x="1116" y="264"/>
                    <a:pt x="1137" y="255"/>
                  </a:cubicBezTo>
                  <a:cubicBezTo>
                    <a:pt x="1146" y="251"/>
                    <a:pt x="1155" y="247"/>
                    <a:pt x="1164" y="243"/>
                  </a:cubicBezTo>
                  <a:cubicBezTo>
                    <a:pt x="1184" y="269"/>
                    <a:pt x="1205" y="295"/>
                    <a:pt x="1226" y="320"/>
                  </a:cubicBezTo>
                  <a:cubicBezTo>
                    <a:pt x="1220" y="322"/>
                    <a:pt x="1214" y="325"/>
                    <a:pt x="1208" y="327"/>
                  </a:cubicBezTo>
                  <a:cubicBezTo>
                    <a:pt x="1185" y="337"/>
                    <a:pt x="1163" y="347"/>
                    <a:pt x="1142" y="356"/>
                  </a:cubicBezTo>
                  <a:moveTo>
                    <a:pt x="1237" y="315"/>
                  </a:moveTo>
                  <a:cubicBezTo>
                    <a:pt x="1216" y="291"/>
                    <a:pt x="1195" y="265"/>
                    <a:pt x="1174" y="238"/>
                  </a:cubicBezTo>
                  <a:cubicBezTo>
                    <a:pt x="1202" y="226"/>
                    <a:pt x="1230" y="213"/>
                    <a:pt x="1259" y="202"/>
                  </a:cubicBezTo>
                  <a:cubicBezTo>
                    <a:pt x="1278" y="230"/>
                    <a:pt x="1296" y="257"/>
                    <a:pt x="1315" y="282"/>
                  </a:cubicBezTo>
                  <a:cubicBezTo>
                    <a:pt x="1289" y="293"/>
                    <a:pt x="1263" y="304"/>
                    <a:pt x="1237" y="315"/>
                  </a:cubicBezTo>
                  <a:moveTo>
                    <a:pt x="981" y="308"/>
                  </a:moveTo>
                  <a:cubicBezTo>
                    <a:pt x="959" y="286"/>
                    <a:pt x="937" y="263"/>
                    <a:pt x="915" y="239"/>
                  </a:cubicBezTo>
                  <a:cubicBezTo>
                    <a:pt x="923" y="236"/>
                    <a:pt x="931" y="232"/>
                    <a:pt x="939" y="228"/>
                  </a:cubicBezTo>
                  <a:cubicBezTo>
                    <a:pt x="947" y="225"/>
                    <a:pt x="947" y="225"/>
                    <a:pt x="947" y="225"/>
                  </a:cubicBezTo>
                  <a:cubicBezTo>
                    <a:pt x="963" y="217"/>
                    <a:pt x="980" y="209"/>
                    <a:pt x="998" y="201"/>
                  </a:cubicBezTo>
                  <a:cubicBezTo>
                    <a:pt x="1018" y="226"/>
                    <a:pt x="1038" y="252"/>
                    <a:pt x="1058" y="276"/>
                  </a:cubicBezTo>
                  <a:cubicBezTo>
                    <a:pt x="1035" y="286"/>
                    <a:pt x="1013" y="296"/>
                    <a:pt x="992" y="304"/>
                  </a:cubicBezTo>
                  <a:cubicBezTo>
                    <a:pt x="988" y="306"/>
                    <a:pt x="984" y="307"/>
                    <a:pt x="981" y="308"/>
                  </a:cubicBezTo>
                  <a:moveTo>
                    <a:pt x="807" y="268"/>
                  </a:moveTo>
                  <a:cubicBezTo>
                    <a:pt x="786" y="247"/>
                    <a:pt x="766" y="226"/>
                    <a:pt x="746" y="205"/>
                  </a:cubicBezTo>
                  <a:cubicBezTo>
                    <a:pt x="771" y="197"/>
                    <a:pt x="795" y="187"/>
                    <a:pt x="818" y="176"/>
                  </a:cubicBezTo>
                  <a:cubicBezTo>
                    <a:pt x="823" y="173"/>
                    <a:pt x="829" y="170"/>
                    <a:pt x="835" y="167"/>
                  </a:cubicBezTo>
                  <a:cubicBezTo>
                    <a:pt x="855" y="189"/>
                    <a:pt x="875" y="212"/>
                    <a:pt x="896" y="235"/>
                  </a:cubicBezTo>
                  <a:cubicBezTo>
                    <a:pt x="884" y="240"/>
                    <a:pt x="872" y="245"/>
                    <a:pt x="861" y="249"/>
                  </a:cubicBezTo>
                  <a:cubicBezTo>
                    <a:pt x="843" y="256"/>
                    <a:pt x="825" y="262"/>
                    <a:pt x="807" y="268"/>
                  </a:cubicBezTo>
                  <a:moveTo>
                    <a:pt x="1069" y="272"/>
                  </a:moveTo>
                  <a:cubicBezTo>
                    <a:pt x="1049" y="247"/>
                    <a:pt x="1028" y="221"/>
                    <a:pt x="1008" y="196"/>
                  </a:cubicBezTo>
                  <a:cubicBezTo>
                    <a:pt x="1024" y="188"/>
                    <a:pt x="1041" y="180"/>
                    <a:pt x="1058" y="172"/>
                  </a:cubicBezTo>
                  <a:cubicBezTo>
                    <a:pt x="1071" y="166"/>
                    <a:pt x="1083" y="159"/>
                    <a:pt x="1096" y="153"/>
                  </a:cubicBezTo>
                  <a:cubicBezTo>
                    <a:pt x="1096" y="154"/>
                    <a:pt x="1096" y="154"/>
                    <a:pt x="1097" y="155"/>
                  </a:cubicBezTo>
                  <a:cubicBezTo>
                    <a:pt x="1116" y="181"/>
                    <a:pt x="1136" y="207"/>
                    <a:pt x="1156" y="233"/>
                  </a:cubicBezTo>
                  <a:cubicBezTo>
                    <a:pt x="1148" y="237"/>
                    <a:pt x="1140" y="240"/>
                    <a:pt x="1132" y="244"/>
                  </a:cubicBezTo>
                  <a:cubicBezTo>
                    <a:pt x="1111" y="253"/>
                    <a:pt x="1090" y="263"/>
                    <a:pt x="1069" y="272"/>
                  </a:cubicBezTo>
                  <a:moveTo>
                    <a:pt x="907" y="230"/>
                  </a:moveTo>
                  <a:cubicBezTo>
                    <a:pt x="886" y="207"/>
                    <a:pt x="865" y="184"/>
                    <a:pt x="845" y="162"/>
                  </a:cubicBezTo>
                  <a:cubicBezTo>
                    <a:pt x="849" y="160"/>
                    <a:pt x="853" y="158"/>
                    <a:pt x="857" y="156"/>
                  </a:cubicBezTo>
                  <a:cubicBezTo>
                    <a:pt x="870" y="149"/>
                    <a:pt x="883" y="141"/>
                    <a:pt x="898" y="134"/>
                  </a:cubicBezTo>
                  <a:cubicBezTo>
                    <a:pt x="909" y="129"/>
                    <a:pt x="920" y="123"/>
                    <a:pt x="931" y="117"/>
                  </a:cubicBezTo>
                  <a:cubicBezTo>
                    <a:pt x="948" y="139"/>
                    <a:pt x="966" y="162"/>
                    <a:pt x="985" y="185"/>
                  </a:cubicBezTo>
                  <a:cubicBezTo>
                    <a:pt x="986" y="187"/>
                    <a:pt x="988" y="189"/>
                    <a:pt x="990" y="192"/>
                  </a:cubicBezTo>
                  <a:cubicBezTo>
                    <a:pt x="974" y="199"/>
                    <a:pt x="958" y="207"/>
                    <a:pt x="942" y="214"/>
                  </a:cubicBezTo>
                  <a:cubicBezTo>
                    <a:pt x="935" y="217"/>
                    <a:pt x="935" y="217"/>
                    <a:pt x="935" y="217"/>
                  </a:cubicBezTo>
                  <a:cubicBezTo>
                    <a:pt x="925" y="222"/>
                    <a:pt x="916" y="226"/>
                    <a:pt x="907" y="230"/>
                  </a:cubicBezTo>
                  <a:moveTo>
                    <a:pt x="1167" y="228"/>
                  </a:moveTo>
                  <a:cubicBezTo>
                    <a:pt x="1147" y="202"/>
                    <a:pt x="1126" y="175"/>
                    <a:pt x="1106" y="148"/>
                  </a:cubicBezTo>
                  <a:cubicBezTo>
                    <a:pt x="1135" y="134"/>
                    <a:pt x="1164" y="120"/>
                    <a:pt x="1194" y="107"/>
                  </a:cubicBezTo>
                  <a:cubicBezTo>
                    <a:pt x="1206" y="125"/>
                    <a:pt x="1219" y="143"/>
                    <a:pt x="1231" y="160"/>
                  </a:cubicBezTo>
                  <a:cubicBezTo>
                    <a:pt x="1238" y="171"/>
                    <a:pt x="1245" y="181"/>
                    <a:pt x="1252" y="192"/>
                  </a:cubicBezTo>
                  <a:cubicBezTo>
                    <a:pt x="1223" y="204"/>
                    <a:pt x="1195" y="216"/>
                    <a:pt x="1167" y="228"/>
                  </a:cubicBezTo>
                  <a:moveTo>
                    <a:pt x="1001" y="186"/>
                  </a:moveTo>
                  <a:cubicBezTo>
                    <a:pt x="998" y="183"/>
                    <a:pt x="996" y="180"/>
                    <a:pt x="993" y="177"/>
                  </a:cubicBezTo>
                  <a:cubicBezTo>
                    <a:pt x="975" y="155"/>
                    <a:pt x="958" y="133"/>
                    <a:pt x="941" y="112"/>
                  </a:cubicBezTo>
                  <a:cubicBezTo>
                    <a:pt x="950" y="107"/>
                    <a:pt x="959" y="103"/>
                    <a:pt x="967" y="98"/>
                  </a:cubicBezTo>
                  <a:cubicBezTo>
                    <a:pt x="987" y="88"/>
                    <a:pt x="1008" y="77"/>
                    <a:pt x="1029" y="66"/>
                  </a:cubicBezTo>
                  <a:cubicBezTo>
                    <a:pt x="1049" y="91"/>
                    <a:pt x="1069" y="118"/>
                    <a:pt x="1088" y="144"/>
                  </a:cubicBezTo>
                  <a:cubicBezTo>
                    <a:pt x="1077" y="149"/>
                    <a:pt x="1065" y="155"/>
                    <a:pt x="1054" y="161"/>
                  </a:cubicBezTo>
                  <a:cubicBezTo>
                    <a:pt x="1035" y="170"/>
                    <a:pt x="1018" y="178"/>
                    <a:pt x="1001" y="186"/>
                  </a:cubicBezTo>
                  <a:moveTo>
                    <a:pt x="1262" y="187"/>
                  </a:moveTo>
                  <a:cubicBezTo>
                    <a:pt x="1255" y="176"/>
                    <a:pt x="1247" y="165"/>
                    <a:pt x="1240" y="153"/>
                  </a:cubicBezTo>
                  <a:cubicBezTo>
                    <a:pt x="1228" y="136"/>
                    <a:pt x="1216" y="119"/>
                    <a:pt x="1205" y="102"/>
                  </a:cubicBezTo>
                  <a:cubicBezTo>
                    <a:pt x="1235" y="89"/>
                    <a:pt x="1266" y="76"/>
                    <a:pt x="1296" y="65"/>
                  </a:cubicBezTo>
                  <a:cubicBezTo>
                    <a:pt x="1314" y="94"/>
                    <a:pt x="1331" y="124"/>
                    <a:pt x="1348" y="154"/>
                  </a:cubicBezTo>
                  <a:cubicBezTo>
                    <a:pt x="1319" y="164"/>
                    <a:pt x="1291" y="175"/>
                    <a:pt x="1262" y="187"/>
                  </a:cubicBezTo>
                  <a:moveTo>
                    <a:pt x="837" y="152"/>
                  </a:moveTo>
                  <a:cubicBezTo>
                    <a:pt x="817" y="130"/>
                    <a:pt x="797" y="107"/>
                    <a:pt x="778" y="86"/>
                  </a:cubicBezTo>
                  <a:cubicBezTo>
                    <a:pt x="785" y="82"/>
                    <a:pt x="785" y="82"/>
                    <a:pt x="785" y="82"/>
                  </a:cubicBezTo>
                  <a:cubicBezTo>
                    <a:pt x="804" y="70"/>
                    <a:pt x="826" y="57"/>
                    <a:pt x="849" y="43"/>
                  </a:cubicBezTo>
                  <a:cubicBezTo>
                    <a:pt x="860" y="37"/>
                    <a:pt x="860" y="37"/>
                    <a:pt x="860" y="37"/>
                  </a:cubicBezTo>
                  <a:cubicBezTo>
                    <a:pt x="861" y="37"/>
                    <a:pt x="862" y="36"/>
                    <a:pt x="863" y="36"/>
                  </a:cubicBezTo>
                  <a:cubicBezTo>
                    <a:pt x="870" y="44"/>
                    <a:pt x="876" y="52"/>
                    <a:pt x="884" y="60"/>
                  </a:cubicBezTo>
                  <a:cubicBezTo>
                    <a:pt x="897" y="76"/>
                    <a:pt x="910" y="92"/>
                    <a:pt x="923" y="108"/>
                  </a:cubicBezTo>
                  <a:cubicBezTo>
                    <a:pt x="913" y="113"/>
                    <a:pt x="903" y="118"/>
                    <a:pt x="893" y="123"/>
                  </a:cubicBezTo>
                  <a:cubicBezTo>
                    <a:pt x="879" y="131"/>
                    <a:pt x="865" y="138"/>
                    <a:pt x="852" y="145"/>
                  </a:cubicBezTo>
                  <a:cubicBezTo>
                    <a:pt x="847" y="147"/>
                    <a:pt x="842" y="150"/>
                    <a:pt x="837" y="152"/>
                  </a:cubicBezTo>
                  <a:moveTo>
                    <a:pt x="1099" y="139"/>
                  </a:moveTo>
                  <a:cubicBezTo>
                    <a:pt x="1079" y="113"/>
                    <a:pt x="1059" y="86"/>
                    <a:pt x="1040" y="61"/>
                  </a:cubicBezTo>
                  <a:cubicBezTo>
                    <a:pt x="1069" y="46"/>
                    <a:pt x="1099" y="31"/>
                    <a:pt x="1130" y="16"/>
                  </a:cubicBezTo>
                  <a:cubicBezTo>
                    <a:pt x="1149" y="42"/>
                    <a:pt x="1168" y="69"/>
                    <a:pt x="1187" y="97"/>
                  </a:cubicBezTo>
                  <a:cubicBezTo>
                    <a:pt x="1157" y="111"/>
                    <a:pt x="1128" y="125"/>
                    <a:pt x="1099" y="139"/>
                  </a:cubicBezTo>
                  <a:moveTo>
                    <a:pt x="1269" y="0"/>
                  </a:moveTo>
                  <a:cubicBezTo>
                    <a:pt x="1256" y="0"/>
                    <a:pt x="1256" y="0"/>
                    <a:pt x="1256" y="0"/>
                  </a:cubicBezTo>
                  <a:cubicBezTo>
                    <a:pt x="1268" y="18"/>
                    <a:pt x="1279" y="36"/>
                    <a:pt x="1290" y="54"/>
                  </a:cubicBezTo>
                  <a:cubicBezTo>
                    <a:pt x="1259" y="66"/>
                    <a:pt x="1228" y="79"/>
                    <a:pt x="1198" y="92"/>
                  </a:cubicBezTo>
                  <a:cubicBezTo>
                    <a:pt x="1179" y="65"/>
                    <a:pt x="1160" y="38"/>
                    <a:pt x="1141" y="11"/>
                  </a:cubicBezTo>
                  <a:cubicBezTo>
                    <a:pt x="1149" y="7"/>
                    <a:pt x="1157" y="4"/>
                    <a:pt x="1165" y="0"/>
                  </a:cubicBezTo>
                  <a:cubicBezTo>
                    <a:pt x="1137" y="0"/>
                    <a:pt x="1137" y="0"/>
                    <a:pt x="1137" y="0"/>
                  </a:cubicBezTo>
                  <a:cubicBezTo>
                    <a:pt x="1136" y="0"/>
                    <a:pt x="1135" y="1"/>
                    <a:pt x="1133" y="2"/>
                  </a:cubicBezTo>
                  <a:cubicBezTo>
                    <a:pt x="1133" y="1"/>
                    <a:pt x="1133" y="0"/>
                    <a:pt x="1132" y="0"/>
                  </a:cubicBezTo>
                  <a:cubicBezTo>
                    <a:pt x="1118" y="0"/>
                    <a:pt x="1118" y="0"/>
                    <a:pt x="1118" y="0"/>
                  </a:cubicBezTo>
                  <a:cubicBezTo>
                    <a:pt x="1120" y="2"/>
                    <a:pt x="1121" y="4"/>
                    <a:pt x="1123" y="7"/>
                  </a:cubicBezTo>
                  <a:cubicBezTo>
                    <a:pt x="1092" y="21"/>
                    <a:pt x="1061" y="36"/>
                    <a:pt x="1032" y="51"/>
                  </a:cubicBezTo>
                  <a:cubicBezTo>
                    <a:pt x="1024" y="41"/>
                    <a:pt x="1017" y="31"/>
                    <a:pt x="1009" y="22"/>
                  </a:cubicBezTo>
                  <a:cubicBezTo>
                    <a:pt x="1003" y="14"/>
                    <a:pt x="997" y="7"/>
                    <a:pt x="992" y="0"/>
                  </a:cubicBezTo>
                  <a:cubicBezTo>
                    <a:pt x="977" y="0"/>
                    <a:pt x="977" y="0"/>
                    <a:pt x="977" y="0"/>
                  </a:cubicBezTo>
                  <a:cubicBezTo>
                    <a:pt x="984" y="10"/>
                    <a:pt x="992" y="20"/>
                    <a:pt x="1000" y="30"/>
                  </a:cubicBezTo>
                  <a:cubicBezTo>
                    <a:pt x="1008" y="38"/>
                    <a:pt x="1015" y="48"/>
                    <a:pt x="1022" y="57"/>
                  </a:cubicBezTo>
                  <a:cubicBezTo>
                    <a:pt x="1001" y="67"/>
                    <a:pt x="982" y="77"/>
                    <a:pt x="963" y="87"/>
                  </a:cubicBezTo>
                  <a:cubicBezTo>
                    <a:pt x="953" y="93"/>
                    <a:pt x="943" y="98"/>
                    <a:pt x="934" y="103"/>
                  </a:cubicBezTo>
                  <a:cubicBezTo>
                    <a:pt x="919" y="85"/>
                    <a:pt x="906" y="68"/>
                    <a:pt x="892" y="52"/>
                  </a:cubicBezTo>
                  <a:cubicBezTo>
                    <a:pt x="885" y="45"/>
                    <a:pt x="879" y="37"/>
                    <a:pt x="873" y="30"/>
                  </a:cubicBezTo>
                  <a:cubicBezTo>
                    <a:pt x="890" y="20"/>
                    <a:pt x="908" y="10"/>
                    <a:pt x="927" y="0"/>
                  </a:cubicBezTo>
                  <a:cubicBezTo>
                    <a:pt x="902" y="0"/>
                    <a:pt x="902" y="0"/>
                    <a:pt x="902" y="0"/>
                  </a:cubicBezTo>
                  <a:cubicBezTo>
                    <a:pt x="890" y="7"/>
                    <a:pt x="877" y="14"/>
                    <a:pt x="865" y="21"/>
                  </a:cubicBezTo>
                  <a:cubicBezTo>
                    <a:pt x="859" y="14"/>
                    <a:pt x="854" y="7"/>
                    <a:pt x="848" y="0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840" y="9"/>
                    <a:pt x="848" y="17"/>
                    <a:pt x="855" y="27"/>
                  </a:cubicBezTo>
                  <a:cubicBezTo>
                    <a:pt x="855" y="27"/>
                    <a:pt x="855" y="27"/>
                    <a:pt x="855" y="27"/>
                  </a:cubicBezTo>
                  <a:cubicBezTo>
                    <a:pt x="844" y="33"/>
                    <a:pt x="844" y="33"/>
                    <a:pt x="844" y="33"/>
                  </a:cubicBezTo>
                  <a:cubicBezTo>
                    <a:pt x="820" y="46"/>
                    <a:pt x="798" y="60"/>
                    <a:pt x="779" y="72"/>
                  </a:cubicBezTo>
                  <a:cubicBezTo>
                    <a:pt x="770" y="78"/>
                    <a:pt x="770" y="78"/>
                    <a:pt x="770" y="78"/>
                  </a:cubicBezTo>
                  <a:cubicBezTo>
                    <a:pt x="750" y="55"/>
                    <a:pt x="731" y="33"/>
                    <a:pt x="714" y="13"/>
                  </a:cubicBezTo>
                  <a:cubicBezTo>
                    <a:pt x="717" y="11"/>
                    <a:pt x="721" y="8"/>
                    <a:pt x="725" y="6"/>
                  </a:cubicBezTo>
                  <a:cubicBezTo>
                    <a:pt x="727" y="4"/>
                    <a:pt x="730" y="2"/>
                    <a:pt x="732" y="0"/>
                  </a:cubicBezTo>
                  <a:cubicBezTo>
                    <a:pt x="712" y="0"/>
                    <a:pt x="712" y="0"/>
                    <a:pt x="712" y="0"/>
                  </a:cubicBezTo>
                  <a:cubicBezTo>
                    <a:pt x="710" y="1"/>
                    <a:pt x="708" y="3"/>
                    <a:pt x="706" y="4"/>
                  </a:cubicBezTo>
                  <a:cubicBezTo>
                    <a:pt x="705" y="3"/>
                    <a:pt x="704" y="1"/>
                    <a:pt x="70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698" y="24"/>
                    <a:pt x="698" y="24"/>
                    <a:pt x="698" y="24"/>
                  </a:cubicBezTo>
                  <a:cubicBezTo>
                    <a:pt x="700" y="22"/>
                    <a:pt x="702" y="21"/>
                    <a:pt x="704" y="20"/>
                  </a:cubicBezTo>
                  <a:cubicBezTo>
                    <a:pt x="721" y="40"/>
                    <a:pt x="740" y="62"/>
                    <a:pt x="760" y="84"/>
                  </a:cubicBezTo>
                  <a:cubicBezTo>
                    <a:pt x="741" y="95"/>
                    <a:pt x="720" y="105"/>
                    <a:pt x="698" y="114"/>
                  </a:cubicBezTo>
                  <a:cubicBezTo>
                    <a:pt x="698" y="127"/>
                    <a:pt x="698" y="127"/>
                    <a:pt x="698" y="127"/>
                  </a:cubicBezTo>
                  <a:cubicBezTo>
                    <a:pt x="723" y="117"/>
                    <a:pt x="746" y="106"/>
                    <a:pt x="768" y="93"/>
                  </a:cubicBezTo>
                  <a:cubicBezTo>
                    <a:pt x="787" y="113"/>
                    <a:pt x="807" y="135"/>
                    <a:pt x="827" y="158"/>
                  </a:cubicBezTo>
                  <a:cubicBezTo>
                    <a:pt x="822" y="160"/>
                    <a:pt x="818" y="163"/>
                    <a:pt x="813" y="165"/>
                  </a:cubicBezTo>
                  <a:cubicBezTo>
                    <a:pt x="789" y="177"/>
                    <a:pt x="763" y="187"/>
                    <a:pt x="737" y="196"/>
                  </a:cubicBezTo>
                  <a:cubicBezTo>
                    <a:pt x="728" y="187"/>
                    <a:pt x="720" y="178"/>
                    <a:pt x="711" y="169"/>
                  </a:cubicBezTo>
                  <a:cubicBezTo>
                    <a:pt x="707" y="165"/>
                    <a:pt x="703" y="160"/>
                    <a:pt x="698" y="155"/>
                  </a:cubicBezTo>
                  <a:cubicBezTo>
                    <a:pt x="698" y="172"/>
                    <a:pt x="698" y="172"/>
                    <a:pt x="698" y="172"/>
                  </a:cubicBezTo>
                  <a:cubicBezTo>
                    <a:pt x="700" y="174"/>
                    <a:pt x="702" y="176"/>
                    <a:pt x="704" y="178"/>
                  </a:cubicBezTo>
                  <a:cubicBezTo>
                    <a:pt x="710" y="185"/>
                    <a:pt x="717" y="192"/>
                    <a:pt x="724" y="200"/>
                  </a:cubicBezTo>
                  <a:cubicBezTo>
                    <a:pt x="716" y="202"/>
                    <a:pt x="707" y="205"/>
                    <a:pt x="698" y="207"/>
                  </a:cubicBezTo>
                  <a:cubicBezTo>
                    <a:pt x="698" y="219"/>
                    <a:pt x="698" y="219"/>
                    <a:pt x="698" y="219"/>
                  </a:cubicBezTo>
                  <a:cubicBezTo>
                    <a:pt x="710" y="216"/>
                    <a:pt x="722" y="213"/>
                    <a:pt x="734" y="209"/>
                  </a:cubicBezTo>
                  <a:cubicBezTo>
                    <a:pt x="753" y="230"/>
                    <a:pt x="773" y="251"/>
                    <a:pt x="794" y="272"/>
                  </a:cubicBezTo>
                  <a:cubicBezTo>
                    <a:pt x="763" y="280"/>
                    <a:pt x="731" y="286"/>
                    <a:pt x="698" y="291"/>
                  </a:cubicBezTo>
                  <a:cubicBezTo>
                    <a:pt x="698" y="308"/>
                    <a:pt x="698" y="308"/>
                    <a:pt x="698" y="308"/>
                  </a:cubicBezTo>
                  <a:cubicBezTo>
                    <a:pt x="719" y="326"/>
                    <a:pt x="740" y="344"/>
                    <a:pt x="761" y="362"/>
                  </a:cubicBezTo>
                  <a:cubicBezTo>
                    <a:pt x="740" y="364"/>
                    <a:pt x="719" y="365"/>
                    <a:pt x="698" y="366"/>
                  </a:cubicBezTo>
                  <a:cubicBezTo>
                    <a:pt x="698" y="378"/>
                    <a:pt x="698" y="378"/>
                    <a:pt x="698" y="378"/>
                  </a:cubicBezTo>
                  <a:cubicBezTo>
                    <a:pt x="723" y="377"/>
                    <a:pt x="749" y="375"/>
                    <a:pt x="775" y="373"/>
                  </a:cubicBezTo>
                  <a:cubicBezTo>
                    <a:pt x="801" y="394"/>
                    <a:pt x="828" y="415"/>
                    <a:pt x="855" y="434"/>
                  </a:cubicBezTo>
                  <a:cubicBezTo>
                    <a:pt x="833" y="435"/>
                    <a:pt x="811" y="436"/>
                    <a:pt x="790" y="436"/>
                  </a:cubicBezTo>
                  <a:cubicBezTo>
                    <a:pt x="772" y="436"/>
                    <a:pt x="755" y="436"/>
                    <a:pt x="737" y="435"/>
                  </a:cubicBezTo>
                  <a:cubicBezTo>
                    <a:pt x="724" y="426"/>
                    <a:pt x="711" y="416"/>
                    <a:pt x="698" y="407"/>
                  </a:cubicBezTo>
                  <a:cubicBezTo>
                    <a:pt x="698" y="422"/>
                    <a:pt x="698" y="422"/>
                    <a:pt x="698" y="422"/>
                  </a:cubicBezTo>
                  <a:cubicBezTo>
                    <a:pt x="704" y="425"/>
                    <a:pt x="709" y="429"/>
                    <a:pt x="714" y="433"/>
                  </a:cubicBezTo>
                  <a:cubicBezTo>
                    <a:pt x="709" y="432"/>
                    <a:pt x="704" y="432"/>
                    <a:pt x="698" y="431"/>
                  </a:cubicBezTo>
                  <a:cubicBezTo>
                    <a:pt x="698" y="443"/>
                    <a:pt x="698" y="443"/>
                    <a:pt x="698" y="443"/>
                  </a:cubicBezTo>
                  <a:cubicBezTo>
                    <a:pt x="710" y="445"/>
                    <a:pt x="722" y="446"/>
                    <a:pt x="734" y="446"/>
                  </a:cubicBezTo>
                  <a:cubicBezTo>
                    <a:pt x="759" y="464"/>
                    <a:pt x="785" y="480"/>
                    <a:pt x="811" y="494"/>
                  </a:cubicBezTo>
                  <a:cubicBezTo>
                    <a:pt x="835" y="494"/>
                    <a:pt x="835" y="494"/>
                    <a:pt x="835" y="494"/>
                  </a:cubicBezTo>
                  <a:cubicBezTo>
                    <a:pt x="809" y="480"/>
                    <a:pt x="783" y="465"/>
                    <a:pt x="757" y="448"/>
                  </a:cubicBezTo>
                  <a:cubicBezTo>
                    <a:pt x="768" y="448"/>
                    <a:pt x="779" y="448"/>
                    <a:pt x="791" y="448"/>
                  </a:cubicBezTo>
                  <a:cubicBezTo>
                    <a:pt x="817" y="448"/>
                    <a:pt x="843" y="447"/>
                    <a:pt x="870" y="444"/>
                  </a:cubicBezTo>
                  <a:cubicBezTo>
                    <a:pt x="897" y="463"/>
                    <a:pt x="925" y="480"/>
                    <a:pt x="952" y="494"/>
                  </a:cubicBezTo>
                  <a:cubicBezTo>
                    <a:pt x="977" y="494"/>
                    <a:pt x="977" y="494"/>
                    <a:pt x="977" y="494"/>
                  </a:cubicBezTo>
                  <a:cubicBezTo>
                    <a:pt x="948" y="480"/>
                    <a:pt x="918" y="462"/>
                    <a:pt x="888" y="442"/>
                  </a:cubicBezTo>
                  <a:cubicBezTo>
                    <a:pt x="896" y="441"/>
                    <a:pt x="905" y="440"/>
                    <a:pt x="913" y="439"/>
                  </a:cubicBezTo>
                  <a:cubicBezTo>
                    <a:pt x="928" y="437"/>
                    <a:pt x="943" y="434"/>
                    <a:pt x="958" y="431"/>
                  </a:cubicBezTo>
                  <a:cubicBezTo>
                    <a:pt x="961" y="430"/>
                    <a:pt x="964" y="429"/>
                    <a:pt x="968" y="428"/>
                  </a:cubicBezTo>
                  <a:cubicBezTo>
                    <a:pt x="1000" y="453"/>
                    <a:pt x="1033" y="475"/>
                    <a:pt x="1065" y="492"/>
                  </a:cubicBezTo>
                  <a:cubicBezTo>
                    <a:pt x="1061" y="493"/>
                    <a:pt x="1058" y="494"/>
                    <a:pt x="1054" y="494"/>
                  </a:cubicBezTo>
                  <a:cubicBezTo>
                    <a:pt x="1101" y="494"/>
                    <a:pt x="1101" y="494"/>
                    <a:pt x="1101" y="494"/>
                  </a:cubicBezTo>
                  <a:cubicBezTo>
                    <a:pt x="1122" y="488"/>
                    <a:pt x="1143" y="481"/>
                    <a:pt x="1164" y="473"/>
                  </a:cubicBezTo>
                  <a:cubicBezTo>
                    <a:pt x="1181" y="482"/>
                    <a:pt x="1197" y="489"/>
                    <a:pt x="1213" y="494"/>
                  </a:cubicBezTo>
                  <a:cubicBezTo>
                    <a:pt x="1262" y="494"/>
                    <a:pt x="1262" y="494"/>
                    <a:pt x="1262" y="494"/>
                  </a:cubicBezTo>
                  <a:cubicBezTo>
                    <a:pt x="1264" y="493"/>
                    <a:pt x="1266" y="492"/>
                    <a:pt x="1269" y="492"/>
                  </a:cubicBezTo>
                  <a:cubicBezTo>
                    <a:pt x="1269" y="492"/>
                    <a:pt x="1268" y="493"/>
                    <a:pt x="1268" y="494"/>
                  </a:cubicBezTo>
                  <a:cubicBezTo>
                    <a:pt x="1279" y="494"/>
                    <a:pt x="1279" y="494"/>
                    <a:pt x="1279" y="494"/>
                  </a:cubicBezTo>
                  <a:cubicBezTo>
                    <a:pt x="1279" y="491"/>
                    <a:pt x="1280" y="489"/>
                    <a:pt x="1280" y="488"/>
                  </a:cubicBezTo>
                  <a:cubicBezTo>
                    <a:pt x="1278" y="487"/>
                    <a:pt x="1278" y="487"/>
                    <a:pt x="1278" y="487"/>
                  </a:cubicBezTo>
                  <a:cubicBezTo>
                    <a:pt x="1279" y="487"/>
                    <a:pt x="1280" y="487"/>
                    <a:pt x="1280" y="487"/>
                  </a:cubicBezTo>
                  <a:cubicBezTo>
                    <a:pt x="1286" y="489"/>
                    <a:pt x="1292" y="492"/>
                    <a:pt x="1297" y="494"/>
                  </a:cubicBezTo>
                  <a:cubicBezTo>
                    <a:pt x="1335" y="494"/>
                    <a:pt x="1335" y="494"/>
                    <a:pt x="1335" y="494"/>
                  </a:cubicBezTo>
                  <a:cubicBezTo>
                    <a:pt x="1357" y="485"/>
                    <a:pt x="1378" y="477"/>
                    <a:pt x="1399" y="470"/>
                  </a:cubicBezTo>
                  <a:cubicBezTo>
                    <a:pt x="1399" y="456"/>
                    <a:pt x="1399" y="456"/>
                    <a:pt x="1399" y="456"/>
                  </a:cubicBezTo>
                  <a:cubicBezTo>
                    <a:pt x="1391" y="452"/>
                    <a:pt x="1383" y="448"/>
                    <a:pt x="1375" y="444"/>
                  </a:cubicBezTo>
                  <a:cubicBezTo>
                    <a:pt x="1377" y="443"/>
                    <a:pt x="1380" y="441"/>
                    <a:pt x="1382" y="440"/>
                  </a:cubicBezTo>
                  <a:cubicBezTo>
                    <a:pt x="1388" y="438"/>
                    <a:pt x="1393" y="436"/>
                    <a:pt x="1399" y="434"/>
                  </a:cubicBezTo>
                  <a:cubicBezTo>
                    <a:pt x="1399" y="419"/>
                    <a:pt x="1399" y="419"/>
                    <a:pt x="1399" y="419"/>
                  </a:cubicBezTo>
                  <a:cubicBezTo>
                    <a:pt x="1397" y="420"/>
                    <a:pt x="1396" y="420"/>
                    <a:pt x="1394" y="421"/>
                  </a:cubicBezTo>
                  <a:cubicBezTo>
                    <a:pt x="1384" y="426"/>
                    <a:pt x="1374" y="431"/>
                    <a:pt x="1363" y="436"/>
                  </a:cubicBezTo>
                  <a:cubicBezTo>
                    <a:pt x="1351" y="428"/>
                    <a:pt x="1338" y="418"/>
                    <a:pt x="1325" y="407"/>
                  </a:cubicBezTo>
                  <a:cubicBezTo>
                    <a:pt x="1347" y="397"/>
                    <a:pt x="1370" y="388"/>
                    <a:pt x="1393" y="380"/>
                  </a:cubicBezTo>
                  <a:cubicBezTo>
                    <a:pt x="1395" y="382"/>
                    <a:pt x="1397" y="384"/>
                    <a:pt x="1399" y="386"/>
                  </a:cubicBezTo>
                  <a:cubicBezTo>
                    <a:pt x="1399" y="365"/>
                    <a:pt x="1399" y="365"/>
                    <a:pt x="1399" y="365"/>
                  </a:cubicBezTo>
                  <a:cubicBezTo>
                    <a:pt x="1398" y="365"/>
                    <a:pt x="1397" y="365"/>
                    <a:pt x="1396" y="366"/>
                  </a:cubicBezTo>
                  <a:cubicBezTo>
                    <a:pt x="1375" y="343"/>
                    <a:pt x="1354" y="317"/>
                    <a:pt x="1333" y="288"/>
                  </a:cubicBezTo>
                  <a:cubicBezTo>
                    <a:pt x="1355" y="279"/>
                    <a:pt x="1377" y="271"/>
                    <a:pt x="1399" y="264"/>
                  </a:cubicBezTo>
                  <a:cubicBezTo>
                    <a:pt x="1399" y="251"/>
                    <a:pt x="1399" y="251"/>
                    <a:pt x="1399" y="251"/>
                  </a:cubicBezTo>
                  <a:cubicBezTo>
                    <a:pt x="1375" y="259"/>
                    <a:pt x="1350" y="268"/>
                    <a:pt x="1326" y="278"/>
                  </a:cubicBezTo>
                  <a:cubicBezTo>
                    <a:pt x="1307" y="252"/>
                    <a:pt x="1288" y="225"/>
                    <a:pt x="1269" y="197"/>
                  </a:cubicBezTo>
                  <a:cubicBezTo>
                    <a:pt x="1297" y="186"/>
                    <a:pt x="1326" y="174"/>
                    <a:pt x="1354" y="164"/>
                  </a:cubicBezTo>
                  <a:cubicBezTo>
                    <a:pt x="1359" y="174"/>
                    <a:pt x="1365" y="184"/>
                    <a:pt x="1370" y="193"/>
                  </a:cubicBezTo>
                  <a:cubicBezTo>
                    <a:pt x="1380" y="211"/>
                    <a:pt x="1389" y="228"/>
                    <a:pt x="1399" y="245"/>
                  </a:cubicBezTo>
                  <a:cubicBezTo>
                    <a:pt x="1399" y="222"/>
                    <a:pt x="1399" y="222"/>
                    <a:pt x="1399" y="222"/>
                  </a:cubicBezTo>
                  <a:cubicBezTo>
                    <a:pt x="1393" y="210"/>
                    <a:pt x="1386" y="199"/>
                    <a:pt x="1380" y="187"/>
                  </a:cubicBezTo>
                  <a:cubicBezTo>
                    <a:pt x="1375" y="178"/>
                    <a:pt x="1370" y="170"/>
                    <a:pt x="1365" y="161"/>
                  </a:cubicBezTo>
                  <a:cubicBezTo>
                    <a:pt x="1376" y="157"/>
                    <a:pt x="1388" y="153"/>
                    <a:pt x="1399" y="149"/>
                  </a:cubicBezTo>
                  <a:cubicBezTo>
                    <a:pt x="1399" y="137"/>
                    <a:pt x="1399" y="137"/>
                    <a:pt x="1399" y="137"/>
                  </a:cubicBezTo>
                  <a:cubicBezTo>
                    <a:pt x="1386" y="141"/>
                    <a:pt x="1372" y="145"/>
                    <a:pt x="1359" y="150"/>
                  </a:cubicBezTo>
                  <a:cubicBezTo>
                    <a:pt x="1342" y="120"/>
                    <a:pt x="1325" y="90"/>
                    <a:pt x="1307" y="61"/>
                  </a:cubicBezTo>
                  <a:cubicBezTo>
                    <a:pt x="1338" y="50"/>
                    <a:pt x="1368" y="40"/>
                    <a:pt x="1399" y="32"/>
                  </a:cubicBezTo>
                  <a:cubicBezTo>
                    <a:pt x="1399" y="19"/>
                    <a:pt x="1399" y="19"/>
                    <a:pt x="1399" y="19"/>
                  </a:cubicBezTo>
                  <a:cubicBezTo>
                    <a:pt x="1366" y="28"/>
                    <a:pt x="1334" y="38"/>
                    <a:pt x="1301" y="50"/>
                  </a:cubicBezTo>
                  <a:cubicBezTo>
                    <a:pt x="1291" y="33"/>
                    <a:pt x="1280" y="16"/>
                    <a:pt x="1269" y="0"/>
                  </a:cubicBezTo>
                  <a:moveTo>
                    <a:pt x="1399" y="0"/>
                  </a:moveTo>
                  <a:cubicBezTo>
                    <a:pt x="1389" y="0"/>
                    <a:pt x="1389" y="0"/>
                    <a:pt x="1389" y="0"/>
                  </a:cubicBezTo>
                  <a:cubicBezTo>
                    <a:pt x="1392" y="6"/>
                    <a:pt x="1396" y="11"/>
                    <a:pt x="1399" y="17"/>
                  </a:cubicBezTo>
                  <a:cubicBezTo>
                    <a:pt x="1399" y="0"/>
                    <a:pt x="1399" y="0"/>
                    <a:pt x="1399" y="0"/>
                  </a:cubicBezTo>
                  <a:moveTo>
                    <a:pt x="1587" y="1460"/>
                  </a:moveTo>
                  <a:cubicBezTo>
                    <a:pt x="1576" y="1460"/>
                    <a:pt x="1565" y="1460"/>
                    <a:pt x="1553" y="1459"/>
                  </a:cubicBezTo>
                  <a:cubicBezTo>
                    <a:pt x="1555" y="1459"/>
                    <a:pt x="1556" y="1459"/>
                    <a:pt x="1557" y="1459"/>
                  </a:cubicBezTo>
                  <a:cubicBezTo>
                    <a:pt x="1557" y="1459"/>
                    <a:pt x="1557" y="1459"/>
                    <a:pt x="1557" y="1459"/>
                  </a:cubicBezTo>
                  <a:cubicBezTo>
                    <a:pt x="1590" y="1459"/>
                    <a:pt x="1621" y="1458"/>
                    <a:pt x="1652" y="1458"/>
                  </a:cubicBezTo>
                  <a:cubicBezTo>
                    <a:pt x="1633" y="1459"/>
                    <a:pt x="1611" y="1460"/>
                    <a:pt x="1587" y="1460"/>
                  </a:cubicBezTo>
                  <a:moveTo>
                    <a:pt x="1591" y="1435"/>
                  </a:moveTo>
                  <a:cubicBezTo>
                    <a:pt x="1590" y="1435"/>
                    <a:pt x="1589" y="1435"/>
                    <a:pt x="1589" y="1434"/>
                  </a:cubicBezTo>
                  <a:cubicBezTo>
                    <a:pt x="1589" y="1434"/>
                    <a:pt x="1590" y="1434"/>
                    <a:pt x="1590" y="1434"/>
                  </a:cubicBezTo>
                  <a:cubicBezTo>
                    <a:pt x="1590" y="1434"/>
                    <a:pt x="1590" y="1434"/>
                    <a:pt x="1590" y="1434"/>
                  </a:cubicBezTo>
                  <a:cubicBezTo>
                    <a:pt x="1591" y="1435"/>
                    <a:pt x="1591" y="1435"/>
                    <a:pt x="1591" y="1435"/>
                  </a:cubicBezTo>
                  <a:moveTo>
                    <a:pt x="1618" y="1438"/>
                  </a:moveTo>
                  <a:cubicBezTo>
                    <a:pt x="1614" y="1437"/>
                    <a:pt x="1610" y="1436"/>
                    <a:pt x="1607" y="1434"/>
                  </a:cubicBezTo>
                  <a:cubicBezTo>
                    <a:pt x="1611" y="1434"/>
                    <a:pt x="1614" y="1434"/>
                    <a:pt x="1618" y="1434"/>
                  </a:cubicBezTo>
                  <a:cubicBezTo>
                    <a:pt x="1618" y="1435"/>
                    <a:pt x="1618" y="1436"/>
                    <a:pt x="1618" y="1438"/>
                  </a:cubicBezTo>
                  <a:moveTo>
                    <a:pt x="1642" y="1439"/>
                  </a:moveTo>
                  <a:cubicBezTo>
                    <a:pt x="1631" y="1438"/>
                    <a:pt x="1629" y="1436"/>
                    <a:pt x="1629" y="1435"/>
                  </a:cubicBezTo>
                  <a:cubicBezTo>
                    <a:pt x="1629" y="1435"/>
                    <a:pt x="1629" y="1435"/>
                    <a:pt x="1629" y="1434"/>
                  </a:cubicBezTo>
                  <a:cubicBezTo>
                    <a:pt x="1629" y="1434"/>
                    <a:pt x="1629" y="1434"/>
                    <a:pt x="1629" y="1434"/>
                  </a:cubicBezTo>
                  <a:cubicBezTo>
                    <a:pt x="1629" y="1434"/>
                    <a:pt x="1629" y="1434"/>
                    <a:pt x="1629" y="1434"/>
                  </a:cubicBezTo>
                  <a:cubicBezTo>
                    <a:pt x="1634" y="1433"/>
                    <a:pt x="1640" y="1433"/>
                    <a:pt x="1645" y="1433"/>
                  </a:cubicBezTo>
                  <a:cubicBezTo>
                    <a:pt x="1643" y="1435"/>
                    <a:pt x="1642" y="1437"/>
                    <a:pt x="1642" y="1439"/>
                  </a:cubicBezTo>
                  <a:moveTo>
                    <a:pt x="1658" y="1438"/>
                  </a:moveTo>
                  <a:cubicBezTo>
                    <a:pt x="1657" y="1438"/>
                    <a:pt x="1658" y="1438"/>
                    <a:pt x="1657" y="1438"/>
                  </a:cubicBezTo>
                  <a:cubicBezTo>
                    <a:pt x="1658" y="1436"/>
                    <a:pt x="1660" y="1434"/>
                    <a:pt x="1663" y="1431"/>
                  </a:cubicBezTo>
                  <a:cubicBezTo>
                    <a:pt x="1668" y="1431"/>
                    <a:pt x="1673" y="1430"/>
                    <a:pt x="1678" y="1430"/>
                  </a:cubicBezTo>
                  <a:cubicBezTo>
                    <a:pt x="1671" y="1434"/>
                    <a:pt x="1666" y="1436"/>
                    <a:pt x="1666" y="1438"/>
                  </a:cubicBezTo>
                  <a:cubicBezTo>
                    <a:pt x="1666" y="1438"/>
                    <a:pt x="1666" y="1438"/>
                    <a:pt x="1666" y="1438"/>
                  </a:cubicBezTo>
                  <a:cubicBezTo>
                    <a:pt x="1662" y="1438"/>
                    <a:pt x="1659" y="1438"/>
                    <a:pt x="1658" y="1438"/>
                  </a:cubicBezTo>
                  <a:moveTo>
                    <a:pt x="1692" y="1435"/>
                  </a:moveTo>
                  <a:cubicBezTo>
                    <a:pt x="1696" y="1433"/>
                    <a:pt x="1700" y="1430"/>
                    <a:pt x="1705" y="1428"/>
                  </a:cubicBezTo>
                  <a:cubicBezTo>
                    <a:pt x="1710" y="1427"/>
                    <a:pt x="1715" y="1426"/>
                    <a:pt x="1720" y="1426"/>
                  </a:cubicBezTo>
                  <a:cubicBezTo>
                    <a:pt x="1711" y="1429"/>
                    <a:pt x="1701" y="1432"/>
                    <a:pt x="1692" y="1435"/>
                  </a:cubicBezTo>
                  <a:moveTo>
                    <a:pt x="1744" y="1429"/>
                  </a:moveTo>
                  <a:cubicBezTo>
                    <a:pt x="1752" y="1426"/>
                    <a:pt x="1761" y="1422"/>
                    <a:pt x="1769" y="1418"/>
                  </a:cubicBezTo>
                  <a:cubicBezTo>
                    <a:pt x="1778" y="1416"/>
                    <a:pt x="1788" y="1415"/>
                    <a:pt x="1797" y="1413"/>
                  </a:cubicBezTo>
                  <a:cubicBezTo>
                    <a:pt x="1777" y="1420"/>
                    <a:pt x="1759" y="1425"/>
                    <a:pt x="1744" y="1429"/>
                  </a:cubicBezTo>
                  <a:moveTo>
                    <a:pt x="1598" y="1423"/>
                  </a:moveTo>
                  <a:cubicBezTo>
                    <a:pt x="1598" y="1422"/>
                    <a:pt x="1598" y="1421"/>
                    <a:pt x="1598" y="1420"/>
                  </a:cubicBezTo>
                  <a:cubicBezTo>
                    <a:pt x="1598" y="1405"/>
                    <a:pt x="1610" y="1379"/>
                    <a:pt x="1628" y="1342"/>
                  </a:cubicBezTo>
                  <a:cubicBezTo>
                    <a:pt x="1628" y="1341"/>
                    <a:pt x="1628" y="1340"/>
                    <a:pt x="1629" y="1340"/>
                  </a:cubicBezTo>
                  <a:cubicBezTo>
                    <a:pt x="1629" y="1340"/>
                    <a:pt x="1629" y="1340"/>
                    <a:pt x="1630" y="1340"/>
                  </a:cubicBezTo>
                  <a:cubicBezTo>
                    <a:pt x="1646" y="1340"/>
                    <a:pt x="1662" y="1340"/>
                    <a:pt x="1679" y="1339"/>
                  </a:cubicBezTo>
                  <a:cubicBezTo>
                    <a:pt x="1667" y="1356"/>
                    <a:pt x="1657" y="1370"/>
                    <a:pt x="1648" y="1382"/>
                  </a:cubicBezTo>
                  <a:cubicBezTo>
                    <a:pt x="1635" y="1400"/>
                    <a:pt x="1626" y="1412"/>
                    <a:pt x="1621" y="1422"/>
                  </a:cubicBezTo>
                  <a:cubicBezTo>
                    <a:pt x="1613" y="1422"/>
                    <a:pt x="1606" y="1422"/>
                    <a:pt x="1598" y="1423"/>
                  </a:cubicBezTo>
                  <a:moveTo>
                    <a:pt x="1585" y="1423"/>
                  </a:moveTo>
                  <a:cubicBezTo>
                    <a:pt x="1579" y="1423"/>
                    <a:pt x="1573" y="1423"/>
                    <a:pt x="1568" y="1422"/>
                  </a:cubicBezTo>
                  <a:cubicBezTo>
                    <a:pt x="1567" y="1421"/>
                    <a:pt x="1565" y="1420"/>
                    <a:pt x="1565" y="1419"/>
                  </a:cubicBezTo>
                  <a:cubicBezTo>
                    <a:pt x="1560" y="1412"/>
                    <a:pt x="1558" y="1404"/>
                    <a:pt x="1558" y="1393"/>
                  </a:cubicBezTo>
                  <a:cubicBezTo>
                    <a:pt x="1558" y="1378"/>
                    <a:pt x="1561" y="1361"/>
                    <a:pt x="1567" y="1339"/>
                  </a:cubicBezTo>
                  <a:cubicBezTo>
                    <a:pt x="1583" y="1339"/>
                    <a:pt x="1599" y="1340"/>
                    <a:pt x="1616" y="1340"/>
                  </a:cubicBezTo>
                  <a:cubicBezTo>
                    <a:pt x="1598" y="1378"/>
                    <a:pt x="1587" y="1403"/>
                    <a:pt x="1587" y="1420"/>
                  </a:cubicBezTo>
                  <a:cubicBezTo>
                    <a:pt x="1587" y="1421"/>
                    <a:pt x="1587" y="1422"/>
                    <a:pt x="1587" y="1423"/>
                  </a:cubicBezTo>
                  <a:cubicBezTo>
                    <a:pt x="1586" y="1423"/>
                    <a:pt x="1585" y="1423"/>
                    <a:pt x="1585" y="1423"/>
                  </a:cubicBezTo>
                  <a:moveTo>
                    <a:pt x="1553" y="1422"/>
                  </a:moveTo>
                  <a:cubicBezTo>
                    <a:pt x="1548" y="1422"/>
                    <a:pt x="1543" y="1422"/>
                    <a:pt x="1538" y="1422"/>
                  </a:cubicBezTo>
                  <a:cubicBezTo>
                    <a:pt x="1532" y="1418"/>
                    <a:pt x="1527" y="1413"/>
                    <a:pt x="1523" y="1408"/>
                  </a:cubicBezTo>
                  <a:cubicBezTo>
                    <a:pt x="1511" y="1392"/>
                    <a:pt x="1506" y="1368"/>
                    <a:pt x="1506" y="1336"/>
                  </a:cubicBezTo>
                  <a:cubicBezTo>
                    <a:pt x="1506" y="1336"/>
                    <a:pt x="1506" y="1336"/>
                    <a:pt x="1506" y="1336"/>
                  </a:cubicBezTo>
                  <a:cubicBezTo>
                    <a:pt x="1516" y="1337"/>
                    <a:pt x="1525" y="1337"/>
                    <a:pt x="1535" y="1338"/>
                  </a:cubicBezTo>
                  <a:cubicBezTo>
                    <a:pt x="1542" y="1338"/>
                    <a:pt x="1548" y="1338"/>
                    <a:pt x="1555" y="1338"/>
                  </a:cubicBezTo>
                  <a:cubicBezTo>
                    <a:pt x="1550" y="1360"/>
                    <a:pt x="1547" y="1378"/>
                    <a:pt x="1547" y="1392"/>
                  </a:cubicBezTo>
                  <a:cubicBezTo>
                    <a:pt x="1547" y="1404"/>
                    <a:pt x="1549" y="1414"/>
                    <a:pt x="1553" y="1422"/>
                  </a:cubicBezTo>
                  <a:moveTo>
                    <a:pt x="1634" y="1421"/>
                  </a:moveTo>
                  <a:cubicBezTo>
                    <a:pt x="1639" y="1413"/>
                    <a:pt x="1648" y="1401"/>
                    <a:pt x="1657" y="1389"/>
                  </a:cubicBezTo>
                  <a:cubicBezTo>
                    <a:pt x="1667" y="1376"/>
                    <a:pt x="1679" y="1359"/>
                    <a:pt x="1693" y="1338"/>
                  </a:cubicBezTo>
                  <a:cubicBezTo>
                    <a:pt x="1711" y="1338"/>
                    <a:pt x="1728" y="1337"/>
                    <a:pt x="1746" y="1335"/>
                  </a:cubicBezTo>
                  <a:cubicBezTo>
                    <a:pt x="1714" y="1371"/>
                    <a:pt x="1686" y="1396"/>
                    <a:pt x="1668" y="1411"/>
                  </a:cubicBezTo>
                  <a:cubicBezTo>
                    <a:pt x="1664" y="1415"/>
                    <a:pt x="1661" y="1417"/>
                    <a:pt x="1658" y="1420"/>
                  </a:cubicBezTo>
                  <a:cubicBezTo>
                    <a:pt x="1650" y="1421"/>
                    <a:pt x="1642" y="1421"/>
                    <a:pt x="1634" y="1421"/>
                  </a:cubicBezTo>
                  <a:moveTo>
                    <a:pt x="1519" y="1421"/>
                  </a:moveTo>
                  <a:cubicBezTo>
                    <a:pt x="1516" y="1420"/>
                    <a:pt x="1513" y="1420"/>
                    <a:pt x="1509" y="1420"/>
                  </a:cubicBezTo>
                  <a:cubicBezTo>
                    <a:pt x="1475" y="1403"/>
                    <a:pt x="1456" y="1375"/>
                    <a:pt x="1446" y="1333"/>
                  </a:cubicBezTo>
                  <a:cubicBezTo>
                    <a:pt x="1462" y="1334"/>
                    <a:pt x="1478" y="1335"/>
                    <a:pt x="1495" y="1336"/>
                  </a:cubicBezTo>
                  <a:cubicBezTo>
                    <a:pt x="1495" y="1336"/>
                    <a:pt x="1495" y="1336"/>
                    <a:pt x="1495" y="1336"/>
                  </a:cubicBezTo>
                  <a:cubicBezTo>
                    <a:pt x="1495" y="1371"/>
                    <a:pt x="1500" y="1397"/>
                    <a:pt x="1515" y="1416"/>
                  </a:cubicBezTo>
                  <a:cubicBezTo>
                    <a:pt x="1516" y="1418"/>
                    <a:pt x="1518" y="1419"/>
                    <a:pt x="1519" y="1421"/>
                  </a:cubicBezTo>
                  <a:moveTo>
                    <a:pt x="1677" y="1418"/>
                  </a:moveTo>
                  <a:cubicBezTo>
                    <a:pt x="1697" y="1401"/>
                    <a:pt x="1728" y="1374"/>
                    <a:pt x="1763" y="1334"/>
                  </a:cubicBezTo>
                  <a:cubicBezTo>
                    <a:pt x="1782" y="1332"/>
                    <a:pt x="1801" y="1330"/>
                    <a:pt x="1820" y="1327"/>
                  </a:cubicBezTo>
                  <a:cubicBezTo>
                    <a:pt x="1784" y="1361"/>
                    <a:pt x="1744" y="1391"/>
                    <a:pt x="1701" y="1416"/>
                  </a:cubicBezTo>
                  <a:cubicBezTo>
                    <a:pt x="1693" y="1417"/>
                    <a:pt x="1685" y="1418"/>
                    <a:pt x="1677" y="1418"/>
                  </a:cubicBezTo>
                  <a:moveTo>
                    <a:pt x="1777" y="1432"/>
                  </a:moveTo>
                  <a:cubicBezTo>
                    <a:pt x="1804" y="1424"/>
                    <a:pt x="1836" y="1412"/>
                    <a:pt x="1871" y="1394"/>
                  </a:cubicBezTo>
                  <a:cubicBezTo>
                    <a:pt x="1932" y="1376"/>
                    <a:pt x="1994" y="1352"/>
                    <a:pt x="2057" y="1320"/>
                  </a:cubicBezTo>
                  <a:cubicBezTo>
                    <a:pt x="2031" y="1339"/>
                    <a:pt x="2002" y="1357"/>
                    <a:pt x="1970" y="1373"/>
                  </a:cubicBezTo>
                  <a:cubicBezTo>
                    <a:pt x="1970" y="1373"/>
                    <a:pt x="1970" y="1373"/>
                    <a:pt x="1970" y="1373"/>
                  </a:cubicBezTo>
                  <a:cubicBezTo>
                    <a:pt x="1969" y="1373"/>
                    <a:pt x="1920" y="1397"/>
                    <a:pt x="1842" y="1420"/>
                  </a:cubicBezTo>
                  <a:cubicBezTo>
                    <a:pt x="1821" y="1425"/>
                    <a:pt x="1800" y="1429"/>
                    <a:pt x="1777" y="1432"/>
                  </a:cubicBezTo>
                  <a:moveTo>
                    <a:pt x="1730" y="1412"/>
                  </a:moveTo>
                  <a:cubicBezTo>
                    <a:pt x="1769" y="1387"/>
                    <a:pt x="1806" y="1358"/>
                    <a:pt x="1841" y="1324"/>
                  </a:cubicBezTo>
                  <a:cubicBezTo>
                    <a:pt x="1864" y="1320"/>
                    <a:pt x="1887" y="1315"/>
                    <a:pt x="1910" y="1310"/>
                  </a:cubicBezTo>
                  <a:cubicBezTo>
                    <a:pt x="1868" y="1348"/>
                    <a:pt x="1820" y="1381"/>
                    <a:pt x="1766" y="1407"/>
                  </a:cubicBezTo>
                  <a:cubicBezTo>
                    <a:pt x="1754" y="1409"/>
                    <a:pt x="1742" y="1411"/>
                    <a:pt x="1730" y="1412"/>
                  </a:cubicBezTo>
                  <a:moveTo>
                    <a:pt x="1808" y="1398"/>
                  </a:moveTo>
                  <a:cubicBezTo>
                    <a:pt x="1854" y="1372"/>
                    <a:pt x="1896" y="1339"/>
                    <a:pt x="1934" y="1304"/>
                  </a:cubicBezTo>
                  <a:cubicBezTo>
                    <a:pt x="1962" y="1297"/>
                    <a:pt x="1990" y="1288"/>
                    <a:pt x="2018" y="1278"/>
                  </a:cubicBezTo>
                  <a:cubicBezTo>
                    <a:pt x="1964" y="1326"/>
                    <a:pt x="1911" y="1360"/>
                    <a:pt x="1863" y="1384"/>
                  </a:cubicBezTo>
                  <a:cubicBezTo>
                    <a:pt x="1845" y="1389"/>
                    <a:pt x="1826" y="1394"/>
                    <a:pt x="1808" y="1398"/>
                  </a:cubicBezTo>
                  <a:moveTo>
                    <a:pt x="1616" y="1265"/>
                  </a:moveTo>
                  <a:cubicBezTo>
                    <a:pt x="1627" y="1265"/>
                    <a:pt x="1639" y="1265"/>
                    <a:pt x="1650" y="1265"/>
                  </a:cubicBezTo>
                  <a:cubicBezTo>
                    <a:pt x="1640" y="1289"/>
                    <a:pt x="1630" y="1310"/>
                    <a:pt x="1622" y="1328"/>
                  </a:cubicBezTo>
                  <a:cubicBezTo>
                    <a:pt x="1604" y="1328"/>
                    <a:pt x="1587" y="1327"/>
                    <a:pt x="1570" y="1327"/>
                  </a:cubicBezTo>
                  <a:cubicBezTo>
                    <a:pt x="1573" y="1312"/>
                    <a:pt x="1578" y="1295"/>
                    <a:pt x="1583" y="1276"/>
                  </a:cubicBezTo>
                  <a:cubicBezTo>
                    <a:pt x="1584" y="1272"/>
                    <a:pt x="1585" y="1268"/>
                    <a:pt x="1586" y="1265"/>
                  </a:cubicBezTo>
                  <a:cubicBezTo>
                    <a:pt x="1596" y="1265"/>
                    <a:pt x="1606" y="1265"/>
                    <a:pt x="1616" y="1265"/>
                  </a:cubicBezTo>
                  <a:moveTo>
                    <a:pt x="1558" y="1326"/>
                  </a:moveTo>
                  <a:cubicBezTo>
                    <a:pt x="1551" y="1326"/>
                    <a:pt x="1543" y="1326"/>
                    <a:pt x="1536" y="1326"/>
                  </a:cubicBezTo>
                  <a:cubicBezTo>
                    <a:pt x="1526" y="1325"/>
                    <a:pt x="1516" y="1325"/>
                    <a:pt x="1506" y="1324"/>
                  </a:cubicBezTo>
                  <a:cubicBezTo>
                    <a:pt x="1507" y="1306"/>
                    <a:pt x="1509" y="1286"/>
                    <a:pt x="1511" y="1262"/>
                  </a:cubicBezTo>
                  <a:cubicBezTo>
                    <a:pt x="1518" y="1263"/>
                    <a:pt x="1526" y="1263"/>
                    <a:pt x="1533" y="1263"/>
                  </a:cubicBezTo>
                  <a:cubicBezTo>
                    <a:pt x="1547" y="1264"/>
                    <a:pt x="1561" y="1264"/>
                    <a:pt x="1575" y="1265"/>
                  </a:cubicBezTo>
                  <a:cubicBezTo>
                    <a:pt x="1574" y="1267"/>
                    <a:pt x="1573" y="1270"/>
                    <a:pt x="1573" y="1272"/>
                  </a:cubicBezTo>
                  <a:cubicBezTo>
                    <a:pt x="1567" y="1293"/>
                    <a:pt x="1562" y="1310"/>
                    <a:pt x="1558" y="1326"/>
                  </a:cubicBezTo>
                  <a:moveTo>
                    <a:pt x="1634" y="1328"/>
                  </a:moveTo>
                  <a:cubicBezTo>
                    <a:pt x="1643" y="1309"/>
                    <a:pt x="1653" y="1288"/>
                    <a:pt x="1663" y="1264"/>
                  </a:cubicBezTo>
                  <a:cubicBezTo>
                    <a:pt x="1685" y="1264"/>
                    <a:pt x="1707" y="1263"/>
                    <a:pt x="1728" y="1261"/>
                  </a:cubicBezTo>
                  <a:cubicBezTo>
                    <a:pt x="1714" y="1286"/>
                    <a:pt x="1700" y="1308"/>
                    <a:pt x="1687" y="1327"/>
                  </a:cubicBezTo>
                  <a:cubicBezTo>
                    <a:pt x="1670" y="1327"/>
                    <a:pt x="1652" y="1328"/>
                    <a:pt x="1634" y="1328"/>
                  </a:cubicBezTo>
                  <a:moveTo>
                    <a:pt x="1495" y="1324"/>
                  </a:moveTo>
                  <a:cubicBezTo>
                    <a:pt x="1477" y="1323"/>
                    <a:pt x="1460" y="1322"/>
                    <a:pt x="1443" y="1320"/>
                  </a:cubicBezTo>
                  <a:cubicBezTo>
                    <a:pt x="1440" y="1303"/>
                    <a:pt x="1437" y="1283"/>
                    <a:pt x="1436" y="1260"/>
                  </a:cubicBezTo>
                  <a:cubicBezTo>
                    <a:pt x="1457" y="1261"/>
                    <a:pt x="1479" y="1261"/>
                    <a:pt x="1500" y="1262"/>
                  </a:cubicBezTo>
                  <a:cubicBezTo>
                    <a:pt x="1498" y="1285"/>
                    <a:pt x="1496" y="1305"/>
                    <a:pt x="1495" y="1324"/>
                  </a:cubicBezTo>
                  <a:moveTo>
                    <a:pt x="1702" y="1326"/>
                  </a:moveTo>
                  <a:cubicBezTo>
                    <a:pt x="1714" y="1307"/>
                    <a:pt x="1728" y="1285"/>
                    <a:pt x="1742" y="1260"/>
                  </a:cubicBezTo>
                  <a:cubicBezTo>
                    <a:pt x="1765" y="1259"/>
                    <a:pt x="1788" y="1256"/>
                    <a:pt x="1810" y="1253"/>
                  </a:cubicBezTo>
                  <a:cubicBezTo>
                    <a:pt x="1792" y="1280"/>
                    <a:pt x="1774" y="1303"/>
                    <a:pt x="1758" y="1322"/>
                  </a:cubicBezTo>
                  <a:cubicBezTo>
                    <a:pt x="1739" y="1324"/>
                    <a:pt x="1720" y="1325"/>
                    <a:pt x="1702" y="1326"/>
                  </a:cubicBezTo>
                  <a:moveTo>
                    <a:pt x="1774" y="1321"/>
                  </a:moveTo>
                  <a:cubicBezTo>
                    <a:pt x="1791" y="1301"/>
                    <a:pt x="1808" y="1278"/>
                    <a:pt x="1825" y="1252"/>
                  </a:cubicBezTo>
                  <a:cubicBezTo>
                    <a:pt x="1835" y="1250"/>
                    <a:pt x="1845" y="1249"/>
                    <a:pt x="1855" y="1247"/>
                  </a:cubicBezTo>
                  <a:cubicBezTo>
                    <a:pt x="1870" y="1245"/>
                    <a:pt x="1885" y="1242"/>
                    <a:pt x="1899" y="1240"/>
                  </a:cubicBezTo>
                  <a:cubicBezTo>
                    <a:pt x="1879" y="1266"/>
                    <a:pt x="1858" y="1290"/>
                    <a:pt x="1836" y="1312"/>
                  </a:cubicBezTo>
                  <a:cubicBezTo>
                    <a:pt x="1815" y="1316"/>
                    <a:pt x="1794" y="1318"/>
                    <a:pt x="1774" y="1321"/>
                  </a:cubicBezTo>
                  <a:moveTo>
                    <a:pt x="1855" y="1309"/>
                  </a:moveTo>
                  <a:cubicBezTo>
                    <a:pt x="1876" y="1286"/>
                    <a:pt x="1897" y="1262"/>
                    <a:pt x="1916" y="1236"/>
                  </a:cubicBezTo>
                  <a:cubicBezTo>
                    <a:pt x="1944" y="1230"/>
                    <a:pt x="1971" y="1224"/>
                    <a:pt x="1998" y="1217"/>
                  </a:cubicBezTo>
                  <a:cubicBezTo>
                    <a:pt x="1977" y="1243"/>
                    <a:pt x="1954" y="1269"/>
                    <a:pt x="1929" y="1293"/>
                  </a:cubicBezTo>
                  <a:cubicBezTo>
                    <a:pt x="1904" y="1299"/>
                    <a:pt x="1879" y="1305"/>
                    <a:pt x="1855" y="1309"/>
                  </a:cubicBezTo>
                  <a:moveTo>
                    <a:pt x="1635" y="1191"/>
                  </a:moveTo>
                  <a:cubicBezTo>
                    <a:pt x="1649" y="1191"/>
                    <a:pt x="1664" y="1191"/>
                    <a:pt x="1680" y="1191"/>
                  </a:cubicBezTo>
                  <a:cubicBezTo>
                    <a:pt x="1672" y="1213"/>
                    <a:pt x="1663" y="1234"/>
                    <a:pt x="1656" y="1252"/>
                  </a:cubicBezTo>
                  <a:cubicBezTo>
                    <a:pt x="1641" y="1253"/>
                    <a:pt x="1626" y="1253"/>
                    <a:pt x="1612" y="1253"/>
                  </a:cubicBezTo>
                  <a:cubicBezTo>
                    <a:pt x="1604" y="1253"/>
                    <a:pt x="1597" y="1253"/>
                    <a:pt x="1590" y="1253"/>
                  </a:cubicBezTo>
                  <a:cubicBezTo>
                    <a:pt x="1595" y="1234"/>
                    <a:pt x="1600" y="1213"/>
                    <a:pt x="1606" y="1191"/>
                  </a:cubicBezTo>
                  <a:cubicBezTo>
                    <a:pt x="1615" y="1191"/>
                    <a:pt x="1625" y="1191"/>
                    <a:pt x="1635" y="1191"/>
                  </a:cubicBezTo>
                  <a:moveTo>
                    <a:pt x="1578" y="1253"/>
                  </a:moveTo>
                  <a:cubicBezTo>
                    <a:pt x="1563" y="1252"/>
                    <a:pt x="1548" y="1252"/>
                    <a:pt x="1533" y="1251"/>
                  </a:cubicBezTo>
                  <a:cubicBezTo>
                    <a:pt x="1527" y="1251"/>
                    <a:pt x="1520" y="1251"/>
                    <a:pt x="1513" y="1251"/>
                  </a:cubicBezTo>
                  <a:cubicBezTo>
                    <a:pt x="1515" y="1232"/>
                    <a:pt x="1518" y="1211"/>
                    <a:pt x="1521" y="1189"/>
                  </a:cubicBezTo>
                  <a:cubicBezTo>
                    <a:pt x="1521" y="1189"/>
                    <a:pt x="1521" y="1189"/>
                    <a:pt x="1521" y="1189"/>
                  </a:cubicBezTo>
                  <a:cubicBezTo>
                    <a:pt x="1524" y="1189"/>
                    <a:pt x="1528" y="1189"/>
                    <a:pt x="1531" y="1189"/>
                  </a:cubicBezTo>
                  <a:cubicBezTo>
                    <a:pt x="1551" y="1190"/>
                    <a:pt x="1573" y="1190"/>
                    <a:pt x="1595" y="1191"/>
                  </a:cubicBezTo>
                  <a:cubicBezTo>
                    <a:pt x="1589" y="1213"/>
                    <a:pt x="1583" y="1234"/>
                    <a:pt x="1578" y="1253"/>
                  </a:cubicBezTo>
                  <a:moveTo>
                    <a:pt x="1501" y="1250"/>
                  </a:moveTo>
                  <a:cubicBezTo>
                    <a:pt x="1479" y="1249"/>
                    <a:pt x="1457" y="1249"/>
                    <a:pt x="1436" y="1248"/>
                  </a:cubicBezTo>
                  <a:cubicBezTo>
                    <a:pt x="1435" y="1231"/>
                    <a:pt x="1434" y="1212"/>
                    <a:pt x="1434" y="1192"/>
                  </a:cubicBezTo>
                  <a:cubicBezTo>
                    <a:pt x="1434" y="1191"/>
                    <a:pt x="1434" y="1190"/>
                    <a:pt x="1434" y="1189"/>
                  </a:cubicBezTo>
                  <a:cubicBezTo>
                    <a:pt x="1450" y="1188"/>
                    <a:pt x="1465" y="1188"/>
                    <a:pt x="1479" y="1188"/>
                  </a:cubicBezTo>
                  <a:cubicBezTo>
                    <a:pt x="1489" y="1188"/>
                    <a:pt x="1499" y="1188"/>
                    <a:pt x="1509" y="1188"/>
                  </a:cubicBezTo>
                  <a:cubicBezTo>
                    <a:pt x="1506" y="1211"/>
                    <a:pt x="1504" y="1231"/>
                    <a:pt x="1501" y="1250"/>
                  </a:cubicBezTo>
                  <a:moveTo>
                    <a:pt x="1668" y="1252"/>
                  </a:moveTo>
                  <a:cubicBezTo>
                    <a:pt x="1676" y="1233"/>
                    <a:pt x="1684" y="1213"/>
                    <a:pt x="1692" y="1191"/>
                  </a:cubicBezTo>
                  <a:cubicBezTo>
                    <a:pt x="1716" y="1190"/>
                    <a:pt x="1741" y="1189"/>
                    <a:pt x="1766" y="1187"/>
                  </a:cubicBezTo>
                  <a:cubicBezTo>
                    <a:pt x="1756" y="1209"/>
                    <a:pt x="1745" y="1230"/>
                    <a:pt x="1735" y="1249"/>
                  </a:cubicBezTo>
                  <a:cubicBezTo>
                    <a:pt x="1713" y="1250"/>
                    <a:pt x="1691" y="1251"/>
                    <a:pt x="1668" y="1252"/>
                  </a:cubicBezTo>
                  <a:moveTo>
                    <a:pt x="1749" y="1248"/>
                  </a:moveTo>
                  <a:cubicBezTo>
                    <a:pt x="1759" y="1229"/>
                    <a:pt x="1769" y="1208"/>
                    <a:pt x="1779" y="1186"/>
                  </a:cubicBezTo>
                  <a:cubicBezTo>
                    <a:pt x="1805" y="1184"/>
                    <a:pt x="1830" y="1182"/>
                    <a:pt x="1856" y="1178"/>
                  </a:cubicBezTo>
                  <a:cubicBezTo>
                    <a:pt x="1844" y="1201"/>
                    <a:pt x="1831" y="1221"/>
                    <a:pt x="1819" y="1240"/>
                  </a:cubicBezTo>
                  <a:cubicBezTo>
                    <a:pt x="1796" y="1243"/>
                    <a:pt x="1772" y="1246"/>
                    <a:pt x="1749" y="1248"/>
                  </a:cubicBezTo>
                  <a:moveTo>
                    <a:pt x="1834" y="1238"/>
                  </a:moveTo>
                  <a:cubicBezTo>
                    <a:pt x="1846" y="1219"/>
                    <a:pt x="1858" y="1199"/>
                    <a:pt x="1870" y="1176"/>
                  </a:cubicBezTo>
                  <a:cubicBezTo>
                    <a:pt x="1880" y="1175"/>
                    <a:pt x="1890" y="1174"/>
                    <a:pt x="1899" y="1172"/>
                  </a:cubicBezTo>
                  <a:cubicBezTo>
                    <a:pt x="1917" y="1170"/>
                    <a:pt x="1934" y="1167"/>
                    <a:pt x="1952" y="1163"/>
                  </a:cubicBezTo>
                  <a:cubicBezTo>
                    <a:pt x="1939" y="1185"/>
                    <a:pt x="1925" y="1206"/>
                    <a:pt x="1910" y="1225"/>
                  </a:cubicBezTo>
                  <a:cubicBezTo>
                    <a:pt x="1885" y="1230"/>
                    <a:pt x="1860" y="1235"/>
                    <a:pt x="1834" y="1238"/>
                  </a:cubicBezTo>
                  <a:moveTo>
                    <a:pt x="1927" y="1222"/>
                  </a:moveTo>
                  <a:cubicBezTo>
                    <a:pt x="1941" y="1202"/>
                    <a:pt x="1954" y="1182"/>
                    <a:pt x="1967" y="1160"/>
                  </a:cubicBezTo>
                  <a:cubicBezTo>
                    <a:pt x="1996" y="1154"/>
                    <a:pt x="2025" y="1147"/>
                    <a:pt x="2054" y="1139"/>
                  </a:cubicBezTo>
                  <a:cubicBezTo>
                    <a:pt x="2040" y="1160"/>
                    <a:pt x="2026" y="1180"/>
                    <a:pt x="2010" y="1201"/>
                  </a:cubicBezTo>
                  <a:cubicBezTo>
                    <a:pt x="1983" y="1209"/>
                    <a:pt x="1955" y="1216"/>
                    <a:pt x="1927" y="1222"/>
                  </a:cubicBezTo>
                  <a:moveTo>
                    <a:pt x="1659" y="1118"/>
                  </a:moveTo>
                  <a:cubicBezTo>
                    <a:pt x="1674" y="1118"/>
                    <a:pt x="1689" y="1118"/>
                    <a:pt x="1705" y="1117"/>
                  </a:cubicBezTo>
                  <a:cubicBezTo>
                    <a:pt x="1698" y="1139"/>
                    <a:pt x="1691" y="1160"/>
                    <a:pt x="1684" y="1179"/>
                  </a:cubicBezTo>
                  <a:cubicBezTo>
                    <a:pt x="1668" y="1179"/>
                    <a:pt x="1653" y="1179"/>
                    <a:pt x="1637" y="1179"/>
                  </a:cubicBezTo>
                  <a:cubicBezTo>
                    <a:pt x="1628" y="1179"/>
                    <a:pt x="1618" y="1179"/>
                    <a:pt x="1609" y="1179"/>
                  </a:cubicBezTo>
                  <a:cubicBezTo>
                    <a:pt x="1614" y="1160"/>
                    <a:pt x="1619" y="1139"/>
                    <a:pt x="1623" y="1117"/>
                  </a:cubicBezTo>
                  <a:cubicBezTo>
                    <a:pt x="1635" y="1118"/>
                    <a:pt x="1647" y="1118"/>
                    <a:pt x="1659" y="1118"/>
                  </a:cubicBezTo>
                  <a:moveTo>
                    <a:pt x="1598" y="1179"/>
                  </a:moveTo>
                  <a:cubicBezTo>
                    <a:pt x="1574" y="1178"/>
                    <a:pt x="1552" y="1178"/>
                    <a:pt x="1531" y="1177"/>
                  </a:cubicBezTo>
                  <a:cubicBezTo>
                    <a:pt x="1528" y="1177"/>
                    <a:pt x="1525" y="1177"/>
                    <a:pt x="1522" y="1177"/>
                  </a:cubicBezTo>
                  <a:cubicBezTo>
                    <a:pt x="1525" y="1157"/>
                    <a:pt x="1527" y="1137"/>
                    <a:pt x="1530" y="1115"/>
                  </a:cubicBezTo>
                  <a:cubicBezTo>
                    <a:pt x="1553" y="1116"/>
                    <a:pt x="1581" y="1117"/>
                    <a:pt x="1612" y="1117"/>
                  </a:cubicBezTo>
                  <a:cubicBezTo>
                    <a:pt x="1607" y="1139"/>
                    <a:pt x="1602" y="1160"/>
                    <a:pt x="1598" y="1179"/>
                  </a:cubicBezTo>
                  <a:moveTo>
                    <a:pt x="1434" y="1177"/>
                  </a:moveTo>
                  <a:cubicBezTo>
                    <a:pt x="1435" y="1158"/>
                    <a:pt x="1435" y="1138"/>
                    <a:pt x="1435" y="1116"/>
                  </a:cubicBezTo>
                  <a:cubicBezTo>
                    <a:pt x="1458" y="1115"/>
                    <a:pt x="1480" y="1114"/>
                    <a:pt x="1502" y="1114"/>
                  </a:cubicBezTo>
                  <a:cubicBezTo>
                    <a:pt x="1508" y="1114"/>
                    <a:pt x="1513" y="1114"/>
                    <a:pt x="1519" y="1114"/>
                  </a:cubicBezTo>
                  <a:cubicBezTo>
                    <a:pt x="1516" y="1137"/>
                    <a:pt x="1514" y="1157"/>
                    <a:pt x="1511" y="1176"/>
                  </a:cubicBezTo>
                  <a:cubicBezTo>
                    <a:pt x="1500" y="1176"/>
                    <a:pt x="1490" y="1176"/>
                    <a:pt x="1479" y="1176"/>
                  </a:cubicBezTo>
                  <a:cubicBezTo>
                    <a:pt x="1464" y="1176"/>
                    <a:pt x="1450" y="1176"/>
                    <a:pt x="1434" y="1177"/>
                  </a:cubicBezTo>
                  <a:moveTo>
                    <a:pt x="1696" y="1178"/>
                  </a:moveTo>
                  <a:cubicBezTo>
                    <a:pt x="1703" y="1159"/>
                    <a:pt x="1710" y="1139"/>
                    <a:pt x="1716" y="1117"/>
                  </a:cubicBezTo>
                  <a:cubicBezTo>
                    <a:pt x="1742" y="1116"/>
                    <a:pt x="1770" y="1115"/>
                    <a:pt x="1798" y="1113"/>
                  </a:cubicBezTo>
                  <a:cubicBezTo>
                    <a:pt x="1790" y="1135"/>
                    <a:pt x="1781" y="1155"/>
                    <a:pt x="1772" y="1175"/>
                  </a:cubicBezTo>
                  <a:cubicBezTo>
                    <a:pt x="1746" y="1177"/>
                    <a:pt x="1721" y="1178"/>
                    <a:pt x="1696" y="1178"/>
                  </a:cubicBezTo>
                  <a:moveTo>
                    <a:pt x="1785" y="1174"/>
                  </a:moveTo>
                  <a:cubicBezTo>
                    <a:pt x="1794" y="1154"/>
                    <a:pt x="1802" y="1134"/>
                    <a:pt x="1810" y="1112"/>
                  </a:cubicBezTo>
                  <a:cubicBezTo>
                    <a:pt x="1837" y="1110"/>
                    <a:pt x="1865" y="1107"/>
                    <a:pt x="1894" y="1104"/>
                  </a:cubicBezTo>
                  <a:cubicBezTo>
                    <a:pt x="1884" y="1126"/>
                    <a:pt x="1874" y="1146"/>
                    <a:pt x="1863" y="1165"/>
                  </a:cubicBezTo>
                  <a:cubicBezTo>
                    <a:pt x="1837" y="1169"/>
                    <a:pt x="1811" y="1172"/>
                    <a:pt x="1785" y="1174"/>
                  </a:cubicBezTo>
                  <a:moveTo>
                    <a:pt x="1877" y="1164"/>
                  </a:moveTo>
                  <a:cubicBezTo>
                    <a:pt x="1887" y="1144"/>
                    <a:pt x="1897" y="1124"/>
                    <a:pt x="1907" y="1102"/>
                  </a:cubicBezTo>
                  <a:cubicBezTo>
                    <a:pt x="1916" y="1101"/>
                    <a:pt x="1926" y="1099"/>
                    <a:pt x="1935" y="1098"/>
                  </a:cubicBezTo>
                  <a:cubicBezTo>
                    <a:pt x="1955" y="1095"/>
                    <a:pt x="1974" y="1091"/>
                    <a:pt x="1994" y="1087"/>
                  </a:cubicBezTo>
                  <a:cubicBezTo>
                    <a:pt x="1983" y="1109"/>
                    <a:pt x="1972" y="1130"/>
                    <a:pt x="1960" y="1149"/>
                  </a:cubicBezTo>
                  <a:cubicBezTo>
                    <a:pt x="1932" y="1155"/>
                    <a:pt x="1905" y="1160"/>
                    <a:pt x="1877" y="1164"/>
                  </a:cubicBezTo>
                  <a:moveTo>
                    <a:pt x="1673" y="1044"/>
                  </a:moveTo>
                  <a:cubicBezTo>
                    <a:pt x="1690" y="1044"/>
                    <a:pt x="1707" y="1043"/>
                    <a:pt x="1725" y="1043"/>
                  </a:cubicBezTo>
                  <a:cubicBezTo>
                    <a:pt x="1720" y="1065"/>
                    <a:pt x="1714" y="1086"/>
                    <a:pt x="1708" y="1105"/>
                  </a:cubicBezTo>
                  <a:cubicBezTo>
                    <a:pt x="1691" y="1106"/>
                    <a:pt x="1675" y="1106"/>
                    <a:pt x="1659" y="1106"/>
                  </a:cubicBezTo>
                  <a:cubicBezTo>
                    <a:pt x="1647" y="1106"/>
                    <a:pt x="1637" y="1106"/>
                    <a:pt x="1626" y="1105"/>
                  </a:cubicBezTo>
                  <a:cubicBezTo>
                    <a:pt x="1630" y="1086"/>
                    <a:pt x="1634" y="1065"/>
                    <a:pt x="1638" y="1043"/>
                  </a:cubicBezTo>
                  <a:cubicBezTo>
                    <a:pt x="1649" y="1044"/>
                    <a:pt x="1661" y="1044"/>
                    <a:pt x="1673" y="1044"/>
                  </a:cubicBezTo>
                  <a:moveTo>
                    <a:pt x="1615" y="1105"/>
                  </a:moveTo>
                  <a:cubicBezTo>
                    <a:pt x="1583" y="1105"/>
                    <a:pt x="1555" y="1104"/>
                    <a:pt x="1532" y="1103"/>
                  </a:cubicBezTo>
                  <a:cubicBezTo>
                    <a:pt x="1534" y="1083"/>
                    <a:pt x="1536" y="1062"/>
                    <a:pt x="1539" y="1041"/>
                  </a:cubicBezTo>
                  <a:cubicBezTo>
                    <a:pt x="1564" y="1042"/>
                    <a:pt x="1594" y="1043"/>
                    <a:pt x="1627" y="1043"/>
                  </a:cubicBezTo>
                  <a:cubicBezTo>
                    <a:pt x="1623" y="1065"/>
                    <a:pt x="1619" y="1086"/>
                    <a:pt x="1615" y="1105"/>
                  </a:cubicBezTo>
                  <a:moveTo>
                    <a:pt x="1436" y="1104"/>
                  </a:moveTo>
                  <a:cubicBezTo>
                    <a:pt x="1436" y="1097"/>
                    <a:pt x="1436" y="1090"/>
                    <a:pt x="1436" y="1082"/>
                  </a:cubicBezTo>
                  <a:cubicBezTo>
                    <a:pt x="1436" y="1070"/>
                    <a:pt x="1437" y="1057"/>
                    <a:pt x="1437" y="1044"/>
                  </a:cubicBezTo>
                  <a:cubicBezTo>
                    <a:pt x="1462" y="1041"/>
                    <a:pt x="1487" y="1040"/>
                    <a:pt x="1510" y="1040"/>
                  </a:cubicBezTo>
                  <a:cubicBezTo>
                    <a:pt x="1516" y="1040"/>
                    <a:pt x="1521" y="1040"/>
                    <a:pt x="1527" y="1040"/>
                  </a:cubicBezTo>
                  <a:cubicBezTo>
                    <a:pt x="1527" y="1040"/>
                    <a:pt x="1527" y="1040"/>
                    <a:pt x="1527" y="1040"/>
                  </a:cubicBezTo>
                  <a:cubicBezTo>
                    <a:pt x="1525" y="1062"/>
                    <a:pt x="1523" y="1083"/>
                    <a:pt x="1520" y="1102"/>
                  </a:cubicBezTo>
                  <a:cubicBezTo>
                    <a:pt x="1514" y="1102"/>
                    <a:pt x="1508" y="1102"/>
                    <a:pt x="1502" y="1102"/>
                  </a:cubicBezTo>
                  <a:cubicBezTo>
                    <a:pt x="1480" y="1102"/>
                    <a:pt x="1458" y="1103"/>
                    <a:pt x="1436" y="1104"/>
                  </a:cubicBezTo>
                  <a:moveTo>
                    <a:pt x="1720" y="1105"/>
                  </a:moveTo>
                  <a:cubicBezTo>
                    <a:pt x="1726" y="1085"/>
                    <a:pt x="1732" y="1065"/>
                    <a:pt x="1737" y="1043"/>
                  </a:cubicBezTo>
                  <a:cubicBezTo>
                    <a:pt x="1765" y="1042"/>
                    <a:pt x="1794" y="1041"/>
                    <a:pt x="1824" y="1039"/>
                  </a:cubicBezTo>
                  <a:cubicBezTo>
                    <a:pt x="1817" y="1060"/>
                    <a:pt x="1810" y="1081"/>
                    <a:pt x="1803" y="1101"/>
                  </a:cubicBezTo>
                  <a:cubicBezTo>
                    <a:pt x="1774" y="1103"/>
                    <a:pt x="1746" y="1104"/>
                    <a:pt x="1720" y="1105"/>
                  </a:cubicBezTo>
                  <a:moveTo>
                    <a:pt x="1815" y="1100"/>
                  </a:moveTo>
                  <a:cubicBezTo>
                    <a:pt x="1822" y="1080"/>
                    <a:pt x="1829" y="1060"/>
                    <a:pt x="1836" y="1038"/>
                  </a:cubicBezTo>
                  <a:cubicBezTo>
                    <a:pt x="1865" y="1036"/>
                    <a:pt x="1895" y="1033"/>
                    <a:pt x="1925" y="1029"/>
                  </a:cubicBezTo>
                  <a:cubicBezTo>
                    <a:pt x="1916" y="1051"/>
                    <a:pt x="1908" y="1071"/>
                    <a:pt x="1900" y="1091"/>
                  </a:cubicBezTo>
                  <a:cubicBezTo>
                    <a:pt x="1871" y="1095"/>
                    <a:pt x="1842" y="1098"/>
                    <a:pt x="1815" y="1100"/>
                  </a:cubicBezTo>
                  <a:moveTo>
                    <a:pt x="1913" y="1089"/>
                  </a:moveTo>
                  <a:cubicBezTo>
                    <a:pt x="1921" y="1070"/>
                    <a:pt x="1929" y="1049"/>
                    <a:pt x="1937" y="1027"/>
                  </a:cubicBezTo>
                  <a:cubicBezTo>
                    <a:pt x="1948" y="1026"/>
                    <a:pt x="1959" y="1024"/>
                    <a:pt x="1971" y="1023"/>
                  </a:cubicBezTo>
                  <a:cubicBezTo>
                    <a:pt x="1990" y="1020"/>
                    <a:pt x="2009" y="1016"/>
                    <a:pt x="2028" y="1012"/>
                  </a:cubicBezTo>
                  <a:cubicBezTo>
                    <a:pt x="2019" y="1033"/>
                    <a:pt x="2010" y="1054"/>
                    <a:pt x="2001" y="1074"/>
                  </a:cubicBezTo>
                  <a:cubicBezTo>
                    <a:pt x="1971" y="1080"/>
                    <a:pt x="1941" y="1085"/>
                    <a:pt x="1913" y="1089"/>
                  </a:cubicBezTo>
                  <a:moveTo>
                    <a:pt x="2097" y="990"/>
                  </a:moveTo>
                  <a:cubicBezTo>
                    <a:pt x="2074" y="990"/>
                    <a:pt x="2074" y="990"/>
                    <a:pt x="2074" y="990"/>
                  </a:cubicBezTo>
                  <a:cubicBezTo>
                    <a:pt x="2065" y="992"/>
                    <a:pt x="2056" y="994"/>
                    <a:pt x="2046" y="996"/>
                  </a:cubicBezTo>
                  <a:cubicBezTo>
                    <a:pt x="2047" y="994"/>
                    <a:pt x="2048" y="992"/>
                    <a:pt x="2049" y="990"/>
                  </a:cubicBezTo>
                  <a:cubicBezTo>
                    <a:pt x="2037" y="990"/>
                    <a:pt x="2037" y="990"/>
                    <a:pt x="2037" y="990"/>
                  </a:cubicBezTo>
                  <a:cubicBezTo>
                    <a:pt x="2036" y="993"/>
                    <a:pt x="2034" y="996"/>
                    <a:pt x="2033" y="999"/>
                  </a:cubicBezTo>
                  <a:cubicBezTo>
                    <a:pt x="2002" y="1005"/>
                    <a:pt x="1972" y="1010"/>
                    <a:pt x="1942" y="1015"/>
                  </a:cubicBezTo>
                  <a:cubicBezTo>
                    <a:pt x="1945" y="1007"/>
                    <a:pt x="1947" y="999"/>
                    <a:pt x="1950" y="990"/>
                  </a:cubicBezTo>
                  <a:cubicBezTo>
                    <a:pt x="1938" y="990"/>
                    <a:pt x="1938" y="990"/>
                    <a:pt x="1938" y="990"/>
                  </a:cubicBezTo>
                  <a:cubicBezTo>
                    <a:pt x="1935" y="999"/>
                    <a:pt x="1932" y="1008"/>
                    <a:pt x="1929" y="1016"/>
                  </a:cubicBezTo>
                  <a:cubicBezTo>
                    <a:pt x="1899" y="1020"/>
                    <a:pt x="1869" y="1023"/>
                    <a:pt x="1840" y="1025"/>
                  </a:cubicBezTo>
                  <a:cubicBezTo>
                    <a:pt x="1844" y="1014"/>
                    <a:pt x="1847" y="1002"/>
                    <a:pt x="1850" y="990"/>
                  </a:cubicBezTo>
                  <a:cubicBezTo>
                    <a:pt x="1839" y="990"/>
                    <a:pt x="1839" y="990"/>
                    <a:pt x="1839" y="990"/>
                  </a:cubicBezTo>
                  <a:cubicBezTo>
                    <a:pt x="1835" y="1003"/>
                    <a:pt x="1832" y="1015"/>
                    <a:pt x="1828" y="1026"/>
                  </a:cubicBezTo>
                  <a:cubicBezTo>
                    <a:pt x="1798" y="1029"/>
                    <a:pt x="1768" y="1030"/>
                    <a:pt x="1740" y="1031"/>
                  </a:cubicBezTo>
                  <a:cubicBezTo>
                    <a:pt x="1743" y="1018"/>
                    <a:pt x="1746" y="1004"/>
                    <a:pt x="1749" y="990"/>
                  </a:cubicBezTo>
                  <a:cubicBezTo>
                    <a:pt x="1738" y="990"/>
                    <a:pt x="1738" y="990"/>
                    <a:pt x="1738" y="990"/>
                  </a:cubicBezTo>
                  <a:cubicBezTo>
                    <a:pt x="1735" y="1004"/>
                    <a:pt x="1732" y="1018"/>
                    <a:pt x="1728" y="1031"/>
                  </a:cubicBezTo>
                  <a:cubicBezTo>
                    <a:pt x="1710" y="1031"/>
                    <a:pt x="1692" y="1032"/>
                    <a:pt x="1674" y="1032"/>
                  </a:cubicBezTo>
                  <a:cubicBezTo>
                    <a:pt x="1663" y="1032"/>
                    <a:pt x="1651" y="1032"/>
                    <a:pt x="1640" y="1031"/>
                  </a:cubicBezTo>
                  <a:cubicBezTo>
                    <a:pt x="1643" y="1018"/>
                    <a:pt x="1645" y="1004"/>
                    <a:pt x="1647" y="990"/>
                  </a:cubicBezTo>
                  <a:cubicBezTo>
                    <a:pt x="1636" y="990"/>
                    <a:pt x="1636" y="990"/>
                    <a:pt x="1636" y="990"/>
                  </a:cubicBezTo>
                  <a:cubicBezTo>
                    <a:pt x="1634" y="1004"/>
                    <a:pt x="1631" y="1018"/>
                    <a:pt x="1629" y="1031"/>
                  </a:cubicBezTo>
                  <a:cubicBezTo>
                    <a:pt x="1596" y="1031"/>
                    <a:pt x="1566" y="1030"/>
                    <a:pt x="1540" y="1029"/>
                  </a:cubicBezTo>
                  <a:cubicBezTo>
                    <a:pt x="1541" y="1016"/>
                    <a:pt x="1542" y="1003"/>
                    <a:pt x="1543" y="990"/>
                  </a:cubicBezTo>
                  <a:cubicBezTo>
                    <a:pt x="1532" y="990"/>
                    <a:pt x="1532" y="990"/>
                    <a:pt x="1532" y="990"/>
                  </a:cubicBezTo>
                  <a:cubicBezTo>
                    <a:pt x="1531" y="1003"/>
                    <a:pt x="1530" y="1016"/>
                    <a:pt x="1529" y="1028"/>
                  </a:cubicBezTo>
                  <a:cubicBezTo>
                    <a:pt x="1528" y="1028"/>
                    <a:pt x="1528" y="1028"/>
                    <a:pt x="1527" y="1028"/>
                  </a:cubicBezTo>
                  <a:cubicBezTo>
                    <a:pt x="1522" y="1028"/>
                    <a:pt x="1516" y="1028"/>
                    <a:pt x="1510" y="1028"/>
                  </a:cubicBezTo>
                  <a:cubicBezTo>
                    <a:pt x="1487" y="1028"/>
                    <a:pt x="1462" y="1029"/>
                    <a:pt x="1437" y="1032"/>
                  </a:cubicBezTo>
                  <a:cubicBezTo>
                    <a:pt x="1437" y="1018"/>
                    <a:pt x="1438" y="1004"/>
                    <a:pt x="1438" y="990"/>
                  </a:cubicBezTo>
                  <a:cubicBezTo>
                    <a:pt x="1427" y="990"/>
                    <a:pt x="1427" y="990"/>
                    <a:pt x="1427" y="990"/>
                  </a:cubicBezTo>
                  <a:cubicBezTo>
                    <a:pt x="1426" y="1005"/>
                    <a:pt x="1426" y="1019"/>
                    <a:pt x="1426" y="1033"/>
                  </a:cubicBezTo>
                  <a:cubicBezTo>
                    <a:pt x="1417" y="1034"/>
                    <a:pt x="1408" y="1035"/>
                    <a:pt x="1399" y="1036"/>
                  </a:cubicBezTo>
                  <a:cubicBezTo>
                    <a:pt x="1399" y="1048"/>
                    <a:pt x="1399" y="1048"/>
                    <a:pt x="1399" y="1048"/>
                  </a:cubicBezTo>
                  <a:cubicBezTo>
                    <a:pt x="1408" y="1047"/>
                    <a:pt x="1417" y="1046"/>
                    <a:pt x="1426" y="1045"/>
                  </a:cubicBezTo>
                  <a:cubicBezTo>
                    <a:pt x="1425" y="1058"/>
                    <a:pt x="1425" y="1070"/>
                    <a:pt x="1425" y="1082"/>
                  </a:cubicBezTo>
                  <a:cubicBezTo>
                    <a:pt x="1425" y="1090"/>
                    <a:pt x="1425" y="1097"/>
                    <a:pt x="1424" y="1105"/>
                  </a:cubicBezTo>
                  <a:cubicBezTo>
                    <a:pt x="1416" y="1106"/>
                    <a:pt x="1407" y="1106"/>
                    <a:pt x="1399" y="1107"/>
                  </a:cubicBezTo>
                  <a:cubicBezTo>
                    <a:pt x="1399" y="1119"/>
                    <a:pt x="1399" y="1119"/>
                    <a:pt x="1399" y="1119"/>
                  </a:cubicBezTo>
                  <a:cubicBezTo>
                    <a:pt x="1407" y="1118"/>
                    <a:pt x="1416" y="1118"/>
                    <a:pt x="1424" y="1117"/>
                  </a:cubicBezTo>
                  <a:cubicBezTo>
                    <a:pt x="1424" y="1138"/>
                    <a:pt x="1423" y="1158"/>
                    <a:pt x="1423" y="1177"/>
                  </a:cubicBezTo>
                  <a:cubicBezTo>
                    <a:pt x="1415" y="1177"/>
                    <a:pt x="1407" y="1177"/>
                    <a:pt x="1399" y="1178"/>
                  </a:cubicBezTo>
                  <a:cubicBezTo>
                    <a:pt x="1399" y="1190"/>
                    <a:pt x="1399" y="1190"/>
                    <a:pt x="1399" y="1190"/>
                  </a:cubicBezTo>
                  <a:cubicBezTo>
                    <a:pt x="1407" y="1189"/>
                    <a:pt x="1415" y="1189"/>
                    <a:pt x="1423" y="1189"/>
                  </a:cubicBezTo>
                  <a:cubicBezTo>
                    <a:pt x="1423" y="1190"/>
                    <a:pt x="1423" y="1190"/>
                    <a:pt x="1423" y="1191"/>
                  </a:cubicBezTo>
                  <a:cubicBezTo>
                    <a:pt x="1423" y="1211"/>
                    <a:pt x="1424" y="1230"/>
                    <a:pt x="1424" y="1248"/>
                  </a:cubicBezTo>
                  <a:cubicBezTo>
                    <a:pt x="1421" y="1248"/>
                    <a:pt x="1418" y="1248"/>
                    <a:pt x="1415" y="1248"/>
                  </a:cubicBezTo>
                  <a:cubicBezTo>
                    <a:pt x="1410" y="1248"/>
                    <a:pt x="1404" y="1248"/>
                    <a:pt x="1399" y="1248"/>
                  </a:cubicBezTo>
                  <a:cubicBezTo>
                    <a:pt x="1399" y="1260"/>
                    <a:pt x="1399" y="1260"/>
                    <a:pt x="1399" y="1260"/>
                  </a:cubicBezTo>
                  <a:cubicBezTo>
                    <a:pt x="1404" y="1260"/>
                    <a:pt x="1410" y="1260"/>
                    <a:pt x="1415" y="1260"/>
                  </a:cubicBezTo>
                  <a:cubicBezTo>
                    <a:pt x="1418" y="1260"/>
                    <a:pt x="1422" y="1260"/>
                    <a:pt x="1425" y="1260"/>
                  </a:cubicBezTo>
                  <a:cubicBezTo>
                    <a:pt x="1426" y="1282"/>
                    <a:pt x="1428" y="1302"/>
                    <a:pt x="1432" y="1320"/>
                  </a:cubicBezTo>
                  <a:cubicBezTo>
                    <a:pt x="1420" y="1319"/>
                    <a:pt x="1410" y="1318"/>
                    <a:pt x="1399" y="1317"/>
                  </a:cubicBezTo>
                  <a:cubicBezTo>
                    <a:pt x="1399" y="1329"/>
                    <a:pt x="1399" y="1329"/>
                    <a:pt x="1399" y="1329"/>
                  </a:cubicBezTo>
                  <a:cubicBezTo>
                    <a:pt x="1410" y="1330"/>
                    <a:pt x="1422" y="1331"/>
                    <a:pt x="1434" y="1332"/>
                  </a:cubicBezTo>
                  <a:cubicBezTo>
                    <a:pt x="1443" y="1370"/>
                    <a:pt x="1458" y="1398"/>
                    <a:pt x="1483" y="1418"/>
                  </a:cubicBezTo>
                  <a:cubicBezTo>
                    <a:pt x="1480" y="1418"/>
                    <a:pt x="1477" y="1417"/>
                    <a:pt x="1474" y="1417"/>
                  </a:cubicBezTo>
                  <a:cubicBezTo>
                    <a:pt x="1442" y="1403"/>
                    <a:pt x="1418" y="1382"/>
                    <a:pt x="1399" y="1354"/>
                  </a:cubicBezTo>
                  <a:cubicBezTo>
                    <a:pt x="1399" y="1373"/>
                    <a:pt x="1399" y="1373"/>
                    <a:pt x="1399" y="1373"/>
                  </a:cubicBezTo>
                  <a:cubicBezTo>
                    <a:pt x="1411" y="1389"/>
                    <a:pt x="1426" y="1402"/>
                    <a:pt x="1443" y="1413"/>
                  </a:cubicBezTo>
                  <a:cubicBezTo>
                    <a:pt x="1441" y="1413"/>
                    <a:pt x="1439" y="1413"/>
                    <a:pt x="1437" y="1413"/>
                  </a:cubicBezTo>
                  <a:cubicBezTo>
                    <a:pt x="1424" y="1407"/>
                    <a:pt x="1411" y="1401"/>
                    <a:pt x="1399" y="1393"/>
                  </a:cubicBezTo>
                  <a:cubicBezTo>
                    <a:pt x="1399" y="1442"/>
                    <a:pt x="1399" y="1442"/>
                    <a:pt x="1399" y="1442"/>
                  </a:cubicBezTo>
                  <a:cubicBezTo>
                    <a:pt x="1400" y="1442"/>
                    <a:pt x="1401" y="1443"/>
                    <a:pt x="1401" y="1443"/>
                  </a:cubicBezTo>
                  <a:cubicBezTo>
                    <a:pt x="1401" y="1443"/>
                    <a:pt x="1400" y="1442"/>
                    <a:pt x="1399" y="1442"/>
                  </a:cubicBezTo>
                  <a:cubicBezTo>
                    <a:pt x="1399" y="1464"/>
                    <a:pt x="1399" y="1464"/>
                    <a:pt x="1399" y="1464"/>
                  </a:cubicBezTo>
                  <a:cubicBezTo>
                    <a:pt x="1448" y="1472"/>
                    <a:pt x="1496" y="1476"/>
                    <a:pt x="1543" y="1476"/>
                  </a:cubicBezTo>
                  <a:cubicBezTo>
                    <a:pt x="1599" y="1476"/>
                    <a:pt x="1652" y="1471"/>
                    <a:pt x="1701" y="1463"/>
                  </a:cubicBezTo>
                  <a:cubicBezTo>
                    <a:pt x="1754" y="1455"/>
                    <a:pt x="1803" y="1443"/>
                    <a:pt x="1843" y="1431"/>
                  </a:cubicBezTo>
                  <a:cubicBezTo>
                    <a:pt x="1950" y="1405"/>
                    <a:pt x="2032" y="1360"/>
                    <a:pt x="2097" y="1302"/>
                  </a:cubicBezTo>
                  <a:cubicBezTo>
                    <a:pt x="2097" y="1284"/>
                    <a:pt x="2097" y="1284"/>
                    <a:pt x="2097" y="1284"/>
                  </a:cubicBezTo>
                  <a:cubicBezTo>
                    <a:pt x="2039" y="1318"/>
                    <a:pt x="1981" y="1344"/>
                    <a:pt x="1924" y="1365"/>
                  </a:cubicBezTo>
                  <a:cubicBezTo>
                    <a:pt x="1962" y="1341"/>
                    <a:pt x="2004" y="1309"/>
                    <a:pt x="2048" y="1267"/>
                  </a:cubicBezTo>
                  <a:cubicBezTo>
                    <a:pt x="2064" y="1260"/>
                    <a:pt x="2081" y="1253"/>
                    <a:pt x="2097" y="1246"/>
                  </a:cubicBezTo>
                  <a:cubicBezTo>
                    <a:pt x="2097" y="1233"/>
                    <a:pt x="2097" y="1233"/>
                    <a:pt x="2097" y="1233"/>
                  </a:cubicBezTo>
                  <a:cubicBezTo>
                    <a:pt x="2088" y="1237"/>
                    <a:pt x="2079" y="1241"/>
                    <a:pt x="2070" y="1245"/>
                  </a:cubicBezTo>
                  <a:cubicBezTo>
                    <a:pt x="2079" y="1235"/>
                    <a:pt x="2088" y="1225"/>
                    <a:pt x="2097" y="1215"/>
                  </a:cubicBezTo>
                  <a:cubicBezTo>
                    <a:pt x="2097" y="1197"/>
                    <a:pt x="2097" y="1197"/>
                    <a:pt x="2097" y="1197"/>
                  </a:cubicBezTo>
                  <a:cubicBezTo>
                    <a:pt x="2079" y="1218"/>
                    <a:pt x="2060" y="1238"/>
                    <a:pt x="2041" y="1257"/>
                  </a:cubicBezTo>
                  <a:cubicBezTo>
                    <a:pt x="2011" y="1268"/>
                    <a:pt x="1981" y="1278"/>
                    <a:pt x="1951" y="1287"/>
                  </a:cubicBezTo>
                  <a:cubicBezTo>
                    <a:pt x="1975" y="1263"/>
                    <a:pt x="1997" y="1237"/>
                    <a:pt x="2017" y="1211"/>
                  </a:cubicBezTo>
                  <a:cubicBezTo>
                    <a:pt x="2044" y="1203"/>
                    <a:pt x="2071" y="1194"/>
                    <a:pt x="2097" y="1184"/>
                  </a:cubicBezTo>
                  <a:cubicBezTo>
                    <a:pt x="2097" y="1172"/>
                    <a:pt x="2097" y="1172"/>
                    <a:pt x="2097" y="1172"/>
                  </a:cubicBezTo>
                  <a:cubicBezTo>
                    <a:pt x="2075" y="1180"/>
                    <a:pt x="2052" y="1188"/>
                    <a:pt x="2029" y="1195"/>
                  </a:cubicBezTo>
                  <a:cubicBezTo>
                    <a:pt x="2044" y="1175"/>
                    <a:pt x="2057" y="1154"/>
                    <a:pt x="2070" y="1134"/>
                  </a:cubicBezTo>
                  <a:cubicBezTo>
                    <a:pt x="2079" y="1131"/>
                    <a:pt x="2088" y="1128"/>
                    <a:pt x="2097" y="1125"/>
                  </a:cubicBezTo>
                  <a:cubicBezTo>
                    <a:pt x="2097" y="1113"/>
                    <a:pt x="2097" y="1113"/>
                    <a:pt x="2097" y="1113"/>
                  </a:cubicBezTo>
                  <a:cubicBezTo>
                    <a:pt x="2092" y="1115"/>
                    <a:pt x="2086" y="1117"/>
                    <a:pt x="2080" y="1119"/>
                  </a:cubicBezTo>
                  <a:cubicBezTo>
                    <a:pt x="2086" y="1108"/>
                    <a:pt x="2092" y="1098"/>
                    <a:pt x="2097" y="1088"/>
                  </a:cubicBezTo>
                  <a:cubicBezTo>
                    <a:pt x="2097" y="1064"/>
                    <a:pt x="2097" y="1064"/>
                    <a:pt x="2097" y="1064"/>
                  </a:cubicBezTo>
                  <a:cubicBezTo>
                    <a:pt x="2087" y="1084"/>
                    <a:pt x="2076" y="1104"/>
                    <a:pt x="2063" y="1124"/>
                  </a:cubicBezTo>
                  <a:cubicBezTo>
                    <a:pt x="2034" y="1132"/>
                    <a:pt x="2004" y="1140"/>
                    <a:pt x="1975" y="1146"/>
                  </a:cubicBezTo>
                  <a:cubicBezTo>
                    <a:pt x="1987" y="1126"/>
                    <a:pt x="1997" y="1106"/>
                    <a:pt x="2008" y="1085"/>
                  </a:cubicBezTo>
                  <a:cubicBezTo>
                    <a:pt x="2038" y="1078"/>
                    <a:pt x="2067" y="1071"/>
                    <a:pt x="2097" y="1062"/>
                  </a:cubicBezTo>
                  <a:cubicBezTo>
                    <a:pt x="2097" y="1050"/>
                    <a:pt x="2097" y="1050"/>
                    <a:pt x="2097" y="1050"/>
                  </a:cubicBezTo>
                  <a:cubicBezTo>
                    <a:pt x="2070" y="1058"/>
                    <a:pt x="2042" y="1065"/>
                    <a:pt x="2015" y="1071"/>
                  </a:cubicBezTo>
                  <a:cubicBezTo>
                    <a:pt x="2024" y="1051"/>
                    <a:pt x="2033" y="1031"/>
                    <a:pt x="2041" y="1010"/>
                  </a:cubicBezTo>
                  <a:cubicBezTo>
                    <a:pt x="2060" y="1006"/>
                    <a:pt x="2079" y="1001"/>
                    <a:pt x="2097" y="997"/>
                  </a:cubicBezTo>
                  <a:cubicBezTo>
                    <a:pt x="2097" y="990"/>
                    <a:pt x="2097" y="990"/>
                    <a:pt x="2097" y="990"/>
                  </a:cubicBezTo>
                  <a:moveTo>
                    <a:pt x="821" y="976"/>
                  </a:moveTo>
                  <a:cubicBezTo>
                    <a:pt x="818" y="974"/>
                    <a:pt x="815" y="971"/>
                    <a:pt x="812" y="969"/>
                  </a:cubicBezTo>
                  <a:cubicBezTo>
                    <a:pt x="805" y="954"/>
                    <a:pt x="798" y="939"/>
                    <a:pt x="790" y="923"/>
                  </a:cubicBezTo>
                  <a:cubicBezTo>
                    <a:pt x="793" y="926"/>
                    <a:pt x="796" y="929"/>
                    <a:pt x="799" y="931"/>
                  </a:cubicBezTo>
                  <a:cubicBezTo>
                    <a:pt x="806" y="946"/>
                    <a:pt x="813" y="961"/>
                    <a:pt x="821" y="976"/>
                  </a:cubicBezTo>
                  <a:moveTo>
                    <a:pt x="1066" y="956"/>
                  </a:moveTo>
                  <a:cubicBezTo>
                    <a:pt x="1031" y="956"/>
                    <a:pt x="997" y="951"/>
                    <a:pt x="965" y="944"/>
                  </a:cubicBezTo>
                  <a:cubicBezTo>
                    <a:pt x="960" y="931"/>
                    <a:pt x="955" y="918"/>
                    <a:pt x="950" y="905"/>
                  </a:cubicBezTo>
                  <a:cubicBezTo>
                    <a:pt x="977" y="910"/>
                    <a:pt x="1007" y="914"/>
                    <a:pt x="1036" y="914"/>
                  </a:cubicBezTo>
                  <a:cubicBezTo>
                    <a:pt x="1045" y="914"/>
                    <a:pt x="1054" y="914"/>
                    <a:pt x="1063" y="913"/>
                  </a:cubicBezTo>
                  <a:cubicBezTo>
                    <a:pt x="1068" y="927"/>
                    <a:pt x="1072" y="942"/>
                    <a:pt x="1077" y="956"/>
                  </a:cubicBezTo>
                  <a:cubicBezTo>
                    <a:pt x="1074" y="956"/>
                    <a:pt x="1070" y="956"/>
                    <a:pt x="1066" y="956"/>
                  </a:cubicBezTo>
                  <a:moveTo>
                    <a:pt x="1089" y="956"/>
                  </a:moveTo>
                  <a:cubicBezTo>
                    <a:pt x="1084" y="941"/>
                    <a:pt x="1079" y="927"/>
                    <a:pt x="1075" y="912"/>
                  </a:cubicBezTo>
                  <a:cubicBezTo>
                    <a:pt x="1077" y="912"/>
                    <a:pt x="1080" y="911"/>
                    <a:pt x="1082" y="911"/>
                  </a:cubicBezTo>
                  <a:cubicBezTo>
                    <a:pt x="1110" y="907"/>
                    <a:pt x="1141" y="901"/>
                    <a:pt x="1173" y="893"/>
                  </a:cubicBezTo>
                  <a:cubicBezTo>
                    <a:pt x="1176" y="909"/>
                    <a:pt x="1180" y="926"/>
                    <a:pt x="1184" y="941"/>
                  </a:cubicBezTo>
                  <a:cubicBezTo>
                    <a:pt x="1154" y="947"/>
                    <a:pt x="1124" y="952"/>
                    <a:pt x="1098" y="955"/>
                  </a:cubicBezTo>
                  <a:cubicBezTo>
                    <a:pt x="1095" y="955"/>
                    <a:pt x="1092" y="955"/>
                    <a:pt x="1089" y="956"/>
                  </a:cubicBezTo>
                  <a:moveTo>
                    <a:pt x="790" y="949"/>
                  </a:moveTo>
                  <a:cubicBezTo>
                    <a:pt x="782" y="942"/>
                    <a:pt x="776" y="936"/>
                    <a:pt x="772" y="932"/>
                  </a:cubicBezTo>
                  <a:cubicBezTo>
                    <a:pt x="763" y="912"/>
                    <a:pt x="754" y="893"/>
                    <a:pt x="745" y="873"/>
                  </a:cubicBezTo>
                  <a:cubicBezTo>
                    <a:pt x="752" y="881"/>
                    <a:pt x="759" y="890"/>
                    <a:pt x="767" y="899"/>
                  </a:cubicBezTo>
                  <a:cubicBezTo>
                    <a:pt x="774" y="916"/>
                    <a:pt x="782" y="933"/>
                    <a:pt x="790" y="949"/>
                  </a:cubicBezTo>
                  <a:moveTo>
                    <a:pt x="1195" y="939"/>
                  </a:moveTo>
                  <a:cubicBezTo>
                    <a:pt x="1191" y="923"/>
                    <a:pt x="1187" y="907"/>
                    <a:pt x="1184" y="890"/>
                  </a:cubicBezTo>
                  <a:cubicBezTo>
                    <a:pt x="1213" y="883"/>
                    <a:pt x="1242" y="874"/>
                    <a:pt x="1271" y="866"/>
                  </a:cubicBezTo>
                  <a:cubicBezTo>
                    <a:pt x="1276" y="865"/>
                    <a:pt x="1281" y="863"/>
                    <a:pt x="1287" y="862"/>
                  </a:cubicBezTo>
                  <a:cubicBezTo>
                    <a:pt x="1288" y="880"/>
                    <a:pt x="1291" y="898"/>
                    <a:pt x="1294" y="916"/>
                  </a:cubicBezTo>
                  <a:cubicBezTo>
                    <a:pt x="1289" y="917"/>
                    <a:pt x="1285" y="918"/>
                    <a:pt x="1281" y="919"/>
                  </a:cubicBezTo>
                  <a:cubicBezTo>
                    <a:pt x="1252" y="926"/>
                    <a:pt x="1223" y="933"/>
                    <a:pt x="1195" y="939"/>
                  </a:cubicBezTo>
                  <a:moveTo>
                    <a:pt x="952" y="941"/>
                  </a:moveTo>
                  <a:cubicBezTo>
                    <a:pt x="891" y="925"/>
                    <a:pt x="842" y="902"/>
                    <a:pt x="824" y="893"/>
                  </a:cubicBezTo>
                  <a:cubicBezTo>
                    <a:pt x="819" y="882"/>
                    <a:pt x="815" y="871"/>
                    <a:pt x="811" y="860"/>
                  </a:cubicBezTo>
                  <a:cubicBezTo>
                    <a:pt x="811" y="860"/>
                    <a:pt x="811" y="860"/>
                    <a:pt x="811" y="860"/>
                  </a:cubicBezTo>
                  <a:cubicBezTo>
                    <a:pt x="810" y="860"/>
                    <a:pt x="810" y="860"/>
                    <a:pt x="810" y="860"/>
                  </a:cubicBezTo>
                  <a:cubicBezTo>
                    <a:pt x="810" y="859"/>
                    <a:pt x="810" y="859"/>
                    <a:pt x="810" y="858"/>
                  </a:cubicBezTo>
                  <a:cubicBezTo>
                    <a:pt x="834" y="870"/>
                    <a:pt x="881" y="889"/>
                    <a:pt x="937" y="902"/>
                  </a:cubicBezTo>
                  <a:cubicBezTo>
                    <a:pt x="942" y="915"/>
                    <a:pt x="947" y="928"/>
                    <a:pt x="952" y="941"/>
                  </a:cubicBezTo>
                  <a:moveTo>
                    <a:pt x="1036" y="902"/>
                  </a:moveTo>
                  <a:cubicBezTo>
                    <a:pt x="1005" y="902"/>
                    <a:pt x="974" y="898"/>
                    <a:pt x="945" y="892"/>
                  </a:cubicBezTo>
                  <a:cubicBezTo>
                    <a:pt x="941" y="879"/>
                    <a:pt x="936" y="867"/>
                    <a:pt x="932" y="854"/>
                  </a:cubicBezTo>
                  <a:cubicBezTo>
                    <a:pt x="955" y="858"/>
                    <a:pt x="978" y="860"/>
                    <a:pt x="1003" y="860"/>
                  </a:cubicBezTo>
                  <a:cubicBezTo>
                    <a:pt x="1017" y="860"/>
                    <a:pt x="1032" y="860"/>
                    <a:pt x="1047" y="858"/>
                  </a:cubicBezTo>
                  <a:cubicBezTo>
                    <a:pt x="1051" y="872"/>
                    <a:pt x="1055" y="886"/>
                    <a:pt x="1060" y="901"/>
                  </a:cubicBezTo>
                  <a:cubicBezTo>
                    <a:pt x="1052" y="902"/>
                    <a:pt x="1044" y="902"/>
                    <a:pt x="1036" y="902"/>
                  </a:cubicBezTo>
                  <a:cubicBezTo>
                    <a:pt x="1036" y="902"/>
                    <a:pt x="1036" y="902"/>
                    <a:pt x="1036" y="902"/>
                  </a:cubicBezTo>
                  <a:moveTo>
                    <a:pt x="835" y="945"/>
                  </a:moveTo>
                  <a:cubicBezTo>
                    <a:pt x="825" y="939"/>
                    <a:pt x="816" y="931"/>
                    <a:pt x="808" y="924"/>
                  </a:cubicBezTo>
                  <a:cubicBezTo>
                    <a:pt x="796" y="897"/>
                    <a:pt x="785" y="871"/>
                    <a:pt x="775" y="846"/>
                  </a:cubicBezTo>
                  <a:cubicBezTo>
                    <a:pt x="783" y="853"/>
                    <a:pt x="792" y="860"/>
                    <a:pt x="801" y="868"/>
                  </a:cubicBezTo>
                  <a:cubicBezTo>
                    <a:pt x="805" y="877"/>
                    <a:pt x="809" y="886"/>
                    <a:pt x="813" y="896"/>
                  </a:cubicBezTo>
                  <a:cubicBezTo>
                    <a:pt x="811" y="900"/>
                    <a:pt x="811" y="900"/>
                    <a:pt x="811" y="900"/>
                  </a:cubicBezTo>
                  <a:cubicBezTo>
                    <a:pt x="811" y="900"/>
                    <a:pt x="813" y="901"/>
                    <a:pt x="815" y="902"/>
                  </a:cubicBezTo>
                  <a:cubicBezTo>
                    <a:pt x="821" y="916"/>
                    <a:pt x="828" y="931"/>
                    <a:pt x="835" y="945"/>
                  </a:cubicBezTo>
                  <a:moveTo>
                    <a:pt x="1071" y="900"/>
                  </a:moveTo>
                  <a:cubicBezTo>
                    <a:pt x="1067" y="885"/>
                    <a:pt x="1062" y="871"/>
                    <a:pt x="1058" y="856"/>
                  </a:cubicBezTo>
                  <a:cubicBezTo>
                    <a:pt x="1061" y="856"/>
                    <a:pt x="1063" y="855"/>
                    <a:pt x="1066" y="855"/>
                  </a:cubicBezTo>
                  <a:cubicBezTo>
                    <a:pt x="1096" y="850"/>
                    <a:pt x="1129" y="842"/>
                    <a:pt x="1163" y="832"/>
                  </a:cubicBezTo>
                  <a:cubicBezTo>
                    <a:pt x="1165" y="848"/>
                    <a:pt x="1168" y="864"/>
                    <a:pt x="1171" y="881"/>
                  </a:cubicBezTo>
                  <a:cubicBezTo>
                    <a:pt x="1139" y="889"/>
                    <a:pt x="1109" y="895"/>
                    <a:pt x="1081" y="899"/>
                  </a:cubicBezTo>
                  <a:cubicBezTo>
                    <a:pt x="1078" y="900"/>
                    <a:pt x="1074" y="900"/>
                    <a:pt x="1071" y="900"/>
                  </a:cubicBezTo>
                  <a:moveTo>
                    <a:pt x="786" y="902"/>
                  </a:moveTo>
                  <a:cubicBezTo>
                    <a:pt x="782" y="899"/>
                    <a:pt x="779" y="895"/>
                    <a:pt x="776" y="891"/>
                  </a:cubicBezTo>
                  <a:cubicBezTo>
                    <a:pt x="765" y="867"/>
                    <a:pt x="755" y="842"/>
                    <a:pt x="745" y="816"/>
                  </a:cubicBezTo>
                  <a:cubicBezTo>
                    <a:pt x="749" y="820"/>
                    <a:pt x="753" y="824"/>
                    <a:pt x="757" y="828"/>
                  </a:cubicBezTo>
                  <a:cubicBezTo>
                    <a:pt x="765" y="852"/>
                    <a:pt x="775" y="877"/>
                    <a:pt x="786" y="902"/>
                  </a:cubicBezTo>
                  <a:moveTo>
                    <a:pt x="932" y="889"/>
                  </a:moveTo>
                  <a:cubicBezTo>
                    <a:pt x="871" y="874"/>
                    <a:pt x="822" y="851"/>
                    <a:pt x="804" y="842"/>
                  </a:cubicBezTo>
                  <a:cubicBezTo>
                    <a:pt x="800" y="831"/>
                    <a:pt x="796" y="821"/>
                    <a:pt x="792" y="810"/>
                  </a:cubicBezTo>
                  <a:cubicBezTo>
                    <a:pt x="812" y="820"/>
                    <a:pt x="860" y="841"/>
                    <a:pt x="920" y="852"/>
                  </a:cubicBezTo>
                  <a:cubicBezTo>
                    <a:pt x="924" y="864"/>
                    <a:pt x="928" y="877"/>
                    <a:pt x="932" y="889"/>
                  </a:cubicBezTo>
                  <a:moveTo>
                    <a:pt x="976" y="806"/>
                  </a:moveTo>
                  <a:cubicBezTo>
                    <a:pt x="994" y="806"/>
                    <a:pt x="1014" y="805"/>
                    <a:pt x="1033" y="802"/>
                  </a:cubicBezTo>
                  <a:cubicBezTo>
                    <a:pt x="1036" y="816"/>
                    <a:pt x="1040" y="831"/>
                    <a:pt x="1044" y="846"/>
                  </a:cubicBezTo>
                  <a:cubicBezTo>
                    <a:pt x="1030" y="848"/>
                    <a:pt x="1016" y="848"/>
                    <a:pt x="1002" y="848"/>
                  </a:cubicBezTo>
                  <a:cubicBezTo>
                    <a:pt x="976" y="848"/>
                    <a:pt x="951" y="846"/>
                    <a:pt x="928" y="842"/>
                  </a:cubicBezTo>
                  <a:cubicBezTo>
                    <a:pt x="924" y="828"/>
                    <a:pt x="920" y="815"/>
                    <a:pt x="916" y="802"/>
                  </a:cubicBezTo>
                  <a:cubicBezTo>
                    <a:pt x="935" y="805"/>
                    <a:pt x="955" y="806"/>
                    <a:pt x="976" y="806"/>
                  </a:cubicBezTo>
                  <a:moveTo>
                    <a:pt x="1182" y="878"/>
                  </a:moveTo>
                  <a:cubicBezTo>
                    <a:pt x="1179" y="861"/>
                    <a:pt x="1176" y="844"/>
                    <a:pt x="1174" y="829"/>
                  </a:cubicBezTo>
                  <a:cubicBezTo>
                    <a:pt x="1202" y="820"/>
                    <a:pt x="1231" y="811"/>
                    <a:pt x="1260" y="802"/>
                  </a:cubicBezTo>
                  <a:cubicBezTo>
                    <a:pt x="1267" y="800"/>
                    <a:pt x="1274" y="797"/>
                    <a:pt x="1281" y="795"/>
                  </a:cubicBezTo>
                  <a:cubicBezTo>
                    <a:pt x="1283" y="812"/>
                    <a:pt x="1284" y="831"/>
                    <a:pt x="1286" y="850"/>
                  </a:cubicBezTo>
                  <a:cubicBezTo>
                    <a:pt x="1280" y="852"/>
                    <a:pt x="1274" y="853"/>
                    <a:pt x="1268" y="855"/>
                  </a:cubicBezTo>
                  <a:cubicBezTo>
                    <a:pt x="1239" y="863"/>
                    <a:pt x="1210" y="871"/>
                    <a:pt x="1182" y="878"/>
                  </a:cubicBezTo>
                  <a:moveTo>
                    <a:pt x="1055" y="845"/>
                  </a:moveTo>
                  <a:cubicBezTo>
                    <a:pt x="1051" y="829"/>
                    <a:pt x="1047" y="814"/>
                    <a:pt x="1044" y="800"/>
                  </a:cubicBezTo>
                  <a:cubicBezTo>
                    <a:pt x="1046" y="800"/>
                    <a:pt x="1048" y="799"/>
                    <a:pt x="1049" y="799"/>
                  </a:cubicBezTo>
                  <a:cubicBezTo>
                    <a:pt x="1081" y="792"/>
                    <a:pt x="1117" y="782"/>
                    <a:pt x="1154" y="770"/>
                  </a:cubicBezTo>
                  <a:cubicBezTo>
                    <a:pt x="1156" y="781"/>
                    <a:pt x="1157" y="793"/>
                    <a:pt x="1159" y="807"/>
                  </a:cubicBezTo>
                  <a:cubicBezTo>
                    <a:pt x="1160" y="811"/>
                    <a:pt x="1161" y="815"/>
                    <a:pt x="1161" y="820"/>
                  </a:cubicBezTo>
                  <a:cubicBezTo>
                    <a:pt x="1127" y="830"/>
                    <a:pt x="1094" y="838"/>
                    <a:pt x="1064" y="843"/>
                  </a:cubicBezTo>
                  <a:cubicBezTo>
                    <a:pt x="1061" y="844"/>
                    <a:pt x="1058" y="844"/>
                    <a:pt x="1055" y="845"/>
                  </a:cubicBezTo>
                  <a:moveTo>
                    <a:pt x="750" y="860"/>
                  </a:moveTo>
                  <a:cubicBezTo>
                    <a:pt x="737" y="842"/>
                    <a:pt x="728" y="827"/>
                    <a:pt x="725" y="823"/>
                  </a:cubicBezTo>
                  <a:cubicBezTo>
                    <a:pt x="717" y="803"/>
                    <a:pt x="710" y="783"/>
                    <a:pt x="703" y="763"/>
                  </a:cubicBezTo>
                  <a:cubicBezTo>
                    <a:pt x="709" y="772"/>
                    <a:pt x="716" y="782"/>
                    <a:pt x="724" y="792"/>
                  </a:cubicBezTo>
                  <a:cubicBezTo>
                    <a:pt x="733" y="815"/>
                    <a:pt x="741" y="838"/>
                    <a:pt x="750" y="860"/>
                  </a:cubicBezTo>
                  <a:moveTo>
                    <a:pt x="916" y="839"/>
                  </a:moveTo>
                  <a:cubicBezTo>
                    <a:pt x="842" y="824"/>
                    <a:pt x="790" y="796"/>
                    <a:pt x="787" y="794"/>
                  </a:cubicBezTo>
                  <a:cubicBezTo>
                    <a:pt x="783" y="784"/>
                    <a:pt x="780" y="774"/>
                    <a:pt x="777" y="765"/>
                  </a:cubicBezTo>
                  <a:cubicBezTo>
                    <a:pt x="777" y="765"/>
                    <a:pt x="777" y="765"/>
                    <a:pt x="777" y="765"/>
                  </a:cubicBezTo>
                  <a:cubicBezTo>
                    <a:pt x="777" y="765"/>
                    <a:pt x="777" y="765"/>
                    <a:pt x="777" y="765"/>
                  </a:cubicBezTo>
                  <a:cubicBezTo>
                    <a:pt x="777" y="764"/>
                    <a:pt x="777" y="763"/>
                    <a:pt x="776" y="762"/>
                  </a:cubicBezTo>
                  <a:cubicBezTo>
                    <a:pt x="802" y="773"/>
                    <a:pt x="848" y="791"/>
                    <a:pt x="904" y="800"/>
                  </a:cubicBezTo>
                  <a:cubicBezTo>
                    <a:pt x="904" y="801"/>
                    <a:pt x="905" y="802"/>
                    <a:pt x="905" y="803"/>
                  </a:cubicBezTo>
                  <a:cubicBezTo>
                    <a:pt x="908" y="815"/>
                    <a:pt x="912" y="827"/>
                    <a:pt x="916" y="839"/>
                  </a:cubicBezTo>
                  <a:moveTo>
                    <a:pt x="792" y="845"/>
                  </a:moveTo>
                  <a:cubicBezTo>
                    <a:pt x="783" y="837"/>
                    <a:pt x="774" y="829"/>
                    <a:pt x="766" y="821"/>
                  </a:cubicBezTo>
                  <a:cubicBezTo>
                    <a:pt x="757" y="795"/>
                    <a:pt x="749" y="770"/>
                    <a:pt x="742" y="747"/>
                  </a:cubicBezTo>
                  <a:cubicBezTo>
                    <a:pt x="750" y="755"/>
                    <a:pt x="759" y="763"/>
                    <a:pt x="768" y="771"/>
                  </a:cubicBezTo>
                  <a:cubicBezTo>
                    <a:pt x="775" y="795"/>
                    <a:pt x="783" y="819"/>
                    <a:pt x="793" y="845"/>
                  </a:cubicBezTo>
                  <a:cubicBezTo>
                    <a:pt x="792" y="845"/>
                    <a:pt x="792" y="845"/>
                    <a:pt x="792" y="845"/>
                  </a:cubicBezTo>
                  <a:moveTo>
                    <a:pt x="946" y="753"/>
                  </a:moveTo>
                  <a:cubicBezTo>
                    <a:pt x="970" y="753"/>
                    <a:pt x="995" y="751"/>
                    <a:pt x="1021" y="746"/>
                  </a:cubicBezTo>
                  <a:cubicBezTo>
                    <a:pt x="1024" y="759"/>
                    <a:pt x="1026" y="772"/>
                    <a:pt x="1029" y="786"/>
                  </a:cubicBezTo>
                  <a:cubicBezTo>
                    <a:pt x="1030" y="787"/>
                    <a:pt x="1030" y="789"/>
                    <a:pt x="1030" y="790"/>
                  </a:cubicBezTo>
                  <a:cubicBezTo>
                    <a:pt x="1012" y="793"/>
                    <a:pt x="994" y="794"/>
                    <a:pt x="976" y="794"/>
                  </a:cubicBezTo>
                  <a:cubicBezTo>
                    <a:pt x="954" y="794"/>
                    <a:pt x="933" y="792"/>
                    <a:pt x="913" y="789"/>
                  </a:cubicBezTo>
                  <a:cubicBezTo>
                    <a:pt x="909" y="776"/>
                    <a:pt x="906" y="763"/>
                    <a:pt x="903" y="751"/>
                  </a:cubicBezTo>
                  <a:cubicBezTo>
                    <a:pt x="917" y="752"/>
                    <a:pt x="931" y="753"/>
                    <a:pt x="946" y="753"/>
                  </a:cubicBezTo>
                  <a:moveTo>
                    <a:pt x="1172" y="817"/>
                  </a:moveTo>
                  <a:cubicBezTo>
                    <a:pt x="1171" y="813"/>
                    <a:pt x="1171" y="809"/>
                    <a:pt x="1170" y="805"/>
                  </a:cubicBezTo>
                  <a:cubicBezTo>
                    <a:pt x="1168" y="791"/>
                    <a:pt x="1167" y="778"/>
                    <a:pt x="1165" y="767"/>
                  </a:cubicBezTo>
                  <a:cubicBezTo>
                    <a:pt x="1193" y="757"/>
                    <a:pt x="1221" y="747"/>
                    <a:pt x="1249" y="737"/>
                  </a:cubicBezTo>
                  <a:cubicBezTo>
                    <a:pt x="1258" y="734"/>
                    <a:pt x="1267" y="731"/>
                    <a:pt x="1276" y="728"/>
                  </a:cubicBezTo>
                  <a:cubicBezTo>
                    <a:pt x="1277" y="736"/>
                    <a:pt x="1278" y="744"/>
                    <a:pt x="1278" y="751"/>
                  </a:cubicBezTo>
                  <a:cubicBezTo>
                    <a:pt x="1279" y="760"/>
                    <a:pt x="1280" y="771"/>
                    <a:pt x="1281" y="783"/>
                  </a:cubicBezTo>
                  <a:cubicBezTo>
                    <a:pt x="1273" y="785"/>
                    <a:pt x="1265" y="788"/>
                    <a:pt x="1257" y="790"/>
                  </a:cubicBezTo>
                  <a:cubicBezTo>
                    <a:pt x="1229" y="799"/>
                    <a:pt x="1200" y="808"/>
                    <a:pt x="1172" y="817"/>
                  </a:cubicBezTo>
                  <a:moveTo>
                    <a:pt x="901" y="787"/>
                  </a:moveTo>
                  <a:cubicBezTo>
                    <a:pt x="841" y="777"/>
                    <a:pt x="794" y="757"/>
                    <a:pt x="772" y="746"/>
                  </a:cubicBezTo>
                  <a:cubicBezTo>
                    <a:pt x="768" y="734"/>
                    <a:pt x="765" y="722"/>
                    <a:pt x="762" y="710"/>
                  </a:cubicBezTo>
                  <a:cubicBezTo>
                    <a:pt x="784" y="721"/>
                    <a:pt x="830" y="741"/>
                    <a:pt x="891" y="749"/>
                  </a:cubicBezTo>
                  <a:cubicBezTo>
                    <a:pt x="894" y="762"/>
                    <a:pt x="897" y="775"/>
                    <a:pt x="901" y="787"/>
                  </a:cubicBezTo>
                  <a:moveTo>
                    <a:pt x="747" y="801"/>
                  </a:moveTo>
                  <a:cubicBezTo>
                    <a:pt x="743" y="796"/>
                    <a:pt x="738" y="790"/>
                    <a:pt x="734" y="785"/>
                  </a:cubicBezTo>
                  <a:cubicBezTo>
                    <a:pt x="725" y="760"/>
                    <a:pt x="716" y="735"/>
                    <a:pt x="708" y="709"/>
                  </a:cubicBezTo>
                  <a:cubicBezTo>
                    <a:pt x="714" y="715"/>
                    <a:pt x="720" y="722"/>
                    <a:pt x="726" y="729"/>
                  </a:cubicBezTo>
                  <a:cubicBezTo>
                    <a:pt x="732" y="752"/>
                    <a:pt x="739" y="776"/>
                    <a:pt x="747" y="801"/>
                  </a:cubicBezTo>
                  <a:moveTo>
                    <a:pt x="1041" y="788"/>
                  </a:moveTo>
                  <a:cubicBezTo>
                    <a:pt x="1041" y="787"/>
                    <a:pt x="1041" y="785"/>
                    <a:pt x="1040" y="783"/>
                  </a:cubicBezTo>
                  <a:cubicBezTo>
                    <a:pt x="1037" y="770"/>
                    <a:pt x="1035" y="756"/>
                    <a:pt x="1032" y="743"/>
                  </a:cubicBezTo>
                  <a:cubicBezTo>
                    <a:pt x="1033" y="743"/>
                    <a:pt x="1033" y="743"/>
                    <a:pt x="1033" y="743"/>
                  </a:cubicBezTo>
                  <a:cubicBezTo>
                    <a:pt x="1067" y="735"/>
                    <a:pt x="1106" y="722"/>
                    <a:pt x="1146" y="708"/>
                  </a:cubicBezTo>
                  <a:cubicBezTo>
                    <a:pt x="1148" y="725"/>
                    <a:pt x="1150" y="742"/>
                    <a:pt x="1152" y="758"/>
                  </a:cubicBezTo>
                  <a:cubicBezTo>
                    <a:pt x="1115" y="770"/>
                    <a:pt x="1079" y="781"/>
                    <a:pt x="1047" y="787"/>
                  </a:cubicBezTo>
                  <a:cubicBezTo>
                    <a:pt x="1045" y="788"/>
                    <a:pt x="1043" y="788"/>
                    <a:pt x="1041" y="788"/>
                  </a:cubicBezTo>
                  <a:moveTo>
                    <a:pt x="920" y="700"/>
                  </a:moveTo>
                  <a:cubicBezTo>
                    <a:pt x="949" y="700"/>
                    <a:pt x="979" y="697"/>
                    <a:pt x="1011" y="688"/>
                  </a:cubicBezTo>
                  <a:cubicBezTo>
                    <a:pt x="1014" y="703"/>
                    <a:pt x="1016" y="718"/>
                    <a:pt x="1019" y="734"/>
                  </a:cubicBezTo>
                  <a:cubicBezTo>
                    <a:pt x="993" y="739"/>
                    <a:pt x="969" y="741"/>
                    <a:pt x="945" y="741"/>
                  </a:cubicBezTo>
                  <a:cubicBezTo>
                    <a:pt x="930" y="741"/>
                    <a:pt x="914" y="740"/>
                    <a:pt x="900" y="739"/>
                  </a:cubicBezTo>
                  <a:cubicBezTo>
                    <a:pt x="897" y="725"/>
                    <a:pt x="894" y="711"/>
                    <a:pt x="891" y="699"/>
                  </a:cubicBezTo>
                  <a:cubicBezTo>
                    <a:pt x="901" y="699"/>
                    <a:pt x="910" y="700"/>
                    <a:pt x="920" y="700"/>
                  </a:cubicBezTo>
                  <a:moveTo>
                    <a:pt x="757" y="745"/>
                  </a:moveTo>
                  <a:cubicBezTo>
                    <a:pt x="749" y="737"/>
                    <a:pt x="742" y="730"/>
                    <a:pt x="736" y="722"/>
                  </a:cubicBezTo>
                  <a:cubicBezTo>
                    <a:pt x="730" y="703"/>
                    <a:pt x="726" y="685"/>
                    <a:pt x="722" y="668"/>
                  </a:cubicBezTo>
                  <a:cubicBezTo>
                    <a:pt x="729" y="673"/>
                    <a:pt x="736" y="678"/>
                    <a:pt x="743" y="682"/>
                  </a:cubicBezTo>
                  <a:cubicBezTo>
                    <a:pt x="747" y="700"/>
                    <a:pt x="753" y="720"/>
                    <a:pt x="759" y="741"/>
                  </a:cubicBezTo>
                  <a:cubicBezTo>
                    <a:pt x="757" y="745"/>
                    <a:pt x="757" y="745"/>
                    <a:pt x="757" y="745"/>
                  </a:cubicBezTo>
                  <a:moveTo>
                    <a:pt x="1163" y="755"/>
                  </a:moveTo>
                  <a:cubicBezTo>
                    <a:pt x="1160" y="738"/>
                    <a:pt x="1158" y="721"/>
                    <a:pt x="1156" y="704"/>
                  </a:cubicBezTo>
                  <a:cubicBezTo>
                    <a:pt x="1184" y="694"/>
                    <a:pt x="1212" y="684"/>
                    <a:pt x="1239" y="673"/>
                  </a:cubicBezTo>
                  <a:cubicBezTo>
                    <a:pt x="1250" y="669"/>
                    <a:pt x="1261" y="665"/>
                    <a:pt x="1272" y="660"/>
                  </a:cubicBezTo>
                  <a:cubicBezTo>
                    <a:pt x="1273" y="679"/>
                    <a:pt x="1274" y="698"/>
                    <a:pt x="1275" y="716"/>
                  </a:cubicBezTo>
                  <a:cubicBezTo>
                    <a:pt x="1266" y="719"/>
                    <a:pt x="1256" y="723"/>
                    <a:pt x="1246" y="726"/>
                  </a:cubicBezTo>
                  <a:cubicBezTo>
                    <a:pt x="1218" y="736"/>
                    <a:pt x="1190" y="746"/>
                    <a:pt x="1163" y="755"/>
                  </a:cubicBezTo>
                  <a:moveTo>
                    <a:pt x="888" y="737"/>
                  </a:moveTo>
                  <a:cubicBezTo>
                    <a:pt x="821" y="727"/>
                    <a:pt x="772" y="703"/>
                    <a:pt x="758" y="695"/>
                  </a:cubicBezTo>
                  <a:cubicBezTo>
                    <a:pt x="754" y="682"/>
                    <a:pt x="751" y="670"/>
                    <a:pt x="749" y="658"/>
                  </a:cubicBezTo>
                  <a:cubicBezTo>
                    <a:pt x="771" y="670"/>
                    <a:pt x="818" y="691"/>
                    <a:pt x="880" y="698"/>
                  </a:cubicBezTo>
                  <a:cubicBezTo>
                    <a:pt x="882" y="710"/>
                    <a:pt x="885" y="723"/>
                    <a:pt x="888" y="737"/>
                  </a:cubicBezTo>
                  <a:moveTo>
                    <a:pt x="1030" y="732"/>
                  </a:moveTo>
                  <a:cubicBezTo>
                    <a:pt x="1027" y="716"/>
                    <a:pt x="1024" y="700"/>
                    <a:pt x="1022" y="685"/>
                  </a:cubicBezTo>
                  <a:cubicBezTo>
                    <a:pt x="1058" y="675"/>
                    <a:pt x="1098" y="661"/>
                    <a:pt x="1140" y="645"/>
                  </a:cubicBezTo>
                  <a:cubicBezTo>
                    <a:pt x="1141" y="661"/>
                    <a:pt x="1142" y="678"/>
                    <a:pt x="1144" y="696"/>
                  </a:cubicBezTo>
                  <a:cubicBezTo>
                    <a:pt x="1104" y="710"/>
                    <a:pt x="1065" y="723"/>
                    <a:pt x="1030" y="731"/>
                  </a:cubicBezTo>
                  <a:cubicBezTo>
                    <a:pt x="1030" y="732"/>
                    <a:pt x="1030" y="732"/>
                    <a:pt x="1030" y="732"/>
                  </a:cubicBezTo>
                  <a:moveTo>
                    <a:pt x="885" y="648"/>
                  </a:moveTo>
                  <a:cubicBezTo>
                    <a:pt x="919" y="648"/>
                    <a:pt x="957" y="644"/>
                    <a:pt x="999" y="631"/>
                  </a:cubicBezTo>
                  <a:cubicBezTo>
                    <a:pt x="1001" y="631"/>
                    <a:pt x="1002" y="630"/>
                    <a:pt x="1004" y="630"/>
                  </a:cubicBezTo>
                  <a:cubicBezTo>
                    <a:pt x="1005" y="644"/>
                    <a:pt x="1007" y="660"/>
                    <a:pt x="1010" y="676"/>
                  </a:cubicBezTo>
                  <a:cubicBezTo>
                    <a:pt x="978" y="685"/>
                    <a:pt x="948" y="688"/>
                    <a:pt x="921" y="688"/>
                  </a:cubicBezTo>
                  <a:cubicBezTo>
                    <a:pt x="910" y="688"/>
                    <a:pt x="899" y="687"/>
                    <a:pt x="889" y="686"/>
                  </a:cubicBezTo>
                  <a:cubicBezTo>
                    <a:pt x="886" y="673"/>
                    <a:pt x="884" y="660"/>
                    <a:pt x="882" y="648"/>
                  </a:cubicBezTo>
                  <a:cubicBezTo>
                    <a:pt x="883" y="648"/>
                    <a:pt x="884" y="648"/>
                    <a:pt x="885" y="648"/>
                  </a:cubicBezTo>
                  <a:moveTo>
                    <a:pt x="877" y="685"/>
                  </a:moveTo>
                  <a:cubicBezTo>
                    <a:pt x="808" y="677"/>
                    <a:pt x="759" y="651"/>
                    <a:pt x="745" y="643"/>
                  </a:cubicBezTo>
                  <a:cubicBezTo>
                    <a:pt x="743" y="633"/>
                    <a:pt x="741" y="624"/>
                    <a:pt x="740" y="615"/>
                  </a:cubicBezTo>
                  <a:cubicBezTo>
                    <a:pt x="759" y="625"/>
                    <a:pt x="805" y="646"/>
                    <a:pt x="871" y="648"/>
                  </a:cubicBezTo>
                  <a:cubicBezTo>
                    <a:pt x="873" y="660"/>
                    <a:pt x="875" y="672"/>
                    <a:pt x="877" y="685"/>
                  </a:cubicBezTo>
                  <a:moveTo>
                    <a:pt x="739" y="665"/>
                  </a:moveTo>
                  <a:cubicBezTo>
                    <a:pt x="732" y="660"/>
                    <a:pt x="725" y="655"/>
                    <a:pt x="718" y="649"/>
                  </a:cubicBezTo>
                  <a:cubicBezTo>
                    <a:pt x="715" y="631"/>
                    <a:pt x="712" y="615"/>
                    <a:pt x="709" y="601"/>
                  </a:cubicBezTo>
                  <a:cubicBezTo>
                    <a:pt x="715" y="605"/>
                    <a:pt x="721" y="609"/>
                    <a:pt x="728" y="613"/>
                  </a:cubicBezTo>
                  <a:cubicBezTo>
                    <a:pt x="730" y="624"/>
                    <a:pt x="733" y="637"/>
                    <a:pt x="736" y="650"/>
                  </a:cubicBezTo>
                  <a:cubicBezTo>
                    <a:pt x="735" y="651"/>
                    <a:pt x="735" y="651"/>
                    <a:pt x="735" y="651"/>
                  </a:cubicBezTo>
                  <a:cubicBezTo>
                    <a:pt x="736" y="651"/>
                    <a:pt x="736" y="651"/>
                    <a:pt x="736" y="651"/>
                  </a:cubicBezTo>
                  <a:cubicBezTo>
                    <a:pt x="737" y="656"/>
                    <a:pt x="738" y="660"/>
                    <a:pt x="739" y="665"/>
                  </a:cubicBezTo>
                  <a:moveTo>
                    <a:pt x="1155" y="692"/>
                  </a:moveTo>
                  <a:cubicBezTo>
                    <a:pt x="1153" y="674"/>
                    <a:pt x="1152" y="657"/>
                    <a:pt x="1150" y="640"/>
                  </a:cubicBezTo>
                  <a:cubicBezTo>
                    <a:pt x="1176" y="630"/>
                    <a:pt x="1203" y="619"/>
                    <a:pt x="1229" y="609"/>
                  </a:cubicBezTo>
                  <a:cubicBezTo>
                    <a:pt x="1242" y="603"/>
                    <a:pt x="1255" y="598"/>
                    <a:pt x="1269" y="592"/>
                  </a:cubicBezTo>
                  <a:cubicBezTo>
                    <a:pt x="1269" y="610"/>
                    <a:pt x="1270" y="629"/>
                    <a:pt x="1271" y="648"/>
                  </a:cubicBezTo>
                  <a:cubicBezTo>
                    <a:pt x="1259" y="653"/>
                    <a:pt x="1247" y="657"/>
                    <a:pt x="1235" y="662"/>
                  </a:cubicBezTo>
                  <a:cubicBezTo>
                    <a:pt x="1209" y="672"/>
                    <a:pt x="1182" y="682"/>
                    <a:pt x="1155" y="692"/>
                  </a:cubicBezTo>
                  <a:moveTo>
                    <a:pt x="1021" y="673"/>
                  </a:moveTo>
                  <a:cubicBezTo>
                    <a:pt x="1018" y="656"/>
                    <a:pt x="1016" y="641"/>
                    <a:pt x="1015" y="626"/>
                  </a:cubicBezTo>
                  <a:cubicBezTo>
                    <a:pt x="1052" y="614"/>
                    <a:pt x="1094" y="598"/>
                    <a:pt x="1136" y="580"/>
                  </a:cubicBezTo>
                  <a:cubicBezTo>
                    <a:pt x="1136" y="595"/>
                    <a:pt x="1137" y="613"/>
                    <a:pt x="1139" y="632"/>
                  </a:cubicBezTo>
                  <a:cubicBezTo>
                    <a:pt x="1097" y="649"/>
                    <a:pt x="1057" y="663"/>
                    <a:pt x="1021" y="673"/>
                  </a:cubicBezTo>
                  <a:moveTo>
                    <a:pt x="878" y="586"/>
                  </a:moveTo>
                  <a:cubicBezTo>
                    <a:pt x="911" y="586"/>
                    <a:pt x="945" y="583"/>
                    <a:pt x="981" y="577"/>
                  </a:cubicBezTo>
                  <a:cubicBezTo>
                    <a:pt x="987" y="576"/>
                    <a:pt x="993" y="575"/>
                    <a:pt x="999" y="574"/>
                  </a:cubicBezTo>
                  <a:cubicBezTo>
                    <a:pt x="1000" y="586"/>
                    <a:pt x="1001" y="601"/>
                    <a:pt x="1003" y="618"/>
                  </a:cubicBezTo>
                  <a:cubicBezTo>
                    <a:pt x="1001" y="618"/>
                    <a:pt x="998" y="619"/>
                    <a:pt x="996" y="620"/>
                  </a:cubicBezTo>
                  <a:cubicBezTo>
                    <a:pt x="956" y="632"/>
                    <a:pt x="919" y="636"/>
                    <a:pt x="887" y="636"/>
                  </a:cubicBezTo>
                  <a:cubicBezTo>
                    <a:pt x="885" y="636"/>
                    <a:pt x="882" y="636"/>
                    <a:pt x="880" y="636"/>
                  </a:cubicBezTo>
                  <a:cubicBezTo>
                    <a:pt x="877" y="615"/>
                    <a:pt x="875" y="598"/>
                    <a:pt x="874" y="586"/>
                  </a:cubicBezTo>
                  <a:cubicBezTo>
                    <a:pt x="876" y="586"/>
                    <a:pt x="877" y="586"/>
                    <a:pt x="878" y="586"/>
                  </a:cubicBezTo>
                  <a:moveTo>
                    <a:pt x="887" y="572"/>
                  </a:moveTo>
                  <a:cubicBezTo>
                    <a:pt x="895" y="572"/>
                    <a:pt x="902" y="572"/>
                    <a:pt x="909" y="572"/>
                  </a:cubicBezTo>
                  <a:cubicBezTo>
                    <a:pt x="911" y="572"/>
                    <a:pt x="914" y="572"/>
                    <a:pt x="916" y="573"/>
                  </a:cubicBezTo>
                  <a:cubicBezTo>
                    <a:pt x="903" y="573"/>
                    <a:pt x="891" y="574"/>
                    <a:pt x="879" y="574"/>
                  </a:cubicBezTo>
                  <a:cubicBezTo>
                    <a:pt x="877" y="574"/>
                    <a:pt x="875" y="574"/>
                    <a:pt x="873" y="574"/>
                  </a:cubicBezTo>
                  <a:cubicBezTo>
                    <a:pt x="873" y="573"/>
                    <a:pt x="873" y="572"/>
                    <a:pt x="873" y="572"/>
                  </a:cubicBezTo>
                  <a:cubicBezTo>
                    <a:pt x="878" y="572"/>
                    <a:pt x="883" y="572"/>
                    <a:pt x="887" y="572"/>
                  </a:cubicBezTo>
                  <a:moveTo>
                    <a:pt x="919" y="572"/>
                  </a:moveTo>
                  <a:cubicBezTo>
                    <a:pt x="919" y="571"/>
                    <a:pt x="919" y="571"/>
                    <a:pt x="919" y="571"/>
                  </a:cubicBezTo>
                  <a:cubicBezTo>
                    <a:pt x="922" y="571"/>
                    <a:pt x="924" y="571"/>
                    <a:pt x="927" y="571"/>
                  </a:cubicBezTo>
                  <a:cubicBezTo>
                    <a:pt x="928" y="571"/>
                    <a:pt x="929" y="571"/>
                    <a:pt x="930" y="571"/>
                  </a:cubicBezTo>
                  <a:cubicBezTo>
                    <a:pt x="926" y="572"/>
                    <a:pt x="923" y="572"/>
                    <a:pt x="919" y="572"/>
                  </a:cubicBezTo>
                  <a:moveTo>
                    <a:pt x="862" y="573"/>
                  </a:moveTo>
                  <a:cubicBezTo>
                    <a:pt x="858" y="573"/>
                    <a:pt x="853" y="573"/>
                    <a:pt x="849" y="573"/>
                  </a:cubicBezTo>
                  <a:cubicBezTo>
                    <a:pt x="849" y="571"/>
                    <a:pt x="849" y="571"/>
                    <a:pt x="849" y="571"/>
                  </a:cubicBezTo>
                  <a:cubicBezTo>
                    <a:pt x="854" y="571"/>
                    <a:pt x="858" y="571"/>
                    <a:pt x="862" y="571"/>
                  </a:cubicBezTo>
                  <a:cubicBezTo>
                    <a:pt x="862" y="572"/>
                    <a:pt x="862" y="573"/>
                    <a:pt x="862" y="573"/>
                  </a:cubicBezTo>
                  <a:moveTo>
                    <a:pt x="964" y="568"/>
                  </a:moveTo>
                  <a:cubicBezTo>
                    <a:pt x="964" y="568"/>
                    <a:pt x="964" y="568"/>
                    <a:pt x="964" y="568"/>
                  </a:cubicBezTo>
                  <a:cubicBezTo>
                    <a:pt x="965" y="567"/>
                    <a:pt x="966" y="567"/>
                    <a:pt x="967" y="567"/>
                  </a:cubicBezTo>
                  <a:cubicBezTo>
                    <a:pt x="966" y="567"/>
                    <a:pt x="965" y="568"/>
                    <a:pt x="964" y="568"/>
                  </a:cubicBezTo>
                  <a:moveTo>
                    <a:pt x="869" y="636"/>
                  </a:moveTo>
                  <a:cubicBezTo>
                    <a:pt x="793" y="632"/>
                    <a:pt x="744" y="604"/>
                    <a:pt x="737" y="600"/>
                  </a:cubicBezTo>
                  <a:cubicBezTo>
                    <a:pt x="734" y="581"/>
                    <a:pt x="732" y="568"/>
                    <a:pt x="730" y="560"/>
                  </a:cubicBezTo>
                  <a:cubicBezTo>
                    <a:pt x="769" y="576"/>
                    <a:pt x="813" y="584"/>
                    <a:pt x="863" y="586"/>
                  </a:cubicBezTo>
                  <a:cubicBezTo>
                    <a:pt x="864" y="598"/>
                    <a:pt x="866" y="615"/>
                    <a:pt x="869" y="636"/>
                  </a:cubicBezTo>
                  <a:moveTo>
                    <a:pt x="845" y="573"/>
                  </a:moveTo>
                  <a:cubicBezTo>
                    <a:pt x="803" y="570"/>
                    <a:pt x="765" y="561"/>
                    <a:pt x="732" y="548"/>
                  </a:cubicBezTo>
                  <a:cubicBezTo>
                    <a:pt x="763" y="558"/>
                    <a:pt x="796" y="565"/>
                    <a:pt x="830" y="569"/>
                  </a:cubicBezTo>
                  <a:cubicBezTo>
                    <a:pt x="835" y="570"/>
                    <a:pt x="840" y="571"/>
                    <a:pt x="845" y="573"/>
                  </a:cubicBezTo>
                  <a:moveTo>
                    <a:pt x="725" y="597"/>
                  </a:moveTo>
                  <a:cubicBezTo>
                    <a:pt x="718" y="593"/>
                    <a:pt x="712" y="589"/>
                    <a:pt x="707" y="585"/>
                  </a:cubicBezTo>
                  <a:cubicBezTo>
                    <a:pt x="704" y="568"/>
                    <a:pt x="702" y="555"/>
                    <a:pt x="701" y="546"/>
                  </a:cubicBezTo>
                  <a:cubicBezTo>
                    <a:pt x="707" y="549"/>
                    <a:pt x="713" y="552"/>
                    <a:pt x="718" y="555"/>
                  </a:cubicBezTo>
                  <a:cubicBezTo>
                    <a:pt x="719" y="559"/>
                    <a:pt x="721" y="574"/>
                    <a:pt x="725" y="597"/>
                  </a:cubicBezTo>
                  <a:moveTo>
                    <a:pt x="1014" y="614"/>
                  </a:moveTo>
                  <a:cubicBezTo>
                    <a:pt x="1012" y="597"/>
                    <a:pt x="1011" y="583"/>
                    <a:pt x="1011" y="572"/>
                  </a:cubicBezTo>
                  <a:cubicBezTo>
                    <a:pt x="1045" y="566"/>
                    <a:pt x="1087" y="555"/>
                    <a:pt x="1136" y="540"/>
                  </a:cubicBezTo>
                  <a:cubicBezTo>
                    <a:pt x="1136" y="545"/>
                    <a:pt x="1135" y="551"/>
                    <a:pt x="1135" y="559"/>
                  </a:cubicBezTo>
                  <a:cubicBezTo>
                    <a:pt x="1135" y="562"/>
                    <a:pt x="1135" y="564"/>
                    <a:pt x="1136" y="567"/>
                  </a:cubicBezTo>
                  <a:cubicBezTo>
                    <a:pt x="1093" y="585"/>
                    <a:pt x="1051" y="602"/>
                    <a:pt x="1014" y="614"/>
                  </a:cubicBezTo>
                  <a:moveTo>
                    <a:pt x="1149" y="628"/>
                  </a:moveTo>
                  <a:cubicBezTo>
                    <a:pt x="1148" y="608"/>
                    <a:pt x="1147" y="590"/>
                    <a:pt x="1147" y="575"/>
                  </a:cubicBezTo>
                  <a:cubicBezTo>
                    <a:pt x="1171" y="565"/>
                    <a:pt x="1195" y="555"/>
                    <a:pt x="1219" y="544"/>
                  </a:cubicBezTo>
                  <a:cubicBezTo>
                    <a:pt x="1235" y="537"/>
                    <a:pt x="1251" y="530"/>
                    <a:pt x="1267" y="523"/>
                  </a:cubicBezTo>
                  <a:cubicBezTo>
                    <a:pt x="1267" y="525"/>
                    <a:pt x="1267" y="527"/>
                    <a:pt x="1267" y="529"/>
                  </a:cubicBezTo>
                  <a:cubicBezTo>
                    <a:pt x="1267" y="543"/>
                    <a:pt x="1268" y="561"/>
                    <a:pt x="1268" y="579"/>
                  </a:cubicBezTo>
                  <a:cubicBezTo>
                    <a:pt x="1254" y="585"/>
                    <a:pt x="1239" y="591"/>
                    <a:pt x="1225" y="597"/>
                  </a:cubicBezTo>
                  <a:cubicBezTo>
                    <a:pt x="1200" y="608"/>
                    <a:pt x="1174" y="618"/>
                    <a:pt x="1149" y="628"/>
                  </a:cubicBezTo>
                  <a:moveTo>
                    <a:pt x="951" y="563"/>
                  </a:moveTo>
                  <a:cubicBezTo>
                    <a:pt x="903" y="556"/>
                    <a:pt x="853" y="541"/>
                    <a:pt x="801" y="519"/>
                  </a:cubicBezTo>
                  <a:cubicBezTo>
                    <a:pt x="823" y="521"/>
                    <a:pt x="845" y="523"/>
                    <a:pt x="868" y="524"/>
                  </a:cubicBezTo>
                  <a:cubicBezTo>
                    <a:pt x="904" y="540"/>
                    <a:pt x="939" y="553"/>
                    <a:pt x="974" y="560"/>
                  </a:cubicBezTo>
                  <a:cubicBezTo>
                    <a:pt x="966" y="561"/>
                    <a:pt x="959" y="562"/>
                    <a:pt x="951" y="563"/>
                  </a:cubicBezTo>
                  <a:moveTo>
                    <a:pt x="999" y="553"/>
                  </a:moveTo>
                  <a:cubicBezTo>
                    <a:pt x="966" y="548"/>
                    <a:pt x="933" y="538"/>
                    <a:pt x="898" y="524"/>
                  </a:cubicBezTo>
                  <a:cubicBezTo>
                    <a:pt x="930" y="524"/>
                    <a:pt x="964" y="522"/>
                    <a:pt x="998" y="517"/>
                  </a:cubicBezTo>
                  <a:cubicBezTo>
                    <a:pt x="1023" y="528"/>
                    <a:pt x="1048" y="536"/>
                    <a:pt x="1072" y="541"/>
                  </a:cubicBezTo>
                  <a:cubicBezTo>
                    <a:pt x="1052" y="547"/>
                    <a:pt x="1031" y="551"/>
                    <a:pt x="1010" y="555"/>
                  </a:cubicBezTo>
                  <a:cubicBezTo>
                    <a:pt x="1010" y="553"/>
                    <a:pt x="1010" y="552"/>
                    <a:pt x="1010" y="551"/>
                  </a:cubicBezTo>
                  <a:cubicBezTo>
                    <a:pt x="1005" y="549"/>
                    <a:pt x="1005" y="549"/>
                    <a:pt x="1005" y="549"/>
                  </a:cubicBezTo>
                  <a:cubicBezTo>
                    <a:pt x="1000" y="546"/>
                    <a:pt x="1000" y="546"/>
                    <a:pt x="1000" y="546"/>
                  </a:cubicBezTo>
                  <a:cubicBezTo>
                    <a:pt x="1000" y="547"/>
                    <a:pt x="999" y="549"/>
                    <a:pt x="999" y="553"/>
                  </a:cubicBezTo>
                  <a:moveTo>
                    <a:pt x="807" y="534"/>
                  </a:moveTo>
                  <a:cubicBezTo>
                    <a:pt x="788" y="527"/>
                    <a:pt x="769" y="520"/>
                    <a:pt x="751" y="512"/>
                  </a:cubicBezTo>
                  <a:cubicBezTo>
                    <a:pt x="754" y="512"/>
                    <a:pt x="758" y="513"/>
                    <a:pt x="761" y="514"/>
                  </a:cubicBezTo>
                  <a:cubicBezTo>
                    <a:pt x="776" y="521"/>
                    <a:pt x="792" y="528"/>
                    <a:pt x="807" y="534"/>
                  </a:cubicBezTo>
                  <a:moveTo>
                    <a:pt x="1089" y="537"/>
                  </a:moveTo>
                  <a:cubicBezTo>
                    <a:pt x="1090" y="533"/>
                    <a:pt x="1090" y="533"/>
                    <a:pt x="1090" y="533"/>
                  </a:cubicBezTo>
                  <a:cubicBezTo>
                    <a:pt x="1067" y="529"/>
                    <a:pt x="1044" y="522"/>
                    <a:pt x="1020" y="513"/>
                  </a:cubicBezTo>
                  <a:cubicBezTo>
                    <a:pt x="1040" y="510"/>
                    <a:pt x="1061" y="505"/>
                    <a:pt x="1081" y="500"/>
                  </a:cubicBezTo>
                  <a:cubicBezTo>
                    <a:pt x="1101" y="509"/>
                    <a:pt x="1120" y="517"/>
                    <a:pt x="1140" y="522"/>
                  </a:cubicBezTo>
                  <a:cubicBezTo>
                    <a:pt x="1123" y="527"/>
                    <a:pt x="1106" y="532"/>
                    <a:pt x="1089" y="537"/>
                  </a:cubicBezTo>
                  <a:moveTo>
                    <a:pt x="1335" y="494"/>
                  </a:moveTo>
                  <a:cubicBezTo>
                    <a:pt x="1297" y="494"/>
                    <a:pt x="1297" y="494"/>
                    <a:pt x="1297" y="494"/>
                  </a:cubicBezTo>
                  <a:cubicBezTo>
                    <a:pt x="1298" y="495"/>
                    <a:pt x="1299" y="495"/>
                    <a:pt x="1301" y="496"/>
                  </a:cubicBezTo>
                  <a:cubicBezTo>
                    <a:pt x="1293" y="499"/>
                    <a:pt x="1286" y="502"/>
                    <a:pt x="1279" y="505"/>
                  </a:cubicBezTo>
                  <a:cubicBezTo>
                    <a:pt x="1279" y="501"/>
                    <a:pt x="1279" y="497"/>
                    <a:pt x="1279" y="494"/>
                  </a:cubicBezTo>
                  <a:cubicBezTo>
                    <a:pt x="1268" y="494"/>
                    <a:pt x="1268" y="494"/>
                    <a:pt x="1268" y="494"/>
                  </a:cubicBezTo>
                  <a:cubicBezTo>
                    <a:pt x="1268" y="499"/>
                    <a:pt x="1268" y="504"/>
                    <a:pt x="1268" y="510"/>
                  </a:cubicBezTo>
                  <a:cubicBezTo>
                    <a:pt x="1250" y="517"/>
                    <a:pt x="1232" y="525"/>
                    <a:pt x="1214" y="533"/>
                  </a:cubicBezTo>
                  <a:cubicBezTo>
                    <a:pt x="1192" y="543"/>
                    <a:pt x="1169" y="553"/>
                    <a:pt x="1146" y="563"/>
                  </a:cubicBezTo>
                  <a:cubicBezTo>
                    <a:pt x="1146" y="560"/>
                    <a:pt x="1146" y="557"/>
                    <a:pt x="1146" y="555"/>
                  </a:cubicBezTo>
                  <a:cubicBezTo>
                    <a:pt x="1146" y="546"/>
                    <a:pt x="1147" y="540"/>
                    <a:pt x="1147" y="537"/>
                  </a:cubicBezTo>
                  <a:cubicBezTo>
                    <a:pt x="1182" y="525"/>
                    <a:pt x="1220" y="511"/>
                    <a:pt x="1262" y="494"/>
                  </a:cubicBezTo>
                  <a:cubicBezTo>
                    <a:pt x="1213" y="494"/>
                    <a:pt x="1213" y="494"/>
                    <a:pt x="1213" y="494"/>
                  </a:cubicBezTo>
                  <a:cubicBezTo>
                    <a:pt x="1214" y="495"/>
                    <a:pt x="1215" y="495"/>
                    <a:pt x="1216" y="496"/>
                  </a:cubicBezTo>
                  <a:cubicBezTo>
                    <a:pt x="1197" y="503"/>
                    <a:pt x="1178" y="510"/>
                    <a:pt x="1158" y="516"/>
                  </a:cubicBezTo>
                  <a:cubicBezTo>
                    <a:pt x="1158" y="514"/>
                    <a:pt x="1158" y="514"/>
                    <a:pt x="1158" y="514"/>
                  </a:cubicBezTo>
                  <a:cubicBezTo>
                    <a:pt x="1139" y="510"/>
                    <a:pt x="1119" y="504"/>
                    <a:pt x="1099" y="495"/>
                  </a:cubicBezTo>
                  <a:cubicBezTo>
                    <a:pt x="1099" y="495"/>
                    <a:pt x="1100" y="495"/>
                    <a:pt x="1101" y="494"/>
                  </a:cubicBezTo>
                  <a:cubicBezTo>
                    <a:pt x="1054" y="494"/>
                    <a:pt x="1054" y="494"/>
                    <a:pt x="1054" y="494"/>
                  </a:cubicBezTo>
                  <a:cubicBezTo>
                    <a:pt x="1036" y="499"/>
                    <a:pt x="1017" y="502"/>
                    <a:pt x="999" y="504"/>
                  </a:cubicBezTo>
                  <a:cubicBezTo>
                    <a:pt x="992" y="501"/>
                    <a:pt x="985" y="498"/>
                    <a:pt x="977" y="494"/>
                  </a:cubicBezTo>
                  <a:cubicBezTo>
                    <a:pt x="952" y="494"/>
                    <a:pt x="952" y="494"/>
                    <a:pt x="952" y="494"/>
                  </a:cubicBezTo>
                  <a:cubicBezTo>
                    <a:pt x="960" y="499"/>
                    <a:pt x="969" y="503"/>
                    <a:pt x="977" y="507"/>
                  </a:cubicBezTo>
                  <a:cubicBezTo>
                    <a:pt x="948" y="511"/>
                    <a:pt x="920" y="512"/>
                    <a:pt x="893" y="512"/>
                  </a:cubicBezTo>
                  <a:cubicBezTo>
                    <a:pt x="885" y="512"/>
                    <a:pt x="877" y="512"/>
                    <a:pt x="870" y="512"/>
                  </a:cubicBezTo>
                  <a:cubicBezTo>
                    <a:pt x="858" y="506"/>
                    <a:pt x="847" y="501"/>
                    <a:pt x="835" y="494"/>
                  </a:cubicBezTo>
                  <a:cubicBezTo>
                    <a:pt x="811" y="494"/>
                    <a:pt x="811" y="494"/>
                    <a:pt x="811" y="494"/>
                  </a:cubicBezTo>
                  <a:cubicBezTo>
                    <a:pt x="821" y="500"/>
                    <a:pt x="831" y="505"/>
                    <a:pt x="841" y="510"/>
                  </a:cubicBezTo>
                  <a:cubicBezTo>
                    <a:pt x="814" y="509"/>
                    <a:pt x="788" y="506"/>
                    <a:pt x="764" y="502"/>
                  </a:cubicBezTo>
                  <a:cubicBezTo>
                    <a:pt x="759" y="499"/>
                    <a:pt x="754" y="497"/>
                    <a:pt x="749" y="494"/>
                  </a:cubicBezTo>
                  <a:cubicBezTo>
                    <a:pt x="723" y="494"/>
                    <a:pt x="723" y="494"/>
                    <a:pt x="723" y="494"/>
                  </a:cubicBezTo>
                  <a:cubicBezTo>
                    <a:pt x="723" y="494"/>
                    <a:pt x="724" y="495"/>
                    <a:pt x="724" y="495"/>
                  </a:cubicBezTo>
                  <a:cubicBezTo>
                    <a:pt x="723" y="495"/>
                    <a:pt x="723" y="494"/>
                    <a:pt x="722" y="494"/>
                  </a:cubicBezTo>
                  <a:cubicBezTo>
                    <a:pt x="698" y="494"/>
                    <a:pt x="698" y="494"/>
                    <a:pt x="698" y="494"/>
                  </a:cubicBezTo>
                  <a:cubicBezTo>
                    <a:pt x="698" y="501"/>
                    <a:pt x="698" y="501"/>
                    <a:pt x="698" y="501"/>
                  </a:cubicBezTo>
                  <a:cubicBezTo>
                    <a:pt x="700" y="502"/>
                    <a:pt x="702" y="502"/>
                    <a:pt x="703" y="502"/>
                  </a:cubicBezTo>
                  <a:cubicBezTo>
                    <a:pt x="759" y="530"/>
                    <a:pt x="815" y="552"/>
                    <a:pt x="870" y="565"/>
                  </a:cubicBezTo>
                  <a:cubicBezTo>
                    <a:pt x="868" y="564"/>
                    <a:pt x="866" y="564"/>
                    <a:pt x="864" y="564"/>
                  </a:cubicBezTo>
                  <a:cubicBezTo>
                    <a:pt x="863" y="563"/>
                    <a:pt x="863" y="563"/>
                    <a:pt x="863" y="563"/>
                  </a:cubicBezTo>
                  <a:cubicBezTo>
                    <a:pt x="863" y="564"/>
                    <a:pt x="863" y="564"/>
                    <a:pt x="863" y="564"/>
                  </a:cubicBezTo>
                  <a:cubicBezTo>
                    <a:pt x="859" y="564"/>
                    <a:pt x="855" y="564"/>
                    <a:pt x="851" y="563"/>
                  </a:cubicBezTo>
                  <a:cubicBezTo>
                    <a:pt x="851" y="562"/>
                    <a:pt x="851" y="562"/>
                    <a:pt x="851" y="562"/>
                  </a:cubicBezTo>
                  <a:cubicBezTo>
                    <a:pt x="807" y="552"/>
                    <a:pt x="765" y="538"/>
                    <a:pt x="724" y="523"/>
                  </a:cubicBezTo>
                  <a:cubicBezTo>
                    <a:pt x="725" y="517"/>
                    <a:pt x="725" y="517"/>
                    <a:pt x="725" y="517"/>
                  </a:cubicBezTo>
                  <a:cubicBezTo>
                    <a:pt x="716" y="515"/>
                    <a:pt x="707" y="512"/>
                    <a:pt x="698" y="509"/>
                  </a:cubicBezTo>
                  <a:cubicBezTo>
                    <a:pt x="698" y="604"/>
                    <a:pt x="698" y="604"/>
                    <a:pt x="698" y="604"/>
                  </a:cubicBezTo>
                  <a:cubicBezTo>
                    <a:pt x="700" y="614"/>
                    <a:pt x="702" y="625"/>
                    <a:pt x="704" y="636"/>
                  </a:cubicBezTo>
                  <a:cubicBezTo>
                    <a:pt x="702" y="634"/>
                    <a:pt x="700" y="632"/>
                    <a:pt x="698" y="630"/>
                  </a:cubicBezTo>
                  <a:cubicBezTo>
                    <a:pt x="698" y="647"/>
                    <a:pt x="698" y="647"/>
                    <a:pt x="698" y="647"/>
                  </a:cubicBezTo>
                  <a:cubicBezTo>
                    <a:pt x="701" y="650"/>
                    <a:pt x="705" y="653"/>
                    <a:pt x="708" y="656"/>
                  </a:cubicBezTo>
                  <a:cubicBezTo>
                    <a:pt x="711" y="671"/>
                    <a:pt x="715" y="687"/>
                    <a:pt x="719" y="703"/>
                  </a:cubicBezTo>
                  <a:cubicBezTo>
                    <a:pt x="712" y="695"/>
                    <a:pt x="705" y="686"/>
                    <a:pt x="699" y="678"/>
                  </a:cubicBezTo>
                  <a:cubicBezTo>
                    <a:pt x="699" y="677"/>
                    <a:pt x="699" y="676"/>
                    <a:pt x="698" y="675"/>
                  </a:cubicBezTo>
                  <a:cubicBezTo>
                    <a:pt x="698" y="714"/>
                    <a:pt x="698" y="714"/>
                    <a:pt x="698" y="714"/>
                  </a:cubicBezTo>
                  <a:cubicBezTo>
                    <a:pt x="703" y="728"/>
                    <a:pt x="707" y="742"/>
                    <a:pt x="712" y="755"/>
                  </a:cubicBezTo>
                  <a:cubicBezTo>
                    <a:pt x="706" y="748"/>
                    <a:pt x="702" y="741"/>
                    <a:pt x="698" y="735"/>
                  </a:cubicBezTo>
                  <a:cubicBezTo>
                    <a:pt x="698" y="784"/>
                    <a:pt x="698" y="784"/>
                    <a:pt x="698" y="784"/>
                  </a:cubicBezTo>
                  <a:cubicBezTo>
                    <a:pt x="704" y="799"/>
                    <a:pt x="709" y="813"/>
                    <a:pt x="715" y="827"/>
                  </a:cubicBezTo>
                  <a:cubicBezTo>
                    <a:pt x="714" y="827"/>
                    <a:pt x="714" y="827"/>
                    <a:pt x="714" y="827"/>
                  </a:cubicBezTo>
                  <a:cubicBezTo>
                    <a:pt x="715" y="828"/>
                    <a:pt x="715" y="828"/>
                    <a:pt x="715" y="828"/>
                  </a:cubicBezTo>
                  <a:cubicBezTo>
                    <a:pt x="729" y="864"/>
                    <a:pt x="744" y="898"/>
                    <a:pt x="759" y="931"/>
                  </a:cubicBezTo>
                  <a:cubicBezTo>
                    <a:pt x="757" y="933"/>
                    <a:pt x="757" y="933"/>
                    <a:pt x="757" y="933"/>
                  </a:cubicBezTo>
                  <a:cubicBezTo>
                    <a:pt x="758" y="933"/>
                    <a:pt x="760" y="935"/>
                    <a:pt x="763" y="939"/>
                  </a:cubicBezTo>
                  <a:cubicBezTo>
                    <a:pt x="770" y="954"/>
                    <a:pt x="778" y="969"/>
                    <a:pt x="786" y="983"/>
                  </a:cubicBezTo>
                  <a:cubicBezTo>
                    <a:pt x="784" y="986"/>
                    <a:pt x="784" y="986"/>
                    <a:pt x="784" y="986"/>
                  </a:cubicBezTo>
                  <a:cubicBezTo>
                    <a:pt x="785" y="987"/>
                    <a:pt x="786" y="988"/>
                    <a:pt x="788" y="990"/>
                  </a:cubicBezTo>
                  <a:cubicBezTo>
                    <a:pt x="803" y="990"/>
                    <a:pt x="803" y="990"/>
                    <a:pt x="803" y="990"/>
                  </a:cubicBezTo>
                  <a:cubicBezTo>
                    <a:pt x="802" y="989"/>
                    <a:pt x="801" y="987"/>
                    <a:pt x="800" y="986"/>
                  </a:cubicBezTo>
                  <a:cubicBezTo>
                    <a:pt x="796" y="979"/>
                    <a:pt x="792" y="971"/>
                    <a:pt x="788" y="963"/>
                  </a:cubicBezTo>
                  <a:cubicBezTo>
                    <a:pt x="793" y="968"/>
                    <a:pt x="798" y="972"/>
                    <a:pt x="804" y="977"/>
                  </a:cubicBezTo>
                  <a:cubicBezTo>
                    <a:pt x="806" y="982"/>
                    <a:pt x="808" y="986"/>
                    <a:pt x="811" y="990"/>
                  </a:cubicBezTo>
                  <a:cubicBezTo>
                    <a:pt x="841" y="990"/>
                    <a:pt x="841" y="990"/>
                    <a:pt x="841" y="990"/>
                  </a:cubicBezTo>
                  <a:cubicBezTo>
                    <a:pt x="838" y="984"/>
                    <a:pt x="835" y="978"/>
                    <a:pt x="832" y="972"/>
                  </a:cubicBezTo>
                  <a:cubicBezTo>
                    <a:pt x="827" y="965"/>
                    <a:pt x="824" y="957"/>
                    <a:pt x="820" y="949"/>
                  </a:cubicBezTo>
                  <a:cubicBezTo>
                    <a:pt x="827" y="955"/>
                    <a:pt x="836" y="960"/>
                    <a:pt x="844" y="965"/>
                  </a:cubicBezTo>
                  <a:cubicBezTo>
                    <a:pt x="844" y="965"/>
                    <a:pt x="844" y="965"/>
                    <a:pt x="844" y="965"/>
                  </a:cubicBezTo>
                  <a:cubicBezTo>
                    <a:pt x="848" y="973"/>
                    <a:pt x="852" y="982"/>
                    <a:pt x="857" y="990"/>
                  </a:cubicBezTo>
                  <a:cubicBezTo>
                    <a:pt x="870" y="990"/>
                    <a:pt x="870" y="990"/>
                    <a:pt x="870" y="990"/>
                  </a:cubicBezTo>
                  <a:cubicBezTo>
                    <a:pt x="869" y="990"/>
                    <a:pt x="869" y="989"/>
                    <a:pt x="869" y="989"/>
                  </a:cubicBezTo>
                  <a:cubicBezTo>
                    <a:pt x="864" y="979"/>
                    <a:pt x="859" y="969"/>
                    <a:pt x="854" y="959"/>
                  </a:cubicBezTo>
                  <a:cubicBezTo>
                    <a:pt x="870" y="967"/>
                    <a:pt x="896" y="979"/>
                    <a:pt x="928" y="990"/>
                  </a:cubicBezTo>
                  <a:cubicBezTo>
                    <a:pt x="967" y="990"/>
                    <a:pt x="967" y="990"/>
                    <a:pt x="967" y="990"/>
                  </a:cubicBezTo>
                  <a:cubicBezTo>
                    <a:pt x="907" y="973"/>
                    <a:pt x="861" y="949"/>
                    <a:pt x="845" y="941"/>
                  </a:cubicBezTo>
                  <a:cubicBezTo>
                    <a:pt x="840" y="931"/>
                    <a:pt x="835" y="920"/>
                    <a:pt x="831" y="910"/>
                  </a:cubicBezTo>
                  <a:cubicBezTo>
                    <a:pt x="856" y="922"/>
                    <a:pt x="902" y="941"/>
                    <a:pt x="957" y="954"/>
                  </a:cubicBezTo>
                  <a:cubicBezTo>
                    <a:pt x="962" y="967"/>
                    <a:pt x="967" y="979"/>
                    <a:pt x="972" y="990"/>
                  </a:cubicBezTo>
                  <a:cubicBezTo>
                    <a:pt x="985" y="990"/>
                    <a:pt x="985" y="990"/>
                    <a:pt x="985" y="990"/>
                  </a:cubicBezTo>
                  <a:cubicBezTo>
                    <a:pt x="980" y="980"/>
                    <a:pt x="975" y="969"/>
                    <a:pt x="970" y="957"/>
                  </a:cubicBezTo>
                  <a:cubicBezTo>
                    <a:pt x="1001" y="964"/>
                    <a:pt x="1033" y="968"/>
                    <a:pt x="1066" y="968"/>
                  </a:cubicBezTo>
                  <a:cubicBezTo>
                    <a:pt x="1071" y="968"/>
                    <a:pt x="1076" y="968"/>
                    <a:pt x="1082" y="968"/>
                  </a:cubicBezTo>
                  <a:cubicBezTo>
                    <a:pt x="1084" y="976"/>
                    <a:pt x="1087" y="983"/>
                    <a:pt x="1090" y="990"/>
                  </a:cubicBezTo>
                  <a:cubicBezTo>
                    <a:pt x="1102" y="990"/>
                    <a:pt x="1102" y="990"/>
                    <a:pt x="1102" y="990"/>
                  </a:cubicBezTo>
                  <a:cubicBezTo>
                    <a:pt x="1099" y="983"/>
                    <a:pt x="1096" y="975"/>
                    <a:pt x="1093" y="967"/>
                  </a:cubicBezTo>
                  <a:cubicBezTo>
                    <a:pt x="1095" y="967"/>
                    <a:pt x="1097" y="967"/>
                    <a:pt x="1099" y="967"/>
                  </a:cubicBezTo>
                  <a:cubicBezTo>
                    <a:pt x="1126" y="964"/>
                    <a:pt x="1156" y="959"/>
                    <a:pt x="1187" y="953"/>
                  </a:cubicBezTo>
                  <a:cubicBezTo>
                    <a:pt x="1191" y="966"/>
                    <a:pt x="1196" y="979"/>
                    <a:pt x="1201" y="990"/>
                  </a:cubicBezTo>
                  <a:cubicBezTo>
                    <a:pt x="1213" y="990"/>
                    <a:pt x="1213" y="990"/>
                    <a:pt x="1213" y="990"/>
                  </a:cubicBezTo>
                  <a:cubicBezTo>
                    <a:pt x="1208" y="978"/>
                    <a:pt x="1203" y="965"/>
                    <a:pt x="1198" y="950"/>
                  </a:cubicBezTo>
                  <a:cubicBezTo>
                    <a:pt x="1226" y="944"/>
                    <a:pt x="1255" y="938"/>
                    <a:pt x="1283" y="931"/>
                  </a:cubicBezTo>
                  <a:cubicBezTo>
                    <a:pt x="1287" y="930"/>
                    <a:pt x="1292" y="929"/>
                    <a:pt x="1296" y="928"/>
                  </a:cubicBezTo>
                  <a:cubicBezTo>
                    <a:pt x="1300" y="947"/>
                    <a:pt x="1305" y="965"/>
                    <a:pt x="1312" y="980"/>
                  </a:cubicBezTo>
                  <a:cubicBezTo>
                    <a:pt x="1306" y="981"/>
                    <a:pt x="1300" y="982"/>
                    <a:pt x="1295" y="983"/>
                  </a:cubicBezTo>
                  <a:cubicBezTo>
                    <a:pt x="1283" y="986"/>
                    <a:pt x="1271" y="988"/>
                    <a:pt x="1259" y="990"/>
                  </a:cubicBezTo>
                  <a:cubicBezTo>
                    <a:pt x="1329" y="990"/>
                    <a:pt x="1329" y="990"/>
                    <a:pt x="1329" y="990"/>
                  </a:cubicBezTo>
                  <a:cubicBezTo>
                    <a:pt x="1329" y="990"/>
                    <a:pt x="1329" y="989"/>
                    <a:pt x="1329" y="989"/>
                  </a:cubicBezTo>
                  <a:cubicBezTo>
                    <a:pt x="1352" y="985"/>
                    <a:pt x="1376" y="980"/>
                    <a:pt x="1399" y="977"/>
                  </a:cubicBezTo>
                  <a:cubicBezTo>
                    <a:pt x="1399" y="965"/>
                    <a:pt x="1399" y="965"/>
                    <a:pt x="1399" y="965"/>
                  </a:cubicBezTo>
                  <a:cubicBezTo>
                    <a:pt x="1374" y="968"/>
                    <a:pt x="1348" y="973"/>
                    <a:pt x="1323" y="978"/>
                  </a:cubicBezTo>
                  <a:cubicBezTo>
                    <a:pt x="1316" y="963"/>
                    <a:pt x="1311" y="945"/>
                    <a:pt x="1307" y="925"/>
                  </a:cubicBezTo>
                  <a:cubicBezTo>
                    <a:pt x="1338" y="918"/>
                    <a:pt x="1369" y="911"/>
                    <a:pt x="1399" y="905"/>
                  </a:cubicBezTo>
                  <a:cubicBezTo>
                    <a:pt x="1399" y="893"/>
                    <a:pt x="1399" y="893"/>
                    <a:pt x="1399" y="893"/>
                  </a:cubicBezTo>
                  <a:cubicBezTo>
                    <a:pt x="1368" y="899"/>
                    <a:pt x="1336" y="906"/>
                    <a:pt x="1305" y="913"/>
                  </a:cubicBezTo>
                  <a:cubicBezTo>
                    <a:pt x="1302" y="896"/>
                    <a:pt x="1299" y="877"/>
                    <a:pt x="1298" y="859"/>
                  </a:cubicBezTo>
                  <a:cubicBezTo>
                    <a:pt x="1332" y="849"/>
                    <a:pt x="1366" y="840"/>
                    <a:pt x="1399" y="833"/>
                  </a:cubicBezTo>
                  <a:cubicBezTo>
                    <a:pt x="1399" y="821"/>
                    <a:pt x="1399" y="821"/>
                    <a:pt x="1399" y="821"/>
                  </a:cubicBezTo>
                  <a:cubicBezTo>
                    <a:pt x="1366" y="828"/>
                    <a:pt x="1331" y="837"/>
                    <a:pt x="1296" y="847"/>
                  </a:cubicBezTo>
                  <a:cubicBezTo>
                    <a:pt x="1295" y="828"/>
                    <a:pt x="1293" y="809"/>
                    <a:pt x="1292" y="792"/>
                  </a:cubicBezTo>
                  <a:cubicBezTo>
                    <a:pt x="1329" y="780"/>
                    <a:pt x="1365" y="770"/>
                    <a:pt x="1399" y="761"/>
                  </a:cubicBezTo>
                  <a:cubicBezTo>
                    <a:pt x="1399" y="749"/>
                    <a:pt x="1399" y="749"/>
                    <a:pt x="1399" y="749"/>
                  </a:cubicBezTo>
                  <a:cubicBezTo>
                    <a:pt x="1364" y="757"/>
                    <a:pt x="1328" y="768"/>
                    <a:pt x="1292" y="780"/>
                  </a:cubicBezTo>
                  <a:cubicBezTo>
                    <a:pt x="1291" y="769"/>
                    <a:pt x="1290" y="759"/>
                    <a:pt x="1289" y="750"/>
                  </a:cubicBezTo>
                  <a:cubicBezTo>
                    <a:pt x="1289" y="741"/>
                    <a:pt x="1288" y="733"/>
                    <a:pt x="1287" y="724"/>
                  </a:cubicBezTo>
                  <a:cubicBezTo>
                    <a:pt x="1325" y="711"/>
                    <a:pt x="1363" y="698"/>
                    <a:pt x="1399" y="688"/>
                  </a:cubicBezTo>
                  <a:cubicBezTo>
                    <a:pt x="1399" y="676"/>
                    <a:pt x="1399" y="676"/>
                    <a:pt x="1399" y="676"/>
                  </a:cubicBezTo>
                  <a:cubicBezTo>
                    <a:pt x="1363" y="686"/>
                    <a:pt x="1325" y="699"/>
                    <a:pt x="1286" y="712"/>
                  </a:cubicBezTo>
                  <a:cubicBezTo>
                    <a:pt x="1285" y="693"/>
                    <a:pt x="1284" y="675"/>
                    <a:pt x="1283" y="656"/>
                  </a:cubicBezTo>
                  <a:cubicBezTo>
                    <a:pt x="1323" y="641"/>
                    <a:pt x="1362" y="627"/>
                    <a:pt x="1399" y="616"/>
                  </a:cubicBezTo>
                  <a:cubicBezTo>
                    <a:pt x="1399" y="603"/>
                    <a:pt x="1399" y="603"/>
                    <a:pt x="1399" y="603"/>
                  </a:cubicBezTo>
                  <a:cubicBezTo>
                    <a:pt x="1362" y="614"/>
                    <a:pt x="1322" y="629"/>
                    <a:pt x="1282" y="644"/>
                  </a:cubicBezTo>
                  <a:cubicBezTo>
                    <a:pt x="1281" y="624"/>
                    <a:pt x="1280" y="605"/>
                    <a:pt x="1280" y="588"/>
                  </a:cubicBezTo>
                  <a:cubicBezTo>
                    <a:pt x="1321" y="571"/>
                    <a:pt x="1362" y="555"/>
                    <a:pt x="1399" y="543"/>
                  </a:cubicBezTo>
                  <a:cubicBezTo>
                    <a:pt x="1399" y="530"/>
                    <a:pt x="1399" y="530"/>
                    <a:pt x="1399" y="530"/>
                  </a:cubicBezTo>
                  <a:cubicBezTo>
                    <a:pt x="1362" y="542"/>
                    <a:pt x="1321" y="558"/>
                    <a:pt x="1279" y="575"/>
                  </a:cubicBezTo>
                  <a:cubicBezTo>
                    <a:pt x="1279" y="555"/>
                    <a:pt x="1278" y="538"/>
                    <a:pt x="1278" y="524"/>
                  </a:cubicBezTo>
                  <a:cubicBezTo>
                    <a:pt x="1278" y="522"/>
                    <a:pt x="1278" y="520"/>
                    <a:pt x="1278" y="518"/>
                  </a:cubicBezTo>
                  <a:cubicBezTo>
                    <a:pt x="1298" y="510"/>
                    <a:pt x="1316" y="502"/>
                    <a:pt x="1335" y="494"/>
                  </a:cubicBezTo>
                  <a:moveTo>
                    <a:pt x="659" y="479"/>
                  </a:moveTo>
                  <a:cubicBezTo>
                    <a:pt x="620" y="468"/>
                    <a:pt x="588" y="456"/>
                    <a:pt x="566" y="447"/>
                  </a:cubicBezTo>
                  <a:cubicBezTo>
                    <a:pt x="539" y="433"/>
                    <a:pt x="512" y="416"/>
                    <a:pt x="485" y="399"/>
                  </a:cubicBezTo>
                  <a:cubicBezTo>
                    <a:pt x="504" y="405"/>
                    <a:pt x="531" y="413"/>
                    <a:pt x="564" y="421"/>
                  </a:cubicBezTo>
                  <a:cubicBezTo>
                    <a:pt x="595" y="442"/>
                    <a:pt x="627" y="461"/>
                    <a:pt x="659" y="479"/>
                  </a:cubicBezTo>
                  <a:moveTo>
                    <a:pt x="593" y="415"/>
                  </a:moveTo>
                  <a:cubicBezTo>
                    <a:pt x="584" y="413"/>
                    <a:pt x="576" y="411"/>
                    <a:pt x="568" y="410"/>
                  </a:cubicBezTo>
                  <a:cubicBezTo>
                    <a:pt x="547" y="396"/>
                    <a:pt x="527" y="381"/>
                    <a:pt x="507" y="367"/>
                  </a:cubicBezTo>
                  <a:cubicBezTo>
                    <a:pt x="514" y="368"/>
                    <a:pt x="522" y="369"/>
                    <a:pt x="530" y="370"/>
                  </a:cubicBezTo>
                  <a:cubicBezTo>
                    <a:pt x="551" y="386"/>
                    <a:pt x="572" y="401"/>
                    <a:pt x="593" y="415"/>
                  </a:cubicBezTo>
                  <a:moveTo>
                    <a:pt x="454" y="379"/>
                  </a:moveTo>
                  <a:cubicBezTo>
                    <a:pt x="442" y="371"/>
                    <a:pt x="430" y="362"/>
                    <a:pt x="418" y="354"/>
                  </a:cubicBezTo>
                  <a:cubicBezTo>
                    <a:pt x="417" y="353"/>
                    <a:pt x="415" y="352"/>
                    <a:pt x="414" y="351"/>
                  </a:cubicBezTo>
                  <a:cubicBezTo>
                    <a:pt x="432" y="355"/>
                    <a:pt x="455" y="359"/>
                    <a:pt x="482" y="363"/>
                  </a:cubicBezTo>
                  <a:cubicBezTo>
                    <a:pt x="499" y="376"/>
                    <a:pt x="517" y="389"/>
                    <a:pt x="535" y="401"/>
                  </a:cubicBezTo>
                  <a:cubicBezTo>
                    <a:pt x="486" y="388"/>
                    <a:pt x="456" y="376"/>
                    <a:pt x="455" y="376"/>
                  </a:cubicBezTo>
                  <a:cubicBezTo>
                    <a:pt x="454" y="379"/>
                    <a:pt x="454" y="379"/>
                    <a:pt x="454" y="379"/>
                  </a:cubicBezTo>
                  <a:moveTo>
                    <a:pt x="624" y="365"/>
                  </a:moveTo>
                  <a:cubicBezTo>
                    <a:pt x="592" y="364"/>
                    <a:pt x="562" y="361"/>
                    <a:pt x="534" y="358"/>
                  </a:cubicBezTo>
                  <a:cubicBezTo>
                    <a:pt x="515" y="344"/>
                    <a:pt x="496" y="329"/>
                    <a:pt x="477" y="314"/>
                  </a:cubicBezTo>
                  <a:cubicBezTo>
                    <a:pt x="493" y="314"/>
                    <a:pt x="510" y="315"/>
                    <a:pt x="528" y="315"/>
                  </a:cubicBezTo>
                  <a:cubicBezTo>
                    <a:pt x="540" y="315"/>
                    <a:pt x="551" y="315"/>
                    <a:pt x="563" y="314"/>
                  </a:cubicBezTo>
                  <a:cubicBezTo>
                    <a:pt x="583" y="331"/>
                    <a:pt x="604" y="348"/>
                    <a:pt x="624" y="365"/>
                  </a:cubicBezTo>
                  <a:moveTo>
                    <a:pt x="511" y="355"/>
                  </a:moveTo>
                  <a:cubicBezTo>
                    <a:pt x="502" y="354"/>
                    <a:pt x="494" y="353"/>
                    <a:pt x="486" y="352"/>
                  </a:cubicBezTo>
                  <a:cubicBezTo>
                    <a:pt x="468" y="339"/>
                    <a:pt x="451" y="325"/>
                    <a:pt x="434" y="312"/>
                  </a:cubicBezTo>
                  <a:cubicBezTo>
                    <a:pt x="441" y="312"/>
                    <a:pt x="449" y="313"/>
                    <a:pt x="457" y="313"/>
                  </a:cubicBezTo>
                  <a:cubicBezTo>
                    <a:pt x="475" y="328"/>
                    <a:pt x="493" y="342"/>
                    <a:pt x="511" y="355"/>
                  </a:cubicBezTo>
                  <a:moveTo>
                    <a:pt x="462" y="348"/>
                  </a:moveTo>
                  <a:cubicBezTo>
                    <a:pt x="430" y="343"/>
                    <a:pt x="406" y="338"/>
                    <a:pt x="391" y="334"/>
                  </a:cubicBezTo>
                  <a:cubicBezTo>
                    <a:pt x="379" y="324"/>
                    <a:pt x="366" y="315"/>
                    <a:pt x="354" y="305"/>
                  </a:cubicBezTo>
                  <a:cubicBezTo>
                    <a:pt x="370" y="307"/>
                    <a:pt x="390" y="309"/>
                    <a:pt x="413" y="310"/>
                  </a:cubicBezTo>
                  <a:cubicBezTo>
                    <a:pt x="429" y="323"/>
                    <a:pt x="445" y="336"/>
                    <a:pt x="462" y="348"/>
                  </a:cubicBezTo>
                  <a:moveTo>
                    <a:pt x="441" y="300"/>
                  </a:moveTo>
                  <a:cubicBezTo>
                    <a:pt x="433" y="300"/>
                    <a:pt x="425" y="299"/>
                    <a:pt x="417" y="299"/>
                  </a:cubicBezTo>
                  <a:cubicBezTo>
                    <a:pt x="397" y="283"/>
                    <a:pt x="378" y="267"/>
                    <a:pt x="359" y="251"/>
                  </a:cubicBezTo>
                  <a:cubicBezTo>
                    <a:pt x="367" y="251"/>
                    <a:pt x="375" y="251"/>
                    <a:pt x="384" y="251"/>
                  </a:cubicBezTo>
                  <a:cubicBezTo>
                    <a:pt x="403" y="268"/>
                    <a:pt x="422" y="284"/>
                    <a:pt x="441" y="300"/>
                  </a:cubicBezTo>
                  <a:moveTo>
                    <a:pt x="404" y="252"/>
                  </a:moveTo>
                  <a:cubicBezTo>
                    <a:pt x="430" y="252"/>
                    <a:pt x="459" y="251"/>
                    <a:pt x="489" y="249"/>
                  </a:cubicBezTo>
                  <a:cubicBezTo>
                    <a:pt x="508" y="267"/>
                    <a:pt x="529" y="285"/>
                    <a:pt x="550" y="303"/>
                  </a:cubicBezTo>
                  <a:cubicBezTo>
                    <a:pt x="542" y="303"/>
                    <a:pt x="535" y="303"/>
                    <a:pt x="528" y="303"/>
                  </a:cubicBezTo>
                  <a:cubicBezTo>
                    <a:pt x="504" y="303"/>
                    <a:pt x="482" y="302"/>
                    <a:pt x="461" y="301"/>
                  </a:cubicBezTo>
                  <a:cubicBezTo>
                    <a:pt x="441" y="285"/>
                    <a:pt x="421" y="268"/>
                    <a:pt x="401" y="251"/>
                  </a:cubicBezTo>
                  <a:cubicBezTo>
                    <a:pt x="402" y="252"/>
                    <a:pt x="403" y="252"/>
                    <a:pt x="404" y="252"/>
                  </a:cubicBezTo>
                  <a:moveTo>
                    <a:pt x="396" y="297"/>
                  </a:moveTo>
                  <a:cubicBezTo>
                    <a:pt x="372" y="295"/>
                    <a:pt x="352" y="292"/>
                    <a:pt x="337" y="291"/>
                  </a:cubicBezTo>
                  <a:cubicBezTo>
                    <a:pt x="320" y="276"/>
                    <a:pt x="303" y="262"/>
                    <a:pt x="287" y="248"/>
                  </a:cubicBezTo>
                  <a:cubicBezTo>
                    <a:pt x="303" y="249"/>
                    <a:pt x="320" y="250"/>
                    <a:pt x="340" y="250"/>
                  </a:cubicBezTo>
                  <a:cubicBezTo>
                    <a:pt x="358" y="266"/>
                    <a:pt x="377" y="281"/>
                    <a:pt x="396" y="297"/>
                  </a:cubicBezTo>
                  <a:moveTo>
                    <a:pt x="567" y="302"/>
                  </a:moveTo>
                  <a:cubicBezTo>
                    <a:pt x="546" y="284"/>
                    <a:pt x="525" y="266"/>
                    <a:pt x="505" y="248"/>
                  </a:cubicBezTo>
                  <a:cubicBezTo>
                    <a:pt x="540" y="246"/>
                    <a:pt x="576" y="242"/>
                    <a:pt x="613" y="237"/>
                  </a:cubicBezTo>
                  <a:cubicBezTo>
                    <a:pt x="615" y="236"/>
                    <a:pt x="617" y="236"/>
                    <a:pt x="619" y="235"/>
                  </a:cubicBezTo>
                  <a:cubicBezTo>
                    <a:pt x="640" y="255"/>
                    <a:pt x="661" y="274"/>
                    <a:pt x="682" y="293"/>
                  </a:cubicBezTo>
                  <a:cubicBezTo>
                    <a:pt x="643" y="299"/>
                    <a:pt x="604" y="301"/>
                    <a:pt x="567" y="302"/>
                  </a:cubicBezTo>
                  <a:moveTo>
                    <a:pt x="254" y="233"/>
                  </a:moveTo>
                  <a:cubicBezTo>
                    <a:pt x="239" y="221"/>
                    <a:pt x="225" y="210"/>
                    <a:pt x="212" y="199"/>
                  </a:cubicBezTo>
                  <a:cubicBezTo>
                    <a:pt x="214" y="199"/>
                    <a:pt x="216" y="199"/>
                    <a:pt x="219" y="199"/>
                  </a:cubicBezTo>
                  <a:cubicBezTo>
                    <a:pt x="230" y="210"/>
                    <a:pt x="242" y="221"/>
                    <a:pt x="254" y="233"/>
                  </a:cubicBezTo>
                  <a:moveTo>
                    <a:pt x="243" y="199"/>
                  </a:moveTo>
                  <a:cubicBezTo>
                    <a:pt x="255" y="199"/>
                    <a:pt x="267" y="199"/>
                    <a:pt x="280" y="199"/>
                  </a:cubicBezTo>
                  <a:cubicBezTo>
                    <a:pt x="295" y="211"/>
                    <a:pt x="310" y="224"/>
                    <a:pt x="325" y="238"/>
                  </a:cubicBezTo>
                  <a:cubicBezTo>
                    <a:pt x="305" y="237"/>
                    <a:pt x="287" y="236"/>
                    <a:pt x="273" y="234"/>
                  </a:cubicBezTo>
                  <a:cubicBezTo>
                    <a:pt x="260" y="223"/>
                    <a:pt x="248" y="211"/>
                    <a:pt x="236" y="199"/>
                  </a:cubicBezTo>
                  <a:cubicBezTo>
                    <a:pt x="238" y="199"/>
                    <a:pt x="241" y="199"/>
                    <a:pt x="243" y="199"/>
                  </a:cubicBezTo>
                  <a:moveTo>
                    <a:pt x="205" y="208"/>
                  </a:moveTo>
                  <a:cubicBezTo>
                    <a:pt x="202" y="206"/>
                    <a:pt x="199" y="204"/>
                    <a:pt x="196" y="201"/>
                  </a:cubicBezTo>
                  <a:cubicBezTo>
                    <a:pt x="195" y="200"/>
                    <a:pt x="194" y="199"/>
                    <a:pt x="192" y="198"/>
                  </a:cubicBezTo>
                  <a:cubicBezTo>
                    <a:pt x="193" y="198"/>
                    <a:pt x="193" y="198"/>
                    <a:pt x="193" y="198"/>
                  </a:cubicBezTo>
                  <a:cubicBezTo>
                    <a:pt x="197" y="202"/>
                    <a:pt x="201" y="205"/>
                    <a:pt x="205" y="208"/>
                  </a:cubicBezTo>
                  <a:moveTo>
                    <a:pt x="370" y="239"/>
                  </a:moveTo>
                  <a:cubicBezTo>
                    <a:pt x="361" y="239"/>
                    <a:pt x="352" y="239"/>
                    <a:pt x="344" y="239"/>
                  </a:cubicBezTo>
                  <a:cubicBezTo>
                    <a:pt x="328" y="225"/>
                    <a:pt x="312" y="211"/>
                    <a:pt x="298" y="198"/>
                  </a:cubicBezTo>
                  <a:cubicBezTo>
                    <a:pt x="306" y="198"/>
                    <a:pt x="314" y="198"/>
                    <a:pt x="323" y="197"/>
                  </a:cubicBezTo>
                  <a:cubicBezTo>
                    <a:pt x="339" y="211"/>
                    <a:pt x="354" y="225"/>
                    <a:pt x="370" y="239"/>
                  </a:cubicBezTo>
                  <a:moveTo>
                    <a:pt x="404" y="240"/>
                  </a:moveTo>
                  <a:cubicBezTo>
                    <a:pt x="398" y="240"/>
                    <a:pt x="393" y="240"/>
                    <a:pt x="388" y="239"/>
                  </a:cubicBezTo>
                  <a:cubicBezTo>
                    <a:pt x="372" y="225"/>
                    <a:pt x="355" y="211"/>
                    <a:pt x="340" y="197"/>
                  </a:cubicBezTo>
                  <a:cubicBezTo>
                    <a:pt x="366" y="195"/>
                    <a:pt x="394" y="193"/>
                    <a:pt x="424" y="190"/>
                  </a:cubicBezTo>
                  <a:cubicBezTo>
                    <a:pt x="429" y="195"/>
                    <a:pt x="429" y="195"/>
                    <a:pt x="429" y="195"/>
                  </a:cubicBezTo>
                  <a:cubicBezTo>
                    <a:pt x="444" y="209"/>
                    <a:pt x="460" y="223"/>
                    <a:pt x="476" y="238"/>
                  </a:cubicBezTo>
                  <a:cubicBezTo>
                    <a:pt x="451" y="239"/>
                    <a:pt x="427" y="240"/>
                    <a:pt x="404" y="240"/>
                  </a:cubicBezTo>
                  <a:moveTo>
                    <a:pt x="493" y="237"/>
                  </a:moveTo>
                  <a:cubicBezTo>
                    <a:pt x="474" y="220"/>
                    <a:pt x="456" y="204"/>
                    <a:pt x="439" y="188"/>
                  </a:cubicBezTo>
                  <a:cubicBezTo>
                    <a:pt x="457" y="186"/>
                    <a:pt x="476" y="184"/>
                    <a:pt x="495" y="181"/>
                  </a:cubicBezTo>
                  <a:cubicBezTo>
                    <a:pt x="514" y="178"/>
                    <a:pt x="533" y="174"/>
                    <a:pt x="552" y="171"/>
                  </a:cubicBezTo>
                  <a:cubicBezTo>
                    <a:pt x="570" y="188"/>
                    <a:pt x="589" y="206"/>
                    <a:pt x="609" y="225"/>
                  </a:cubicBezTo>
                  <a:cubicBezTo>
                    <a:pt x="569" y="231"/>
                    <a:pt x="530" y="235"/>
                    <a:pt x="493" y="237"/>
                  </a:cubicBezTo>
                  <a:moveTo>
                    <a:pt x="177" y="186"/>
                  </a:moveTo>
                  <a:cubicBezTo>
                    <a:pt x="177" y="186"/>
                    <a:pt x="177" y="186"/>
                    <a:pt x="176" y="186"/>
                  </a:cubicBezTo>
                  <a:cubicBezTo>
                    <a:pt x="169" y="180"/>
                    <a:pt x="162" y="175"/>
                    <a:pt x="155" y="169"/>
                  </a:cubicBezTo>
                  <a:cubicBezTo>
                    <a:pt x="145" y="162"/>
                    <a:pt x="134" y="153"/>
                    <a:pt x="123" y="145"/>
                  </a:cubicBezTo>
                  <a:cubicBezTo>
                    <a:pt x="125" y="145"/>
                    <a:pt x="127" y="145"/>
                    <a:pt x="129" y="145"/>
                  </a:cubicBezTo>
                  <a:cubicBezTo>
                    <a:pt x="144" y="158"/>
                    <a:pt x="160" y="171"/>
                    <a:pt x="177" y="186"/>
                  </a:cubicBezTo>
                  <a:moveTo>
                    <a:pt x="206" y="187"/>
                  </a:moveTo>
                  <a:cubicBezTo>
                    <a:pt x="203" y="187"/>
                    <a:pt x="199" y="187"/>
                    <a:pt x="196" y="186"/>
                  </a:cubicBezTo>
                  <a:cubicBezTo>
                    <a:pt x="179" y="172"/>
                    <a:pt x="162" y="158"/>
                    <a:pt x="146" y="145"/>
                  </a:cubicBezTo>
                  <a:cubicBezTo>
                    <a:pt x="152" y="145"/>
                    <a:pt x="158" y="144"/>
                    <a:pt x="165" y="144"/>
                  </a:cubicBezTo>
                  <a:cubicBezTo>
                    <a:pt x="178" y="158"/>
                    <a:pt x="192" y="172"/>
                    <a:pt x="206" y="187"/>
                  </a:cubicBezTo>
                  <a:moveTo>
                    <a:pt x="244" y="187"/>
                  </a:moveTo>
                  <a:cubicBezTo>
                    <a:pt x="236" y="187"/>
                    <a:pt x="229" y="187"/>
                    <a:pt x="223" y="187"/>
                  </a:cubicBezTo>
                  <a:cubicBezTo>
                    <a:pt x="208" y="172"/>
                    <a:pt x="194" y="158"/>
                    <a:pt x="180" y="144"/>
                  </a:cubicBezTo>
                  <a:cubicBezTo>
                    <a:pt x="191" y="143"/>
                    <a:pt x="204" y="143"/>
                    <a:pt x="217" y="142"/>
                  </a:cubicBezTo>
                  <a:cubicBezTo>
                    <a:pt x="220" y="145"/>
                    <a:pt x="222" y="147"/>
                    <a:pt x="225" y="150"/>
                  </a:cubicBezTo>
                  <a:cubicBezTo>
                    <a:pt x="238" y="161"/>
                    <a:pt x="252" y="174"/>
                    <a:pt x="267" y="187"/>
                  </a:cubicBezTo>
                  <a:cubicBezTo>
                    <a:pt x="259" y="187"/>
                    <a:pt x="251" y="187"/>
                    <a:pt x="244" y="187"/>
                  </a:cubicBezTo>
                  <a:moveTo>
                    <a:pt x="284" y="187"/>
                  </a:moveTo>
                  <a:cubicBezTo>
                    <a:pt x="266" y="170"/>
                    <a:pt x="248" y="155"/>
                    <a:pt x="233" y="141"/>
                  </a:cubicBezTo>
                  <a:cubicBezTo>
                    <a:pt x="242" y="141"/>
                    <a:pt x="252" y="140"/>
                    <a:pt x="261" y="139"/>
                  </a:cubicBezTo>
                  <a:cubicBezTo>
                    <a:pt x="278" y="155"/>
                    <a:pt x="294" y="170"/>
                    <a:pt x="311" y="186"/>
                  </a:cubicBezTo>
                  <a:cubicBezTo>
                    <a:pt x="302" y="186"/>
                    <a:pt x="293" y="186"/>
                    <a:pt x="284" y="187"/>
                  </a:cubicBezTo>
                  <a:moveTo>
                    <a:pt x="327" y="185"/>
                  </a:moveTo>
                  <a:cubicBezTo>
                    <a:pt x="310" y="170"/>
                    <a:pt x="293" y="154"/>
                    <a:pt x="277" y="138"/>
                  </a:cubicBezTo>
                  <a:cubicBezTo>
                    <a:pt x="297" y="136"/>
                    <a:pt x="318" y="134"/>
                    <a:pt x="339" y="131"/>
                  </a:cubicBezTo>
                  <a:cubicBezTo>
                    <a:pt x="345" y="131"/>
                    <a:pt x="351" y="130"/>
                    <a:pt x="358" y="129"/>
                  </a:cubicBezTo>
                  <a:cubicBezTo>
                    <a:pt x="374" y="144"/>
                    <a:pt x="392" y="161"/>
                    <a:pt x="412" y="179"/>
                  </a:cubicBezTo>
                  <a:cubicBezTo>
                    <a:pt x="382" y="182"/>
                    <a:pt x="353" y="184"/>
                    <a:pt x="327" y="185"/>
                  </a:cubicBezTo>
                  <a:moveTo>
                    <a:pt x="427" y="178"/>
                  </a:moveTo>
                  <a:cubicBezTo>
                    <a:pt x="423" y="174"/>
                    <a:pt x="423" y="174"/>
                    <a:pt x="423" y="174"/>
                  </a:cubicBezTo>
                  <a:cubicBezTo>
                    <a:pt x="405" y="157"/>
                    <a:pt x="388" y="141"/>
                    <a:pt x="372" y="127"/>
                  </a:cubicBezTo>
                  <a:cubicBezTo>
                    <a:pt x="408" y="122"/>
                    <a:pt x="447" y="115"/>
                    <a:pt x="485" y="106"/>
                  </a:cubicBezTo>
                  <a:cubicBezTo>
                    <a:pt x="500" y="120"/>
                    <a:pt x="516" y="136"/>
                    <a:pt x="533" y="152"/>
                  </a:cubicBezTo>
                  <a:cubicBezTo>
                    <a:pt x="540" y="159"/>
                    <a:pt x="540" y="159"/>
                    <a:pt x="540" y="159"/>
                  </a:cubicBezTo>
                  <a:cubicBezTo>
                    <a:pt x="540" y="160"/>
                    <a:pt x="541" y="160"/>
                    <a:pt x="541" y="161"/>
                  </a:cubicBezTo>
                  <a:cubicBezTo>
                    <a:pt x="503" y="168"/>
                    <a:pt x="464" y="174"/>
                    <a:pt x="427" y="178"/>
                  </a:cubicBezTo>
                  <a:moveTo>
                    <a:pt x="115" y="133"/>
                  </a:moveTo>
                  <a:cubicBezTo>
                    <a:pt x="112" y="133"/>
                    <a:pt x="109" y="133"/>
                    <a:pt x="107" y="133"/>
                  </a:cubicBezTo>
                  <a:cubicBezTo>
                    <a:pt x="93" y="121"/>
                    <a:pt x="77" y="109"/>
                    <a:pt x="62" y="95"/>
                  </a:cubicBezTo>
                  <a:cubicBezTo>
                    <a:pt x="65" y="95"/>
                    <a:pt x="68" y="95"/>
                    <a:pt x="72" y="95"/>
                  </a:cubicBezTo>
                  <a:cubicBezTo>
                    <a:pt x="84" y="106"/>
                    <a:pt x="99" y="119"/>
                    <a:pt x="115" y="133"/>
                  </a:cubicBezTo>
                  <a:moveTo>
                    <a:pt x="133" y="133"/>
                  </a:moveTo>
                  <a:cubicBezTo>
                    <a:pt x="116" y="119"/>
                    <a:pt x="101" y="106"/>
                    <a:pt x="88" y="94"/>
                  </a:cubicBezTo>
                  <a:cubicBezTo>
                    <a:pt x="97" y="94"/>
                    <a:pt x="106" y="93"/>
                    <a:pt x="116" y="92"/>
                  </a:cubicBezTo>
                  <a:cubicBezTo>
                    <a:pt x="128" y="105"/>
                    <a:pt x="140" y="119"/>
                    <a:pt x="153" y="132"/>
                  </a:cubicBezTo>
                  <a:cubicBezTo>
                    <a:pt x="146" y="133"/>
                    <a:pt x="139" y="133"/>
                    <a:pt x="133" y="133"/>
                  </a:cubicBezTo>
                  <a:moveTo>
                    <a:pt x="169" y="132"/>
                  </a:moveTo>
                  <a:cubicBezTo>
                    <a:pt x="156" y="118"/>
                    <a:pt x="143" y="105"/>
                    <a:pt x="131" y="91"/>
                  </a:cubicBezTo>
                  <a:cubicBezTo>
                    <a:pt x="139" y="91"/>
                    <a:pt x="147" y="90"/>
                    <a:pt x="156" y="89"/>
                  </a:cubicBezTo>
                  <a:cubicBezTo>
                    <a:pt x="160" y="93"/>
                    <a:pt x="164" y="96"/>
                    <a:pt x="167" y="99"/>
                  </a:cubicBezTo>
                  <a:cubicBezTo>
                    <a:pt x="176" y="106"/>
                    <a:pt x="189" y="117"/>
                    <a:pt x="204" y="131"/>
                  </a:cubicBezTo>
                  <a:cubicBezTo>
                    <a:pt x="191" y="131"/>
                    <a:pt x="180" y="132"/>
                    <a:pt x="169" y="132"/>
                  </a:cubicBezTo>
                  <a:moveTo>
                    <a:pt x="220" y="130"/>
                  </a:moveTo>
                  <a:cubicBezTo>
                    <a:pt x="201" y="112"/>
                    <a:pt x="185" y="98"/>
                    <a:pt x="174" y="90"/>
                  </a:cubicBezTo>
                  <a:cubicBezTo>
                    <a:pt x="173" y="89"/>
                    <a:pt x="173" y="88"/>
                    <a:pt x="172" y="88"/>
                  </a:cubicBezTo>
                  <a:cubicBezTo>
                    <a:pt x="182" y="87"/>
                    <a:pt x="193" y="85"/>
                    <a:pt x="205" y="84"/>
                  </a:cubicBezTo>
                  <a:cubicBezTo>
                    <a:pt x="220" y="99"/>
                    <a:pt x="235" y="113"/>
                    <a:pt x="250" y="128"/>
                  </a:cubicBezTo>
                  <a:cubicBezTo>
                    <a:pt x="239" y="129"/>
                    <a:pt x="230" y="129"/>
                    <a:pt x="220" y="130"/>
                  </a:cubicBezTo>
                  <a:moveTo>
                    <a:pt x="265" y="127"/>
                  </a:moveTo>
                  <a:cubicBezTo>
                    <a:pt x="250" y="112"/>
                    <a:pt x="235" y="97"/>
                    <a:pt x="220" y="82"/>
                  </a:cubicBezTo>
                  <a:cubicBezTo>
                    <a:pt x="243" y="79"/>
                    <a:pt x="268" y="76"/>
                    <a:pt x="293" y="71"/>
                  </a:cubicBezTo>
                  <a:cubicBezTo>
                    <a:pt x="294" y="71"/>
                    <a:pt x="295" y="71"/>
                    <a:pt x="296" y="71"/>
                  </a:cubicBezTo>
                  <a:cubicBezTo>
                    <a:pt x="303" y="77"/>
                    <a:pt x="312" y="86"/>
                    <a:pt x="322" y="95"/>
                  </a:cubicBezTo>
                  <a:cubicBezTo>
                    <a:pt x="329" y="102"/>
                    <a:pt x="337" y="110"/>
                    <a:pt x="346" y="118"/>
                  </a:cubicBezTo>
                  <a:cubicBezTo>
                    <a:pt x="318" y="122"/>
                    <a:pt x="290" y="125"/>
                    <a:pt x="265" y="127"/>
                  </a:cubicBezTo>
                  <a:moveTo>
                    <a:pt x="555" y="158"/>
                  </a:moveTo>
                  <a:cubicBezTo>
                    <a:pt x="553" y="155"/>
                    <a:pt x="550" y="153"/>
                    <a:pt x="547" y="150"/>
                  </a:cubicBezTo>
                  <a:cubicBezTo>
                    <a:pt x="540" y="143"/>
                    <a:pt x="540" y="143"/>
                    <a:pt x="540" y="143"/>
                  </a:cubicBezTo>
                  <a:cubicBezTo>
                    <a:pt x="525" y="129"/>
                    <a:pt x="511" y="115"/>
                    <a:pt x="499" y="102"/>
                  </a:cubicBezTo>
                  <a:cubicBezTo>
                    <a:pt x="533" y="94"/>
                    <a:pt x="568" y="83"/>
                    <a:pt x="601" y="71"/>
                  </a:cubicBezTo>
                  <a:cubicBezTo>
                    <a:pt x="615" y="86"/>
                    <a:pt x="631" y="103"/>
                    <a:pt x="650" y="122"/>
                  </a:cubicBezTo>
                  <a:cubicBezTo>
                    <a:pt x="652" y="124"/>
                    <a:pt x="655" y="127"/>
                    <a:pt x="658" y="130"/>
                  </a:cubicBezTo>
                  <a:cubicBezTo>
                    <a:pt x="625" y="141"/>
                    <a:pt x="590" y="150"/>
                    <a:pt x="555" y="158"/>
                  </a:cubicBezTo>
                  <a:moveTo>
                    <a:pt x="51" y="84"/>
                  </a:moveTo>
                  <a:cubicBezTo>
                    <a:pt x="40" y="73"/>
                    <a:pt x="25" y="61"/>
                    <a:pt x="13" y="48"/>
                  </a:cubicBezTo>
                  <a:cubicBezTo>
                    <a:pt x="16" y="48"/>
                    <a:pt x="19" y="47"/>
                    <a:pt x="23" y="47"/>
                  </a:cubicBezTo>
                  <a:cubicBezTo>
                    <a:pt x="26" y="51"/>
                    <a:pt x="29" y="54"/>
                    <a:pt x="32" y="57"/>
                  </a:cubicBezTo>
                  <a:cubicBezTo>
                    <a:pt x="37" y="63"/>
                    <a:pt x="48" y="72"/>
                    <a:pt x="60" y="83"/>
                  </a:cubicBezTo>
                  <a:cubicBezTo>
                    <a:pt x="55" y="84"/>
                    <a:pt x="51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moveTo>
                    <a:pt x="361" y="116"/>
                  </a:moveTo>
                  <a:cubicBezTo>
                    <a:pt x="349" y="105"/>
                    <a:pt x="339" y="95"/>
                    <a:pt x="330" y="86"/>
                  </a:cubicBezTo>
                  <a:cubicBezTo>
                    <a:pt x="323" y="80"/>
                    <a:pt x="316" y="74"/>
                    <a:pt x="311" y="68"/>
                  </a:cubicBezTo>
                  <a:cubicBezTo>
                    <a:pt x="346" y="62"/>
                    <a:pt x="385" y="53"/>
                    <a:pt x="424" y="43"/>
                  </a:cubicBezTo>
                  <a:cubicBezTo>
                    <a:pt x="437" y="56"/>
                    <a:pt x="454" y="74"/>
                    <a:pt x="475" y="96"/>
                  </a:cubicBezTo>
                  <a:cubicBezTo>
                    <a:pt x="437" y="104"/>
                    <a:pt x="398" y="111"/>
                    <a:pt x="361" y="116"/>
                  </a:cubicBezTo>
                  <a:moveTo>
                    <a:pt x="76" y="83"/>
                  </a:moveTo>
                  <a:cubicBezTo>
                    <a:pt x="59" y="67"/>
                    <a:pt x="46" y="55"/>
                    <a:pt x="39" y="48"/>
                  </a:cubicBezTo>
                  <a:cubicBezTo>
                    <a:pt x="39" y="48"/>
                    <a:pt x="38" y="47"/>
                    <a:pt x="37" y="46"/>
                  </a:cubicBezTo>
                  <a:cubicBezTo>
                    <a:pt x="47" y="45"/>
                    <a:pt x="59" y="44"/>
                    <a:pt x="72" y="42"/>
                  </a:cubicBezTo>
                  <a:cubicBezTo>
                    <a:pt x="82" y="55"/>
                    <a:pt x="94" y="68"/>
                    <a:pt x="106" y="81"/>
                  </a:cubicBezTo>
                  <a:cubicBezTo>
                    <a:pt x="94" y="82"/>
                    <a:pt x="84" y="82"/>
                    <a:pt x="76" y="83"/>
                  </a:cubicBezTo>
                  <a:moveTo>
                    <a:pt x="121" y="80"/>
                  </a:moveTo>
                  <a:cubicBezTo>
                    <a:pt x="108" y="66"/>
                    <a:pt x="97" y="53"/>
                    <a:pt x="85" y="40"/>
                  </a:cubicBezTo>
                  <a:cubicBezTo>
                    <a:pt x="92" y="40"/>
                    <a:pt x="98" y="39"/>
                    <a:pt x="105" y="38"/>
                  </a:cubicBezTo>
                  <a:cubicBezTo>
                    <a:pt x="118" y="53"/>
                    <a:pt x="131" y="66"/>
                    <a:pt x="144" y="78"/>
                  </a:cubicBezTo>
                  <a:cubicBezTo>
                    <a:pt x="135" y="79"/>
                    <a:pt x="128" y="79"/>
                    <a:pt x="121" y="80"/>
                  </a:cubicBezTo>
                  <a:moveTo>
                    <a:pt x="159" y="77"/>
                  </a:moveTo>
                  <a:cubicBezTo>
                    <a:pt x="146" y="65"/>
                    <a:pt x="132" y="51"/>
                    <a:pt x="119" y="36"/>
                  </a:cubicBezTo>
                  <a:cubicBezTo>
                    <a:pt x="130" y="34"/>
                    <a:pt x="141" y="33"/>
                    <a:pt x="153" y="31"/>
                  </a:cubicBezTo>
                  <a:cubicBezTo>
                    <a:pt x="166" y="45"/>
                    <a:pt x="180" y="59"/>
                    <a:pt x="194" y="73"/>
                  </a:cubicBezTo>
                  <a:cubicBezTo>
                    <a:pt x="182" y="74"/>
                    <a:pt x="170" y="76"/>
                    <a:pt x="159" y="77"/>
                  </a:cubicBezTo>
                  <a:moveTo>
                    <a:pt x="209" y="71"/>
                  </a:moveTo>
                  <a:cubicBezTo>
                    <a:pt x="194" y="57"/>
                    <a:pt x="180" y="43"/>
                    <a:pt x="167" y="29"/>
                  </a:cubicBezTo>
                  <a:cubicBezTo>
                    <a:pt x="190" y="25"/>
                    <a:pt x="216" y="20"/>
                    <a:pt x="242" y="14"/>
                  </a:cubicBezTo>
                  <a:cubicBezTo>
                    <a:pt x="257" y="31"/>
                    <a:pt x="271" y="47"/>
                    <a:pt x="285" y="60"/>
                  </a:cubicBezTo>
                  <a:cubicBezTo>
                    <a:pt x="258" y="65"/>
                    <a:pt x="233" y="68"/>
                    <a:pt x="209" y="71"/>
                  </a:cubicBezTo>
                  <a:moveTo>
                    <a:pt x="27" y="35"/>
                  </a:moveTo>
                  <a:cubicBezTo>
                    <a:pt x="22" y="28"/>
                    <a:pt x="15" y="20"/>
                    <a:pt x="9" y="11"/>
                  </a:cubicBezTo>
                  <a:cubicBezTo>
                    <a:pt x="18" y="9"/>
                    <a:pt x="28" y="7"/>
                    <a:pt x="40" y="5"/>
                  </a:cubicBezTo>
                  <a:cubicBezTo>
                    <a:pt x="47" y="13"/>
                    <a:pt x="54" y="22"/>
                    <a:pt x="62" y="31"/>
                  </a:cubicBezTo>
                  <a:cubicBezTo>
                    <a:pt x="48" y="33"/>
                    <a:pt x="37" y="34"/>
                    <a:pt x="27" y="35"/>
                  </a:cubicBezTo>
                  <a:moveTo>
                    <a:pt x="489" y="93"/>
                  </a:moveTo>
                  <a:cubicBezTo>
                    <a:pt x="468" y="71"/>
                    <a:pt x="450" y="53"/>
                    <a:pt x="437" y="39"/>
                  </a:cubicBezTo>
                  <a:cubicBezTo>
                    <a:pt x="472" y="29"/>
                    <a:pt x="507" y="17"/>
                    <a:pt x="541" y="3"/>
                  </a:cubicBezTo>
                  <a:cubicBezTo>
                    <a:pt x="550" y="14"/>
                    <a:pt x="568" y="34"/>
                    <a:pt x="593" y="61"/>
                  </a:cubicBezTo>
                  <a:cubicBezTo>
                    <a:pt x="559" y="74"/>
                    <a:pt x="524" y="84"/>
                    <a:pt x="489" y="93"/>
                  </a:cubicBezTo>
                  <a:moveTo>
                    <a:pt x="698" y="0"/>
                  </a:moveTo>
                  <a:cubicBezTo>
                    <a:pt x="687" y="0"/>
                    <a:pt x="687" y="0"/>
                    <a:pt x="687" y="0"/>
                  </a:cubicBezTo>
                  <a:cubicBezTo>
                    <a:pt x="690" y="3"/>
                    <a:pt x="693" y="7"/>
                    <a:pt x="696" y="11"/>
                  </a:cubicBezTo>
                  <a:cubicBezTo>
                    <a:pt x="669" y="29"/>
                    <a:pt x="637" y="44"/>
                    <a:pt x="604" y="57"/>
                  </a:cubicBezTo>
                  <a:cubicBezTo>
                    <a:pt x="581" y="32"/>
                    <a:pt x="564" y="12"/>
                    <a:pt x="553" y="0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488" y="11"/>
                    <a:pt x="458" y="21"/>
                    <a:pt x="427" y="29"/>
                  </a:cubicBezTo>
                  <a:cubicBezTo>
                    <a:pt x="425" y="27"/>
                    <a:pt x="423" y="24"/>
                    <a:pt x="421" y="22"/>
                  </a:cubicBezTo>
                  <a:cubicBezTo>
                    <a:pt x="414" y="15"/>
                    <a:pt x="407" y="8"/>
                    <a:pt x="401" y="0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395" y="11"/>
                    <a:pt x="404" y="21"/>
                    <a:pt x="413" y="31"/>
                  </a:cubicBezTo>
                  <a:cubicBezTo>
                    <a:pt x="413" y="31"/>
                    <a:pt x="414" y="32"/>
                    <a:pt x="415" y="33"/>
                  </a:cubicBezTo>
                  <a:cubicBezTo>
                    <a:pt x="376" y="43"/>
                    <a:pt x="337" y="51"/>
                    <a:pt x="299" y="58"/>
                  </a:cubicBezTo>
                  <a:cubicBezTo>
                    <a:pt x="299" y="57"/>
                    <a:pt x="298" y="56"/>
                    <a:pt x="297" y="56"/>
                  </a:cubicBezTo>
                  <a:cubicBezTo>
                    <a:pt x="284" y="43"/>
                    <a:pt x="269" y="28"/>
                    <a:pt x="255" y="11"/>
                  </a:cubicBezTo>
                  <a:cubicBezTo>
                    <a:pt x="270" y="8"/>
                    <a:pt x="286" y="4"/>
                    <a:pt x="302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49" y="0"/>
                    <a:pt x="247" y="1"/>
                    <a:pt x="246" y="1"/>
                  </a:cubicBezTo>
                  <a:cubicBezTo>
                    <a:pt x="246" y="1"/>
                    <a:pt x="245" y="0"/>
                    <a:pt x="24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1" y="1"/>
                    <a:pt x="232" y="2"/>
                    <a:pt x="233" y="4"/>
                  </a:cubicBezTo>
                  <a:cubicBezTo>
                    <a:pt x="206" y="9"/>
                    <a:pt x="180" y="14"/>
                    <a:pt x="156" y="18"/>
                  </a:cubicBezTo>
                  <a:cubicBezTo>
                    <a:pt x="151" y="12"/>
                    <a:pt x="145" y="6"/>
                    <a:pt x="139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0" y="7"/>
                    <a:pt x="136" y="13"/>
                    <a:pt x="142" y="20"/>
                  </a:cubicBezTo>
                  <a:cubicBezTo>
                    <a:pt x="131" y="22"/>
                    <a:pt x="120" y="24"/>
                    <a:pt x="109" y="25"/>
                  </a:cubicBezTo>
                  <a:cubicBezTo>
                    <a:pt x="102" y="17"/>
                    <a:pt x="95" y="9"/>
                    <a:pt x="8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0" y="9"/>
                    <a:pt x="88" y="18"/>
                    <a:pt x="95" y="27"/>
                  </a:cubicBezTo>
                  <a:cubicBezTo>
                    <a:pt x="89" y="28"/>
                    <a:pt x="82" y="29"/>
                    <a:pt x="76" y="29"/>
                  </a:cubicBezTo>
                  <a:cubicBezTo>
                    <a:pt x="68" y="20"/>
                    <a:pt x="60" y="11"/>
                    <a:pt x="53" y="3"/>
                  </a:cubicBezTo>
                  <a:cubicBezTo>
                    <a:pt x="57" y="2"/>
                    <a:pt x="61" y="1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4"/>
                    <a:pt x="9" y="30"/>
                    <a:pt x="14" y="36"/>
                  </a:cubicBezTo>
                  <a:cubicBezTo>
                    <a:pt x="7" y="36"/>
                    <a:pt x="3" y="37"/>
                    <a:pt x="2" y="37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8" y="98"/>
                    <a:pt x="103" y="145"/>
                    <a:pt x="148" y="179"/>
                  </a:cubicBezTo>
                  <a:cubicBezTo>
                    <a:pt x="163" y="190"/>
                    <a:pt x="177" y="201"/>
                    <a:pt x="190" y="211"/>
                  </a:cubicBezTo>
                  <a:cubicBezTo>
                    <a:pt x="235" y="247"/>
                    <a:pt x="281" y="283"/>
                    <a:pt x="373" y="342"/>
                  </a:cubicBezTo>
                  <a:cubicBezTo>
                    <a:pt x="372" y="342"/>
                    <a:pt x="372" y="342"/>
                    <a:pt x="372" y="342"/>
                  </a:cubicBezTo>
                  <a:cubicBezTo>
                    <a:pt x="373" y="342"/>
                    <a:pt x="373" y="342"/>
                    <a:pt x="373" y="342"/>
                  </a:cubicBezTo>
                  <a:cubicBezTo>
                    <a:pt x="392" y="354"/>
                    <a:pt x="414" y="368"/>
                    <a:pt x="437" y="383"/>
                  </a:cubicBezTo>
                  <a:cubicBezTo>
                    <a:pt x="467" y="403"/>
                    <a:pt x="498" y="424"/>
                    <a:pt x="530" y="443"/>
                  </a:cubicBezTo>
                  <a:cubicBezTo>
                    <a:pt x="529" y="444"/>
                    <a:pt x="529" y="444"/>
                    <a:pt x="529" y="444"/>
                  </a:cubicBezTo>
                  <a:cubicBezTo>
                    <a:pt x="530" y="444"/>
                    <a:pt x="535" y="447"/>
                    <a:pt x="543" y="451"/>
                  </a:cubicBezTo>
                  <a:cubicBezTo>
                    <a:pt x="563" y="462"/>
                    <a:pt x="583" y="473"/>
                    <a:pt x="603" y="483"/>
                  </a:cubicBezTo>
                  <a:cubicBezTo>
                    <a:pt x="608" y="486"/>
                    <a:pt x="612" y="488"/>
                    <a:pt x="616" y="491"/>
                  </a:cubicBezTo>
                  <a:cubicBezTo>
                    <a:pt x="616" y="492"/>
                    <a:pt x="617" y="493"/>
                    <a:pt x="617" y="494"/>
                  </a:cubicBezTo>
                  <a:cubicBezTo>
                    <a:pt x="661" y="494"/>
                    <a:pt x="661" y="494"/>
                    <a:pt x="661" y="494"/>
                  </a:cubicBezTo>
                  <a:cubicBezTo>
                    <a:pt x="655" y="492"/>
                    <a:pt x="650" y="490"/>
                    <a:pt x="645" y="487"/>
                  </a:cubicBezTo>
                  <a:cubicBezTo>
                    <a:pt x="653" y="490"/>
                    <a:pt x="661" y="492"/>
                    <a:pt x="670" y="494"/>
                  </a:cubicBezTo>
                  <a:cubicBezTo>
                    <a:pt x="698" y="494"/>
                    <a:pt x="698" y="494"/>
                    <a:pt x="698" y="494"/>
                  </a:cubicBezTo>
                  <a:cubicBezTo>
                    <a:pt x="698" y="487"/>
                    <a:pt x="698" y="487"/>
                    <a:pt x="698" y="487"/>
                  </a:cubicBezTo>
                  <a:cubicBezTo>
                    <a:pt x="664" y="469"/>
                    <a:pt x="630" y="449"/>
                    <a:pt x="596" y="428"/>
                  </a:cubicBezTo>
                  <a:cubicBezTo>
                    <a:pt x="604" y="429"/>
                    <a:pt x="611" y="431"/>
                    <a:pt x="619" y="432"/>
                  </a:cubicBezTo>
                  <a:cubicBezTo>
                    <a:pt x="645" y="450"/>
                    <a:pt x="672" y="466"/>
                    <a:pt x="698" y="481"/>
                  </a:cubicBezTo>
                  <a:cubicBezTo>
                    <a:pt x="698" y="467"/>
                    <a:pt x="698" y="467"/>
                    <a:pt x="698" y="467"/>
                  </a:cubicBezTo>
                  <a:cubicBezTo>
                    <a:pt x="682" y="458"/>
                    <a:pt x="665" y="448"/>
                    <a:pt x="648" y="437"/>
                  </a:cubicBezTo>
                  <a:cubicBezTo>
                    <a:pt x="664" y="440"/>
                    <a:pt x="681" y="442"/>
                    <a:pt x="698" y="443"/>
                  </a:cubicBezTo>
                  <a:cubicBezTo>
                    <a:pt x="698" y="431"/>
                    <a:pt x="698" y="431"/>
                    <a:pt x="698" y="431"/>
                  </a:cubicBezTo>
                  <a:cubicBezTo>
                    <a:pt x="672" y="429"/>
                    <a:pt x="646" y="425"/>
                    <a:pt x="623" y="421"/>
                  </a:cubicBezTo>
                  <a:cubicBezTo>
                    <a:pt x="599" y="405"/>
                    <a:pt x="576" y="389"/>
                    <a:pt x="553" y="372"/>
                  </a:cubicBezTo>
                  <a:cubicBezTo>
                    <a:pt x="580" y="375"/>
                    <a:pt x="609" y="377"/>
                    <a:pt x="640" y="378"/>
                  </a:cubicBezTo>
                  <a:cubicBezTo>
                    <a:pt x="659" y="393"/>
                    <a:pt x="679" y="407"/>
                    <a:pt x="698" y="422"/>
                  </a:cubicBezTo>
                  <a:cubicBezTo>
                    <a:pt x="698" y="407"/>
                    <a:pt x="698" y="407"/>
                    <a:pt x="698" y="407"/>
                  </a:cubicBezTo>
                  <a:cubicBezTo>
                    <a:pt x="685" y="398"/>
                    <a:pt x="672" y="388"/>
                    <a:pt x="660" y="378"/>
                  </a:cubicBezTo>
                  <a:cubicBezTo>
                    <a:pt x="663" y="378"/>
                    <a:pt x="667" y="378"/>
                    <a:pt x="670" y="378"/>
                  </a:cubicBezTo>
                  <a:cubicBezTo>
                    <a:pt x="679" y="378"/>
                    <a:pt x="689" y="378"/>
                    <a:pt x="698" y="378"/>
                  </a:cubicBezTo>
                  <a:cubicBezTo>
                    <a:pt x="698" y="366"/>
                    <a:pt x="698" y="366"/>
                    <a:pt x="698" y="366"/>
                  </a:cubicBezTo>
                  <a:cubicBezTo>
                    <a:pt x="689" y="366"/>
                    <a:pt x="679" y="366"/>
                    <a:pt x="670" y="366"/>
                  </a:cubicBezTo>
                  <a:cubicBezTo>
                    <a:pt x="661" y="366"/>
                    <a:pt x="653" y="366"/>
                    <a:pt x="644" y="366"/>
                  </a:cubicBezTo>
                  <a:cubicBezTo>
                    <a:pt x="622" y="349"/>
                    <a:pt x="601" y="331"/>
                    <a:pt x="581" y="314"/>
                  </a:cubicBezTo>
                  <a:cubicBezTo>
                    <a:pt x="617" y="312"/>
                    <a:pt x="655" y="309"/>
                    <a:pt x="694" y="304"/>
                  </a:cubicBezTo>
                  <a:cubicBezTo>
                    <a:pt x="695" y="305"/>
                    <a:pt x="697" y="307"/>
                    <a:pt x="698" y="308"/>
                  </a:cubicBezTo>
                  <a:cubicBezTo>
                    <a:pt x="698" y="291"/>
                    <a:pt x="698" y="291"/>
                    <a:pt x="698" y="291"/>
                  </a:cubicBezTo>
                  <a:cubicBezTo>
                    <a:pt x="698" y="291"/>
                    <a:pt x="698" y="291"/>
                    <a:pt x="697" y="291"/>
                  </a:cubicBezTo>
                  <a:cubicBezTo>
                    <a:pt x="675" y="272"/>
                    <a:pt x="654" y="252"/>
                    <a:pt x="634" y="233"/>
                  </a:cubicBezTo>
                  <a:cubicBezTo>
                    <a:pt x="655" y="229"/>
                    <a:pt x="677" y="225"/>
                    <a:pt x="698" y="219"/>
                  </a:cubicBezTo>
                  <a:cubicBezTo>
                    <a:pt x="698" y="207"/>
                    <a:pt x="698" y="207"/>
                    <a:pt x="698" y="207"/>
                  </a:cubicBezTo>
                  <a:cubicBezTo>
                    <a:pt x="674" y="213"/>
                    <a:pt x="648" y="219"/>
                    <a:pt x="623" y="223"/>
                  </a:cubicBezTo>
                  <a:cubicBezTo>
                    <a:pt x="603" y="204"/>
                    <a:pt x="584" y="185"/>
                    <a:pt x="565" y="168"/>
                  </a:cubicBezTo>
                  <a:cubicBezTo>
                    <a:pt x="600" y="160"/>
                    <a:pt x="634" y="151"/>
                    <a:pt x="667" y="139"/>
                  </a:cubicBezTo>
                  <a:cubicBezTo>
                    <a:pt x="677" y="150"/>
                    <a:pt x="688" y="161"/>
                    <a:pt x="698" y="172"/>
                  </a:cubicBezTo>
                  <a:cubicBezTo>
                    <a:pt x="698" y="155"/>
                    <a:pt x="698" y="155"/>
                    <a:pt x="698" y="155"/>
                  </a:cubicBezTo>
                  <a:cubicBezTo>
                    <a:pt x="692" y="149"/>
                    <a:pt x="685" y="142"/>
                    <a:pt x="679" y="135"/>
                  </a:cubicBezTo>
                  <a:cubicBezTo>
                    <a:pt x="685" y="133"/>
                    <a:pt x="692" y="130"/>
                    <a:pt x="698" y="127"/>
                  </a:cubicBezTo>
                  <a:cubicBezTo>
                    <a:pt x="698" y="114"/>
                    <a:pt x="698" y="114"/>
                    <a:pt x="698" y="114"/>
                  </a:cubicBezTo>
                  <a:cubicBezTo>
                    <a:pt x="689" y="118"/>
                    <a:pt x="679" y="122"/>
                    <a:pt x="670" y="126"/>
                  </a:cubicBezTo>
                  <a:cubicBezTo>
                    <a:pt x="666" y="121"/>
                    <a:pt x="661" y="117"/>
                    <a:pt x="657" y="113"/>
                  </a:cubicBezTo>
                  <a:cubicBezTo>
                    <a:pt x="641" y="96"/>
                    <a:pt x="626" y="80"/>
                    <a:pt x="613" y="66"/>
                  </a:cubicBezTo>
                  <a:cubicBezTo>
                    <a:pt x="643" y="54"/>
                    <a:pt x="672" y="40"/>
                    <a:pt x="698" y="24"/>
                  </a:cubicBezTo>
                  <a:cubicBezTo>
                    <a:pt x="698" y="0"/>
                    <a:pt x="698" y="0"/>
                    <a:pt x="698" y="0"/>
                  </a:cubicBezTo>
                  <a:moveTo>
                    <a:pt x="1417" y="451"/>
                  </a:moveTo>
                  <a:cubicBezTo>
                    <a:pt x="1417" y="440"/>
                    <a:pt x="1418" y="431"/>
                    <a:pt x="1419" y="426"/>
                  </a:cubicBezTo>
                  <a:cubicBezTo>
                    <a:pt x="1424" y="424"/>
                    <a:pt x="1430" y="422"/>
                    <a:pt x="1435" y="420"/>
                  </a:cubicBezTo>
                  <a:cubicBezTo>
                    <a:pt x="1444" y="428"/>
                    <a:pt x="1453" y="434"/>
                    <a:pt x="1462" y="439"/>
                  </a:cubicBezTo>
                  <a:cubicBezTo>
                    <a:pt x="1448" y="442"/>
                    <a:pt x="1433" y="446"/>
                    <a:pt x="1417" y="451"/>
                  </a:cubicBezTo>
                  <a:moveTo>
                    <a:pt x="1711" y="446"/>
                  </a:moveTo>
                  <a:cubicBezTo>
                    <a:pt x="1704" y="445"/>
                    <a:pt x="1697" y="445"/>
                    <a:pt x="1690" y="445"/>
                  </a:cubicBezTo>
                  <a:cubicBezTo>
                    <a:pt x="1691" y="435"/>
                    <a:pt x="1692" y="426"/>
                    <a:pt x="1693" y="419"/>
                  </a:cubicBezTo>
                  <a:cubicBezTo>
                    <a:pt x="1699" y="430"/>
                    <a:pt x="1705" y="439"/>
                    <a:pt x="1711" y="446"/>
                  </a:cubicBezTo>
                  <a:moveTo>
                    <a:pt x="1970" y="419"/>
                  </a:moveTo>
                  <a:cubicBezTo>
                    <a:pt x="1992" y="419"/>
                    <a:pt x="2014" y="418"/>
                    <a:pt x="2038" y="417"/>
                  </a:cubicBezTo>
                  <a:cubicBezTo>
                    <a:pt x="2038" y="429"/>
                    <a:pt x="2038" y="438"/>
                    <a:pt x="2038" y="444"/>
                  </a:cubicBezTo>
                  <a:cubicBezTo>
                    <a:pt x="2038" y="446"/>
                    <a:pt x="2038" y="448"/>
                    <a:pt x="2038" y="449"/>
                  </a:cubicBezTo>
                  <a:cubicBezTo>
                    <a:pt x="2011" y="450"/>
                    <a:pt x="1985" y="451"/>
                    <a:pt x="1959" y="451"/>
                  </a:cubicBezTo>
                  <a:cubicBezTo>
                    <a:pt x="1962" y="437"/>
                    <a:pt x="1964" y="426"/>
                    <a:pt x="1967" y="419"/>
                  </a:cubicBezTo>
                  <a:cubicBezTo>
                    <a:pt x="1968" y="419"/>
                    <a:pt x="1969" y="419"/>
                    <a:pt x="1970" y="419"/>
                  </a:cubicBezTo>
                  <a:moveTo>
                    <a:pt x="1911" y="452"/>
                  </a:moveTo>
                  <a:cubicBezTo>
                    <a:pt x="1908" y="452"/>
                    <a:pt x="1905" y="452"/>
                    <a:pt x="1901" y="451"/>
                  </a:cubicBezTo>
                  <a:cubicBezTo>
                    <a:pt x="1904" y="450"/>
                    <a:pt x="1904" y="450"/>
                    <a:pt x="1904" y="450"/>
                  </a:cubicBezTo>
                  <a:cubicBezTo>
                    <a:pt x="1900" y="443"/>
                    <a:pt x="1896" y="431"/>
                    <a:pt x="1892" y="415"/>
                  </a:cubicBezTo>
                  <a:cubicBezTo>
                    <a:pt x="1898" y="416"/>
                    <a:pt x="1898" y="416"/>
                    <a:pt x="1898" y="416"/>
                  </a:cubicBezTo>
                  <a:cubicBezTo>
                    <a:pt x="1916" y="417"/>
                    <a:pt x="1935" y="418"/>
                    <a:pt x="1955" y="418"/>
                  </a:cubicBezTo>
                  <a:cubicBezTo>
                    <a:pt x="1953" y="426"/>
                    <a:pt x="1950" y="437"/>
                    <a:pt x="1948" y="451"/>
                  </a:cubicBezTo>
                  <a:cubicBezTo>
                    <a:pt x="1935" y="451"/>
                    <a:pt x="1923" y="452"/>
                    <a:pt x="1911" y="452"/>
                  </a:cubicBezTo>
                  <a:moveTo>
                    <a:pt x="1892" y="451"/>
                  </a:moveTo>
                  <a:cubicBezTo>
                    <a:pt x="1872" y="451"/>
                    <a:pt x="1851" y="451"/>
                    <a:pt x="1832" y="451"/>
                  </a:cubicBezTo>
                  <a:cubicBezTo>
                    <a:pt x="1836" y="430"/>
                    <a:pt x="1839" y="415"/>
                    <a:pt x="1841" y="411"/>
                  </a:cubicBezTo>
                  <a:cubicBezTo>
                    <a:pt x="1841" y="411"/>
                    <a:pt x="1841" y="411"/>
                    <a:pt x="1841" y="411"/>
                  </a:cubicBezTo>
                  <a:cubicBezTo>
                    <a:pt x="1850" y="412"/>
                    <a:pt x="1859" y="412"/>
                    <a:pt x="1868" y="413"/>
                  </a:cubicBezTo>
                  <a:cubicBezTo>
                    <a:pt x="1880" y="414"/>
                    <a:pt x="1880" y="414"/>
                    <a:pt x="1880" y="414"/>
                  </a:cubicBezTo>
                  <a:cubicBezTo>
                    <a:pt x="1884" y="430"/>
                    <a:pt x="1888" y="443"/>
                    <a:pt x="1892" y="451"/>
                  </a:cubicBezTo>
                  <a:moveTo>
                    <a:pt x="1820" y="450"/>
                  </a:moveTo>
                  <a:cubicBezTo>
                    <a:pt x="1819" y="450"/>
                    <a:pt x="1819" y="450"/>
                    <a:pt x="1818" y="450"/>
                  </a:cubicBezTo>
                  <a:cubicBezTo>
                    <a:pt x="1812" y="441"/>
                    <a:pt x="1805" y="426"/>
                    <a:pt x="1798" y="407"/>
                  </a:cubicBezTo>
                  <a:cubicBezTo>
                    <a:pt x="1808" y="408"/>
                    <a:pt x="1819" y="409"/>
                    <a:pt x="1830" y="410"/>
                  </a:cubicBezTo>
                  <a:cubicBezTo>
                    <a:pt x="1827" y="417"/>
                    <a:pt x="1824" y="431"/>
                    <a:pt x="1820" y="450"/>
                  </a:cubicBezTo>
                  <a:moveTo>
                    <a:pt x="1940" y="406"/>
                  </a:moveTo>
                  <a:cubicBezTo>
                    <a:pt x="1926" y="406"/>
                    <a:pt x="1912" y="405"/>
                    <a:pt x="1899" y="404"/>
                  </a:cubicBezTo>
                  <a:cubicBezTo>
                    <a:pt x="1888" y="403"/>
                    <a:pt x="1888" y="403"/>
                    <a:pt x="1888" y="403"/>
                  </a:cubicBezTo>
                  <a:cubicBezTo>
                    <a:pt x="1888" y="402"/>
                    <a:pt x="1888" y="402"/>
                    <a:pt x="1888" y="402"/>
                  </a:cubicBezTo>
                  <a:cubicBezTo>
                    <a:pt x="1905" y="403"/>
                    <a:pt x="1923" y="405"/>
                    <a:pt x="1940" y="406"/>
                  </a:cubicBezTo>
                  <a:moveTo>
                    <a:pt x="1481" y="436"/>
                  </a:moveTo>
                  <a:cubicBezTo>
                    <a:pt x="1470" y="431"/>
                    <a:pt x="1459" y="424"/>
                    <a:pt x="1448" y="416"/>
                  </a:cubicBezTo>
                  <a:cubicBezTo>
                    <a:pt x="1467" y="409"/>
                    <a:pt x="1485" y="404"/>
                    <a:pt x="1500" y="401"/>
                  </a:cubicBezTo>
                  <a:cubicBezTo>
                    <a:pt x="1512" y="415"/>
                    <a:pt x="1523" y="426"/>
                    <a:pt x="1534" y="434"/>
                  </a:cubicBezTo>
                  <a:cubicBezTo>
                    <a:pt x="1525" y="434"/>
                    <a:pt x="1517" y="434"/>
                    <a:pt x="1510" y="434"/>
                  </a:cubicBezTo>
                  <a:cubicBezTo>
                    <a:pt x="1510" y="434"/>
                    <a:pt x="1510" y="434"/>
                    <a:pt x="1509" y="434"/>
                  </a:cubicBezTo>
                  <a:cubicBezTo>
                    <a:pt x="1500" y="434"/>
                    <a:pt x="1491" y="434"/>
                    <a:pt x="1481" y="436"/>
                  </a:cubicBezTo>
                  <a:moveTo>
                    <a:pt x="1804" y="450"/>
                  </a:moveTo>
                  <a:cubicBezTo>
                    <a:pt x="1777" y="449"/>
                    <a:pt x="1751" y="448"/>
                    <a:pt x="1727" y="447"/>
                  </a:cubicBezTo>
                  <a:cubicBezTo>
                    <a:pt x="1718" y="438"/>
                    <a:pt x="1708" y="422"/>
                    <a:pt x="1697" y="402"/>
                  </a:cubicBezTo>
                  <a:cubicBezTo>
                    <a:pt x="1697" y="401"/>
                    <a:pt x="1697" y="401"/>
                    <a:pt x="1697" y="401"/>
                  </a:cubicBezTo>
                  <a:cubicBezTo>
                    <a:pt x="1697" y="401"/>
                    <a:pt x="1697" y="401"/>
                    <a:pt x="1697" y="401"/>
                  </a:cubicBezTo>
                  <a:cubicBezTo>
                    <a:pt x="1696" y="400"/>
                    <a:pt x="1696" y="400"/>
                    <a:pt x="1696" y="399"/>
                  </a:cubicBezTo>
                  <a:cubicBezTo>
                    <a:pt x="1723" y="401"/>
                    <a:pt x="1753" y="403"/>
                    <a:pt x="1785" y="406"/>
                  </a:cubicBezTo>
                  <a:cubicBezTo>
                    <a:pt x="1792" y="424"/>
                    <a:pt x="1798" y="439"/>
                    <a:pt x="1804" y="450"/>
                  </a:cubicBezTo>
                  <a:moveTo>
                    <a:pt x="1543" y="427"/>
                  </a:moveTo>
                  <a:cubicBezTo>
                    <a:pt x="1533" y="420"/>
                    <a:pt x="1523" y="410"/>
                    <a:pt x="1513" y="399"/>
                  </a:cubicBezTo>
                  <a:cubicBezTo>
                    <a:pt x="1516" y="399"/>
                    <a:pt x="1519" y="398"/>
                    <a:pt x="1521" y="398"/>
                  </a:cubicBezTo>
                  <a:cubicBezTo>
                    <a:pt x="1529" y="397"/>
                    <a:pt x="1538" y="397"/>
                    <a:pt x="1547" y="396"/>
                  </a:cubicBezTo>
                  <a:cubicBezTo>
                    <a:pt x="1545" y="403"/>
                    <a:pt x="1544" y="413"/>
                    <a:pt x="1543" y="427"/>
                  </a:cubicBezTo>
                  <a:moveTo>
                    <a:pt x="1679" y="444"/>
                  </a:moveTo>
                  <a:cubicBezTo>
                    <a:pt x="1667" y="443"/>
                    <a:pt x="1655" y="442"/>
                    <a:pt x="1644" y="442"/>
                  </a:cubicBezTo>
                  <a:cubicBezTo>
                    <a:pt x="1644" y="441"/>
                    <a:pt x="1644" y="441"/>
                    <a:pt x="1644" y="441"/>
                  </a:cubicBezTo>
                  <a:cubicBezTo>
                    <a:pt x="1631" y="433"/>
                    <a:pt x="1617" y="417"/>
                    <a:pt x="1603" y="395"/>
                  </a:cubicBezTo>
                  <a:cubicBezTo>
                    <a:pt x="1627" y="395"/>
                    <a:pt x="1654" y="396"/>
                    <a:pt x="1683" y="398"/>
                  </a:cubicBezTo>
                  <a:cubicBezTo>
                    <a:pt x="1683" y="400"/>
                    <a:pt x="1684" y="402"/>
                    <a:pt x="1685" y="403"/>
                  </a:cubicBezTo>
                  <a:cubicBezTo>
                    <a:pt x="1683" y="412"/>
                    <a:pt x="1681" y="425"/>
                    <a:pt x="1679" y="444"/>
                  </a:cubicBezTo>
                  <a:moveTo>
                    <a:pt x="1625" y="440"/>
                  </a:moveTo>
                  <a:cubicBezTo>
                    <a:pt x="1614" y="440"/>
                    <a:pt x="1604" y="439"/>
                    <a:pt x="1595" y="438"/>
                  </a:cubicBezTo>
                  <a:cubicBezTo>
                    <a:pt x="1580" y="437"/>
                    <a:pt x="1567" y="436"/>
                    <a:pt x="1555" y="436"/>
                  </a:cubicBezTo>
                  <a:cubicBezTo>
                    <a:pt x="1556" y="435"/>
                    <a:pt x="1556" y="435"/>
                    <a:pt x="1556" y="435"/>
                  </a:cubicBezTo>
                  <a:cubicBezTo>
                    <a:pt x="1555" y="434"/>
                    <a:pt x="1554" y="434"/>
                    <a:pt x="1554" y="433"/>
                  </a:cubicBezTo>
                  <a:cubicBezTo>
                    <a:pt x="1555" y="415"/>
                    <a:pt x="1556" y="402"/>
                    <a:pt x="1558" y="396"/>
                  </a:cubicBezTo>
                  <a:cubicBezTo>
                    <a:pt x="1568" y="395"/>
                    <a:pt x="1578" y="395"/>
                    <a:pt x="1589" y="395"/>
                  </a:cubicBezTo>
                  <a:cubicBezTo>
                    <a:pt x="1601" y="414"/>
                    <a:pt x="1613" y="429"/>
                    <a:pt x="1625" y="440"/>
                  </a:cubicBezTo>
                  <a:moveTo>
                    <a:pt x="1876" y="402"/>
                  </a:moveTo>
                  <a:cubicBezTo>
                    <a:pt x="1869" y="401"/>
                    <a:pt x="1869" y="401"/>
                    <a:pt x="1869" y="401"/>
                  </a:cubicBezTo>
                  <a:cubicBezTo>
                    <a:pt x="1842" y="399"/>
                    <a:pt x="1817" y="397"/>
                    <a:pt x="1793" y="395"/>
                  </a:cubicBezTo>
                  <a:cubicBezTo>
                    <a:pt x="1793" y="394"/>
                    <a:pt x="1792" y="394"/>
                    <a:pt x="1792" y="393"/>
                  </a:cubicBezTo>
                  <a:cubicBezTo>
                    <a:pt x="1819" y="395"/>
                    <a:pt x="1847" y="398"/>
                    <a:pt x="1874" y="400"/>
                  </a:cubicBezTo>
                  <a:cubicBezTo>
                    <a:pt x="1875" y="400"/>
                    <a:pt x="1876" y="400"/>
                    <a:pt x="1876" y="400"/>
                  </a:cubicBezTo>
                  <a:cubicBezTo>
                    <a:pt x="1876" y="401"/>
                    <a:pt x="1876" y="401"/>
                    <a:pt x="1876" y="402"/>
                  </a:cubicBezTo>
                  <a:moveTo>
                    <a:pt x="1780" y="394"/>
                  </a:moveTo>
                  <a:cubicBezTo>
                    <a:pt x="1760" y="392"/>
                    <a:pt x="1741" y="390"/>
                    <a:pt x="1723" y="389"/>
                  </a:cubicBezTo>
                  <a:cubicBezTo>
                    <a:pt x="1742" y="390"/>
                    <a:pt x="1761" y="391"/>
                    <a:pt x="1780" y="392"/>
                  </a:cubicBezTo>
                  <a:cubicBezTo>
                    <a:pt x="1780" y="393"/>
                    <a:pt x="1780" y="393"/>
                    <a:pt x="1780" y="394"/>
                  </a:cubicBezTo>
                  <a:moveTo>
                    <a:pt x="1434" y="404"/>
                  </a:moveTo>
                  <a:cubicBezTo>
                    <a:pt x="1424" y="396"/>
                    <a:pt x="1415" y="386"/>
                    <a:pt x="1404" y="375"/>
                  </a:cubicBezTo>
                  <a:cubicBezTo>
                    <a:pt x="1425" y="368"/>
                    <a:pt x="1445" y="361"/>
                    <a:pt x="1466" y="355"/>
                  </a:cubicBezTo>
                  <a:cubicBezTo>
                    <a:pt x="1474" y="368"/>
                    <a:pt x="1483" y="380"/>
                    <a:pt x="1491" y="390"/>
                  </a:cubicBezTo>
                  <a:cubicBezTo>
                    <a:pt x="1471" y="393"/>
                    <a:pt x="1452" y="398"/>
                    <a:pt x="1434" y="404"/>
                  </a:cubicBezTo>
                  <a:moveTo>
                    <a:pt x="1504" y="388"/>
                  </a:moveTo>
                  <a:cubicBezTo>
                    <a:pt x="1495" y="377"/>
                    <a:pt x="1486" y="365"/>
                    <a:pt x="1477" y="352"/>
                  </a:cubicBezTo>
                  <a:cubicBezTo>
                    <a:pt x="1504" y="345"/>
                    <a:pt x="1530" y="340"/>
                    <a:pt x="1556" y="337"/>
                  </a:cubicBezTo>
                  <a:cubicBezTo>
                    <a:pt x="1564" y="352"/>
                    <a:pt x="1572" y="366"/>
                    <a:pt x="1580" y="379"/>
                  </a:cubicBezTo>
                  <a:cubicBezTo>
                    <a:pt x="1560" y="381"/>
                    <a:pt x="1540" y="383"/>
                    <a:pt x="1519" y="386"/>
                  </a:cubicBezTo>
                  <a:cubicBezTo>
                    <a:pt x="1514" y="387"/>
                    <a:pt x="1509" y="387"/>
                    <a:pt x="1504" y="388"/>
                  </a:cubicBezTo>
                  <a:moveTo>
                    <a:pt x="1593" y="378"/>
                  </a:moveTo>
                  <a:cubicBezTo>
                    <a:pt x="1585" y="365"/>
                    <a:pt x="1577" y="351"/>
                    <a:pt x="1569" y="335"/>
                  </a:cubicBezTo>
                  <a:cubicBezTo>
                    <a:pt x="1589" y="333"/>
                    <a:pt x="1618" y="332"/>
                    <a:pt x="1654" y="332"/>
                  </a:cubicBezTo>
                  <a:cubicBezTo>
                    <a:pt x="1660" y="348"/>
                    <a:pt x="1666" y="362"/>
                    <a:pt x="1672" y="376"/>
                  </a:cubicBezTo>
                  <a:cubicBezTo>
                    <a:pt x="1671" y="376"/>
                    <a:pt x="1670" y="376"/>
                    <a:pt x="1668" y="376"/>
                  </a:cubicBezTo>
                  <a:cubicBezTo>
                    <a:pt x="1644" y="376"/>
                    <a:pt x="1618" y="377"/>
                    <a:pt x="1593" y="378"/>
                  </a:cubicBezTo>
                  <a:moveTo>
                    <a:pt x="1776" y="380"/>
                  </a:moveTo>
                  <a:cubicBezTo>
                    <a:pt x="1745" y="378"/>
                    <a:pt x="1715" y="376"/>
                    <a:pt x="1685" y="376"/>
                  </a:cubicBezTo>
                  <a:cubicBezTo>
                    <a:pt x="1678" y="362"/>
                    <a:pt x="1672" y="347"/>
                    <a:pt x="1666" y="331"/>
                  </a:cubicBezTo>
                  <a:cubicBezTo>
                    <a:pt x="1682" y="331"/>
                    <a:pt x="1700" y="331"/>
                    <a:pt x="1720" y="330"/>
                  </a:cubicBezTo>
                  <a:cubicBezTo>
                    <a:pt x="1732" y="330"/>
                    <a:pt x="1745" y="330"/>
                    <a:pt x="1759" y="330"/>
                  </a:cubicBezTo>
                  <a:cubicBezTo>
                    <a:pt x="1765" y="348"/>
                    <a:pt x="1770" y="365"/>
                    <a:pt x="1776" y="380"/>
                  </a:cubicBezTo>
                  <a:moveTo>
                    <a:pt x="1873" y="388"/>
                  </a:moveTo>
                  <a:cubicBezTo>
                    <a:pt x="1844" y="385"/>
                    <a:pt x="1816" y="383"/>
                    <a:pt x="1788" y="381"/>
                  </a:cubicBezTo>
                  <a:cubicBezTo>
                    <a:pt x="1782" y="365"/>
                    <a:pt x="1776" y="348"/>
                    <a:pt x="1770" y="329"/>
                  </a:cubicBezTo>
                  <a:cubicBezTo>
                    <a:pt x="1798" y="329"/>
                    <a:pt x="1827" y="328"/>
                    <a:pt x="1858" y="327"/>
                  </a:cubicBezTo>
                  <a:cubicBezTo>
                    <a:pt x="1863" y="350"/>
                    <a:pt x="1868" y="370"/>
                    <a:pt x="1873" y="388"/>
                  </a:cubicBezTo>
                  <a:moveTo>
                    <a:pt x="1958" y="395"/>
                  </a:moveTo>
                  <a:cubicBezTo>
                    <a:pt x="1933" y="394"/>
                    <a:pt x="1909" y="391"/>
                    <a:pt x="1885" y="389"/>
                  </a:cubicBezTo>
                  <a:cubicBezTo>
                    <a:pt x="1880" y="371"/>
                    <a:pt x="1875" y="350"/>
                    <a:pt x="1870" y="327"/>
                  </a:cubicBezTo>
                  <a:cubicBezTo>
                    <a:pt x="1894" y="326"/>
                    <a:pt x="1915" y="326"/>
                    <a:pt x="1947" y="324"/>
                  </a:cubicBezTo>
                  <a:cubicBezTo>
                    <a:pt x="1947" y="325"/>
                    <a:pt x="1947" y="325"/>
                    <a:pt x="1947" y="325"/>
                  </a:cubicBezTo>
                  <a:cubicBezTo>
                    <a:pt x="1951" y="357"/>
                    <a:pt x="1954" y="381"/>
                    <a:pt x="1958" y="395"/>
                  </a:cubicBezTo>
                  <a:moveTo>
                    <a:pt x="2038" y="400"/>
                  </a:moveTo>
                  <a:cubicBezTo>
                    <a:pt x="2014" y="399"/>
                    <a:pt x="1991" y="398"/>
                    <a:pt x="1968" y="396"/>
                  </a:cubicBezTo>
                  <a:cubicBezTo>
                    <a:pt x="1969" y="396"/>
                    <a:pt x="1969" y="396"/>
                    <a:pt x="1969" y="396"/>
                  </a:cubicBezTo>
                  <a:cubicBezTo>
                    <a:pt x="1966" y="383"/>
                    <a:pt x="1962" y="357"/>
                    <a:pt x="1958" y="324"/>
                  </a:cubicBezTo>
                  <a:cubicBezTo>
                    <a:pt x="1983" y="323"/>
                    <a:pt x="2009" y="321"/>
                    <a:pt x="2035" y="320"/>
                  </a:cubicBezTo>
                  <a:cubicBezTo>
                    <a:pt x="2036" y="352"/>
                    <a:pt x="2037" y="379"/>
                    <a:pt x="2038" y="400"/>
                  </a:cubicBezTo>
                  <a:moveTo>
                    <a:pt x="1470" y="342"/>
                  </a:moveTo>
                  <a:cubicBezTo>
                    <a:pt x="1454" y="317"/>
                    <a:pt x="1437" y="288"/>
                    <a:pt x="1419" y="257"/>
                  </a:cubicBezTo>
                  <a:cubicBezTo>
                    <a:pt x="1448" y="248"/>
                    <a:pt x="1478" y="240"/>
                    <a:pt x="1507" y="234"/>
                  </a:cubicBezTo>
                  <a:cubicBezTo>
                    <a:pt x="1522" y="267"/>
                    <a:pt x="1536" y="297"/>
                    <a:pt x="1551" y="325"/>
                  </a:cubicBezTo>
                  <a:cubicBezTo>
                    <a:pt x="1524" y="329"/>
                    <a:pt x="1497" y="334"/>
                    <a:pt x="1470" y="342"/>
                  </a:cubicBezTo>
                  <a:moveTo>
                    <a:pt x="1563" y="324"/>
                  </a:moveTo>
                  <a:cubicBezTo>
                    <a:pt x="1548" y="296"/>
                    <a:pt x="1533" y="265"/>
                    <a:pt x="1518" y="232"/>
                  </a:cubicBezTo>
                  <a:cubicBezTo>
                    <a:pt x="1520" y="232"/>
                    <a:pt x="1521" y="231"/>
                    <a:pt x="1523" y="231"/>
                  </a:cubicBezTo>
                  <a:cubicBezTo>
                    <a:pt x="1545" y="227"/>
                    <a:pt x="1575" y="224"/>
                    <a:pt x="1611" y="222"/>
                  </a:cubicBezTo>
                  <a:cubicBezTo>
                    <a:pt x="1613" y="228"/>
                    <a:pt x="1616" y="235"/>
                    <a:pt x="1619" y="241"/>
                  </a:cubicBezTo>
                  <a:cubicBezTo>
                    <a:pt x="1629" y="269"/>
                    <a:pt x="1639" y="296"/>
                    <a:pt x="1649" y="320"/>
                  </a:cubicBezTo>
                  <a:cubicBezTo>
                    <a:pt x="1613" y="321"/>
                    <a:pt x="1584" y="322"/>
                    <a:pt x="1564" y="324"/>
                  </a:cubicBezTo>
                  <a:cubicBezTo>
                    <a:pt x="1563" y="324"/>
                    <a:pt x="1563" y="324"/>
                    <a:pt x="1563" y="324"/>
                  </a:cubicBezTo>
                  <a:moveTo>
                    <a:pt x="1661" y="319"/>
                  </a:moveTo>
                  <a:cubicBezTo>
                    <a:pt x="1651" y="294"/>
                    <a:pt x="1640" y="266"/>
                    <a:pt x="1629" y="237"/>
                  </a:cubicBezTo>
                  <a:cubicBezTo>
                    <a:pt x="1627" y="232"/>
                    <a:pt x="1625" y="226"/>
                    <a:pt x="1623" y="221"/>
                  </a:cubicBezTo>
                  <a:cubicBezTo>
                    <a:pt x="1652" y="219"/>
                    <a:pt x="1686" y="217"/>
                    <a:pt x="1722" y="216"/>
                  </a:cubicBezTo>
                  <a:cubicBezTo>
                    <a:pt x="1728" y="235"/>
                    <a:pt x="1735" y="255"/>
                    <a:pt x="1741" y="273"/>
                  </a:cubicBezTo>
                  <a:cubicBezTo>
                    <a:pt x="1745" y="289"/>
                    <a:pt x="1750" y="304"/>
                    <a:pt x="1755" y="318"/>
                  </a:cubicBezTo>
                  <a:cubicBezTo>
                    <a:pt x="1743" y="318"/>
                    <a:pt x="1731" y="318"/>
                    <a:pt x="1720" y="318"/>
                  </a:cubicBezTo>
                  <a:cubicBezTo>
                    <a:pt x="1698" y="319"/>
                    <a:pt x="1679" y="319"/>
                    <a:pt x="1661" y="319"/>
                  </a:cubicBezTo>
                  <a:moveTo>
                    <a:pt x="1866" y="315"/>
                  </a:moveTo>
                  <a:cubicBezTo>
                    <a:pt x="1866" y="313"/>
                    <a:pt x="1866" y="312"/>
                    <a:pt x="1865" y="310"/>
                  </a:cubicBezTo>
                  <a:cubicBezTo>
                    <a:pt x="1858" y="280"/>
                    <a:pt x="1850" y="250"/>
                    <a:pt x="1841" y="214"/>
                  </a:cubicBezTo>
                  <a:cubicBezTo>
                    <a:pt x="1848" y="214"/>
                    <a:pt x="1855" y="214"/>
                    <a:pt x="1862" y="214"/>
                  </a:cubicBezTo>
                  <a:cubicBezTo>
                    <a:pt x="1884" y="214"/>
                    <a:pt x="1906" y="215"/>
                    <a:pt x="1929" y="215"/>
                  </a:cubicBezTo>
                  <a:cubicBezTo>
                    <a:pt x="1930" y="215"/>
                    <a:pt x="1930" y="215"/>
                    <a:pt x="1930" y="215"/>
                  </a:cubicBezTo>
                  <a:cubicBezTo>
                    <a:pt x="1936" y="261"/>
                    <a:pt x="1941" y="286"/>
                    <a:pt x="1945" y="316"/>
                  </a:cubicBezTo>
                  <a:cubicBezTo>
                    <a:pt x="1940" y="316"/>
                    <a:pt x="1934" y="316"/>
                    <a:pt x="1929" y="316"/>
                  </a:cubicBezTo>
                  <a:cubicBezTo>
                    <a:pt x="1920" y="316"/>
                    <a:pt x="1911" y="316"/>
                    <a:pt x="1903" y="316"/>
                  </a:cubicBezTo>
                  <a:cubicBezTo>
                    <a:pt x="1894" y="315"/>
                    <a:pt x="1886" y="315"/>
                    <a:pt x="1877" y="315"/>
                  </a:cubicBezTo>
                  <a:cubicBezTo>
                    <a:pt x="1874" y="315"/>
                    <a:pt x="1870" y="315"/>
                    <a:pt x="1866" y="315"/>
                  </a:cubicBezTo>
                  <a:moveTo>
                    <a:pt x="1767" y="318"/>
                  </a:moveTo>
                  <a:cubicBezTo>
                    <a:pt x="1762" y="302"/>
                    <a:pt x="1756" y="286"/>
                    <a:pt x="1751" y="269"/>
                  </a:cubicBezTo>
                  <a:cubicBezTo>
                    <a:pt x="1745" y="252"/>
                    <a:pt x="1740" y="234"/>
                    <a:pt x="1734" y="215"/>
                  </a:cubicBezTo>
                  <a:cubicBezTo>
                    <a:pt x="1764" y="214"/>
                    <a:pt x="1796" y="213"/>
                    <a:pt x="1829" y="212"/>
                  </a:cubicBezTo>
                  <a:cubicBezTo>
                    <a:pt x="1838" y="248"/>
                    <a:pt x="1847" y="282"/>
                    <a:pt x="1854" y="313"/>
                  </a:cubicBezTo>
                  <a:cubicBezTo>
                    <a:pt x="1854" y="314"/>
                    <a:pt x="1855" y="315"/>
                    <a:pt x="1855" y="316"/>
                  </a:cubicBezTo>
                  <a:cubicBezTo>
                    <a:pt x="1824" y="316"/>
                    <a:pt x="1794" y="317"/>
                    <a:pt x="1767" y="318"/>
                  </a:cubicBezTo>
                  <a:moveTo>
                    <a:pt x="1956" y="312"/>
                  </a:moveTo>
                  <a:cubicBezTo>
                    <a:pt x="1952" y="282"/>
                    <a:pt x="1947" y="247"/>
                    <a:pt x="1941" y="208"/>
                  </a:cubicBezTo>
                  <a:cubicBezTo>
                    <a:pt x="1969" y="207"/>
                    <a:pt x="1997" y="206"/>
                    <a:pt x="2027" y="205"/>
                  </a:cubicBezTo>
                  <a:cubicBezTo>
                    <a:pt x="2030" y="242"/>
                    <a:pt x="2033" y="277"/>
                    <a:pt x="2034" y="308"/>
                  </a:cubicBezTo>
                  <a:cubicBezTo>
                    <a:pt x="2008" y="310"/>
                    <a:pt x="1982" y="311"/>
                    <a:pt x="1956" y="312"/>
                  </a:cubicBezTo>
                  <a:moveTo>
                    <a:pt x="1513" y="221"/>
                  </a:moveTo>
                  <a:cubicBezTo>
                    <a:pt x="1511" y="217"/>
                    <a:pt x="1509" y="213"/>
                    <a:pt x="1507" y="209"/>
                  </a:cubicBezTo>
                  <a:cubicBezTo>
                    <a:pt x="1495" y="183"/>
                    <a:pt x="1482" y="157"/>
                    <a:pt x="1469" y="130"/>
                  </a:cubicBezTo>
                  <a:cubicBezTo>
                    <a:pt x="1473" y="129"/>
                    <a:pt x="1477" y="128"/>
                    <a:pt x="1481" y="127"/>
                  </a:cubicBezTo>
                  <a:cubicBezTo>
                    <a:pt x="1504" y="122"/>
                    <a:pt x="1533" y="117"/>
                    <a:pt x="1568" y="113"/>
                  </a:cubicBezTo>
                  <a:cubicBezTo>
                    <a:pt x="1582" y="145"/>
                    <a:pt x="1594" y="178"/>
                    <a:pt x="1607" y="210"/>
                  </a:cubicBezTo>
                  <a:cubicBezTo>
                    <a:pt x="1572" y="213"/>
                    <a:pt x="1543" y="216"/>
                    <a:pt x="1521" y="219"/>
                  </a:cubicBezTo>
                  <a:cubicBezTo>
                    <a:pt x="1518" y="220"/>
                    <a:pt x="1516" y="220"/>
                    <a:pt x="1513" y="221"/>
                  </a:cubicBezTo>
                  <a:moveTo>
                    <a:pt x="1618" y="209"/>
                  </a:moveTo>
                  <a:cubicBezTo>
                    <a:pt x="1606" y="177"/>
                    <a:pt x="1593" y="144"/>
                    <a:pt x="1580" y="111"/>
                  </a:cubicBezTo>
                  <a:cubicBezTo>
                    <a:pt x="1611" y="108"/>
                    <a:pt x="1646" y="105"/>
                    <a:pt x="1684" y="103"/>
                  </a:cubicBezTo>
                  <a:cubicBezTo>
                    <a:pt x="1696" y="137"/>
                    <a:pt x="1707" y="171"/>
                    <a:pt x="1718" y="204"/>
                  </a:cubicBezTo>
                  <a:cubicBezTo>
                    <a:pt x="1682" y="205"/>
                    <a:pt x="1648" y="207"/>
                    <a:pt x="1618" y="209"/>
                  </a:cubicBezTo>
                  <a:moveTo>
                    <a:pt x="1730" y="203"/>
                  </a:moveTo>
                  <a:cubicBezTo>
                    <a:pt x="1719" y="170"/>
                    <a:pt x="1708" y="136"/>
                    <a:pt x="1696" y="102"/>
                  </a:cubicBezTo>
                  <a:cubicBezTo>
                    <a:pt x="1728" y="100"/>
                    <a:pt x="1762" y="98"/>
                    <a:pt x="1798" y="97"/>
                  </a:cubicBezTo>
                  <a:cubicBezTo>
                    <a:pt x="1808" y="132"/>
                    <a:pt x="1818" y="166"/>
                    <a:pt x="1826" y="200"/>
                  </a:cubicBezTo>
                  <a:cubicBezTo>
                    <a:pt x="1792" y="201"/>
                    <a:pt x="1760" y="202"/>
                    <a:pt x="1730" y="203"/>
                  </a:cubicBezTo>
                  <a:moveTo>
                    <a:pt x="1838" y="199"/>
                  </a:moveTo>
                  <a:cubicBezTo>
                    <a:pt x="1829" y="166"/>
                    <a:pt x="1820" y="131"/>
                    <a:pt x="1809" y="96"/>
                  </a:cubicBezTo>
                  <a:cubicBezTo>
                    <a:pt x="1841" y="95"/>
                    <a:pt x="1874" y="94"/>
                    <a:pt x="1908" y="94"/>
                  </a:cubicBezTo>
                  <a:cubicBezTo>
                    <a:pt x="1916" y="129"/>
                    <a:pt x="1922" y="164"/>
                    <a:pt x="1928" y="197"/>
                  </a:cubicBezTo>
                  <a:cubicBezTo>
                    <a:pt x="1897" y="197"/>
                    <a:pt x="1867" y="198"/>
                    <a:pt x="1838" y="199"/>
                  </a:cubicBezTo>
                  <a:moveTo>
                    <a:pt x="1939" y="196"/>
                  </a:moveTo>
                  <a:cubicBezTo>
                    <a:pt x="1934" y="164"/>
                    <a:pt x="1927" y="129"/>
                    <a:pt x="1920" y="93"/>
                  </a:cubicBezTo>
                  <a:cubicBezTo>
                    <a:pt x="1950" y="93"/>
                    <a:pt x="1982" y="93"/>
                    <a:pt x="2014" y="92"/>
                  </a:cubicBezTo>
                  <a:cubicBezTo>
                    <a:pt x="2019" y="127"/>
                    <a:pt x="2023" y="161"/>
                    <a:pt x="2026" y="193"/>
                  </a:cubicBezTo>
                  <a:cubicBezTo>
                    <a:pt x="1996" y="194"/>
                    <a:pt x="1967" y="195"/>
                    <a:pt x="1939" y="196"/>
                  </a:cubicBezTo>
                  <a:moveTo>
                    <a:pt x="1464" y="119"/>
                  </a:moveTo>
                  <a:cubicBezTo>
                    <a:pt x="1449" y="88"/>
                    <a:pt x="1434" y="57"/>
                    <a:pt x="1417" y="27"/>
                  </a:cubicBezTo>
                  <a:cubicBezTo>
                    <a:pt x="1424" y="25"/>
                    <a:pt x="1432" y="24"/>
                    <a:pt x="1439" y="22"/>
                  </a:cubicBezTo>
                  <a:cubicBezTo>
                    <a:pt x="1461" y="18"/>
                    <a:pt x="1490" y="13"/>
                    <a:pt x="1522" y="8"/>
                  </a:cubicBezTo>
                  <a:cubicBezTo>
                    <a:pt x="1537" y="39"/>
                    <a:pt x="1551" y="70"/>
                    <a:pt x="1564" y="101"/>
                  </a:cubicBezTo>
                  <a:cubicBezTo>
                    <a:pt x="1530" y="105"/>
                    <a:pt x="1501" y="110"/>
                    <a:pt x="1479" y="115"/>
                  </a:cubicBezTo>
                  <a:cubicBezTo>
                    <a:pt x="1474" y="116"/>
                    <a:pt x="1469" y="117"/>
                    <a:pt x="1464" y="119"/>
                  </a:cubicBezTo>
                  <a:moveTo>
                    <a:pt x="2010" y="0"/>
                  </a:moveTo>
                  <a:cubicBezTo>
                    <a:pt x="1999" y="0"/>
                    <a:pt x="1999" y="0"/>
                    <a:pt x="1999" y="0"/>
                  </a:cubicBezTo>
                  <a:cubicBezTo>
                    <a:pt x="2004" y="27"/>
                    <a:pt x="2009" y="54"/>
                    <a:pt x="2012" y="80"/>
                  </a:cubicBezTo>
                  <a:cubicBezTo>
                    <a:pt x="1980" y="81"/>
                    <a:pt x="1948" y="81"/>
                    <a:pt x="1917" y="81"/>
                  </a:cubicBezTo>
                  <a:cubicBezTo>
                    <a:pt x="1911" y="55"/>
                    <a:pt x="1905" y="27"/>
                    <a:pt x="1898" y="0"/>
                  </a:cubicBezTo>
                  <a:cubicBezTo>
                    <a:pt x="1886" y="0"/>
                    <a:pt x="1886" y="0"/>
                    <a:pt x="1886" y="0"/>
                  </a:cubicBezTo>
                  <a:cubicBezTo>
                    <a:pt x="1893" y="27"/>
                    <a:pt x="1900" y="55"/>
                    <a:pt x="1906" y="82"/>
                  </a:cubicBezTo>
                  <a:cubicBezTo>
                    <a:pt x="1871" y="82"/>
                    <a:pt x="1838" y="83"/>
                    <a:pt x="1806" y="84"/>
                  </a:cubicBezTo>
                  <a:cubicBezTo>
                    <a:pt x="1798" y="56"/>
                    <a:pt x="1789" y="28"/>
                    <a:pt x="1779" y="0"/>
                  </a:cubicBezTo>
                  <a:cubicBezTo>
                    <a:pt x="1767" y="0"/>
                    <a:pt x="1767" y="0"/>
                    <a:pt x="1767" y="0"/>
                  </a:cubicBezTo>
                  <a:cubicBezTo>
                    <a:pt x="1777" y="28"/>
                    <a:pt x="1786" y="56"/>
                    <a:pt x="1794" y="85"/>
                  </a:cubicBezTo>
                  <a:cubicBezTo>
                    <a:pt x="1758" y="86"/>
                    <a:pt x="1724" y="88"/>
                    <a:pt x="1691" y="90"/>
                  </a:cubicBezTo>
                  <a:cubicBezTo>
                    <a:pt x="1681" y="60"/>
                    <a:pt x="1669" y="29"/>
                    <a:pt x="1657" y="0"/>
                  </a:cubicBezTo>
                  <a:cubicBezTo>
                    <a:pt x="1645" y="0"/>
                    <a:pt x="1645" y="0"/>
                    <a:pt x="1645" y="0"/>
                  </a:cubicBezTo>
                  <a:cubicBezTo>
                    <a:pt x="1657" y="30"/>
                    <a:pt x="1669" y="60"/>
                    <a:pt x="1680" y="91"/>
                  </a:cubicBezTo>
                  <a:cubicBezTo>
                    <a:pt x="1641" y="93"/>
                    <a:pt x="1606" y="97"/>
                    <a:pt x="1575" y="100"/>
                  </a:cubicBezTo>
                  <a:cubicBezTo>
                    <a:pt x="1562" y="68"/>
                    <a:pt x="1549" y="37"/>
                    <a:pt x="1534" y="7"/>
                  </a:cubicBezTo>
                  <a:cubicBezTo>
                    <a:pt x="1551" y="4"/>
                    <a:pt x="1569" y="2"/>
                    <a:pt x="1589" y="0"/>
                  </a:cubicBezTo>
                  <a:cubicBezTo>
                    <a:pt x="1497" y="0"/>
                    <a:pt x="1497" y="0"/>
                    <a:pt x="1497" y="0"/>
                  </a:cubicBezTo>
                  <a:cubicBezTo>
                    <a:pt x="1474" y="3"/>
                    <a:pt x="1454" y="7"/>
                    <a:pt x="1436" y="11"/>
                  </a:cubicBezTo>
                  <a:cubicBezTo>
                    <a:pt x="1428" y="12"/>
                    <a:pt x="1420" y="14"/>
                    <a:pt x="1411" y="16"/>
                  </a:cubicBezTo>
                  <a:cubicBezTo>
                    <a:pt x="1408" y="11"/>
                    <a:pt x="1405" y="5"/>
                    <a:pt x="1402" y="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399" y="17"/>
                    <a:pt x="1399" y="17"/>
                    <a:pt x="1399" y="17"/>
                  </a:cubicBezTo>
                  <a:cubicBezTo>
                    <a:pt x="1399" y="18"/>
                    <a:pt x="1400" y="18"/>
                    <a:pt x="1400" y="19"/>
                  </a:cubicBezTo>
                  <a:cubicBezTo>
                    <a:pt x="1400" y="19"/>
                    <a:pt x="1399" y="19"/>
                    <a:pt x="1399" y="19"/>
                  </a:cubicBezTo>
                  <a:cubicBezTo>
                    <a:pt x="1399" y="32"/>
                    <a:pt x="1399" y="32"/>
                    <a:pt x="1399" y="32"/>
                  </a:cubicBezTo>
                  <a:cubicBezTo>
                    <a:pt x="1401" y="31"/>
                    <a:pt x="1404" y="31"/>
                    <a:pt x="1406" y="30"/>
                  </a:cubicBezTo>
                  <a:cubicBezTo>
                    <a:pt x="1422" y="60"/>
                    <a:pt x="1438" y="91"/>
                    <a:pt x="1453" y="121"/>
                  </a:cubicBezTo>
                  <a:cubicBezTo>
                    <a:pt x="1435" y="126"/>
                    <a:pt x="1417" y="131"/>
                    <a:pt x="1399" y="137"/>
                  </a:cubicBezTo>
                  <a:cubicBezTo>
                    <a:pt x="1399" y="149"/>
                    <a:pt x="1399" y="149"/>
                    <a:pt x="1399" y="149"/>
                  </a:cubicBezTo>
                  <a:cubicBezTo>
                    <a:pt x="1419" y="143"/>
                    <a:pt x="1438" y="137"/>
                    <a:pt x="1458" y="132"/>
                  </a:cubicBezTo>
                  <a:cubicBezTo>
                    <a:pt x="1472" y="160"/>
                    <a:pt x="1485" y="188"/>
                    <a:pt x="1497" y="214"/>
                  </a:cubicBezTo>
                  <a:cubicBezTo>
                    <a:pt x="1499" y="217"/>
                    <a:pt x="1500" y="220"/>
                    <a:pt x="1501" y="223"/>
                  </a:cubicBezTo>
                  <a:cubicBezTo>
                    <a:pt x="1472" y="229"/>
                    <a:pt x="1443" y="237"/>
                    <a:pt x="1413" y="247"/>
                  </a:cubicBezTo>
                  <a:cubicBezTo>
                    <a:pt x="1408" y="238"/>
                    <a:pt x="1404" y="230"/>
                    <a:pt x="1399" y="222"/>
                  </a:cubicBezTo>
                  <a:cubicBezTo>
                    <a:pt x="1399" y="245"/>
                    <a:pt x="1399" y="245"/>
                    <a:pt x="1399" y="245"/>
                  </a:cubicBezTo>
                  <a:cubicBezTo>
                    <a:pt x="1400" y="247"/>
                    <a:pt x="1401" y="248"/>
                    <a:pt x="1402" y="250"/>
                  </a:cubicBezTo>
                  <a:cubicBezTo>
                    <a:pt x="1401" y="250"/>
                    <a:pt x="1400" y="251"/>
                    <a:pt x="1399" y="251"/>
                  </a:cubicBezTo>
                  <a:cubicBezTo>
                    <a:pt x="1399" y="264"/>
                    <a:pt x="1399" y="264"/>
                    <a:pt x="1399" y="264"/>
                  </a:cubicBezTo>
                  <a:cubicBezTo>
                    <a:pt x="1402" y="263"/>
                    <a:pt x="1405" y="262"/>
                    <a:pt x="1408" y="261"/>
                  </a:cubicBezTo>
                  <a:cubicBezTo>
                    <a:pt x="1425" y="291"/>
                    <a:pt x="1442" y="320"/>
                    <a:pt x="1459" y="345"/>
                  </a:cubicBezTo>
                  <a:cubicBezTo>
                    <a:pt x="1439" y="351"/>
                    <a:pt x="1419" y="357"/>
                    <a:pt x="1399" y="365"/>
                  </a:cubicBezTo>
                  <a:cubicBezTo>
                    <a:pt x="1399" y="386"/>
                    <a:pt x="1399" y="386"/>
                    <a:pt x="1399" y="386"/>
                  </a:cubicBezTo>
                  <a:cubicBezTo>
                    <a:pt x="1407" y="394"/>
                    <a:pt x="1414" y="402"/>
                    <a:pt x="1422" y="409"/>
                  </a:cubicBezTo>
                  <a:cubicBezTo>
                    <a:pt x="1414" y="412"/>
                    <a:pt x="1406" y="415"/>
                    <a:pt x="1399" y="419"/>
                  </a:cubicBezTo>
                  <a:cubicBezTo>
                    <a:pt x="1399" y="434"/>
                    <a:pt x="1399" y="434"/>
                    <a:pt x="1399" y="434"/>
                  </a:cubicBezTo>
                  <a:cubicBezTo>
                    <a:pt x="1402" y="433"/>
                    <a:pt x="1405" y="432"/>
                    <a:pt x="1407" y="430"/>
                  </a:cubicBezTo>
                  <a:cubicBezTo>
                    <a:pt x="1407" y="437"/>
                    <a:pt x="1406" y="445"/>
                    <a:pt x="1406" y="455"/>
                  </a:cubicBezTo>
                  <a:cubicBezTo>
                    <a:pt x="1404" y="456"/>
                    <a:pt x="1403" y="456"/>
                    <a:pt x="1401" y="457"/>
                  </a:cubicBezTo>
                  <a:cubicBezTo>
                    <a:pt x="1400" y="456"/>
                    <a:pt x="1400" y="456"/>
                    <a:pt x="1399" y="456"/>
                  </a:cubicBezTo>
                  <a:cubicBezTo>
                    <a:pt x="1399" y="470"/>
                    <a:pt x="1399" y="470"/>
                    <a:pt x="1399" y="470"/>
                  </a:cubicBezTo>
                  <a:cubicBezTo>
                    <a:pt x="1400" y="470"/>
                    <a:pt x="1400" y="470"/>
                    <a:pt x="1401" y="469"/>
                  </a:cubicBezTo>
                  <a:cubicBezTo>
                    <a:pt x="1402" y="470"/>
                    <a:pt x="1403" y="470"/>
                    <a:pt x="1404" y="471"/>
                  </a:cubicBezTo>
                  <a:cubicBezTo>
                    <a:pt x="1405" y="469"/>
                    <a:pt x="1405" y="469"/>
                    <a:pt x="1405" y="469"/>
                  </a:cubicBezTo>
                  <a:cubicBezTo>
                    <a:pt x="1405" y="477"/>
                    <a:pt x="1404" y="485"/>
                    <a:pt x="1404" y="494"/>
                  </a:cubicBezTo>
                  <a:cubicBezTo>
                    <a:pt x="1415" y="494"/>
                    <a:pt x="1415" y="494"/>
                    <a:pt x="1415" y="494"/>
                  </a:cubicBezTo>
                  <a:cubicBezTo>
                    <a:pt x="1415" y="483"/>
                    <a:pt x="1416" y="473"/>
                    <a:pt x="1416" y="464"/>
                  </a:cubicBezTo>
                  <a:cubicBezTo>
                    <a:pt x="1439" y="457"/>
                    <a:pt x="1461" y="451"/>
                    <a:pt x="1479" y="448"/>
                  </a:cubicBezTo>
                  <a:cubicBezTo>
                    <a:pt x="1480" y="449"/>
                    <a:pt x="1480" y="449"/>
                    <a:pt x="1480" y="449"/>
                  </a:cubicBezTo>
                  <a:cubicBezTo>
                    <a:pt x="1480" y="448"/>
                    <a:pt x="1480" y="448"/>
                    <a:pt x="1480" y="448"/>
                  </a:cubicBezTo>
                  <a:cubicBezTo>
                    <a:pt x="1491" y="447"/>
                    <a:pt x="1500" y="446"/>
                    <a:pt x="1509" y="446"/>
                  </a:cubicBezTo>
                  <a:cubicBezTo>
                    <a:pt x="1509" y="446"/>
                    <a:pt x="1510" y="446"/>
                    <a:pt x="1510" y="446"/>
                  </a:cubicBezTo>
                  <a:cubicBezTo>
                    <a:pt x="1518" y="446"/>
                    <a:pt x="1529" y="446"/>
                    <a:pt x="1542" y="447"/>
                  </a:cubicBezTo>
                  <a:cubicBezTo>
                    <a:pt x="1541" y="461"/>
                    <a:pt x="1540" y="476"/>
                    <a:pt x="1539" y="494"/>
                  </a:cubicBezTo>
                  <a:cubicBezTo>
                    <a:pt x="1550" y="494"/>
                    <a:pt x="1550" y="494"/>
                    <a:pt x="1550" y="494"/>
                  </a:cubicBezTo>
                  <a:cubicBezTo>
                    <a:pt x="1551" y="478"/>
                    <a:pt x="1552" y="462"/>
                    <a:pt x="1553" y="448"/>
                  </a:cubicBezTo>
                  <a:cubicBezTo>
                    <a:pt x="1565" y="448"/>
                    <a:pt x="1579" y="449"/>
                    <a:pt x="1594" y="450"/>
                  </a:cubicBezTo>
                  <a:cubicBezTo>
                    <a:pt x="1618" y="452"/>
                    <a:pt x="1646" y="454"/>
                    <a:pt x="1677" y="456"/>
                  </a:cubicBezTo>
                  <a:cubicBezTo>
                    <a:pt x="1676" y="467"/>
                    <a:pt x="1675" y="480"/>
                    <a:pt x="1673" y="494"/>
                  </a:cubicBezTo>
                  <a:cubicBezTo>
                    <a:pt x="1685" y="494"/>
                    <a:pt x="1685" y="494"/>
                    <a:pt x="1685" y="494"/>
                  </a:cubicBezTo>
                  <a:cubicBezTo>
                    <a:pt x="1686" y="481"/>
                    <a:pt x="1687" y="468"/>
                    <a:pt x="1689" y="457"/>
                  </a:cubicBezTo>
                  <a:cubicBezTo>
                    <a:pt x="1726" y="459"/>
                    <a:pt x="1767" y="461"/>
                    <a:pt x="1812" y="462"/>
                  </a:cubicBezTo>
                  <a:cubicBezTo>
                    <a:pt x="1812" y="462"/>
                    <a:pt x="1813" y="463"/>
                    <a:pt x="1813" y="463"/>
                  </a:cubicBezTo>
                  <a:cubicBezTo>
                    <a:pt x="1815" y="462"/>
                    <a:pt x="1815" y="462"/>
                    <a:pt x="1815" y="462"/>
                  </a:cubicBezTo>
                  <a:cubicBezTo>
                    <a:pt x="1816" y="462"/>
                    <a:pt x="1817" y="462"/>
                    <a:pt x="1818" y="462"/>
                  </a:cubicBezTo>
                  <a:cubicBezTo>
                    <a:pt x="1816" y="472"/>
                    <a:pt x="1814" y="483"/>
                    <a:pt x="1812" y="494"/>
                  </a:cubicBezTo>
                  <a:cubicBezTo>
                    <a:pt x="1823" y="494"/>
                    <a:pt x="1823" y="494"/>
                    <a:pt x="1823" y="494"/>
                  </a:cubicBezTo>
                  <a:cubicBezTo>
                    <a:pt x="1825" y="483"/>
                    <a:pt x="1827" y="472"/>
                    <a:pt x="1829" y="462"/>
                  </a:cubicBezTo>
                  <a:cubicBezTo>
                    <a:pt x="1856" y="463"/>
                    <a:pt x="1883" y="463"/>
                    <a:pt x="1911" y="463"/>
                  </a:cubicBezTo>
                  <a:cubicBezTo>
                    <a:pt x="1922" y="463"/>
                    <a:pt x="1934" y="463"/>
                    <a:pt x="1945" y="463"/>
                  </a:cubicBezTo>
                  <a:cubicBezTo>
                    <a:pt x="1943" y="473"/>
                    <a:pt x="1942" y="483"/>
                    <a:pt x="1939" y="494"/>
                  </a:cubicBezTo>
                  <a:cubicBezTo>
                    <a:pt x="1951" y="494"/>
                    <a:pt x="1951" y="494"/>
                    <a:pt x="1951" y="494"/>
                  </a:cubicBezTo>
                  <a:cubicBezTo>
                    <a:pt x="1953" y="484"/>
                    <a:pt x="1955" y="473"/>
                    <a:pt x="1957" y="463"/>
                  </a:cubicBezTo>
                  <a:cubicBezTo>
                    <a:pt x="1998" y="463"/>
                    <a:pt x="2040" y="461"/>
                    <a:pt x="2084" y="458"/>
                  </a:cubicBezTo>
                  <a:cubicBezTo>
                    <a:pt x="2081" y="467"/>
                    <a:pt x="2079" y="475"/>
                    <a:pt x="2077" y="485"/>
                  </a:cubicBezTo>
                  <a:cubicBezTo>
                    <a:pt x="2076" y="488"/>
                    <a:pt x="2075" y="491"/>
                    <a:pt x="2074" y="494"/>
                  </a:cubicBezTo>
                  <a:cubicBezTo>
                    <a:pt x="2086" y="494"/>
                    <a:pt x="2086" y="494"/>
                    <a:pt x="2086" y="494"/>
                  </a:cubicBezTo>
                  <a:cubicBezTo>
                    <a:pt x="2086" y="492"/>
                    <a:pt x="2087" y="490"/>
                    <a:pt x="2087" y="488"/>
                  </a:cubicBezTo>
                  <a:cubicBezTo>
                    <a:pt x="2090" y="477"/>
                    <a:pt x="2093" y="467"/>
                    <a:pt x="2096" y="458"/>
                  </a:cubicBezTo>
                  <a:cubicBezTo>
                    <a:pt x="2096" y="458"/>
                    <a:pt x="2097" y="458"/>
                    <a:pt x="2097" y="457"/>
                  </a:cubicBezTo>
                  <a:cubicBezTo>
                    <a:pt x="2097" y="413"/>
                    <a:pt x="2097" y="413"/>
                    <a:pt x="2097" y="413"/>
                  </a:cubicBezTo>
                  <a:cubicBezTo>
                    <a:pt x="2094" y="421"/>
                    <a:pt x="2091" y="432"/>
                    <a:pt x="2087" y="446"/>
                  </a:cubicBezTo>
                  <a:cubicBezTo>
                    <a:pt x="2074" y="447"/>
                    <a:pt x="2062" y="448"/>
                    <a:pt x="2049" y="448"/>
                  </a:cubicBezTo>
                  <a:cubicBezTo>
                    <a:pt x="2049" y="447"/>
                    <a:pt x="2049" y="446"/>
                    <a:pt x="2049" y="444"/>
                  </a:cubicBezTo>
                  <a:cubicBezTo>
                    <a:pt x="2049" y="438"/>
                    <a:pt x="2049" y="429"/>
                    <a:pt x="2049" y="416"/>
                  </a:cubicBezTo>
                  <a:cubicBezTo>
                    <a:pt x="2061" y="415"/>
                    <a:pt x="2072" y="414"/>
                    <a:pt x="2084" y="413"/>
                  </a:cubicBezTo>
                  <a:cubicBezTo>
                    <a:pt x="2085" y="413"/>
                    <a:pt x="2085" y="413"/>
                    <a:pt x="2086" y="413"/>
                  </a:cubicBezTo>
                  <a:cubicBezTo>
                    <a:pt x="2089" y="413"/>
                    <a:pt x="2093" y="413"/>
                    <a:pt x="2097" y="413"/>
                  </a:cubicBezTo>
                  <a:cubicBezTo>
                    <a:pt x="2097" y="400"/>
                    <a:pt x="2097" y="400"/>
                    <a:pt x="2097" y="400"/>
                  </a:cubicBezTo>
                  <a:cubicBezTo>
                    <a:pt x="2093" y="400"/>
                    <a:pt x="2088" y="401"/>
                    <a:pt x="2084" y="401"/>
                  </a:cubicBezTo>
                  <a:cubicBezTo>
                    <a:pt x="2072" y="401"/>
                    <a:pt x="2060" y="401"/>
                    <a:pt x="2049" y="401"/>
                  </a:cubicBezTo>
                  <a:cubicBezTo>
                    <a:pt x="2048" y="379"/>
                    <a:pt x="2048" y="351"/>
                    <a:pt x="2046" y="319"/>
                  </a:cubicBezTo>
                  <a:cubicBezTo>
                    <a:pt x="2063" y="318"/>
                    <a:pt x="2080" y="317"/>
                    <a:pt x="2097" y="316"/>
                  </a:cubicBezTo>
                  <a:cubicBezTo>
                    <a:pt x="2097" y="304"/>
                    <a:pt x="2097" y="304"/>
                    <a:pt x="2097" y="304"/>
                  </a:cubicBezTo>
                  <a:cubicBezTo>
                    <a:pt x="2080" y="305"/>
                    <a:pt x="2062" y="306"/>
                    <a:pt x="2045" y="307"/>
                  </a:cubicBezTo>
                  <a:cubicBezTo>
                    <a:pt x="2044" y="276"/>
                    <a:pt x="2041" y="242"/>
                    <a:pt x="2038" y="205"/>
                  </a:cubicBezTo>
                  <a:cubicBezTo>
                    <a:pt x="2058" y="204"/>
                    <a:pt x="2077" y="204"/>
                    <a:pt x="2097" y="203"/>
                  </a:cubicBezTo>
                  <a:cubicBezTo>
                    <a:pt x="2097" y="191"/>
                    <a:pt x="2097" y="191"/>
                    <a:pt x="2097" y="191"/>
                  </a:cubicBezTo>
                  <a:cubicBezTo>
                    <a:pt x="2077" y="192"/>
                    <a:pt x="2057" y="192"/>
                    <a:pt x="2037" y="193"/>
                  </a:cubicBezTo>
                  <a:cubicBezTo>
                    <a:pt x="2034" y="161"/>
                    <a:pt x="2030" y="127"/>
                    <a:pt x="2025" y="92"/>
                  </a:cubicBezTo>
                  <a:cubicBezTo>
                    <a:pt x="2027" y="92"/>
                    <a:pt x="2029" y="92"/>
                    <a:pt x="2032" y="92"/>
                  </a:cubicBezTo>
                  <a:cubicBezTo>
                    <a:pt x="2053" y="92"/>
                    <a:pt x="2075" y="92"/>
                    <a:pt x="2097" y="93"/>
                  </a:cubicBezTo>
                  <a:cubicBezTo>
                    <a:pt x="2097" y="81"/>
                    <a:pt x="2097" y="81"/>
                    <a:pt x="2097" y="81"/>
                  </a:cubicBezTo>
                  <a:cubicBezTo>
                    <a:pt x="2076" y="81"/>
                    <a:pt x="2054" y="80"/>
                    <a:pt x="2033" y="80"/>
                  </a:cubicBezTo>
                  <a:cubicBezTo>
                    <a:pt x="2030" y="80"/>
                    <a:pt x="2027" y="80"/>
                    <a:pt x="2024" y="80"/>
                  </a:cubicBezTo>
                  <a:cubicBezTo>
                    <a:pt x="2020" y="54"/>
                    <a:pt x="2015" y="27"/>
                    <a:pt x="20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688"/>
            <p:cNvSpPr>
              <a:spLocks noEditPoints="1"/>
            </p:cNvSpPr>
            <p:nvPr/>
          </p:nvSpPr>
          <p:spPr bwMode="auto">
            <a:xfrm>
              <a:off x="3324" y="3313"/>
              <a:ext cx="912" cy="598"/>
            </a:xfrm>
            <a:custGeom>
              <a:avLst/>
              <a:gdLst>
                <a:gd name="T0" fmla="*/ 690 w 1480"/>
                <a:gd name="T1" fmla="*/ 826 h 970"/>
                <a:gd name="T2" fmla="*/ 643 w 1480"/>
                <a:gd name="T3" fmla="*/ 820 h 970"/>
                <a:gd name="T4" fmla="*/ 673 w 1480"/>
                <a:gd name="T5" fmla="*/ 889 h 970"/>
                <a:gd name="T6" fmla="*/ 682 w 1480"/>
                <a:gd name="T7" fmla="*/ 813 h 970"/>
                <a:gd name="T8" fmla="*/ 453 w 1480"/>
                <a:gd name="T9" fmla="*/ 805 h 970"/>
                <a:gd name="T10" fmla="*/ 560 w 1480"/>
                <a:gd name="T11" fmla="*/ 791 h 970"/>
                <a:gd name="T12" fmla="*/ 355 w 1480"/>
                <a:gd name="T13" fmla="*/ 732 h 970"/>
                <a:gd name="T14" fmla="*/ 499 w 1480"/>
                <a:gd name="T15" fmla="*/ 739 h 970"/>
                <a:gd name="T16" fmla="*/ 382 w 1480"/>
                <a:gd name="T17" fmla="*/ 703 h 970"/>
                <a:gd name="T18" fmla="*/ 634 w 1480"/>
                <a:gd name="T19" fmla="*/ 700 h 970"/>
                <a:gd name="T20" fmla="*/ 730 w 1480"/>
                <a:gd name="T21" fmla="*/ 752 h 970"/>
                <a:gd name="T22" fmla="*/ 563 w 1480"/>
                <a:gd name="T23" fmla="*/ 698 h 970"/>
                <a:gd name="T24" fmla="*/ 391 w 1480"/>
                <a:gd name="T25" fmla="*/ 734 h 970"/>
                <a:gd name="T26" fmla="*/ 556 w 1480"/>
                <a:gd name="T27" fmla="*/ 641 h 970"/>
                <a:gd name="T28" fmla="*/ 556 w 1480"/>
                <a:gd name="T29" fmla="*/ 641 h 970"/>
                <a:gd name="T30" fmla="*/ 643 w 1480"/>
                <a:gd name="T31" fmla="*/ 688 h 970"/>
                <a:gd name="T32" fmla="*/ 549 w 1480"/>
                <a:gd name="T33" fmla="*/ 685 h 970"/>
                <a:gd name="T34" fmla="*/ 360 w 1480"/>
                <a:gd name="T35" fmla="*/ 680 h 970"/>
                <a:gd name="T36" fmla="*/ 319 w 1480"/>
                <a:gd name="T37" fmla="*/ 657 h 970"/>
                <a:gd name="T38" fmla="*/ 542 w 1480"/>
                <a:gd name="T39" fmla="*/ 629 h 970"/>
                <a:gd name="T40" fmla="*/ 326 w 1480"/>
                <a:gd name="T41" fmla="*/ 615 h 970"/>
                <a:gd name="T42" fmla="*/ 405 w 1480"/>
                <a:gd name="T43" fmla="*/ 572 h 970"/>
                <a:gd name="T44" fmla="*/ 707 w 1480"/>
                <a:gd name="T45" fmla="*/ 564 h 970"/>
                <a:gd name="T46" fmla="*/ 229 w 1480"/>
                <a:gd name="T47" fmla="*/ 560 h 970"/>
                <a:gd name="T48" fmla="*/ 269 w 1480"/>
                <a:gd name="T49" fmla="*/ 527 h 970"/>
                <a:gd name="T50" fmla="*/ 238 w 1480"/>
                <a:gd name="T51" fmla="*/ 522 h 970"/>
                <a:gd name="T52" fmla="*/ 517 w 1480"/>
                <a:gd name="T53" fmla="*/ 574 h 970"/>
                <a:gd name="T54" fmla="*/ 517 w 1480"/>
                <a:gd name="T55" fmla="*/ 574 h 970"/>
                <a:gd name="T56" fmla="*/ 486 w 1480"/>
                <a:gd name="T57" fmla="*/ 529 h 970"/>
                <a:gd name="T58" fmla="*/ 217 w 1480"/>
                <a:gd name="T59" fmla="*/ 507 h 970"/>
                <a:gd name="T60" fmla="*/ 702 w 1480"/>
                <a:gd name="T61" fmla="*/ 502 h 970"/>
                <a:gd name="T62" fmla="*/ 600 w 1480"/>
                <a:gd name="T63" fmla="*/ 504 h 970"/>
                <a:gd name="T64" fmla="*/ 485 w 1480"/>
                <a:gd name="T65" fmla="*/ 496 h 970"/>
                <a:gd name="T66" fmla="*/ 368 w 1480"/>
                <a:gd name="T67" fmla="*/ 496 h 970"/>
                <a:gd name="T68" fmla="*/ 380 w 1480"/>
                <a:gd name="T69" fmla="*/ 549 h 970"/>
                <a:gd name="T70" fmla="*/ 245 w 1480"/>
                <a:gd name="T71" fmla="*/ 507 h 970"/>
                <a:gd name="T72" fmla="*/ 188 w 1480"/>
                <a:gd name="T73" fmla="*/ 498 h 970"/>
                <a:gd name="T74" fmla="*/ 249 w 1480"/>
                <a:gd name="T75" fmla="*/ 622 h 970"/>
                <a:gd name="T76" fmla="*/ 679 w 1480"/>
                <a:gd name="T77" fmla="*/ 912 h 970"/>
                <a:gd name="T78" fmla="*/ 782 w 1480"/>
                <a:gd name="T79" fmla="*/ 860 h 970"/>
                <a:gd name="T80" fmla="*/ 782 w 1480"/>
                <a:gd name="T81" fmla="*/ 766 h 970"/>
                <a:gd name="T82" fmla="*/ 782 w 1480"/>
                <a:gd name="T83" fmla="*/ 684 h 970"/>
                <a:gd name="T84" fmla="*/ 722 w 1480"/>
                <a:gd name="T85" fmla="*/ 618 h 970"/>
                <a:gd name="T86" fmla="*/ 713 w 1480"/>
                <a:gd name="T87" fmla="*/ 498 h 970"/>
                <a:gd name="T88" fmla="*/ 1480 w 1480"/>
                <a:gd name="T89" fmla="*/ 491 h 970"/>
                <a:gd name="T90" fmla="*/ 47 w 1480"/>
                <a:gd name="T91" fmla="*/ 95 h 970"/>
                <a:gd name="T92" fmla="*/ 50 w 1480"/>
                <a:gd name="T93" fmla="*/ 59 h 970"/>
                <a:gd name="T94" fmla="*/ 15 w 1480"/>
                <a:gd name="T95" fmla="*/ 17 h 970"/>
                <a:gd name="T96" fmla="*/ 3 w 1480"/>
                <a:gd name="T97" fmla="*/ 16 h 970"/>
                <a:gd name="T98" fmla="*/ 27 w 1480"/>
                <a:gd name="T99" fmla="*/ 115 h 970"/>
                <a:gd name="T100" fmla="*/ 81 w 1480"/>
                <a:gd name="T101" fmla="*/ 290 h 970"/>
                <a:gd name="T102" fmla="*/ 81 w 1480"/>
                <a:gd name="T103" fmla="*/ 181 h 970"/>
                <a:gd name="T104" fmla="*/ 79 w 1480"/>
                <a:gd name="T105" fmla="*/ 98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0" h="970">
                  <a:moveTo>
                    <a:pt x="758" y="954"/>
                  </a:moveTo>
                  <a:cubicBezTo>
                    <a:pt x="700" y="942"/>
                    <a:pt x="641" y="924"/>
                    <a:pt x="583" y="896"/>
                  </a:cubicBezTo>
                  <a:cubicBezTo>
                    <a:pt x="642" y="923"/>
                    <a:pt x="701" y="942"/>
                    <a:pt x="758" y="954"/>
                  </a:cubicBezTo>
                  <a:moveTo>
                    <a:pt x="764" y="902"/>
                  </a:moveTo>
                  <a:cubicBezTo>
                    <a:pt x="723" y="882"/>
                    <a:pt x="689" y="855"/>
                    <a:pt x="659" y="822"/>
                  </a:cubicBezTo>
                  <a:cubicBezTo>
                    <a:pt x="669" y="823"/>
                    <a:pt x="679" y="825"/>
                    <a:pt x="690" y="826"/>
                  </a:cubicBezTo>
                  <a:cubicBezTo>
                    <a:pt x="710" y="857"/>
                    <a:pt x="734" y="882"/>
                    <a:pt x="764" y="902"/>
                  </a:cubicBezTo>
                  <a:moveTo>
                    <a:pt x="747" y="906"/>
                  </a:moveTo>
                  <a:cubicBezTo>
                    <a:pt x="739" y="905"/>
                    <a:pt x="731" y="903"/>
                    <a:pt x="723" y="901"/>
                  </a:cubicBezTo>
                  <a:cubicBezTo>
                    <a:pt x="667" y="878"/>
                    <a:pt x="620" y="846"/>
                    <a:pt x="577" y="808"/>
                  </a:cubicBezTo>
                  <a:cubicBezTo>
                    <a:pt x="579" y="808"/>
                    <a:pt x="580" y="808"/>
                    <a:pt x="581" y="808"/>
                  </a:cubicBezTo>
                  <a:cubicBezTo>
                    <a:pt x="600" y="812"/>
                    <a:pt x="621" y="816"/>
                    <a:pt x="643" y="820"/>
                  </a:cubicBezTo>
                  <a:cubicBezTo>
                    <a:pt x="672" y="854"/>
                    <a:pt x="706" y="883"/>
                    <a:pt x="747" y="906"/>
                  </a:cubicBezTo>
                  <a:moveTo>
                    <a:pt x="673" y="889"/>
                  </a:moveTo>
                  <a:cubicBezTo>
                    <a:pt x="660" y="885"/>
                    <a:pt x="648" y="882"/>
                    <a:pt x="636" y="878"/>
                  </a:cubicBezTo>
                  <a:cubicBezTo>
                    <a:pt x="577" y="851"/>
                    <a:pt x="525" y="817"/>
                    <a:pt x="479" y="780"/>
                  </a:cubicBezTo>
                  <a:cubicBezTo>
                    <a:pt x="504" y="788"/>
                    <a:pt x="530" y="796"/>
                    <a:pt x="556" y="803"/>
                  </a:cubicBezTo>
                  <a:cubicBezTo>
                    <a:pt x="590" y="835"/>
                    <a:pt x="629" y="865"/>
                    <a:pt x="673" y="889"/>
                  </a:cubicBezTo>
                  <a:moveTo>
                    <a:pt x="750" y="820"/>
                  </a:moveTo>
                  <a:cubicBezTo>
                    <a:pt x="731" y="819"/>
                    <a:pt x="714" y="817"/>
                    <a:pt x="697" y="815"/>
                  </a:cubicBezTo>
                  <a:cubicBezTo>
                    <a:pt x="687" y="799"/>
                    <a:pt x="678" y="781"/>
                    <a:pt x="669" y="762"/>
                  </a:cubicBezTo>
                  <a:cubicBezTo>
                    <a:pt x="690" y="763"/>
                    <a:pt x="711" y="764"/>
                    <a:pt x="733" y="764"/>
                  </a:cubicBezTo>
                  <a:cubicBezTo>
                    <a:pt x="737" y="785"/>
                    <a:pt x="743" y="803"/>
                    <a:pt x="750" y="820"/>
                  </a:cubicBezTo>
                  <a:moveTo>
                    <a:pt x="682" y="813"/>
                  </a:moveTo>
                  <a:cubicBezTo>
                    <a:pt x="670" y="811"/>
                    <a:pt x="658" y="810"/>
                    <a:pt x="647" y="808"/>
                  </a:cubicBezTo>
                  <a:cubicBezTo>
                    <a:pt x="634" y="792"/>
                    <a:pt x="622" y="776"/>
                    <a:pt x="611" y="758"/>
                  </a:cubicBezTo>
                  <a:cubicBezTo>
                    <a:pt x="625" y="759"/>
                    <a:pt x="641" y="760"/>
                    <a:pt x="656" y="761"/>
                  </a:cubicBezTo>
                  <a:cubicBezTo>
                    <a:pt x="664" y="780"/>
                    <a:pt x="672" y="797"/>
                    <a:pt x="682" y="813"/>
                  </a:cubicBezTo>
                  <a:moveTo>
                    <a:pt x="536" y="843"/>
                  </a:moveTo>
                  <a:cubicBezTo>
                    <a:pt x="501" y="829"/>
                    <a:pt x="473" y="816"/>
                    <a:pt x="453" y="805"/>
                  </a:cubicBezTo>
                  <a:cubicBezTo>
                    <a:pt x="429" y="787"/>
                    <a:pt x="406" y="766"/>
                    <a:pt x="383" y="744"/>
                  </a:cubicBezTo>
                  <a:cubicBezTo>
                    <a:pt x="393" y="748"/>
                    <a:pt x="404" y="752"/>
                    <a:pt x="417" y="757"/>
                  </a:cubicBezTo>
                  <a:cubicBezTo>
                    <a:pt x="452" y="788"/>
                    <a:pt x="492" y="817"/>
                    <a:pt x="536" y="843"/>
                  </a:cubicBezTo>
                  <a:moveTo>
                    <a:pt x="631" y="806"/>
                  </a:moveTo>
                  <a:cubicBezTo>
                    <a:pt x="614" y="803"/>
                    <a:pt x="598" y="800"/>
                    <a:pt x="583" y="797"/>
                  </a:cubicBezTo>
                  <a:cubicBezTo>
                    <a:pt x="576" y="795"/>
                    <a:pt x="568" y="793"/>
                    <a:pt x="560" y="791"/>
                  </a:cubicBezTo>
                  <a:cubicBezTo>
                    <a:pt x="545" y="776"/>
                    <a:pt x="531" y="760"/>
                    <a:pt x="517" y="744"/>
                  </a:cubicBezTo>
                  <a:cubicBezTo>
                    <a:pt x="532" y="747"/>
                    <a:pt x="548" y="750"/>
                    <a:pt x="565" y="752"/>
                  </a:cubicBezTo>
                  <a:cubicBezTo>
                    <a:pt x="575" y="754"/>
                    <a:pt x="586" y="755"/>
                    <a:pt x="597" y="757"/>
                  </a:cubicBezTo>
                  <a:cubicBezTo>
                    <a:pt x="608" y="774"/>
                    <a:pt x="619" y="790"/>
                    <a:pt x="631" y="806"/>
                  </a:cubicBezTo>
                  <a:moveTo>
                    <a:pt x="372" y="749"/>
                  </a:moveTo>
                  <a:cubicBezTo>
                    <a:pt x="366" y="744"/>
                    <a:pt x="361" y="738"/>
                    <a:pt x="355" y="732"/>
                  </a:cubicBezTo>
                  <a:cubicBezTo>
                    <a:pt x="355" y="732"/>
                    <a:pt x="356" y="732"/>
                    <a:pt x="356" y="732"/>
                  </a:cubicBezTo>
                  <a:cubicBezTo>
                    <a:pt x="361" y="738"/>
                    <a:pt x="367" y="744"/>
                    <a:pt x="372" y="749"/>
                  </a:cubicBezTo>
                  <a:moveTo>
                    <a:pt x="540" y="786"/>
                  </a:moveTo>
                  <a:cubicBezTo>
                    <a:pt x="510" y="778"/>
                    <a:pt x="481" y="768"/>
                    <a:pt x="454" y="758"/>
                  </a:cubicBezTo>
                  <a:cubicBezTo>
                    <a:pt x="436" y="742"/>
                    <a:pt x="419" y="726"/>
                    <a:pt x="403" y="709"/>
                  </a:cubicBezTo>
                  <a:cubicBezTo>
                    <a:pt x="427" y="719"/>
                    <a:pt x="460" y="730"/>
                    <a:pt x="499" y="739"/>
                  </a:cubicBezTo>
                  <a:cubicBezTo>
                    <a:pt x="512" y="756"/>
                    <a:pt x="525" y="771"/>
                    <a:pt x="540" y="786"/>
                  </a:cubicBezTo>
                  <a:moveTo>
                    <a:pt x="425" y="748"/>
                  </a:moveTo>
                  <a:cubicBezTo>
                    <a:pt x="424" y="747"/>
                    <a:pt x="423" y="747"/>
                    <a:pt x="422" y="747"/>
                  </a:cubicBezTo>
                  <a:cubicBezTo>
                    <a:pt x="405" y="732"/>
                    <a:pt x="389" y="716"/>
                    <a:pt x="373" y="700"/>
                  </a:cubicBezTo>
                  <a:cubicBezTo>
                    <a:pt x="376" y="701"/>
                    <a:pt x="378" y="703"/>
                    <a:pt x="381" y="704"/>
                  </a:cubicBezTo>
                  <a:cubicBezTo>
                    <a:pt x="382" y="703"/>
                    <a:pt x="382" y="703"/>
                    <a:pt x="382" y="703"/>
                  </a:cubicBezTo>
                  <a:cubicBezTo>
                    <a:pt x="395" y="718"/>
                    <a:pt x="410" y="733"/>
                    <a:pt x="425" y="748"/>
                  </a:cubicBezTo>
                  <a:moveTo>
                    <a:pt x="651" y="749"/>
                  </a:moveTo>
                  <a:cubicBezTo>
                    <a:pt x="634" y="748"/>
                    <a:pt x="618" y="747"/>
                    <a:pt x="603" y="745"/>
                  </a:cubicBezTo>
                  <a:cubicBezTo>
                    <a:pt x="593" y="730"/>
                    <a:pt x="585" y="715"/>
                    <a:pt x="576" y="699"/>
                  </a:cubicBezTo>
                  <a:cubicBezTo>
                    <a:pt x="593" y="700"/>
                    <a:pt x="611" y="700"/>
                    <a:pt x="629" y="700"/>
                  </a:cubicBezTo>
                  <a:cubicBezTo>
                    <a:pt x="631" y="700"/>
                    <a:pt x="633" y="700"/>
                    <a:pt x="634" y="700"/>
                  </a:cubicBezTo>
                  <a:cubicBezTo>
                    <a:pt x="640" y="717"/>
                    <a:pt x="645" y="734"/>
                    <a:pt x="651" y="749"/>
                  </a:cubicBezTo>
                  <a:moveTo>
                    <a:pt x="730" y="752"/>
                  </a:moveTo>
                  <a:cubicBezTo>
                    <a:pt x="707" y="752"/>
                    <a:pt x="685" y="751"/>
                    <a:pt x="664" y="750"/>
                  </a:cubicBezTo>
                  <a:cubicBezTo>
                    <a:pt x="658" y="734"/>
                    <a:pt x="652" y="718"/>
                    <a:pt x="646" y="700"/>
                  </a:cubicBezTo>
                  <a:cubicBezTo>
                    <a:pt x="670" y="700"/>
                    <a:pt x="695" y="699"/>
                    <a:pt x="720" y="698"/>
                  </a:cubicBezTo>
                  <a:cubicBezTo>
                    <a:pt x="723" y="717"/>
                    <a:pt x="726" y="735"/>
                    <a:pt x="730" y="752"/>
                  </a:cubicBezTo>
                  <a:moveTo>
                    <a:pt x="589" y="744"/>
                  </a:moveTo>
                  <a:cubicBezTo>
                    <a:pt x="581" y="743"/>
                    <a:pt x="573" y="742"/>
                    <a:pt x="566" y="741"/>
                  </a:cubicBezTo>
                  <a:cubicBezTo>
                    <a:pt x="544" y="737"/>
                    <a:pt x="524" y="733"/>
                    <a:pt x="505" y="729"/>
                  </a:cubicBezTo>
                  <a:cubicBezTo>
                    <a:pt x="493" y="714"/>
                    <a:pt x="482" y="699"/>
                    <a:pt x="471" y="683"/>
                  </a:cubicBezTo>
                  <a:cubicBezTo>
                    <a:pt x="496" y="689"/>
                    <a:pt x="522" y="694"/>
                    <a:pt x="548" y="697"/>
                  </a:cubicBezTo>
                  <a:cubicBezTo>
                    <a:pt x="553" y="697"/>
                    <a:pt x="558" y="697"/>
                    <a:pt x="563" y="698"/>
                  </a:cubicBezTo>
                  <a:cubicBezTo>
                    <a:pt x="571" y="714"/>
                    <a:pt x="580" y="729"/>
                    <a:pt x="589" y="744"/>
                  </a:cubicBezTo>
                  <a:moveTo>
                    <a:pt x="391" y="734"/>
                  </a:moveTo>
                  <a:cubicBezTo>
                    <a:pt x="380" y="730"/>
                    <a:pt x="371" y="726"/>
                    <a:pt x="362" y="722"/>
                  </a:cubicBezTo>
                  <a:cubicBezTo>
                    <a:pt x="347" y="706"/>
                    <a:pt x="333" y="689"/>
                    <a:pt x="318" y="671"/>
                  </a:cubicBezTo>
                  <a:cubicBezTo>
                    <a:pt x="326" y="675"/>
                    <a:pt x="334" y="680"/>
                    <a:pt x="343" y="685"/>
                  </a:cubicBezTo>
                  <a:cubicBezTo>
                    <a:pt x="358" y="702"/>
                    <a:pt x="374" y="718"/>
                    <a:pt x="391" y="734"/>
                  </a:cubicBezTo>
                  <a:moveTo>
                    <a:pt x="337" y="711"/>
                  </a:moveTo>
                  <a:cubicBezTo>
                    <a:pt x="335" y="710"/>
                    <a:pt x="334" y="710"/>
                    <a:pt x="334" y="709"/>
                  </a:cubicBezTo>
                  <a:cubicBezTo>
                    <a:pt x="316" y="690"/>
                    <a:pt x="298" y="669"/>
                    <a:pt x="281" y="647"/>
                  </a:cubicBezTo>
                  <a:cubicBezTo>
                    <a:pt x="284" y="649"/>
                    <a:pt x="287" y="651"/>
                    <a:pt x="290" y="653"/>
                  </a:cubicBezTo>
                  <a:cubicBezTo>
                    <a:pt x="305" y="673"/>
                    <a:pt x="321" y="692"/>
                    <a:pt x="337" y="711"/>
                  </a:cubicBezTo>
                  <a:moveTo>
                    <a:pt x="556" y="641"/>
                  </a:moveTo>
                  <a:cubicBezTo>
                    <a:pt x="576" y="641"/>
                    <a:pt x="596" y="640"/>
                    <a:pt x="618" y="639"/>
                  </a:cubicBezTo>
                  <a:cubicBezTo>
                    <a:pt x="622" y="656"/>
                    <a:pt x="626" y="672"/>
                    <a:pt x="631" y="688"/>
                  </a:cubicBezTo>
                  <a:cubicBezTo>
                    <a:pt x="630" y="688"/>
                    <a:pt x="630" y="688"/>
                    <a:pt x="629" y="688"/>
                  </a:cubicBezTo>
                  <a:cubicBezTo>
                    <a:pt x="609" y="688"/>
                    <a:pt x="589" y="688"/>
                    <a:pt x="570" y="686"/>
                  </a:cubicBezTo>
                  <a:cubicBezTo>
                    <a:pt x="562" y="672"/>
                    <a:pt x="555" y="657"/>
                    <a:pt x="548" y="641"/>
                  </a:cubicBezTo>
                  <a:cubicBezTo>
                    <a:pt x="550" y="641"/>
                    <a:pt x="553" y="641"/>
                    <a:pt x="556" y="641"/>
                  </a:cubicBezTo>
                  <a:moveTo>
                    <a:pt x="487" y="724"/>
                  </a:moveTo>
                  <a:cubicBezTo>
                    <a:pt x="441" y="712"/>
                    <a:pt x="405" y="698"/>
                    <a:pt x="384" y="688"/>
                  </a:cubicBezTo>
                  <a:cubicBezTo>
                    <a:pt x="369" y="671"/>
                    <a:pt x="355" y="654"/>
                    <a:pt x="342" y="636"/>
                  </a:cubicBezTo>
                  <a:cubicBezTo>
                    <a:pt x="367" y="649"/>
                    <a:pt x="408" y="665"/>
                    <a:pt x="455" y="678"/>
                  </a:cubicBezTo>
                  <a:cubicBezTo>
                    <a:pt x="465" y="694"/>
                    <a:pt x="476" y="709"/>
                    <a:pt x="487" y="724"/>
                  </a:cubicBezTo>
                  <a:moveTo>
                    <a:pt x="643" y="688"/>
                  </a:moveTo>
                  <a:cubicBezTo>
                    <a:pt x="638" y="672"/>
                    <a:pt x="634" y="656"/>
                    <a:pt x="630" y="638"/>
                  </a:cubicBezTo>
                  <a:cubicBezTo>
                    <a:pt x="656" y="636"/>
                    <a:pt x="684" y="634"/>
                    <a:pt x="712" y="631"/>
                  </a:cubicBezTo>
                  <a:cubicBezTo>
                    <a:pt x="714" y="650"/>
                    <a:pt x="716" y="669"/>
                    <a:pt x="719" y="686"/>
                  </a:cubicBezTo>
                  <a:cubicBezTo>
                    <a:pt x="693" y="687"/>
                    <a:pt x="667" y="688"/>
                    <a:pt x="643" y="688"/>
                  </a:cubicBezTo>
                  <a:moveTo>
                    <a:pt x="557" y="685"/>
                  </a:moveTo>
                  <a:cubicBezTo>
                    <a:pt x="554" y="685"/>
                    <a:pt x="552" y="685"/>
                    <a:pt x="549" y="685"/>
                  </a:cubicBezTo>
                  <a:cubicBezTo>
                    <a:pt x="518" y="682"/>
                    <a:pt x="489" y="675"/>
                    <a:pt x="461" y="668"/>
                  </a:cubicBezTo>
                  <a:cubicBezTo>
                    <a:pt x="452" y="654"/>
                    <a:pt x="444" y="640"/>
                    <a:pt x="435" y="626"/>
                  </a:cubicBezTo>
                  <a:cubicBezTo>
                    <a:pt x="466" y="634"/>
                    <a:pt x="499" y="639"/>
                    <a:pt x="532" y="641"/>
                  </a:cubicBezTo>
                  <a:cubicBezTo>
                    <a:pt x="533" y="641"/>
                    <a:pt x="534" y="641"/>
                    <a:pt x="535" y="641"/>
                  </a:cubicBezTo>
                  <a:cubicBezTo>
                    <a:pt x="542" y="656"/>
                    <a:pt x="549" y="671"/>
                    <a:pt x="557" y="685"/>
                  </a:cubicBezTo>
                  <a:moveTo>
                    <a:pt x="360" y="680"/>
                  </a:moveTo>
                  <a:cubicBezTo>
                    <a:pt x="357" y="679"/>
                    <a:pt x="353" y="677"/>
                    <a:pt x="350" y="675"/>
                  </a:cubicBezTo>
                  <a:cubicBezTo>
                    <a:pt x="334" y="658"/>
                    <a:pt x="320" y="641"/>
                    <a:pt x="307" y="623"/>
                  </a:cubicBezTo>
                  <a:cubicBezTo>
                    <a:pt x="313" y="627"/>
                    <a:pt x="320" y="631"/>
                    <a:pt x="326" y="635"/>
                  </a:cubicBezTo>
                  <a:cubicBezTo>
                    <a:pt x="337" y="650"/>
                    <a:pt x="349" y="665"/>
                    <a:pt x="361" y="679"/>
                  </a:cubicBezTo>
                  <a:cubicBezTo>
                    <a:pt x="360" y="680"/>
                    <a:pt x="360" y="680"/>
                    <a:pt x="360" y="680"/>
                  </a:cubicBezTo>
                  <a:moveTo>
                    <a:pt x="319" y="657"/>
                  </a:moveTo>
                  <a:cubicBezTo>
                    <a:pt x="311" y="652"/>
                    <a:pt x="304" y="648"/>
                    <a:pt x="298" y="643"/>
                  </a:cubicBezTo>
                  <a:cubicBezTo>
                    <a:pt x="285" y="626"/>
                    <a:pt x="272" y="607"/>
                    <a:pt x="260" y="588"/>
                  </a:cubicBezTo>
                  <a:cubicBezTo>
                    <a:pt x="265" y="593"/>
                    <a:pt x="271" y="597"/>
                    <a:pt x="276" y="602"/>
                  </a:cubicBezTo>
                  <a:cubicBezTo>
                    <a:pt x="290" y="620"/>
                    <a:pt x="304" y="639"/>
                    <a:pt x="319" y="657"/>
                  </a:cubicBezTo>
                  <a:moveTo>
                    <a:pt x="556" y="629"/>
                  </a:moveTo>
                  <a:cubicBezTo>
                    <a:pt x="551" y="629"/>
                    <a:pt x="547" y="629"/>
                    <a:pt x="542" y="629"/>
                  </a:cubicBezTo>
                  <a:cubicBezTo>
                    <a:pt x="535" y="615"/>
                    <a:pt x="529" y="600"/>
                    <a:pt x="522" y="585"/>
                  </a:cubicBezTo>
                  <a:cubicBezTo>
                    <a:pt x="548" y="584"/>
                    <a:pt x="576" y="582"/>
                    <a:pt x="605" y="578"/>
                  </a:cubicBezTo>
                  <a:cubicBezTo>
                    <a:pt x="609" y="595"/>
                    <a:pt x="612" y="611"/>
                    <a:pt x="615" y="627"/>
                  </a:cubicBezTo>
                  <a:cubicBezTo>
                    <a:pt x="595" y="628"/>
                    <a:pt x="575" y="629"/>
                    <a:pt x="556" y="629"/>
                  </a:cubicBezTo>
                  <a:moveTo>
                    <a:pt x="445" y="663"/>
                  </a:moveTo>
                  <a:cubicBezTo>
                    <a:pt x="382" y="644"/>
                    <a:pt x="336" y="620"/>
                    <a:pt x="326" y="615"/>
                  </a:cubicBezTo>
                  <a:cubicBezTo>
                    <a:pt x="316" y="602"/>
                    <a:pt x="307" y="589"/>
                    <a:pt x="299" y="576"/>
                  </a:cubicBezTo>
                  <a:cubicBezTo>
                    <a:pt x="326" y="588"/>
                    <a:pt x="369" y="607"/>
                    <a:pt x="420" y="622"/>
                  </a:cubicBezTo>
                  <a:cubicBezTo>
                    <a:pt x="428" y="636"/>
                    <a:pt x="436" y="649"/>
                    <a:pt x="445" y="663"/>
                  </a:cubicBezTo>
                  <a:moveTo>
                    <a:pt x="530" y="629"/>
                  </a:moveTo>
                  <a:cubicBezTo>
                    <a:pt x="494" y="627"/>
                    <a:pt x="459" y="620"/>
                    <a:pt x="427" y="611"/>
                  </a:cubicBezTo>
                  <a:cubicBezTo>
                    <a:pt x="419" y="598"/>
                    <a:pt x="412" y="585"/>
                    <a:pt x="405" y="572"/>
                  </a:cubicBezTo>
                  <a:cubicBezTo>
                    <a:pt x="438" y="579"/>
                    <a:pt x="474" y="585"/>
                    <a:pt x="510" y="585"/>
                  </a:cubicBezTo>
                  <a:cubicBezTo>
                    <a:pt x="516" y="600"/>
                    <a:pt x="523" y="614"/>
                    <a:pt x="530" y="629"/>
                  </a:cubicBezTo>
                  <a:moveTo>
                    <a:pt x="627" y="626"/>
                  </a:moveTo>
                  <a:cubicBezTo>
                    <a:pt x="623" y="610"/>
                    <a:pt x="620" y="594"/>
                    <a:pt x="617" y="577"/>
                  </a:cubicBezTo>
                  <a:cubicBezTo>
                    <a:pt x="642" y="574"/>
                    <a:pt x="668" y="570"/>
                    <a:pt x="695" y="566"/>
                  </a:cubicBezTo>
                  <a:cubicBezTo>
                    <a:pt x="699" y="565"/>
                    <a:pt x="703" y="565"/>
                    <a:pt x="707" y="564"/>
                  </a:cubicBezTo>
                  <a:cubicBezTo>
                    <a:pt x="708" y="583"/>
                    <a:pt x="710" y="602"/>
                    <a:pt x="711" y="619"/>
                  </a:cubicBezTo>
                  <a:cubicBezTo>
                    <a:pt x="682" y="622"/>
                    <a:pt x="654" y="624"/>
                    <a:pt x="627" y="626"/>
                  </a:cubicBezTo>
                  <a:moveTo>
                    <a:pt x="269" y="623"/>
                  </a:moveTo>
                  <a:cubicBezTo>
                    <a:pt x="264" y="619"/>
                    <a:pt x="260" y="616"/>
                    <a:pt x="257" y="613"/>
                  </a:cubicBezTo>
                  <a:cubicBezTo>
                    <a:pt x="241" y="590"/>
                    <a:pt x="225" y="566"/>
                    <a:pt x="210" y="541"/>
                  </a:cubicBezTo>
                  <a:cubicBezTo>
                    <a:pt x="216" y="547"/>
                    <a:pt x="223" y="554"/>
                    <a:pt x="229" y="560"/>
                  </a:cubicBezTo>
                  <a:cubicBezTo>
                    <a:pt x="242" y="582"/>
                    <a:pt x="255" y="603"/>
                    <a:pt x="269" y="623"/>
                  </a:cubicBezTo>
                  <a:moveTo>
                    <a:pt x="411" y="607"/>
                  </a:moveTo>
                  <a:cubicBezTo>
                    <a:pt x="354" y="589"/>
                    <a:pt x="307" y="567"/>
                    <a:pt x="287" y="556"/>
                  </a:cubicBezTo>
                  <a:cubicBezTo>
                    <a:pt x="282" y="548"/>
                    <a:pt x="277" y="540"/>
                    <a:pt x="272" y="531"/>
                  </a:cubicBezTo>
                  <a:cubicBezTo>
                    <a:pt x="273" y="529"/>
                    <a:pt x="273" y="529"/>
                    <a:pt x="273" y="529"/>
                  </a:cubicBezTo>
                  <a:cubicBezTo>
                    <a:pt x="272" y="528"/>
                    <a:pt x="271" y="527"/>
                    <a:pt x="269" y="527"/>
                  </a:cubicBezTo>
                  <a:cubicBezTo>
                    <a:pt x="269" y="526"/>
                    <a:pt x="269" y="526"/>
                    <a:pt x="269" y="526"/>
                  </a:cubicBezTo>
                  <a:cubicBezTo>
                    <a:pt x="295" y="538"/>
                    <a:pt x="339" y="555"/>
                    <a:pt x="390" y="568"/>
                  </a:cubicBezTo>
                  <a:cubicBezTo>
                    <a:pt x="397" y="581"/>
                    <a:pt x="404" y="594"/>
                    <a:pt x="411" y="607"/>
                  </a:cubicBezTo>
                  <a:moveTo>
                    <a:pt x="309" y="610"/>
                  </a:moveTo>
                  <a:cubicBezTo>
                    <a:pt x="300" y="605"/>
                    <a:pt x="292" y="599"/>
                    <a:pt x="284" y="593"/>
                  </a:cubicBezTo>
                  <a:cubicBezTo>
                    <a:pt x="268" y="569"/>
                    <a:pt x="252" y="545"/>
                    <a:pt x="238" y="522"/>
                  </a:cubicBezTo>
                  <a:cubicBezTo>
                    <a:pt x="246" y="526"/>
                    <a:pt x="253" y="531"/>
                    <a:pt x="261" y="536"/>
                  </a:cubicBezTo>
                  <a:cubicBezTo>
                    <a:pt x="265" y="542"/>
                    <a:pt x="269" y="549"/>
                    <a:pt x="274" y="556"/>
                  </a:cubicBezTo>
                  <a:cubicBezTo>
                    <a:pt x="271" y="561"/>
                    <a:pt x="271" y="561"/>
                    <a:pt x="271" y="561"/>
                  </a:cubicBezTo>
                  <a:cubicBezTo>
                    <a:pt x="271" y="561"/>
                    <a:pt x="274" y="563"/>
                    <a:pt x="279" y="566"/>
                  </a:cubicBezTo>
                  <a:cubicBezTo>
                    <a:pt x="288" y="581"/>
                    <a:pt x="298" y="595"/>
                    <a:pt x="309" y="610"/>
                  </a:cubicBezTo>
                  <a:moveTo>
                    <a:pt x="517" y="574"/>
                  </a:moveTo>
                  <a:cubicBezTo>
                    <a:pt x="511" y="559"/>
                    <a:pt x="504" y="541"/>
                    <a:pt x="498" y="530"/>
                  </a:cubicBezTo>
                  <a:cubicBezTo>
                    <a:pt x="499" y="530"/>
                    <a:pt x="499" y="530"/>
                    <a:pt x="499" y="530"/>
                  </a:cubicBezTo>
                  <a:cubicBezTo>
                    <a:pt x="528" y="529"/>
                    <a:pt x="561" y="524"/>
                    <a:pt x="595" y="518"/>
                  </a:cubicBezTo>
                  <a:cubicBezTo>
                    <a:pt x="595" y="518"/>
                    <a:pt x="595" y="518"/>
                    <a:pt x="595" y="518"/>
                  </a:cubicBezTo>
                  <a:cubicBezTo>
                    <a:pt x="598" y="535"/>
                    <a:pt x="600" y="551"/>
                    <a:pt x="603" y="566"/>
                  </a:cubicBezTo>
                  <a:cubicBezTo>
                    <a:pt x="573" y="570"/>
                    <a:pt x="544" y="573"/>
                    <a:pt x="517" y="574"/>
                  </a:cubicBezTo>
                  <a:moveTo>
                    <a:pt x="505" y="573"/>
                  </a:moveTo>
                  <a:cubicBezTo>
                    <a:pt x="468" y="572"/>
                    <a:pt x="431" y="566"/>
                    <a:pt x="397" y="558"/>
                  </a:cubicBezTo>
                  <a:cubicBezTo>
                    <a:pt x="395" y="553"/>
                    <a:pt x="392" y="548"/>
                    <a:pt x="390" y="543"/>
                  </a:cubicBezTo>
                  <a:cubicBezTo>
                    <a:pt x="385" y="534"/>
                    <a:pt x="381" y="525"/>
                    <a:pt x="377" y="516"/>
                  </a:cubicBezTo>
                  <a:cubicBezTo>
                    <a:pt x="410" y="524"/>
                    <a:pt x="445" y="529"/>
                    <a:pt x="481" y="529"/>
                  </a:cubicBezTo>
                  <a:cubicBezTo>
                    <a:pt x="482" y="529"/>
                    <a:pt x="484" y="529"/>
                    <a:pt x="486" y="529"/>
                  </a:cubicBezTo>
                  <a:cubicBezTo>
                    <a:pt x="486" y="531"/>
                    <a:pt x="487" y="532"/>
                    <a:pt x="487" y="533"/>
                  </a:cubicBezTo>
                  <a:cubicBezTo>
                    <a:pt x="493" y="546"/>
                    <a:pt x="499" y="560"/>
                    <a:pt x="505" y="573"/>
                  </a:cubicBezTo>
                  <a:moveTo>
                    <a:pt x="253" y="566"/>
                  </a:moveTo>
                  <a:cubicBezTo>
                    <a:pt x="247" y="562"/>
                    <a:pt x="243" y="557"/>
                    <a:pt x="238" y="552"/>
                  </a:cubicBezTo>
                  <a:cubicBezTo>
                    <a:pt x="228" y="536"/>
                    <a:pt x="218" y="518"/>
                    <a:pt x="209" y="501"/>
                  </a:cubicBezTo>
                  <a:cubicBezTo>
                    <a:pt x="211" y="503"/>
                    <a:pt x="214" y="505"/>
                    <a:pt x="217" y="507"/>
                  </a:cubicBezTo>
                  <a:cubicBezTo>
                    <a:pt x="228" y="527"/>
                    <a:pt x="240" y="546"/>
                    <a:pt x="253" y="566"/>
                  </a:cubicBezTo>
                  <a:moveTo>
                    <a:pt x="614" y="565"/>
                  </a:moveTo>
                  <a:cubicBezTo>
                    <a:pt x="611" y="549"/>
                    <a:pt x="609" y="532"/>
                    <a:pt x="606" y="515"/>
                  </a:cubicBezTo>
                  <a:cubicBezTo>
                    <a:pt x="630" y="511"/>
                    <a:pt x="654" y="506"/>
                    <a:pt x="680" y="501"/>
                  </a:cubicBezTo>
                  <a:cubicBezTo>
                    <a:pt x="686" y="500"/>
                    <a:pt x="693" y="499"/>
                    <a:pt x="700" y="497"/>
                  </a:cubicBezTo>
                  <a:cubicBezTo>
                    <a:pt x="701" y="499"/>
                    <a:pt x="701" y="501"/>
                    <a:pt x="702" y="502"/>
                  </a:cubicBezTo>
                  <a:cubicBezTo>
                    <a:pt x="703" y="519"/>
                    <a:pt x="705" y="536"/>
                    <a:pt x="706" y="552"/>
                  </a:cubicBezTo>
                  <a:cubicBezTo>
                    <a:pt x="702" y="553"/>
                    <a:pt x="697" y="553"/>
                    <a:pt x="693" y="554"/>
                  </a:cubicBezTo>
                  <a:cubicBezTo>
                    <a:pt x="666" y="558"/>
                    <a:pt x="640" y="562"/>
                    <a:pt x="614" y="565"/>
                  </a:cubicBezTo>
                  <a:moveTo>
                    <a:pt x="712" y="496"/>
                  </a:moveTo>
                  <a:cubicBezTo>
                    <a:pt x="642" y="496"/>
                    <a:pt x="642" y="496"/>
                    <a:pt x="642" y="496"/>
                  </a:cubicBezTo>
                  <a:cubicBezTo>
                    <a:pt x="628" y="499"/>
                    <a:pt x="614" y="502"/>
                    <a:pt x="600" y="504"/>
                  </a:cubicBezTo>
                  <a:cubicBezTo>
                    <a:pt x="599" y="501"/>
                    <a:pt x="598" y="499"/>
                    <a:pt x="596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6" y="500"/>
                    <a:pt x="587" y="503"/>
                    <a:pt x="589" y="506"/>
                  </a:cubicBezTo>
                  <a:cubicBezTo>
                    <a:pt x="557" y="511"/>
                    <a:pt x="526" y="515"/>
                    <a:pt x="498" y="517"/>
                  </a:cubicBezTo>
                  <a:cubicBezTo>
                    <a:pt x="496" y="517"/>
                    <a:pt x="495" y="517"/>
                    <a:pt x="493" y="517"/>
                  </a:cubicBezTo>
                  <a:cubicBezTo>
                    <a:pt x="490" y="510"/>
                    <a:pt x="487" y="503"/>
                    <a:pt x="485" y="496"/>
                  </a:cubicBezTo>
                  <a:cubicBezTo>
                    <a:pt x="473" y="496"/>
                    <a:pt x="473" y="496"/>
                    <a:pt x="473" y="496"/>
                  </a:cubicBezTo>
                  <a:cubicBezTo>
                    <a:pt x="475" y="503"/>
                    <a:pt x="478" y="510"/>
                    <a:pt x="481" y="517"/>
                  </a:cubicBezTo>
                  <a:cubicBezTo>
                    <a:pt x="481" y="517"/>
                    <a:pt x="481" y="517"/>
                    <a:pt x="480" y="517"/>
                  </a:cubicBezTo>
                  <a:cubicBezTo>
                    <a:pt x="480" y="517"/>
                    <a:pt x="480" y="517"/>
                    <a:pt x="480" y="517"/>
                  </a:cubicBezTo>
                  <a:cubicBezTo>
                    <a:pt x="443" y="517"/>
                    <a:pt x="405" y="511"/>
                    <a:pt x="370" y="502"/>
                  </a:cubicBezTo>
                  <a:cubicBezTo>
                    <a:pt x="369" y="500"/>
                    <a:pt x="369" y="498"/>
                    <a:pt x="368" y="496"/>
                  </a:cubicBezTo>
                  <a:cubicBezTo>
                    <a:pt x="355" y="496"/>
                    <a:pt x="355" y="496"/>
                    <a:pt x="355" y="496"/>
                  </a:cubicBezTo>
                  <a:cubicBezTo>
                    <a:pt x="356" y="497"/>
                    <a:pt x="356" y="498"/>
                    <a:pt x="356" y="498"/>
                  </a:cubicBezTo>
                  <a:cubicBezTo>
                    <a:pt x="354" y="498"/>
                    <a:pt x="352" y="497"/>
                    <a:pt x="350" y="496"/>
                  </a:cubicBezTo>
                  <a:cubicBezTo>
                    <a:pt x="311" y="496"/>
                    <a:pt x="311" y="496"/>
                    <a:pt x="311" y="496"/>
                  </a:cubicBezTo>
                  <a:cubicBezTo>
                    <a:pt x="327" y="502"/>
                    <a:pt x="344" y="507"/>
                    <a:pt x="363" y="512"/>
                  </a:cubicBezTo>
                  <a:cubicBezTo>
                    <a:pt x="368" y="525"/>
                    <a:pt x="374" y="537"/>
                    <a:pt x="380" y="549"/>
                  </a:cubicBezTo>
                  <a:cubicBezTo>
                    <a:pt x="381" y="550"/>
                    <a:pt x="382" y="552"/>
                    <a:pt x="383" y="554"/>
                  </a:cubicBezTo>
                  <a:cubicBezTo>
                    <a:pt x="327" y="539"/>
                    <a:pt x="280" y="518"/>
                    <a:pt x="259" y="508"/>
                  </a:cubicBezTo>
                  <a:cubicBezTo>
                    <a:pt x="257" y="504"/>
                    <a:pt x="255" y="500"/>
                    <a:pt x="253" y="496"/>
                  </a:cubicBezTo>
                  <a:cubicBezTo>
                    <a:pt x="240" y="496"/>
                    <a:pt x="240" y="496"/>
                    <a:pt x="240" y="496"/>
                  </a:cubicBezTo>
                  <a:cubicBezTo>
                    <a:pt x="241" y="498"/>
                    <a:pt x="241" y="499"/>
                    <a:pt x="242" y="500"/>
                  </a:cubicBezTo>
                  <a:cubicBezTo>
                    <a:pt x="243" y="502"/>
                    <a:pt x="244" y="505"/>
                    <a:pt x="245" y="507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37" y="507"/>
                    <a:pt x="231" y="502"/>
                    <a:pt x="225" y="498"/>
                  </a:cubicBezTo>
                  <a:cubicBezTo>
                    <a:pt x="225" y="498"/>
                    <a:pt x="224" y="497"/>
                    <a:pt x="224" y="496"/>
                  </a:cubicBezTo>
                  <a:cubicBezTo>
                    <a:pt x="194" y="496"/>
                    <a:pt x="194" y="496"/>
                    <a:pt x="194" y="496"/>
                  </a:cubicBezTo>
                  <a:cubicBezTo>
                    <a:pt x="197" y="504"/>
                    <a:pt x="201" y="511"/>
                    <a:pt x="205" y="518"/>
                  </a:cubicBezTo>
                  <a:cubicBezTo>
                    <a:pt x="199" y="511"/>
                    <a:pt x="193" y="504"/>
                    <a:pt x="188" y="498"/>
                  </a:cubicBezTo>
                  <a:cubicBezTo>
                    <a:pt x="187" y="498"/>
                    <a:pt x="187" y="497"/>
                    <a:pt x="186" y="496"/>
                  </a:cubicBezTo>
                  <a:cubicBezTo>
                    <a:pt x="171" y="496"/>
                    <a:pt x="171" y="496"/>
                    <a:pt x="171" y="496"/>
                  </a:cubicBezTo>
                  <a:cubicBezTo>
                    <a:pt x="172" y="497"/>
                    <a:pt x="173" y="498"/>
                    <a:pt x="174" y="499"/>
                  </a:cubicBezTo>
                  <a:cubicBezTo>
                    <a:pt x="195" y="539"/>
                    <a:pt x="218" y="576"/>
                    <a:pt x="242" y="611"/>
                  </a:cubicBezTo>
                  <a:cubicBezTo>
                    <a:pt x="240" y="614"/>
                    <a:pt x="240" y="614"/>
                    <a:pt x="240" y="614"/>
                  </a:cubicBezTo>
                  <a:cubicBezTo>
                    <a:pt x="240" y="614"/>
                    <a:pt x="243" y="617"/>
                    <a:pt x="249" y="622"/>
                  </a:cubicBezTo>
                  <a:cubicBezTo>
                    <a:pt x="333" y="740"/>
                    <a:pt x="432" y="830"/>
                    <a:pt x="546" y="891"/>
                  </a:cubicBezTo>
                  <a:cubicBezTo>
                    <a:pt x="624" y="933"/>
                    <a:pt x="704" y="957"/>
                    <a:pt x="782" y="970"/>
                  </a:cubicBezTo>
                  <a:cubicBezTo>
                    <a:pt x="782" y="948"/>
                    <a:pt x="782" y="948"/>
                    <a:pt x="782" y="948"/>
                  </a:cubicBezTo>
                  <a:cubicBezTo>
                    <a:pt x="696" y="932"/>
                    <a:pt x="602" y="901"/>
                    <a:pt x="514" y="848"/>
                  </a:cubicBezTo>
                  <a:cubicBezTo>
                    <a:pt x="543" y="860"/>
                    <a:pt x="579" y="872"/>
                    <a:pt x="619" y="885"/>
                  </a:cubicBezTo>
                  <a:cubicBezTo>
                    <a:pt x="638" y="894"/>
                    <a:pt x="658" y="905"/>
                    <a:pt x="679" y="912"/>
                  </a:cubicBezTo>
                  <a:cubicBezTo>
                    <a:pt x="712" y="924"/>
                    <a:pt x="746" y="937"/>
                    <a:pt x="782" y="948"/>
                  </a:cubicBezTo>
                  <a:cubicBezTo>
                    <a:pt x="782" y="899"/>
                    <a:pt x="782" y="899"/>
                    <a:pt x="782" y="899"/>
                  </a:cubicBezTo>
                  <a:cubicBezTo>
                    <a:pt x="752" y="881"/>
                    <a:pt x="727" y="857"/>
                    <a:pt x="706" y="828"/>
                  </a:cubicBezTo>
                  <a:cubicBezTo>
                    <a:pt x="722" y="830"/>
                    <a:pt x="738" y="831"/>
                    <a:pt x="755" y="833"/>
                  </a:cubicBezTo>
                  <a:cubicBezTo>
                    <a:pt x="763" y="850"/>
                    <a:pt x="771" y="865"/>
                    <a:pt x="782" y="879"/>
                  </a:cubicBezTo>
                  <a:cubicBezTo>
                    <a:pt x="782" y="860"/>
                    <a:pt x="782" y="860"/>
                    <a:pt x="782" y="860"/>
                  </a:cubicBezTo>
                  <a:cubicBezTo>
                    <a:pt x="777" y="852"/>
                    <a:pt x="772" y="843"/>
                    <a:pt x="768" y="834"/>
                  </a:cubicBezTo>
                  <a:cubicBezTo>
                    <a:pt x="772" y="834"/>
                    <a:pt x="777" y="835"/>
                    <a:pt x="782" y="835"/>
                  </a:cubicBezTo>
                  <a:cubicBezTo>
                    <a:pt x="782" y="823"/>
                    <a:pt x="782" y="823"/>
                    <a:pt x="782" y="823"/>
                  </a:cubicBezTo>
                  <a:cubicBezTo>
                    <a:pt x="775" y="823"/>
                    <a:pt x="768" y="822"/>
                    <a:pt x="762" y="821"/>
                  </a:cubicBezTo>
                  <a:cubicBezTo>
                    <a:pt x="755" y="804"/>
                    <a:pt x="749" y="786"/>
                    <a:pt x="744" y="765"/>
                  </a:cubicBezTo>
                  <a:cubicBezTo>
                    <a:pt x="756" y="765"/>
                    <a:pt x="769" y="765"/>
                    <a:pt x="782" y="766"/>
                  </a:cubicBezTo>
                  <a:cubicBezTo>
                    <a:pt x="782" y="754"/>
                    <a:pt x="782" y="754"/>
                    <a:pt x="782" y="754"/>
                  </a:cubicBezTo>
                  <a:cubicBezTo>
                    <a:pt x="768" y="753"/>
                    <a:pt x="755" y="753"/>
                    <a:pt x="741" y="753"/>
                  </a:cubicBezTo>
                  <a:cubicBezTo>
                    <a:pt x="737" y="736"/>
                    <a:pt x="734" y="717"/>
                    <a:pt x="731" y="698"/>
                  </a:cubicBezTo>
                  <a:cubicBezTo>
                    <a:pt x="736" y="697"/>
                    <a:pt x="740" y="697"/>
                    <a:pt x="744" y="697"/>
                  </a:cubicBezTo>
                  <a:cubicBezTo>
                    <a:pt x="757" y="697"/>
                    <a:pt x="769" y="696"/>
                    <a:pt x="782" y="696"/>
                  </a:cubicBezTo>
                  <a:cubicBezTo>
                    <a:pt x="782" y="684"/>
                    <a:pt x="782" y="684"/>
                    <a:pt x="782" y="684"/>
                  </a:cubicBezTo>
                  <a:cubicBezTo>
                    <a:pt x="769" y="684"/>
                    <a:pt x="756" y="685"/>
                    <a:pt x="744" y="685"/>
                  </a:cubicBezTo>
                  <a:cubicBezTo>
                    <a:pt x="739" y="685"/>
                    <a:pt x="734" y="685"/>
                    <a:pt x="730" y="686"/>
                  </a:cubicBezTo>
                  <a:cubicBezTo>
                    <a:pt x="727" y="668"/>
                    <a:pt x="725" y="650"/>
                    <a:pt x="723" y="630"/>
                  </a:cubicBezTo>
                  <a:cubicBezTo>
                    <a:pt x="743" y="628"/>
                    <a:pt x="762" y="626"/>
                    <a:pt x="782" y="625"/>
                  </a:cubicBezTo>
                  <a:cubicBezTo>
                    <a:pt x="782" y="613"/>
                    <a:pt x="782" y="613"/>
                    <a:pt x="782" y="613"/>
                  </a:cubicBezTo>
                  <a:cubicBezTo>
                    <a:pt x="762" y="614"/>
                    <a:pt x="742" y="616"/>
                    <a:pt x="722" y="618"/>
                  </a:cubicBezTo>
                  <a:cubicBezTo>
                    <a:pt x="721" y="600"/>
                    <a:pt x="719" y="582"/>
                    <a:pt x="718" y="563"/>
                  </a:cubicBezTo>
                  <a:cubicBezTo>
                    <a:pt x="739" y="560"/>
                    <a:pt x="761" y="557"/>
                    <a:pt x="782" y="554"/>
                  </a:cubicBezTo>
                  <a:cubicBezTo>
                    <a:pt x="782" y="542"/>
                    <a:pt x="782" y="542"/>
                    <a:pt x="782" y="542"/>
                  </a:cubicBezTo>
                  <a:cubicBezTo>
                    <a:pt x="760" y="544"/>
                    <a:pt x="739" y="548"/>
                    <a:pt x="717" y="551"/>
                  </a:cubicBezTo>
                  <a:cubicBezTo>
                    <a:pt x="716" y="534"/>
                    <a:pt x="715" y="517"/>
                    <a:pt x="713" y="500"/>
                  </a:cubicBezTo>
                  <a:cubicBezTo>
                    <a:pt x="713" y="498"/>
                    <a:pt x="713" y="498"/>
                    <a:pt x="713" y="498"/>
                  </a:cubicBezTo>
                  <a:cubicBezTo>
                    <a:pt x="712" y="497"/>
                    <a:pt x="712" y="497"/>
                    <a:pt x="712" y="497"/>
                  </a:cubicBezTo>
                  <a:cubicBezTo>
                    <a:pt x="712" y="497"/>
                    <a:pt x="712" y="496"/>
                    <a:pt x="712" y="496"/>
                  </a:cubicBezTo>
                  <a:moveTo>
                    <a:pt x="1480" y="491"/>
                  </a:moveTo>
                  <a:cubicBezTo>
                    <a:pt x="1473" y="493"/>
                    <a:pt x="1465" y="494"/>
                    <a:pt x="1457" y="496"/>
                  </a:cubicBezTo>
                  <a:cubicBezTo>
                    <a:pt x="1480" y="496"/>
                    <a:pt x="1480" y="496"/>
                    <a:pt x="1480" y="496"/>
                  </a:cubicBezTo>
                  <a:cubicBezTo>
                    <a:pt x="1480" y="491"/>
                    <a:pt x="1480" y="491"/>
                    <a:pt x="1480" y="491"/>
                  </a:cubicBezTo>
                  <a:moveTo>
                    <a:pt x="62" y="156"/>
                  </a:moveTo>
                  <a:cubicBezTo>
                    <a:pt x="50" y="137"/>
                    <a:pt x="42" y="123"/>
                    <a:pt x="39" y="116"/>
                  </a:cubicBezTo>
                  <a:cubicBezTo>
                    <a:pt x="37" y="110"/>
                    <a:pt x="36" y="104"/>
                    <a:pt x="34" y="98"/>
                  </a:cubicBezTo>
                  <a:cubicBezTo>
                    <a:pt x="40" y="106"/>
                    <a:pt x="46" y="114"/>
                    <a:pt x="54" y="123"/>
                  </a:cubicBezTo>
                  <a:cubicBezTo>
                    <a:pt x="57" y="134"/>
                    <a:pt x="59" y="145"/>
                    <a:pt x="62" y="156"/>
                  </a:cubicBezTo>
                  <a:moveTo>
                    <a:pt x="47" y="95"/>
                  </a:moveTo>
                  <a:cubicBezTo>
                    <a:pt x="37" y="82"/>
                    <a:pt x="29" y="70"/>
                    <a:pt x="26" y="65"/>
                  </a:cubicBezTo>
                  <a:cubicBezTo>
                    <a:pt x="25" y="59"/>
                    <a:pt x="23" y="52"/>
                    <a:pt x="22" y="46"/>
                  </a:cubicBezTo>
                  <a:cubicBezTo>
                    <a:pt x="26" y="52"/>
                    <a:pt x="32" y="58"/>
                    <a:pt x="40" y="65"/>
                  </a:cubicBezTo>
                  <a:cubicBezTo>
                    <a:pt x="42" y="75"/>
                    <a:pt x="44" y="85"/>
                    <a:pt x="47" y="95"/>
                  </a:cubicBezTo>
                  <a:moveTo>
                    <a:pt x="77" y="82"/>
                  </a:moveTo>
                  <a:cubicBezTo>
                    <a:pt x="66" y="74"/>
                    <a:pt x="57" y="66"/>
                    <a:pt x="50" y="59"/>
                  </a:cubicBezTo>
                  <a:cubicBezTo>
                    <a:pt x="47" y="46"/>
                    <a:pt x="44" y="34"/>
                    <a:pt x="42" y="21"/>
                  </a:cubicBezTo>
                  <a:cubicBezTo>
                    <a:pt x="51" y="27"/>
                    <a:pt x="62" y="32"/>
                    <a:pt x="72" y="37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3"/>
                    <a:pt x="73" y="57"/>
                    <a:pt x="77" y="82"/>
                  </a:cubicBezTo>
                  <a:moveTo>
                    <a:pt x="35" y="43"/>
                  </a:moveTo>
                  <a:cubicBezTo>
                    <a:pt x="25" y="32"/>
                    <a:pt x="18" y="23"/>
                    <a:pt x="15" y="17"/>
                  </a:cubicBezTo>
                  <a:cubicBezTo>
                    <a:pt x="14" y="13"/>
                    <a:pt x="13" y="9"/>
                    <a:pt x="12" y="5"/>
                  </a:cubicBezTo>
                  <a:cubicBezTo>
                    <a:pt x="18" y="8"/>
                    <a:pt x="23" y="11"/>
                    <a:pt x="29" y="14"/>
                  </a:cubicBezTo>
                  <a:cubicBezTo>
                    <a:pt x="31" y="24"/>
                    <a:pt x="33" y="34"/>
                    <a:pt x="35" y="43"/>
                  </a:cubicBezTo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6"/>
                    <a:pt x="2" y="11"/>
                    <a:pt x="3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9"/>
                    <a:pt x="5" y="22"/>
                  </a:cubicBezTo>
                  <a:cubicBezTo>
                    <a:pt x="8" y="37"/>
                    <a:pt x="12" y="52"/>
                    <a:pt x="15" y="67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9"/>
                    <a:pt x="16" y="70"/>
                  </a:cubicBezTo>
                  <a:cubicBezTo>
                    <a:pt x="19" y="85"/>
                    <a:pt x="23" y="100"/>
                    <a:pt x="27" y="115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7" y="116"/>
                    <a:pt x="27" y="118"/>
                    <a:pt x="29" y="120"/>
                  </a:cubicBezTo>
                  <a:cubicBezTo>
                    <a:pt x="38" y="155"/>
                    <a:pt x="48" y="189"/>
                    <a:pt x="58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22"/>
                    <a:pt x="58" y="223"/>
                    <a:pt x="59" y="225"/>
                  </a:cubicBezTo>
                  <a:cubicBezTo>
                    <a:pt x="66" y="247"/>
                    <a:pt x="74" y="269"/>
                    <a:pt x="81" y="290"/>
                  </a:cubicBezTo>
                  <a:cubicBezTo>
                    <a:pt x="81" y="241"/>
                    <a:pt x="81" y="241"/>
                    <a:pt x="81" y="241"/>
                  </a:cubicBezTo>
                  <a:cubicBezTo>
                    <a:pt x="75" y="231"/>
                    <a:pt x="72" y="224"/>
                    <a:pt x="69" y="220"/>
                  </a:cubicBezTo>
                  <a:cubicBezTo>
                    <a:pt x="63" y="200"/>
                    <a:pt x="57" y="180"/>
                    <a:pt x="51" y="160"/>
                  </a:cubicBezTo>
                  <a:cubicBezTo>
                    <a:pt x="57" y="169"/>
                    <a:pt x="64" y="179"/>
                    <a:pt x="72" y="190"/>
                  </a:cubicBezTo>
                  <a:cubicBezTo>
                    <a:pt x="75" y="200"/>
                    <a:pt x="78" y="210"/>
                    <a:pt x="81" y="220"/>
                  </a:cubicBezTo>
                  <a:cubicBezTo>
                    <a:pt x="81" y="181"/>
                    <a:pt x="81" y="181"/>
                    <a:pt x="81" y="181"/>
                  </a:cubicBezTo>
                  <a:cubicBezTo>
                    <a:pt x="77" y="168"/>
                    <a:pt x="74" y="155"/>
                    <a:pt x="70" y="141"/>
                  </a:cubicBezTo>
                  <a:cubicBezTo>
                    <a:pt x="74" y="145"/>
                    <a:pt x="77" y="149"/>
                    <a:pt x="81" y="153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75" y="130"/>
                    <a:pt x="69" y="123"/>
                    <a:pt x="64" y="117"/>
                  </a:cubicBezTo>
                  <a:cubicBezTo>
                    <a:pt x="60" y="104"/>
                    <a:pt x="57" y="91"/>
                    <a:pt x="54" y="79"/>
                  </a:cubicBezTo>
                  <a:cubicBezTo>
                    <a:pt x="62" y="85"/>
                    <a:pt x="70" y="92"/>
                    <a:pt x="79" y="98"/>
                  </a:cubicBezTo>
                  <a:cubicBezTo>
                    <a:pt x="80" y="102"/>
                    <a:pt x="81" y="106"/>
                    <a:pt x="81" y="110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69" y="11"/>
                    <a:pt x="57" y="6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689"/>
            <p:cNvSpPr>
              <a:spLocks noEditPoints="1"/>
            </p:cNvSpPr>
            <p:nvPr/>
          </p:nvSpPr>
          <p:spPr bwMode="auto">
            <a:xfrm>
              <a:off x="2455" y="1831"/>
              <a:ext cx="2548" cy="1690"/>
            </a:xfrm>
            <a:custGeom>
              <a:avLst/>
              <a:gdLst>
                <a:gd name="T0" fmla="*/ 2312 w 4133"/>
                <a:gd name="T1" fmla="*/ 2739 h 2739"/>
                <a:gd name="T2" fmla="*/ 2312 w 4133"/>
                <a:gd name="T3" fmla="*/ 2739 h 2739"/>
                <a:gd name="T4" fmla="*/ 2312 w 4133"/>
                <a:gd name="T5" fmla="*/ 2739 h 2739"/>
                <a:gd name="T6" fmla="*/ 2312 w 4133"/>
                <a:gd name="T7" fmla="*/ 2739 h 2739"/>
                <a:gd name="T8" fmla="*/ 2312 w 4133"/>
                <a:gd name="T9" fmla="*/ 2739 h 2739"/>
                <a:gd name="T10" fmla="*/ 2306 w 4133"/>
                <a:gd name="T11" fmla="*/ 2725 h 2739"/>
                <a:gd name="T12" fmla="*/ 2206 w 4133"/>
                <a:gd name="T13" fmla="*/ 2738 h 2739"/>
                <a:gd name="T14" fmla="*/ 2206 w 4133"/>
                <a:gd name="T15" fmla="*/ 2738 h 2739"/>
                <a:gd name="T16" fmla="*/ 2242 w 4133"/>
                <a:gd name="T17" fmla="*/ 2735 h 2739"/>
                <a:gd name="T18" fmla="*/ 2312 w 4133"/>
                <a:gd name="T19" fmla="*/ 2739 h 2739"/>
                <a:gd name="T20" fmla="*/ 2312 w 4133"/>
                <a:gd name="T21" fmla="*/ 2725 h 2739"/>
                <a:gd name="T22" fmla="*/ 2306 w 4133"/>
                <a:gd name="T23" fmla="*/ 2725 h 2739"/>
                <a:gd name="T24" fmla="*/ 0 w 4133"/>
                <a:gd name="T25" fmla="*/ 1277 h 2739"/>
                <a:gd name="T26" fmla="*/ 0 w 4133"/>
                <a:gd name="T27" fmla="*/ 1277 h 2739"/>
                <a:gd name="T28" fmla="*/ 0 w 4133"/>
                <a:gd name="T29" fmla="*/ 1277 h 2739"/>
                <a:gd name="T30" fmla="*/ 0 w 4133"/>
                <a:gd name="T31" fmla="*/ 1277 h 2739"/>
                <a:gd name="T32" fmla="*/ 0 w 4133"/>
                <a:gd name="T33" fmla="*/ 1277 h 2739"/>
                <a:gd name="T34" fmla="*/ 1 w 4133"/>
                <a:gd name="T35" fmla="*/ 1276 h 2739"/>
                <a:gd name="T36" fmla="*/ 0 w 4133"/>
                <a:gd name="T37" fmla="*/ 1277 h 2739"/>
                <a:gd name="T38" fmla="*/ 0 w 4133"/>
                <a:gd name="T39" fmla="*/ 1278 h 2739"/>
                <a:gd name="T40" fmla="*/ 0 w 4133"/>
                <a:gd name="T41" fmla="*/ 1278 h 2739"/>
                <a:gd name="T42" fmla="*/ 0 w 4133"/>
                <a:gd name="T43" fmla="*/ 1278 h 2739"/>
                <a:gd name="T44" fmla="*/ 0 w 4133"/>
                <a:gd name="T45" fmla="*/ 1278 h 2739"/>
                <a:gd name="T46" fmla="*/ 0 w 4133"/>
                <a:gd name="T47" fmla="*/ 1278 h 2739"/>
                <a:gd name="T48" fmla="*/ 0 w 4133"/>
                <a:gd name="T49" fmla="*/ 1278 h 2739"/>
                <a:gd name="T50" fmla="*/ 0 w 4133"/>
                <a:gd name="T51" fmla="*/ 1278 h 2739"/>
                <a:gd name="T52" fmla="*/ 0 w 4133"/>
                <a:gd name="T53" fmla="*/ 1278 h 2739"/>
                <a:gd name="T54" fmla="*/ 0 w 4133"/>
                <a:gd name="T55" fmla="*/ 1278 h 2739"/>
                <a:gd name="T56" fmla="*/ 0 w 4133"/>
                <a:gd name="T57" fmla="*/ 1278 h 2739"/>
                <a:gd name="T58" fmla="*/ 0 w 4133"/>
                <a:gd name="T59" fmla="*/ 1278 h 2739"/>
                <a:gd name="T60" fmla="*/ 1 w 4133"/>
                <a:gd name="T61" fmla="*/ 1278 h 2739"/>
                <a:gd name="T62" fmla="*/ 1 w 4133"/>
                <a:gd name="T63" fmla="*/ 1276 h 2739"/>
                <a:gd name="T64" fmla="*/ 0 w 4133"/>
                <a:gd name="T65" fmla="*/ 1272 h 2739"/>
                <a:gd name="T66" fmla="*/ 0 w 4133"/>
                <a:gd name="T67" fmla="*/ 1272 h 2739"/>
                <a:gd name="T68" fmla="*/ 0 w 4133"/>
                <a:gd name="T69" fmla="*/ 1272 h 2739"/>
                <a:gd name="T70" fmla="*/ 0 w 4133"/>
                <a:gd name="T71" fmla="*/ 1272 h 2739"/>
                <a:gd name="T72" fmla="*/ 15 w 4133"/>
                <a:gd name="T73" fmla="*/ 1271 h 2739"/>
                <a:gd name="T74" fmla="*/ 12 w 4133"/>
                <a:gd name="T75" fmla="*/ 1272 h 2739"/>
                <a:gd name="T76" fmla="*/ 12 w 4133"/>
                <a:gd name="T77" fmla="*/ 1273 h 2739"/>
                <a:gd name="T78" fmla="*/ 15 w 4133"/>
                <a:gd name="T79" fmla="*/ 1271 h 2739"/>
                <a:gd name="T80" fmla="*/ 4133 w 4133"/>
                <a:gd name="T81" fmla="*/ 1080 h 2739"/>
                <a:gd name="T82" fmla="*/ 4133 w 4133"/>
                <a:gd name="T83" fmla="*/ 1081 h 2739"/>
                <a:gd name="T84" fmla="*/ 4133 w 4133"/>
                <a:gd name="T85" fmla="*/ 1081 h 2739"/>
                <a:gd name="T86" fmla="*/ 4133 w 4133"/>
                <a:gd name="T87" fmla="*/ 1080 h 2739"/>
                <a:gd name="T88" fmla="*/ 4133 w 4133"/>
                <a:gd name="T89" fmla="*/ 1080 h 2739"/>
                <a:gd name="T90" fmla="*/ 4133 w 4133"/>
                <a:gd name="T91" fmla="*/ 1080 h 2739"/>
                <a:gd name="T92" fmla="*/ 4133 w 4133"/>
                <a:gd name="T93" fmla="*/ 1080 h 2739"/>
                <a:gd name="T94" fmla="*/ 3604 w 4133"/>
                <a:gd name="T95" fmla="*/ 490 h 2739"/>
                <a:gd name="T96" fmla="*/ 3605 w 4133"/>
                <a:gd name="T97" fmla="*/ 490 h 2739"/>
                <a:gd name="T98" fmla="*/ 3605 w 4133"/>
                <a:gd name="T99" fmla="*/ 490 h 2739"/>
                <a:gd name="T100" fmla="*/ 3604 w 4133"/>
                <a:gd name="T101" fmla="*/ 490 h 2739"/>
                <a:gd name="T102" fmla="*/ 2340 w 4133"/>
                <a:gd name="T103" fmla="*/ 4 h 2739"/>
                <a:gd name="T104" fmla="*/ 2340 w 4133"/>
                <a:gd name="T105" fmla="*/ 4 h 2739"/>
                <a:gd name="T106" fmla="*/ 2340 w 4133"/>
                <a:gd name="T107" fmla="*/ 4 h 2739"/>
                <a:gd name="T108" fmla="*/ 2340 w 4133"/>
                <a:gd name="T109" fmla="*/ 4 h 2739"/>
                <a:gd name="T110" fmla="*/ 2340 w 4133"/>
                <a:gd name="T111" fmla="*/ 4 h 2739"/>
                <a:gd name="T112" fmla="*/ 2338 w 4133"/>
                <a:gd name="T113" fmla="*/ 0 h 2739"/>
                <a:gd name="T114" fmla="*/ 2340 w 4133"/>
                <a:gd name="T115" fmla="*/ 4 h 2739"/>
                <a:gd name="T116" fmla="*/ 2347 w 4133"/>
                <a:gd name="T117" fmla="*/ 5 h 2739"/>
                <a:gd name="T118" fmla="*/ 2356 w 4133"/>
                <a:gd name="T119" fmla="*/ 4 h 2739"/>
                <a:gd name="T120" fmla="*/ 2338 w 4133"/>
                <a:gd name="T121" fmla="*/ 0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33" h="2739">
                  <a:moveTo>
                    <a:pt x="2312" y="2739"/>
                  </a:moveTo>
                  <a:cubicBezTo>
                    <a:pt x="2312" y="2739"/>
                    <a:pt x="2312" y="2739"/>
                    <a:pt x="2312" y="2739"/>
                  </a:cubicBezTo>
                  <a:cubicBezTo>
                    <a:pt x="2312" y="2739"/>
                    <a:pt x="2312" y="2739"/>
                    <a:pt x="2312" y="2739"/>
                  </a:cubicBezTo>
                  <a:cubicBezTo>
                    <a:pt x="2312" y="2739"/>
                    <a:pt x="2312" y="2739"/>
                    <a:pt x="2312" y="2739"/>
                  </a:cubicBezTo>
                  <a:cubicBezTo>
                    <a:pt x="2312" y="2739"/>
                    <a:pt x="2312" y="2739"/>
                    <a:pt x="2312" y="2739"/>
                  </a:cubicBezTo>
                  <a:moveTo>
                    <a:pt x="2306" y="2725"/>
                  </a:moveTo>
                  <a:cubicBezTo>
                    <a:pt x="2276" y="2725"/>
                    <a:pt x="2242" y="2730"/>
                    <a:pt x="2206" y="2738"/>
                  </a:cubicBezTo>
                  <a:cubicBezTo>
                    <a:pt x="2206" y="2738"/>
                    <a:pt x="2206" y="2738"/>
                    <a:pt x="2206" y="2738"/>
                  </a:cubicBezTo>
                  <a:cubicBezTo>
                    <a:pt x="2218" y="2736"/>
                    <a:pt x="2230" y="2735"/>
                    <a:pt x="2242" y="2735"/>
                  </a:cubicBezTo>
                  <a:cubicBezTo>
                    <a:pt x="2267" y="2735"/>
                    <a:pt x="2291" y="2739"/>
                    <a:pt x="2312" y="2739"/>
                  </a:cubicBezTo>
                  <a:cubicBezTo>
                    <a:pt x="2312" y="2735"/>
                    <a:pt x="2312" y="2730"/>
                    <a:pt x="2312" y="2725"/>
                  </a:cubicBezTo>
                  <a:cubicBezTo>
                    <a:pt x="2310" y="2725"/>
                    <a:pt x="2308" y="2725"/>
                    <a:pt x="2306" y="2725"/>
                  </a:cubicBezTo>
                  <a:moveTo>
                    <a:pt x="0" y="1277"/>
                  </a:moveTo>
                  <a:cubicBezTo>
                    <a:pt x="0" y="1277"/>
                    <a:pt x="0" y="1277"/>
                    <a:pt x="0" y="1277"/>
                  </a:cubicBezTo>
                  <a:cubicBezTo>
                    <a:pt x="0" y="1277"/>
                    <a:pt x="0" y="1277"/>
                    <a:pt x="0" y="1277"/>
                  </a:cubicBezTo>
                  <a:cubicBezTo>
                    <a:pt x="0" y="1277"/>
                    <a:pt x="0" y="1277"/>
                    <a:pt x="0" y="1277"/>
                  </a:cubicBezTo>
                  <a:cubicBezTo>
                    <a:pt x="0" y="1277"/>
                    <a:pt x="0" y="1277"/>
                    <a:pt x="0" y="1277"/>
                  </a:cubicBezTo>
                  <a:moveTo>
                    <a:pt x="1" y="1276"/>
                  </a:moveTo>
                  <a:cubicBezTo>
                    <a:pt x="0" y="1276"/>
                    <a:pt x="0" y="1277"/>
                    <a:pt x="0" y="1277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1" y="1278"/>
                    <a:pt x="1" y="1278"/>
                    <a:pt x="1" y="1278"/>
                  </a:cubicBezTo>
                  <a:cubicBezTo>
                    <a:pt x="1" y="1278"/>
                    <a:pt x="1" y="1277"/>
                    <a:pt x="1" y="1276"/>
                  </a:cubicBezTo>
                  <a:moveTo>
                    <a:pt x="0" y="1272"/>
                  </a:moveTo>
                  <a:cubicBezTo>
                    <a:pt x="0" y="1272"/>
                    <a:pt x="0" y="1272"/>
                    <a:pt x="0" y="1272"/>
                  </a:cubicBezTo>
                  <a:cubicBezTo>
                    <a:pt x="0" y="1272"/>
                    <a:pt x="0" y="1272"/>
                    <a:pt x="0" y="1272"/>
                  </a:cubicBezTo>
                  <a:cubicBezTo>
                    <a:pt x="0" y="1272"/>
                    <a:pt x="0" y="1272"/>
                    <a:pt x="0" y="1272"/>
                  </a:cubicBezTo>
                  <a:moveTo>
                    <a:pt x="15" y="1271"/>
                  </a:moveTo>
                  <a:cubicBezTo>
                    <a:pt x="14" y="1271"/>
                    <a:pt x="13" y="1272"/>
                    <a:pt x="12" y="1272"/>
                  </a:cubicBezTo>
                  <a:cubicBezTo>
                    <a:pt x="12" y="1272"/>
                    <a:pt x="12" y="1273"/>
                    <a:pt x="12" y="1273"/>
                  </a:cubicBezTo>
                  <a:cubicBezTo>
                    <a:pt x="13" y="1272"/>
                    <a:pt x="14" y="1272"/>
                    <a:pt x="15" y="1271"/>
                  </a:cubicBezTo>
                  <a:moveTo>
                    <a:pt x="4133" y="1080"/>
                  </a:moveTo>
                  <a:cubicBezTo>
                    <a:pt x="4133" y="1081"/>
                    <a:pt x="4133" y="1081"/>
                    <a:pt x="4133" y="1081"/>
                  </a:cubicBezTo>
                  <a:cubicBezTo>
                    <a:pt x="4133" y="1081"/>
                    <a:pt x="4133" y="1081"/>
                    <a:pt x="4133" y="1081"/>
                  </a:cubicBezTo>
                  <a:cubicBezTo>
                    <a:pt x="4133" y="1080"/>
                    <a:pt x="4133" y="1080"/>
                    <a:pt x="4133" y="1080"/>
                  </a:cubicBezTo>
                  <a:moveTo>
                    <a:pt x="4133" y="1080"/>
                  </a:moveTo>
                  <a:cubicBezTo>
                    <a:pt x="4133" y="1080"/>
                    <a:pt x="4133" y="1080"/>
                    <a:pt x="4133" y="1080"/>
                  </a:cubicBezTo>
                  <a:cubicBezTo>
                    <a:pt x="4133" y="1080"/>
                    <a:pt x="4133" y="1080"/>
                    <a:pt x="4133" y="1080"/>
                  </a:cubicBezTo>
                  <a:moveTo>
                    <a:pt x="3604" y="490"/>
                  </a:moveTo>
                  <a:cubicBezTo>
                    <a:pt x="3605" y="490"/>
                    <a:pt x="3605" y="490"/>
                    <a:pt x="3605" y="490"/>
                  </a:cubicBezTo>
                  <a:cubicBezTo>
                    <a:pt x="3605" y="490"/>
                    <a:pt x="3605" y="490"/>
                    <a:pt x="3605" y="490"/>
                  </a:cubicBezTo>
                  <a:cubicBezTo>
                    <a:pt x="3605" y="490"/>
                    <a:pt x="3605" y="490"/>
                    <a:pt x="3604" y="490"/>
                  </a:cubicBezTo>
                  <a:moveTo>
                    <a:pt x="2340" y="4"/>
                  </a:moveTo>
                  <a:cubicBezTo>
                    <a:pt x="2340" y="4"/>
                    <a:pt x="2340" y="4"/>
                    <a:pt x="2340" y="4"/>
                  </a:cubicBezTo>
                  <a:cubicBezTo>
                    <a:pt x="2340" y="4"/>
                    <a:pt x="2340" y="4"/>
                    <a:pt x="2340" y="4"/>
                  </a:cubicBezTo>
                  <a:cubicBezTo>
                    <a:pt x="2340" y="4"/>
                    <a:pt x="2340" y="4"/>
                    <a:pt x="2340" y="4"/>
                  </a:cubicBezTo>
                  <a:cubicBezTo>
                    <a:pt x="2340" y="4"/>
                    <a:pt x="2340" y="4"/>
                    <a:pt x="2340" y="4"/>
                  </a:cubicBezTo>
                  <a:moveTo>
                    <a:pt x="2338" y="0"/>
                  </a:moveTo>
                  <a:cubicBezTo>
                    <a:pt x="2339" y="2"/>
                    <a:pt x="2339" y="3"/>
                    <a:pt x="2340" y="4"/>
                  </a:cubicBezTo>
                  <a:cubicBezTo>
                    <a:pt x="2342" y="5"/>
                    <a:pt x="2345" y="5"/>
                    <a:pt x="2347" y="5"/>
                  </a:cubicBezTo>
                  <a:cubicBezTo>
                    <a:pt x="2350" y="5"/>
                    <a:pt x="2353" y="5"/>
                    <a:pt x="2356" y="4"/>
                  </a:cubicBezTo>
                  <a:cubicBezTo>
                    <a:pt x="2350" y="3"/>
                    <a:pt x="2344" y="2"/>
                    <a:pt x="23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373761" y="2486707"/>
            <a:ext cx="260216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026716" y="5230039"/>
            <a:ext cx="2454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331365" y="3189745"/>
            <a:ext cx="253458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908249" y="5949440"/>
            <a:ext cx="252394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点击输入</a:t>
            </a:r>
            <a:endParaRPr lang="en-US" sz="1050" dirty="0">
              <a:solidFill>
                <a:srgbClr val="6EC7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6EC7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Vivamus Quam Dolor, Tempor Ac Gravida Sit Amet, Porta Fermentum Magna. Aliquam Euismod.</a:t>
            </a:r>
          </a:p>
        </p:txBody>
      </p:sp>
      <p:pic>
        <p:nvPicPr>
          <p:cNvPr id="69" name="图片 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019" y="4267676"/>
            <a:ext cx="1688124" cy="1688124"/>
          </a:xfrm>
          <a:prstGeom prst="rect">
            <a:avLst/>
          </a:prstGeom>
        </p:spPr>
      </p:pic>
      <p:pic>
        <p:nvPicPr>
          <p:cNvPr id="70" name="图片 6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469" y="4386307"/>
            <a:ext cx="1467222" cy="1450860"/>
          </a:xfrm>
          <a:prstGeom prst="rect">
            <a:avLst/>
          </a:prstGeom>
        </p:spPr>
      </p:pic>
      <p:pic>
        <p:nvPicPr>
          <p:cNvPr id="71" name="图片 7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64CA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101" y="4496758"/>
            <a:ext cx="1229958" cy="1229958"/>
          </a:xfrm>
          <a:prstGeom prst="rect">
            <a:avLst/>
          </a:prstGeom>
        </p:spPr>
      </p:pic>
      <p:grpSp>
        <p:nvGrpSpPr>
          <p:cNvPr id="72" name="组合 7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220308" y="3708534"/>
            <a:ext cx="598890" cy="598890"/>
            <a:chOff x="4785843" y="1581980"/>
            <a:chExt cx="1463570" cy="1463570"/>
          </a:xfrm>
        </p:grpSpPr>
        <p:pic>
          <p:nvPicPr>
            <p:cNvPr id="73" name="图片 72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843" y="1581980"/>
              <a:ext cx="1463570" cy="1463570"/>
            </a:xfrm>
            <a:prstGeom prst="rect">
              <a:avLst/>
            </a:prstGeom>
          </p:spPr>
        </p:pic>
        <p:pic>
          <p:nvPicPr>
            <p:cNvPr id="74" name="图片 73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1656" y="1647793"/>
              <a:ext cx="1331944" cy="1331944"/>
            </a:xfrm>
            <a:prstGeom prst="rect">
              <a:avLst/>
            </a:prstGeom>
          </p:spPr>
        </p:pic>
        <p:sp>
          <p:nvSpPr>
            <p:cNvPr id="75" name="椭圆 74"/>
            <p:cNvSpPr/>
            <p:nvPr/>
          </p:nvSpPr>
          <p:spPr>
            <a:xfrm>
              <a:off x="4967413" y="1763550"/>
              <a:ext cx="1100430" cy="1100430"/>
            </a:xfrm>
            <a:prstGeom prst="ellipse">
              <a:avLst/>
            </a:prstGeom>
            <a:solidFill>
              <a:srgbClr val="64CADE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848708" y="5103580"/>
            <a:ext cx="598890" cy="598890"/>
            <a:chOff x="4785843" y="1581980"/>
            <a:chExt cx="1463570" cy="1463570"/>
          </a:xfrm>
        </p:grpSpPr>
        <p:pic>
          <p:nvPicPr>
            <p:cNvPr id="77" name="图片 76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843" y="1581980"/>
              <a:ext cx="1463570" cy="1463570"/>
            </a:xfrm>
            <a:prstGeom prst="rect">
              <a:avLst/>
            </a:prstGeom>
          </p:spPr>
        </p:pic>
        <p:pic>
          <p:nvPicPr>
            <p:cNvPr id="78" name="图片 77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1656" y="1647793"/>
              <a:ext cx="1331944" cy="1331944"/>
            </a:xfrm>
            <a:prstGeom prst="rect">
              <a:avLst/>
            </a:prstGeom>
          </p:spPr>
        </p:pic>
        <p:sp>
          <p:nvSpPr>
            <p:cNvPr id="79" name="椭圆 78"/>
            <p:cNvSpPr/>
            <p:nvPr/>
          </p:nvSpPr>
          <p:spPr>
            <a:xfrm>
              <a:off x="4967413" y="1763550"/>
              <a:ext cx="1100430" cy="1100430"/>
            </a:xfrm>
            <a:prstGeom prst="ellipse">
              <a:avLst/>
            </a:prstGeom>
            <a:solidFill>
              <a:srgbClr val="64CADE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564923" y="3239611"/>
            <a:ext cx="598890" cy="598890"/>
            <a:chOff x="4785843" y="1581980"/>
            <a:chExt cx="1463570" cy="1463570"/>
          </a:xfrm>
        </p:grpSpPr>
        <p:pic>
          <p:nvPicPr>
            <p:cNvPr id="81" name="图片 80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843" y="1581980"/>
              <a:ext cx="1463570" cy="1463570"/>
            </a:xfrm>
            <a:prstGeom prst="rect">
              <a:avLst/>
            </a:prstGeom>
          </p:spPr>
        </p:pic>
        <p:pic>
          <p:nvPicPr>
            <p:cNvPr id="82" name="图片 81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1656" y="1647793"/>
              <a:ext cx="1331944" cy="1331944"/>
            </a:xfrm>
            <a:prstGeom prst="rect">
              <a:avLst/>
            </a:prstGeom>
          </p:spPr>
        </p:pic>
        <p:sp>
          <p:nvSpPr>
            <p:cNvPr id="83" name="椭圆 82"/>
            <p:cNvSpPr/>
            <p:nvPr/>
          </p:nvSpPr>
          <p:spPr>
            <a:xfrm>
              <a:off x="4967413" y="1763550"/>
              <a:ext cx="1100430" cy="1100430"/>
            </a:xfrm>
            <a:prstGeom prst="ellipse">
              <a:avLst/>
            </a:prstGeom>
            <a:solidFill>
              <a:srgbClr val="64CADE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018585" y="4998072"/>
            <a:ext cx="598890" cy="598890"/>
            <a:chOff x="4785843" y="1581980"/>
            <a:chExt cx="1463570" cy="1463570"/>
          </a:xfrm>
        </p:grpSpPr>
        <p:pic>
          <p:nvPicPr>
            <p:cNvPr id="85" name="图片 84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843" y="1581980"/>
              <a:ext cx="1463570" cy="1463570"/>
            </a:xfrm>
            <a:prstGeom prst="rect">
              <a:avLst/>
            </a:prstGeom>
          </p:spPr>
        </p:pic>
        <p:pic>
          <p:nvPicPr>
            <p:cNvPr id="86" name="图片 85" descr="e7d195523061f1c0205959036996ad55c215b892a7aac5c0B9ADEF7896FB48F2EF97163A2DE1401E1875DEDC438B7864AD24CA23553DBBBD975DAF4CAD4A2592689FFB6CEE59FFA55B2702D0E5EE29CD460A1AC370B226DEBE908B2FF819E4A1FC4F1758D523790F4121B8C80FA7CB37F1EFCCA1FD7CA77B4DF45B8E73C5C3F5414A72152797547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1656" y="1647793"/>
              <a:ext cx="1331944" cy="1331944"/>
            </a:xfrm>
            <a:prstGeom prst="rect">
              <a:avLst/>
            </a:prstGeom>
          </p:spPr>
        </p:pic>
        <p:sp>
          <p:nvSpPr>
            <p:cNvPr id="87" name="椭圆 86"/>
            <p:cNvSpPr/>
            <p:nvPr/>
          </p:nvSpPr>
          <p:spPr>
            <a:xfrm>
              <a:off x="4967413" y="1763550"/>
              <a:ext cx="1100430" cy="1100430"/>
            </a:xfrm>
            <a:prstGeom prst="ellipse">
              <a:avLst/>
            </a:prstGeom>
            <a:solidFill>
              <a:srgbClr val="64CADE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2FDF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62FDF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58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65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7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50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37" y="1296045"/>
            <a:ext cx="1463570" cy="1463570"/>
          </a:xfrm>
          <a:prstGeom prst="rect">
            <a:avLst/>
          </a:prstGeom>
        </p:spPr>
      </p:pic>
      <p:pic>
        <p:nvPicPr>
          <p:cNvPr id="58" name="图片 5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50" y="1361858"/>
            <a:ext cx="1331944" cy="1331944"/>
          </a:xfrm>
          <a:prstGeom prst="rect">
            <a:avLst/>
          </a:prstGeom>
        </p:spPr>
      </p:pic>
      <p:sp>
        <p:nvSpPr>
          <p:cNvPr id="59" name="椭圆 5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42007" y="1477615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矩形 5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68091" y="1610194"/>
            <a:ext cx="1087226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01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61" name="组合 6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55621" y="1536069"/>
            <a:ext cx="4160690" cy="814703"/>
            <a:chOff x="1382911" y="215142"/>
            <a:chExt cx="3577873" cy="814703"/>
          </a:xfrm>
        </p:grpSpPr>
        <p:sp>
          <p:nvSpPr>
            <p:cNvPr id="62" name="矩形 61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82911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64" name="组合 6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021975" y="4185376"/>
            <a:ext cx="2581644" cy="773020"/>
            <a:chOff x="1055076" y="3159311"/>
            <a:chExt cx="2581644" cy="773020"/>
          </a:xfrm>
        </p:grpSpPr>
        <p:sp>
          <p:nvSpPr>
            <p:cNvPr id="65" name="Freeform 5"/>
            <p:cNvSpPr>
              <a:spLocks noEditPoints="1"/>
            </p:cNvSpPr>
            <p:nvPr/>
          </p:nvSpPr>
          <p:spPr bwMode="auto">
            <a:xfrm>
              <a:off x="2148743" y="3446161"/>
              <a:ext cx="389110" cy="118293"/>
            </a:xfrm>
            <a:custGeom>
              <a:avLst/>
              <a:gdLst>
                <a:gd name="T0" fmla="*/ 191 w 380"/>
                <a:gd name="T1" fmla="*/ 110 h 115"/>
                <a:gd name="T2" fmla="*/ 78 w 380"/>
                <a:gd name="T3" fmla="*/ 94 h 115"/>
                <a:gd name="T4" fmla="*/ 78 w 380"/>
                <a:gd name="T5" fmla="*/ 19 h 115"/>
                <a:gd name="T6" fmla="*/ 188 w 380"/>
                <a:gd name="T7" fmla="*/ 4 h 115"/>
                <a:gd name="T8" fmla="*/ 299 w 380"/>
                <a:gd name="T9" fmla="*/ 19 h 115"/>
                <a:gd name="T10" fmla="*/ 303 w 380"/>
                <a:gd name="T11" fmla="*/ 94 h 115"/>
                <a:gd name="T12" fmla="*/ 191 w 380"/>
                <a:gd name="T13" fmla="*/ 110 h 115"/>
                <a:gd name="T14" fmla="*/ 188 w 380"/>
                <a:gd name="T15" fmla="*/ 0 h 115"/>
                <a:gd name="T16" fmla="*/ 68 w 380"/>
                <a:gd name="T17" fmla="*/ 16 h 115"/>
                <a:gd name="T18" fmla="*/ 68 w 380"/>
                <a:gd name="T19" fmla="*/ 98 h 115"/>
                <a:gd name="T20" fmla="*/ 191 w 380"/>
                <a:gd name="T21" fmla="*/ 115 h 115"/>
                <a:gd name="T22" fmla="*/ 314 w 380"/>
                <a:gd name="T23" fmla="*/ 98 h 115"/>
                <a:gd name="T24" fmla="*/ 308 w 380"/>
                <a:gd name="T25" fmla="*/ 16 h 115"/>
                <a:gd name="T26" fmla="*/ 188 w 380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115">
                  <a:moveTo>
                    <a:pt x="191" y="110"/>
                  </a:moveTo>
                  <a:cubicBezTo>
                    <a:pt x="150" y="110"/>
                    <a:pt x="109" y="105"/>
                    <a:pt x="78" y="94"/>
                  </a:cubicBezTo>
                  <a:cubicBezTo>
                    <a:pt x="16" y="73"/>
                    <a:pt x="17" y="40"/>
                    <a:pt x="78" y="19"/>
                  </a:cubicBezTo>
                  <a:cubicBezTo>
                    <a:pt x="108" y="9"/>
                    <a:pt x="148" y="4"/>
                    <a:pt x="188" y="4"/>
                  </a:cubicBezTo>
                  <a:cubicBezTo>
                    <a:pt x="228" y="4"/>
                    <a:pt x="268" y="9"/>
                    <a:pt x="299" y="19"/>
                  </a:cubicBezTo>
                  <a:cubicBezTo>
                    <a:pt x="361" y="40"/>
                    <a:pt x="364" y="73"/>
                    <a:pt x="303" y="94"/>
                  </a:cubicBezTo>
                  <a:cubicBezTo>
                    <a:pt x="273" y="105"/>
                    <a:pt x="232" y="110"/>
                    <a:pt x="191" y="110"/>
                  </a:cubicBezTo>
                  <a:moveTo>
                    <a:pt x="188" y="0"/>
                  </a:moveTo>
                  <a:cubicBezTo>
                    <a:pt x="144" y="0"/>
                    <a:pt x="101" y="5"/>
                    <a:pt x="68" y="16"/>
                  </a:cubicBezTo>
                  <a:cubicBezTo>
                    <a:pt x="1" y="38"/>
                    <a:pt x="0" y="75"/>
                    <a:pt x="68" y="98"/>
                  </a:cubicBezTo>
                  <a:cubicBezTo>
                    <a:pt x="102" y="109"/>
                    <a:pt x="147" y="115"/>
                    <a:pt x="191" y="115"/>
                  </a:cubicBezTo>
                  <a:cubicBezTo>
                    <a:pt x="236" y="115"/>
                    <a:pt x="280" y="109"/>
                    <a:pt x="314" y="98"/>
                  </a:cubicBezTo>
                  <a:cubicBezTo>
                    <a:pt x="380" y="75"/>
                    <a:pt x="377" y="38"/>
                    <a:pt x="308" y="16"/>
                  </a:cubicBezTo>
                  <a:cubicBezTo>
                    <a:pt x="275" y="5"/>
                    <a:pt x="231" y="0"/>
                    <a:pt x="188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1971087" y="3395030"/>
              <a:ext cx="745288" cy="225753"/>
            </a:xfrm>
            <a:custGeom>
              <a:avLst/>
              <a:gdLst>
                <a:gd name="T0" fmla="*/ 366 w 727"/>
                <a:gd name="T1" fmla="*/ 215 h 220"/>
                <a:gd name="T2" fmla="*/ 138 w 727"/>
                <a:gd name="T3" fmla="*/ 183 h 220"/>
                <a:gd name="T4" fmla="*/ 143 w 727"/>
                <a:gd name="T5" fmla="*/ 33 h 220"/>
                <a:gd name="T6" fmla="*/ 359 w 727"/>
                <a:gd name="T7" fmla="*/ 4 h 220"/>
                <a:gd name="T8" fmla="*/ 578 w 727"/>
                <a:gd name="T9" fmla="*/ 33 h 220"/>
                <a:gd name="T10" fmla="*/ 592 w 727"/>
                <a:gd name="T11" fmla="*/ 183 h 220"/>
                <a:gd name="T12" fmla="*/ 366 w 727"/>
                <a:gd name="T13" fmla="*/ 215 h 220"/>
                <a:gd name="T14" fmla="*/ 359 w 727"/>
                <a:gd name="T15" fmla="*/ 0 h 220"/>
                <a:gd name="T16" fmla="*/ 133 w 727"/>
                <a:gd name="T17" fmla="*/ 30 h 220"/>
                <a:gd name="T18" fmla="*/ 127 w 727"/>
                <a:gd name="T19" fmla="*/ 186 h 220"/>
                <a:gd name="T20" fmla="*/ 366 w 727"/>
                <a:gd name="T21" fmla="*/ 220 h 220"/>
                <a:gd name="T22" fmla="*/ 602 w 727"/>
                <a:gd name="T23" fmla="*/ 186 h 220"/>
                <a:gd name="T24" fmla="*/ 587 w 727"/>
                <a:gd name="T25" fmla="*/ 30 h 220"/>
                <a:gd name="T26" fmla="*/ 359 w 727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7" h="220">
                  <a:moveTo>
                    <a:pt x="366" y="215"/>
                  </a:moveTo>
                  <a:cubicBezTo>
                    <a:pt x="283" y="215"/>
                    <a:pt x="200" y="204"/>
                    <a:pt x="138" y="183"/>
                  </a:cubicBezTo>
                  <a:cubicBezTo>
                    <a:pt x="16" y="140"/>
                    <a:pt x="20" y="73"/>
                    <a:pt x="143" y="33"/>
                  </a:cubicBezTo>
                  <a:cubicBezTo>
                    <a:pt x="203" y="14"/>
                    <a:pt x="281" y="4"/>
                    <a:pt x="359" y="4"/>
                  </a:cubicBezTo>
                  <a:cubicBezTo>
                    <a:pt x="438" y="4"/>
                    <a:pt x="517" y="14"/>
                    <a:pt x="578" y="33"/>
                  </a:cubicBezTo>
                  <a:cubicBezTo>
                    <a:pt x="703" y="73"/>
                    <a:pt x="711" y="140"/>
                    <a:pt x="592" y="183"/>
                  </a:cubicBezTo>
                  <a:cubicBezTo>
                    <a:pt x="530" y="204"/>
                    <a:pt x="448" y="215"/>
                    <a:pt x="366" y="215"/>
                  </a:cubicBezTo>
                  <a:moveTo>
                    <a:pt x="359" y="0"/>
                  </a:moveTo>
                  <a:cubicBezTo>
                    <a:pt x="277" y="0"/>
                    <a:pt x="196" y="10"/>
                    <a:pt x="133" y="30"/>
                  </a:cubicBezTo>
                  <a:cubicBezTo>
                    <a:pt x="5" y="72"/>
                    <a:pt x="0" y="142"/>
                    <a:pt x="127" y="186"/>
                  </a:cubicBezTo>
                  <a:cubicBezTo>
                    <a:pt x="193" y="209"/>
                    <a:pt x="279" y="220"/>
                    <a:pt x="366" y="220"/>
                  </a:cubicBezTo>
                  <a:cubicBezTo>
                    <a:pt x="452" y="220"/>
                    <a:pt x="538" y="209"/>
                    <a:pt x="602" y="186"/>
                  </a:cubicBezTo>
                  <a:cubicBezTo>
                    <a:pt x="727" y="142"/>
                    <a:pt x="718" y="72"/>
                    <a:pt x="587" y="30"/>
                  </a:cubicBezTo>
                  <a:cubicBezTo>
                    <a:pt x="524" y="10"/>
                    <a:pt x="441" y="0"/>
                    <a:pt x="35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7"/>
            <p:cNvSpPr>
              <a:spLocks noEditPoints="1"/>
            </p:cNvSpPr>
            <p:nvPr/>
          </p:nvSpPr>
          <p:spPr bwMode="auto">
            <a:xfrm>
              <a:off x="1791698" y="3344767"/>
              <a:ext cx="1104933" cy="334513"/>
            </a:xfrm>
            <a:custGeom>
              <a:avLst/>
              <a:gdLst>
                <a:gd name="T0" fmla="*/ 542 w 1078"/>
                <a:gd name="T1" fmla="*/ 321 h 326"/>
                <a:gd name="T2" fmla="*/ 197 w 1078"/>
                <a:gd name="T3" fmla="*/ 271 h 326"/>
                <a:gd name="T4" fmla="*/ 212 w 1078"/>
                <a:gd name="T5" fmla="*/ 47 h 326"/>
                <a:gd name="T6" fmla="*/ 533 w 1078"/>
                <a:gd name="T7" fmla="*/ 5 h 326"/>
                <a:gd name="T8" fmla="*/ 857 w 1078"/>
                <a:gd name="T9" fmla="*/ 47 h 326"/>
                <a:gd name="T10" fmla="*/ 884 w 1078"/>
                <a:gd name="T11" fmla="*/ 271 h 326"/>
                <a:gd name="T12" fmla="*/ 542 w 1078"/>
                <a:gd name="T13" fmla="*/ 321 h 326"/>
                <a:gd name="T14" fmla="*/ 533 w 1078"/>
                <a:gd name="T15" fmla="*/ 0 h 326"/>
                <a:gd name="T16" fmla="*/ 202 w 1078"/>
                <a:gd name="T17" fmla="*/ 44 h 326"/>
                <a:gd name="T18" fmla="*/ 187 w 1078"/>
                <a:gd name="T19" fmla="*/ 274 h 326"/>
                <a:gd name="T20" fmla="*/ 542 w 1078"/>
                <a:gd name="T21" fmla="*/ 326 h 326"/>
                <a:gd name="T22" fmla="*/ 895 w 1078"/>
                <a:gd name="T23" fmla="*/ 274 h 326"/>
                <a:gd name="T24" fmla="*/ 866 w 1078"/>
                <a:gd name="T25" fmla="*/ 44 h 326"/>
                <a:gd name="T26" fmla="*/ 533 w 1078"/>
                <a:gd name="T2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8" h="326">
                  <a:moveTo>
                    <a:pt x="542" y="321"/>
                  </a:moveTo>
                  <a:cubicBezTo>
                    <a:pt x="417" y="321"/>
                    <a:pt x="292" y="304"/>
                    <a:pt x="197" y="271"/>
                  </a:cubicBezTo>
                  <a:cubicBezTo>
                    <a:pt x="15" y="206"/>
                    <a:pt x="27" y="106"/>
                    <a:pt x="212" y="47"/>
                  </a:cubicBezTo>
                  <a:cubicBezTo>
                    <a:pt x="301" y="19"/>
                    <a:pt x="417" y="5"/>
                    <a:pt x="533" y="5"/>
                  </a:cubicBezTo>
                  <a:cubicBezTo>
                    <a:pt x="649" y="5"/>
                    <a:pt x="766" y="19"/>
                    <a:pt x="857" y="47"/>
                  </a:cubicBezTo>
                  <a:cubicBezTo>
                    <a:pt x="1045" y="106"/>
                    <a:pt x="1062" y="206"/>
                    <a:pt x="884" y="271"/>
                  </a:cubicBezTo>
                  <a:cubicBezTo>
                    <a:pt x="792" y="304"/>
                    <a:pt x="667" y="321"/>
                    <a:pt x="542" y="321"/>
                  </a:cubicBezTo>
                  <a:moveTo>
                    <a:pt x="533" y="0"/>
                  </a:moveTo>
                  <a:cubicBezTo>
                    <a:pt x="413" y="0"/>
                    <a:pt x="294" y="15"/>
                    <a:pt x="202" y="44"/>
                  </a:cubicBezTo>
                  <a:cubicBezTo>
                    <a:pt x="12" y="105"/>
                    <a:pt x="0" y="208"/>
                    <a:pt x="187" y="274"/>
                  </a:cubicBezTo>
                  <a:cubicBezTo>
                    <a:pt x="284" y="309"/>
                    <a:pt x="413" y="326"/>
                    <a:pt x="542" y="326"/>
                  </a:cubicBezTo>
                  <a:cubicBezTo>
                    <a:pt x="671" y="326"/>
                    <a:pt x="800" y="309"/>
                    <a:pt x="895" y="274"/>
                  </a:cubicBezTo>
                  <a:cubicBezTo>
                    <a:pt x="1078" y="208"/>
                    <a:pt x="1060" y="105"/>
                    <a:pt x="866" y="44"/>
                  </a:cubicBezTo>
                  <a:cubicBezTo>
                    <a:pt x="773" y="15"/>
                    <a:pt x="653" y="0"/>
                    <a:pt x="533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1610576" y="3296670"/>
              <a:ext cx="1468478" cy="442840"/>
            </a:xfrm>
            <a:custGeom>
              <a:avLst/>
              <a:gdLst>
                <a:gd name="T0" fmla="*/ 721 w 1433"/>
                <a:gd name="T1" fmla="*/ 426 h 432"/>
                <a:gd name="T2" fmla="*/ 256 w 1433"/>
                <a:gd name="T3" fmla="*/ 358 h 432"/>
                <a:gd name="T4" fmla="*/ 285 w 1433"/>
                <a:gd name="T5" fmla="*/ 60 h 432"/>
                <a:gd name="T6" fmla="*/ 709 w 1433"/>
                <a:gd name="T7" fmla="*/ 4 h 432"/>
                <a:gd name="T8" fmla="*/ 1136 w 1433"/>
                <a:gd name="T9" fmla="*/ 60 h 432"/>
                <a:gd name="T10" fmla="*/ 1181 w 1433"/>
                <a:gd name="T11" fmla="*/ 358 h 432"/>
                <a:gd name="T12" fmla="*/ 721 w 1433"/>
                <a:gd name="T13" fmla="*/ 426 h 432"/>
                <a:gd name="T14" fmla="*/ 709 w 1433"/>
                <a:gd name="T15" fmla="*/ 0 h 432"/>
                <a:gd name="T16" fmla="*/ 276 w 1433"/>
                <a:gd name="T17" fmla="*/ 57 h 432"/>
                <a:gd name="T18" fmla="*/ 246 w 1433"/>
                <a:gd name="T19" fmla="*/ 361 h 432"/>
                <a:gd name="T20" fmla="*/ 721 w 1433"/>
                <a:gd name="T21" fmla="*/ 432 h 432"/>
                <a:gd name="T22" fmla="*/ 1193 w 1433"/>
                <a:gd name="T23" fmla="*/ 361 h 432"/>
                <a:gd name="T24" fmla="*/ 1145 w 1433"/>
                <a:gd name="T25" fmla="*/ 57 h 432"/>
                <a:gd name="T26" fmla="*/ 709 w 1433"/>
                <a:gd name="T27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3" h="432">
                  <a:moveTo>
                    <a:pt x="721" y="426"/>
                  </a:moveTo>
                  <a:cubicBezTo>
                    <a:pt x="552" y="426"/>
                    <a:pt x="383" y="404"/>
                    <a:pt x="256" y="358"/>
                  </a:cubicBezTo>
                  <a:cubicBezTo>
                    <a:pt x="16" y="270"/>
                    <a:pt x="38" y="137"/>
                    <a:pt x="285" y="60"/>
                  </a:cubicBezTo>
                  <a:cubicBezTo>
                    <a:pt x="403" y="23"/>
                    <a:pt x="556" y="4"/>
                    <a:pt x="709" y="4"/>
                  </a:cubicBezTo>
                  <a:cubicBezTo>
                    <a:pt x="862" y="4"/>
                    <a:pt x="1015" y="23"/>
                    <a:pt x="1136" y="60"/>
                  </a:cubicBezTo>
                  <a:cubicBezTo>
                    <a:pt x="1388" y="137"/>
                    <a:pt x="1417" y="270"/>
                    <a:pt x="1181" y="358"/>
                  </a:cubicBezTo>
                  <a:cubicBezTo>
                    <a:pt x="1058" y="404"/>
                    <a:pt x="890" y="426"/>
                    <a:pt x="721" y="426"/>
                  </a:cubicBezTo>
                  <a:moveTo>
                    <a:pt x="709" y="0"/>
                  </a:moveTo>
                  <a:cubicBezTo>
                    <a:pt x="552" y="0"/>
                    <a:pt x="397" y="19"/>
                    <a:pt x="276" y="57"/>
                  </a:cubicBezTo>
                  <a:cubicBezTo>
                    <a:pt x="23" y="136"/>
                    <a:pt x="0" y="272"/>
                    <a:pt x="246" y="361"/>
                  </a:cubicBezTo>
                  <a:cubicBezTo>
                    <a:pt x="375" y="408"/>
                    <a:pt x="548" y="432"/>
                    <a:pt x="721" y="432"/>
                  </a:cubicBezTo>
                  <a:cubicBezTo>
                    <a:pt x="894" y="432"/>
                    <a:pt x="1066" y="408"/>
                    <a:pt x="1193" y="361"/>
                  </a:cubicBezTo>
                  <a:cubicBezTo>
                    <a:pt x="1433" y="272"/>
                    <a:pt x="1402" y="136"/>
                    <a:pt x="1145" y="57"/>
                  </a:cubicBezTo>
                  <a:cubicBezTo>
                    <a:pt x="1022" y="19"/>
                    <a:pt x="865" y="0"/>
                    <a:pt x="70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1426854" y="3249439"/>
              <a:ext cx="1836789" cy="551600"/>
            </a:xfrm>
            <a:custGeom>
              <a:avLst/>
              <a:gdLst>
                <a:gd name="T0" fmla="*/ 902 w 1792"/>
                <a:gd name="T1" fmla="*/ 533 h 538"/>
                <a:gd name="T2" fmla="*/ 315 w 1792"/>
                <a:gd name="T3" fmla="*/ 445 h 538"/>
                <a:gd name="T4" fmla="*/ 362 w 1792"/>
                <a:gd name="T5" fmla="*/ 72 h 538"/>
                <a:gd name="T6" fmla="*/ 886 w 1792"/>
                <a:gd name="T7" fmla="*/ 4 h 538"/>
                <a:gd name="T8" fmla="*/ 1415 w 1792"/>
                <a:gd name="T9" fmla="*/ 72 h 538"/>
                <a:gd name="T10" fmla="*/ 1483 w 1792"/>
                <a:gd name="T11" fmla="*/ 445 h 538"/>
                <a:gd name="T12" fmla="*/ 902 w 1792"/>
                <a:gd name="T13" fmla="*/ 533 h 538"/>
                <a:gd name="T14" fmla="*/ 886 w 1792"/>
                <a:gd name="T15" fmla="*/ 0 h 538"/>
                <a:gd name="T16" fmla="*/ 353 w 1792"/>
                <a:gd name="T17" fmla="*/ 69 h 538"/>
                <a:gd name="T18" fmla="*/ 304 w 1792"/>
                <a:gd name="T19" fmla="*/ 448 h 538"/>
                <a:gd name="T20" fmla="*/ 902 w 1792"/>
                <a:gd name="T21" fmla="*/ 538 h 538"/>
                <a:gd name="T22" fmla="*/ 1495 w 1792"/>
                <a:gd name="T23" fmla="*/ 448 h 538"/>
                <a:gd name="T24" fmla="*/ 1424 w 1792"/>
                <a:gd name="T25" fmla="*/ 69 h 538"/>
                <a:gd name="T26" fmla="*/ 886 w 179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2" h="538">
                  <a:moveTo>
                    <a:pt x="902" y="533"/>
                  </a:moveTo>
                  <a:cubicBezTo>
                    <a:pt x="688" y="533"/>
                    <a:pt x="473" y="503"/>
                    <a:pt x="315" y="445"/>
                  </a:cubicBezTo>
                  <a:cubicBezTo>
                    <a:pt x="16" y="334"/>
                    <a:pt x="52" y="167"/>
                    <a:pt x="362" y="72"/>
                  </a:cubicBezTo>
                  <a:cubicBezTo>
                    <a:pt x="509" y="27"/>
                    <a:pt x="697" y="4"/>
                    <a:pt x="886" y="4"/>
                  </a:cubicBezTo>
                  <a:cubicBezTo>
                    <a:pt x="1075" y="4"/>
                    <a:pt x="1265" y="27"/>
                    <a:pt x="1415" y="72"/>
                  </a:cubicBezTo>
                  <a:cubicBezTo>
                    <a:pt x="1731" y="167"/>
                    <a:pt x="1776" y="334"/>
                    <a:pt x="1483" y="445"/>
                  </a:cubicBezTo>
                  <a:cubicBezTo>
                    <a:pt x="1328" y="503"/>
                    <a:pt x="1115" y="533"/>
                    <a:pt x="902" y="533"/>
                  </a:cubicBezTo>
                  <a:moveTo>
                    <a:pt x="886" y="0"/>
                  </a:moveTo>
                  <a:cubicBezTo>
                    <a:pt x="694" y="0"/>
                    <a:pt x="502" y="23"/>
                    <a:pt x="353" y="69"/>
                  </a:cubicBezTo>
                  <a:cubicBezTo>
                    <a:pt x="37" y="166"/>
                    <a:pt x="0" y="335"/>
                    <a:pt x="304" y="448"/>
                  </a:cubicBezTo>
                  <a:cubicBezTo>
                    <a:pt x="465" y="508"/>
                    <a:pt x="684" y="538"/>
                    <a:pt x="902" y="538"/>
                  </a:cubicBezTo>
                  <a:cubicBezTo>
                    <a:pt x="1120" y="538"/>
                    <a:pt x="1337" y="508"/>
                    <a:pt x="1495" y="448"/>
                  </a:cubicBezTo>
                  <a:cubicBezTo>
                    <a:pt x="1792" y="335"/>
                    <a:pt x="1745" y="166"/>
                    <a:pt x="1424" y="69"/>
                  </a:cubicBezTo>
                  <a:cubicBezTo>
                    <a:pt x="1271" y="23"/>
                    <a:pt x="1079" y="0"/>
                    <a:pt x="886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0" name="Freeform 10"/>
            <p:cNvSpPr>
              <a:spLocks noEditPoints="1"/>
            </p:cNvSpPr>
            <p:nvPr/>
          </p:nvSpPr>
          <p:spPr bwMode="auto">
            <a:xfrm>
              <a:off x="1242265" y="3204375"/>
              <a:ext cx="2206833" cy="661226"/>
            </a:xfrm>
            <a:custGeom>
              <a:avLst/>
              <a:gdLst>
                <a:gd name="T0" fmla="*/ 1083 w 2153"/>
                <a:gd name="T1" fmla="*/ 639 h 645"/>
                <a:gd name="T2" fmla="*/ 372 w 2153"/>
                <a:gd name="T3" fmla="*/ 530 h 645"/>
                <a:gd name="T4" fmla="*/ 442 w 2153"/>
                <a:gd name="T5" fmla="*/ 83 h 645"/>
                <a:gd name="T6" fmla="*/ 1065 w 2153"/>
                <a:gd name="T7" fmla="*/ 4 h 645"/>
                <a:gd name="T8" fmla="*/ 1693 w 2153"/>
                <a:gd name="T9" fmla="*/ 83 h 645"/>
                <a:gd name="T10" fmla="*/ 1789 w 2153"/>
                <a:gd name="T11" fmla="*/ 530 h 645"/>
                <a:gd name="T12" fmla="*/ 1083 w 2153"/>
                <a:gd name="T13" fmla="*/ 639 h 645"/>
                <a:gd name="T14" fmla="*/ 1065 w 2153"/>
                <a:gd name="T15" fmla="*/ 0 h 645"/>
                <a:gd name="T16" fmla="*/ 433 w 2153"/>
                <a:gd name="T17" fmla="*/ 80 h 645"/>
                <a:gd name="T18" fmla="*/ 360 w 2153"/>
                <a:gd name="T19" fmla="*/ 534 h 645"/>
                <a:gd name="T20" fmla="*/ 1084 w 2153"/>
                <a:gd name="T21" fmla="*/ 645 h 645"/>
                <a:gd name="T22" fmla="*/ 1801 w 2153"/>
                <a:gd name="T23" fmla="*/ 534 h 645"/>
                <a:gd name="T24" fmla="*/ 1701 w 2153"/>
                <a:gd name="T25" fmla="*/ 80 h 645"/>
                <a:gd name="T26" fmla="*/ 1065 w 2153"/>
                <a:gd name="T2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53" h="645">
                  <a:moveTo>
                    <a:pt x="1083" y="639"/>
                  </a:moveTo>
                  <a:cubicBezTo>
                    <a:pt x="824" y="639"/>
                    <a:pt x="563" y="603"/>
                    <a:pt x="372" y="530"/>
                  </a:cubicBezTo>
                  <a:cubicBezTo>
                    <a:pt x="16" y="395"/>
                    <a:pt x="68" y="195"/>
                    <a:pt x="442" y="83"/>
                  </a:cubicBezTo>
                  <a:cubicBezTo>
                    <a:pt x="618" y="30"/>
                    <a:pt x="841" y="4"/>
                    <a:pt x="1065" y="4"/>
                  </a:cubicBezTo>
                  <a:cubicBezTo>
                    <a:pt x="1289" y="4"/>
                    <a:pt x="1514" y="30"/>
                    <a:pt x="1693" y="83"/>
                  </a:cubicBezTo>
                  <a:cubicBezTo>
                    <a:pt x="2073" y="195"/>
                    <a:pt x="2137" y="395"/>
                    <a:pt x="1789" y="530"/>
                  </a:cubicBezTo>
                  <a:cubicBezTo>
                    <a:pt x="1602" y="603"/>
                    <a:pt x="1343" y="639"/>
                    <a:pt x="1083" y="639"/>
                  </a:cubicBezTo>
                  <a:moveTo>
                    <a:pt x="1065" y="0"/>
                  </a:moveTo>
                  <a:cubicBezTo>
                    <a:pt x="838" y="0"/>
                    <a:pt x="611" y="26"/>
                    <a:pt x="433" y="80"/>
                  </a:cubicBezTo>
                  <a:cubicBezTo>
                    <a:pt x="53" y="194"/>
                    <a:pt x="0" y="397"/>
                    <a:pt x="360" y="534"/>
                  </a:cubicBezTo>
                  <a:cubicBezTo>
                    <a:pt x="555" y="608"/>
                    <a:pt x="820" y="645"/>
                    <a:pt x="1084" y="645"/>
                  </a:cubicBezTo>
                  <a:cubicBezTo>
                    <a:pt x="1348" y="645"/>
                    <a:pt x="1610" y="608"/>
                    <a:pt x="1801" y="534"/>
                  </a:cubicBezTo>
                  <a:cubicBezTo>
                    <a:pt x="2153" y="397"/>
                    <a:pt x="2088" y="194"/>
                    <a:pt x="1701" y="80"/>
                  </a:cubicBezTo>
                  <a:cubicBezTo>
                    <a:pt x="1521" y="26"/>
                    <a:pt x="1292" y="0"/>
                    <a:pt x="1065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11"/>
            <p:cNvSpPr>
              <a:spLocks noEditPoints="1"/>
            </p:cNvSpPr>
            <p:nvPr/>
          </p:nvSpPr>
          <p:spPr bwMode="auto">
            <a:xfrm>
              <a:off x="1055076" y="3159311"/>
              <a:ext cx="2581644" cy="773020"/>
            </a:xfrm>
            <a:custGeom>
              <a:avLst/>
              <a:gdLst>
                <a:gd name="T0" fmla="*/ 1268 w 2519"/>
                <a:gd name="T1" fmla="*/ 748 h 754"/>
                <a:gd name="T2" fmla="*/ 429 w 2519"/>
                <a:gd name="T3" fmla="*/ 617 h 754"/>
                <a:gd name="T4" fmla="*/ 527 w 2519"/>
                <a:gd name="T5" fmla="*/ 94 h 754"/>
                <a:gd name="T6" fmla="*/ 1247 w 2519"/>
                <a:gd name="T7" fmla="*/ 4 h 754"/>
                <a:gd name="T8" fmla="*/ 1972 w 2519"/>
                <a:gd name="T9" fmla="*/ 94 h 754"/>
                <a:gd name="T10" fmla="*/ 2101 w 2519"/>
                <a:gd name="T11" fmla="*/ 617 h 754"/>
                <a:gd name="T12" fmla="*/ 1268 w 2519"/>
                <a:gd name="T13" fmla="*/ 748 h 754"/>
                <a:gd name="T14" fmla="*/ 1247 w 2519"/>
                <a:gd name="T15" fmla="*/ 0 h 754"/>
                <a:gd name="T16" fmla="*/ 519 w 2519"/>
                <a:gd name="T17" fmla="*/ 91 h 754"/>
                <a:gd name="T18" fmla="*/ 417 w 2519"/>
                <a:gd name="T19" fmla="*/ 621 h 754"/>
                <a:gd name="T20" fmla="*/ 1269 w 2519"/>
                <a:gd name="T21" fmla="*/ 754 h 754"/>
                <a:gd name="T22" fmla="*/ 2112 w 2519"/>
                <a:gd name="T23" fmla="*/ 621 h 754"/>
                <a:gd name="T24" fmla="*/ 1980 w 2519"/>
                <a:gd name="T25" fmla="*/ 91 h 754"/>
                <a:gd name="T26" fmla="*/ 1247 w 2519"/>
                <a:gd name="T2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19" h="754">
                  <a:moveTo>
                    <a:pt x="1268" y="748"/>
                  </a:moveTo>
                  <a:cubicBezTo>
                    <a:pt x="961" y="748"/>
                    <a:pt x="653" y="704"/>
                    <a:pt x="429" y="617"/>
                  </a:cubicBezTo>
                  <a:cubicBezTo>
                    <a:pt x="17" y="457"/>
                    <a:pt x="89" y="224"/>
                    <a:pt x="527" y="94"/>
                  </a:cubicBezTo>
                  <a:cubicBezTo>
                    <a:pt x="731" y="34"/>
                    <a:pt x="988" y="4"/>
                    <a:pt x="1247" y="4"/>
                  </a:cubicBezTo>
                  <a:cubicBezTo>
                    <a:pt x="1505" y="4"/>
                    <a:pt x="1765" y="34"/>
                    <a:pt x="1972" y="94"/>
                  </a:cubicBezTo>
                  <a:cubicBezTo>
                    <a:pt x="2417" y="224"/>
                    <a:pt x="2503" y="457"/>
                    <a:pt x="2101" y="617"/>
                  </a:cubicBezTo>
                  <a:cubicBezTo>
                    <a:pt x="1881" y="704"/>
                    <a:pt x="1575" y="748"/>
                    <a:pt x="1268" y="748"/>
                  </a:cubicBezTo>
                  <a:moveTo>
                    <a:pt x="1247" y="0"/>
                  </a:moveTo>
                  <a:cubicBezTo>
                    <a:pt x="985" y="0"/>
                    <a:pt x="724" y="31"/>
                    <a:pt x="519" y="91"/>
                  </a:cubicBezTo>
                  <a:cubicBezTo>
                    <a:pt x="75" y="222"/>
                    <a:pt x="0" y="459"/>
                    <a:pt x="417" y="621"/>
                  </a:cubicBezTo>
                  <a:cubicBezTo>
                    <a:pt x="645" y="710"/>
                    <a:pt x="957" y="754"/>
                    <a:pt x="1269" y="754"/>
                  </a:cubicBezTo>
                  <a:cubicBezTo>
                    <a:pt x="1580" y="754"/>
                    <a:pt x="1890" y="710"/>
                    <a:pt x="2112" y="621"/>
                  </a:cubicBezTo>
                  <a:cubicBezTo>
                    <a:pt x="2519" y="459"/>
                    <a:pt x="2432" y="222"/>
                    <a:pt x="1980" y="91"/>
                  </a:cubicBezTo>
                  <a:cubicBezTo>
                    <a:pt x="1771" y="31"/>
                    <a:pt x="1508" y="0"/>
                    <a:pt x="1247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2" name="组合 7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069278" y="3286698"/>
            <a:ext cx="492237" cy="1279122"/>
            <a:chOff x="2102379" y="2260633"/>
            <a:chExt cx="492237" cy="1279122"/>
          </a:xfrm>
        </p:grpSpPr>
        <p:sp>
          <p:nvSpPr>
            <p:cNvPr id="73" name="Oval 12"/>
            <p:cNvSpPr>
              <a:spLocks noChangeArrowheads="1"/>
            </p:cNvSpPr>
            <p:nvPr/>
          </p:nvSpPr>
          <p:spPr bwMode="auto">
            <a:xfrm>
              <a:off x="2217206" y="2260633"/>
              <a:ext cx="264317" cy="264751"/>
            </a:xfrm>
            <a:prstGeom prst="ellipse">
              <a:avLst/>
            </a:pr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4" name="Freeform 13"/>
            <p:cNvSpPr>
              <a:spLocks/>
            </p:cNvSpPr>
            <p:nvPr/>
          </p:nvSpPr>
          <p:spPr bwMode="auto">
            <a:xfrm>
              <a:off x="2102379" y="2548782"/>
              <a:ext cx="492237" cy="990973"/>
            </a:xfrm>
            <a:custGeom>
              <a:avLst/>
              <a:gdLst>
                <a:gd name="T0" fmla="*/ 479 w 480"/>
                <a:gd name="T1" fmla="*/ 32 h 966"/>
                <a:gd name="T2" fmla="*/ 444 w 480"/>
                <a:gd name="T3" fmla="*/ 0 h 966"/>
                <a:gd name="T4" fmla="*/ 32 w 480"/>
                <a:gd name="T5" fmla="*/ 0 h 966"/>
                <a:gd name="T6" fmla="*/ 5 w 480"/>
                <a:gd name="T7" fmla="*/ 57 h 966"/>
                <a:gd name="T8" fmla="*/ 5 w 480"/>
                <a:gd name="T9" fmla="*/ 413 h 966"/>
                <a:gd name="T10" fmla="*/ 47 w 480"/>
                <a:gd name="T11" fmla="*/ 455 h 966"/>
                <a:gd name="T12" fmla="*/ 89 w 480"/>
                <a:gd name="T13" fmla="*/ 413 h 966"/>
                <a:gd name="T14" fmla="*/ 89 w 480"/>
                <a:gd name="T15" fmla="*/ 115 h 966"/>
                <a:gd name="T16" fmla="*/ 110 w 480"/>
                <a:gd name="T17" fmla="*/ 115 h 966"/>
                <a:gd name="T18" fmla="*/ 110 w 480"/>
                <a:gd name="T19" fmla="*/ 897 h 966"/>
                <a:gd name="T20" fmla="*/ 172 w 480"/>
                <a:gd name="T21" fmla="*/ 966 h 966"/>
                <a:gd name="T22" fmla="*/ 234 w 480"/>
                <a:gd name="T23" fmla="*/ 897 h 966"/>
                <a:gd name="T24" fmla="*/ 234 w 480"/>
                <a:gd name="T25" fmla="*/ 454 h 966"/>
                <a:gd name="T26" fmla="*/ 251 w 480"/>
                <a:gd name="T27" fmla="*/ 454 h 966"/>
                <a:gd name="T28" fmla="*/ 251 w 480"/>
                <a:gd name="T29" fmla="*/ 897 h 966"/>
                <a:gd name="T30" fmla="*/ 313 w 480"/>
                <a:gd name="T31" fmla="*/ 966 h 966"/>
                <a:gd name="T32" fmla="*/ 375 w 480"/>
                <a:gd name="T33" fmla="*/ 897 h 966"/>
                <a:gd name="T34" fmla="*/ 376 w 480"/>
                <a:gd name="T35" fmla="*/ 115 h 966"/>
                <a:gd name="T36" fmla="*/ 396 w 480"/>
                <a:gd name="T37" fmla="*/ 115 h 966"/>
                <a:gd name="T38" fmla="*/ 396 w 480"/>
                <a:gd name="T39" fmla="*/ 413 h 966"/>
                <a:gd name="T40" fmla="*/ 438 w 480"/>
                <a:gd name="T41" fmla="*/ 455 h 966"/>
                <a:gd name="T42" fmla="*/ 480 w 480"/>
                <a:gd name="T43" fmla="*/ 413 h 966"/>
                <a:gd name="T44" fmla="*/ 480 w 480"/>
                <a:gd name="T45" fmla="*/ 43 h 966"/>
                <a:gd name="T46" fmla="*/ 479 w 480"/>
                <a:gd name="T47" fmla="*/ 3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966">
                  <a:moveTo>
                    <a:pt x="479" y="32"/>
                  </a:moveTo>
                  <a:cubicBezTo>
                    <a:pt x="476" y="13"/>
                    <a:pt x="467" y="0"/>
                    <a:pt x="44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5" y="25"/>
                    <a:pt x="5" y="57"/>
                  </a:cubicBezTo>
                  <a:cubicBezTo>
                    <a:pt x="5" y="413"/>
                    <a:pt x="5" y="413"/>
                    <a:pt x="5" y="413"/>
                  </a:cubicBezTo>
                  <a:cubicBezTo>
                    <a:pt x="5" y="436"/>
                    <a:pt x="23" y="455"/>
                    <a:pt x="47" y="455"/>
                  </a:cubicBezTo>
                  <a:cubicBezTo>
                    <a:pt x="70" y="455"/>
                    <a:pt x="89" y="436"/>
                    <a:pt x="89" y="413"/>
                  </a:cubicBezTo>
                  <a:cubicBezTo>
                    <a:pt x="89" y="115"/>
                    <a:pt x="89" y="115"/>
                    <a:pt x="8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897"/>
                    <a:pt x="110" y="897"/>
                    <a:pt x="110" y="897"/>
                  </a:cubicBezTo>
                  <a:cubicBezTo>
                    <a:pt x="110" y="935"/>
                    <a:pt x="137" y="966"/>
                    <a:pt x="172" y="966"/>
                  </a:cubicBezTo>
                  <a:cubicBezTo>
                    <a:pt x="206" y="966"/>
                    <a:pt x="234" y="935"/>
                    <a:pt x="234" y="897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251" y="454"/>
                    <a:pt x="251" y="454"/>
                    <a:pt x="251" y="454"/>
                  </a:cubicBezTo>
                  <a:cubicBezTo>
                    <a:pt x="251" y="897"/>
                    <a:pt x="251" y="897"/>
                    <a:pt x="251" y="897"/>
                  </a:cubicBezTo>
                  <a:cubicBezTo>
                    <a:pt x="251" y="935"/>
                    <a:pt x="279" y="966"/>
                    <a:pt x="313" y="966"/>
                  </a:cubicBezTo>
                  <a:cubicBezTo>
                    <a:pt x="347" y="966"/>
                    <a:pt x="375" y="935"/>
                    <a:pt x="375" y="897"/>
                  </a:cubicBezTo>
                  <a:cubicBezTo>
                    <a:pt x="376" y="115"/>
                    <a:pt x="376" y="115"/>
                    <a:pt x="376" y="115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413"/>
                    <a:pt x="396" y="413"/>
                    <a:pt x="396" y="413"/>
                  </a:cubicBezTo>
                  <a:cubicBezTo>
                    <a:pt x="396" y="436"/>
                    <a:pt x="415" y="455"/>
                    <a:pt x="438" y="455"/>
                  </a:cubicBezTo>
                  <a:cubicBezTo>
                    <a:pt x="462" y="455"/>
                    <a:pt x="480" y="436"/>
                    <a:pt x="480" y="413"/>
                  </a:cubicBezTo>
                  <a:cubicBezTo>
                    <a:pt x="480" y="43"/>
                    <a:pt x="480" y="43"/>
                    <a:pt x="480" y="43"/>
                  </a:cubicBezTo>
                  <a:cubicBezTo>
                    <a:pt x="480" y="39"/>
                    <a:pt x="480" y="35"/>
                    <a:pt x="479" y="32"/>
                  </a:cubicBezTo>
                  <a:close/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5" name="组合 7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500171" y="6266115"/>
            <a:ext cx="2581644" cy="773020"/>
            <a:chOff x="3533272" y="5240050"/>
            <a:chExt cx="2581644" cy="773020"/>
          </a:xfrm>
        </p:grpSpPr>
        <p:sp>
          <p:nvSpPr>
            <p:cNvPr id="76" name="Freeform 5"/>
            <p:cNvSpPr>
              <a:spLocks noEditPoints="1"/>
            </p:cNvSpPr>
            <p:nvPr/>
          </p:nvSpPr>
          <p:spPr bwMode="auto">
            <a:xfrm>
              <a:off x="4626939" y="5526900"/>
              <a:ext cx="389110" cy="118293"/>
            </a:xfrm>
            <a:custGeom>
              <a:avLst/>
              <a:gdLst>
                <a:gd name="T0" fmla="*/ 191 w 380"/>
                <a:gd name="T1" fmla="*/ 110 h 115"/>
                <a:gd name="T2" fmla="*/ 78 w 380"/>
                <a:gd name="T3" fmla="*/ 94 h 115"/>
                <a:gd name="T4" fmla="*/ 78 w 380"/>
                <a:gd name="T5" fmla="*/ 19 h 115"/>
                <a:gd name="T6" fmla="*/ 188 w 380"/>
                <a:gd name="T7" fmla="*/ 4 h 115"/>
                <a:gd name="T8" fmla="*/ 299 w 380"/>
                <a:gd name="T9" fmla="*/ 19 h 115"/>
                <a:gd name="T10" fmla="*/ 303 w 380"/>
                <a:gd name="T11" fmla="*/ 94 h 115"/>
                <a:gd name="T12" fmla="*/ 191 w 380"/>
                <a:gd name="T13" fmla="*/ 110 h 115"/>
                <a:gd name="T14" fmla="*/ 188 w 380"/>
                <a:gd name="T15" fmla="*/ 0 h 115"/>
                <a:gd name="T16" fmla="*/ 68 w 380"/>
                <a:gd name="T17" fmla="*/ 16 h 115"/>
                <a:gd name="T18" fmla="*/ 68 w 380"/>
                <a:gd name="T19" fmla="*/ 98 h 115"/>
                <a:gd name="T20" fmla="*/ 191 w 380"/>
                <a:gd name="T21" fmla="*/ 115 h 115"/>
                <a:gd name="T22" fmla="*/ 314 w 380"/>
                <a:gd name="T23" fmla="*/ 98 h 115"/>
                <a:gd name="T24" fmla="*/ 308 w 380"/>
                <a:gd name="T25" fmla="*/ 16 h 115"/>
                <a:gd name="T26" fmla="*/ 188 w 380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115">
                  <a:moveTo>
                    <a:pt x="191" y="110"/>
                  </a:moveTo>
                  <a:cubicBezTo>
                    <a:pt x="150" y="110"/>
                    <a:pt x="109" y="105"/>
                    <a:pt x="78" y="94"/>
                  </a:cubicBezTo>
                  <a:cubicBezTo>
                    <a:pt x="16" y="73"/>
                    <a:pt x="17" y="40"/>
                    <a:pt x="78" y="19"/>
                  </a:cubicBezTo>
                  <a:cubicBezTo>
                    <a:pt x="108" y="9"/>
                    <a:pt x="148" y="4"/>
                    <a:pt x="188" y="4"/>
                  </a:cubicBezTo>
                  <a:cubicBezTo>
                    <a:pt x="228" y="4"/>
                    <a:pt x="268" y="9"/>
                    <a:pt x="299" y="19"/>
                  </a:cubicBezTo>
                  <a:cubicBezTo>
                    <a:pt x="361" y="40"/>
                    <a:pt x="364" y="73"/>
                    <a:pt x="303" y="94"/>
                  </a:cubicBezTo>
                  <a:cubicBezTo>
                    <a:pt x="273" y="105"/>
                    <a:pt x="232" y="110"/>
                    <a:pt x="191" y="110"/>
                  </a:cubicBezTo>
                  <a:moveTo>
                    <a:pt x="188" y="0"/>
                  </a:moveTo>
                  <a:cubicBezTo>
                    <a:pt x="144" y="0"/>
                    <a:pt x="101" y="5"/>
                    <a:pt x="68" y="16"/>
                  </a:cubicBezTo>
                  <a:cubicBezTo>
                    <a:pt x="1" y="38"/>
                    <a:pt x="0" y="75"/>
                    <a:pt x="68" y="98"/>
                  </a:cubicBezTo>
                  <a:cubicBezTo>
                    <a:pt x="102" y="109"/>
                    <a:pt x="147" y="115"/>
                    <a:pt x="191" y="115"/>
                  </a:cubicBezTo>
                  <a:cubicBezTo>
                    <a:pt x="236" y="115"/>
                    <a:pt x="280" y="109"/>
                    <a:pt x="314" y="98"/>
                  </a:cubicBezTo>
                  <a:cubicBezTo>
                    <a:pt x="380" y="75"/>
                    <a:pt x="377" y="38"/>
                    <a:pt x="308" y="16"/>
                  </a:cubicBezTo>
                  <a:cubicBezTo>
                    <a:pt x="275" y="5"/>
                    <a:pt x="231" y="0"/>
                    <a:pt x="188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6"/>
            <p:cNvSpPr>
              <a:spLocks noEditPoints="1"/>
            </p:cNvSpPr>
            <p:nvPr/>
          </p:nvSpPr>
          <p:spPr bwMode="auto">
            <a:xfrm>
              <a:off x="4449283" y="5475769"/>
              <a:ext cx="745288" cy="225753"/>
            </a:xfrm>
            <a:custGeom>
              <a:avLst/>
              <a:gdLst>
                <a:gd name="T0" fmla="*/ 366 w 727"/>
                <a:gd name="T1" fmla="*/ 215 h 220"/>
                <a:gd name="T2" fmla="*/ 138 w 727"/>
                <a:gd name="T3" fmla="*/ 183 h 220"/>
                <a:gd name="T4" fmla="*/ 143 w 727"/>
                <a:gd name="T5" fmla="*/ 33 h 220"/>
                <a:gd name="T6" fmla="*/ 359 w 727"/>
                <a:gd name="T7" fmla="*/ 4 h 220"/>
                <a:gd name="T8" fmla="*/ 578 w 727"/>
                <a:gd name="T9" fmla="*/ 33 h 220"/>
                <a:gd name="T10" fmla="*/ 592 w 727"/>
                <a:gd name="T11" fmla="*/ 183 h 220"/>
                <a:gd name="T12" fmla="*/ 366 w 727"/>
                <a:gd name="T13" fmla="*/ 215 h 220"/>
                <a:gd name="T14" fmla="*/ 359 w 727"/>
                <a:gd name="T15" fmla="*/ 0 h 220"/>
                <a:gd name="T16" fmla="*/ 133 w 727"/>
                <a:gd name="T17" fmla="*/ 30 h 220"/>
                <a:gd name="T18" fmla="*/ 127 w 727"/>
                <a:gd name="T19" fmla="*/ 186 h 220"/>
                <a:gd name="T20" fmla="*/ 366 w 727"/>
                <a:gd name="T21" fmla="*/ 220 h 220"/>
                <a:gd name="T22" fmla="*/ 602 w 727"/>
                <a:gd name="T23" fmla="*/ 186 h 220"/>
                <a:gd name="T24" fmla="*/ 587 w 727"/>
                <a:gd name="T25" fmla="*/ 30 h 220"/>
                <a:gd name="T26" fmla="*/ 359 w 727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7" h="220">
                  <a:moveTo>
                    <a:pt x="366" y="215"/>
                  </a:moveTo>
                  <a:cubicBezTo>
                    <a:pt x="283" y="215"/>
                    <a:pt x="200" y="204"/>
                    <a:pt x="138" y="183"/>
                  </a:cubicBezTo>
                  <a:cubicBezTo>
                    <a:pt x="16" y="140"/>
                    <a:pt x="20" y="73"/>
                    <a:pt x="143" y="33"/>
                  </a:cubicBezTo>
                  <a:cubicBezTo>
                    <a:pt x="203" y="14"/>
                    <a:pt x="281" y="4"/>
                    <a:pt x="359" y="4"/>
                  </a:cubicBezTo>
                  <a:cubicBezTo>
                    <a:pt x="438" y="4"/>
                    <a:pt x="517" y="14"/>
                    <a:pt x="578" y="33"/>
                  </a:cubicBezTo>
                  <a:cubicBezTo>
                    <a:pt x="703" y="73"/>
                    <a:pt x="711" y="140"/>
                    <a:pt x="592" y="183"/>
                  </a:cubicBezTo>
                  <a:cubicBezTo>
                    <a:pt x="530" y="204"/>
                    <a:pt x="448" y="215"/>
                    <a:pt x="366" y="215"/>
                  </a:cubicBezTo>
                  <a:moveTo>
                    <a:pt x="359" y="0"/>
                  </a:moveTo>
                  <a:cubicBezTo>
                    <a:pt x="277" y="0"/>
                    <a:pt x="196" y="10"/>
                    <a:pt x="133" y="30"/>
                  </a:cubicBezTo>
                  <a:cubicBezTo>
                    <a:pt x="5" y="72"/>
                    <a:pt x="0" y="142"/>
                    <a:pt x="127" y="186"/>
                  </a:cubicBezTo>
                  <a:cubicBezTo>
                    <a:pt x="193" y="209"/>
                    <a:pt x="279" y="220"/>
                    <a:pt x="366" y="220"/>
                  </a:cubicBezTo>
                  <a:cubicBezTo>
                    <a:pt x="452" y="220"/>
                    <a:pt x="538" y="209"/>
                    <a:pt x="602" y="186"/>
                  </a:cubicBezTo>
                  <a:cubicBezTo>
                    <a:pt x="727" y="142"/>
                    <a:pt x="718" y="72"/>
                    <a:pt x="587" y="30"/>
                  </a:cubicBezTo>
                  <a:cubicBezTo>
                    <a:pt x="524" y="10"/>
                    <a:pt x="441" y="0"/>
                    <a:pt x="35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269894" y="5425506"/>
              <a:ext cx="1104933" cy="334513"/>
            </a:xfrm>
            <a:custGeom>
              <a:avLst/>
              <a:gdLst>
                <a:gd name="T0" fmla="*/ 542 w 1078"/>
                <a:gd name="T1" fmla="*/ 321 h 326"/>
                <a:gd name="T2" fmla="*/ 197 w 1078"/>
                <a:gd name="T3" fmla="*/ 271 h 326"/>
                <a:gd name="T4" fmla="*/ 212 w 1078"/>
                <a:gd name="T5" fmla="*/ 47 h 326"/>
                <a:gd name="T6" fmla="*/ 533 w 1078"/>
                <a:gd name="T7" fmla="*/ 5 h 326"/>
                <a:gd name="T8" fmla="*/ 857 w 1078"/>
                <a:gd name="T9" fmla="*/ 47 h 326"/>
                <a:gd name="T10" fmla="*/ 884 w 1078"/>
                <a:gd name="T11" fmla="*/ 271 h 326"/>
                <a:gd name="T12" fmla="*/ 542 w 1078"/>
                <a:gd name="T13" fmla="*/ 321 h 326"/>
                <a:gd name="T14" fmla="*/ 533 w 1078"/>
                <a:gd name="T15" fmla="*/ 0 h 326"/>
                <a:gd name="T16" fmla="*/ 202 w 1078"/>
                <a:gd name="T17" fmla="*/ 44 h 326"/>
                <a:gd name="T18" fmla="*/ 187 w 1078"/>
                <a:gd name="T19" fmla="*/ 274 h 326"/>
                <a:gd name="T20" fmla="*/ 542 w 1078"/>
                <a:gd name="T21" fmla="*/ 326 h 326"/>
                <a:gd name="T22" fmla="*/ 895 w 1078"/>
                <a:gd name="T23" fmla="*/ 274 h 326"/>
                <a:gd name="T24" fmla="*/ 866 w 1078"/>
                <a:gd name="T25" fmla="*/ 44 h 326"/>
                <a:gd name="T26" fmla="*/ 533 w 1078"/>
                <a:gd name="T2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8" h="326">
                  <a:moveTo>
                    <a:pt x="542" y="321"/>
                  </a:moveTo>
                  <a:cubicBezTo>
                    <a:pt x="417" y="321"/>
                    <a:pt x="292" y="304"/>
                    <a:pt x="197" y="271"/>
                  </a:cubicBezTo>
                  <a:cubicBezTo>
                    <a:pt x="15" y="206"/>
                    <a:pt x="27" y="106"/>
                    <a:pt x="212" y="47"/>
                  </a:cubicBezTo>
                  <a:cubicBezTo>
                    <a:pt x="301" y="19"/>
                    <a:pt x="417" y="5"/>
                    <a:pt x="533" y="5"/>
                  </a:cubicBezTo>
                  <a:cubicBezTo>
                    <a:pt x="649" y="5"/>
                    <a:pt x="766" y="19"/>
                    <a:pt x="857" y="47"/>
                  </a:cubicBezTo>
                  <a:cubicBezTo>
                    <a:pt x="1045" y="106"/>
                    <a:pt x="1062" y="206"/>
                    <a:pt x="884" y="271"/>
                  </a:cubicBezTo>
                  <a:cubicBezTo>
                    <a:pt x="792" y="304"/>
                    <a:pt x="667" y="321"/>
                    <a:pt x="542" y="321"/>
                  </a:cubicBezTo>
                  <a:moveTo>
                    <a:pt x="533" y="0"/>
                  </a:moveTo>
                  <a:cubicBezTo>
                    <a:pt x="413" y="0"/>
                    <a:pt x="294" y="15"/>
                    <a:pt x="202" y="44"/>
                  </a:cubicBezTo>
                  <a:cubicBezTo>
                    <a:pt x="12" y="105"/>
                    <a:pt x="0" y="208"/>
                    <a:pt x="187" y="274"/>
                  </a:cubicBezTo>
                  <a:cubicBezTo>
                    <a:pt x="284" y="309"/>
                    <a:pt x="413" y="326"/>
                    <a:pt x="542" y="326"/>
                  </a:cubicBezTo>
                  <a:cubicBezTo>
                    <a:pt x="671" y="326"/>
                    <a:pt x="800" y="309"/>
                    <a:pt x="895" y="274"/>
                  </a:cubicBezTo>
                  <a:cubicBezTo>
                    <a:pt x="1078" y="208"/>
                    <a:pt x="1060" y="105"/>
                    <a:pt x="866" y="44"/>
                  </a:cubicBezTo>
                  <a:cubicBezTo>
                    <a:pt x="773" y="15"/>
                    <a:pt x="653" y="0"/>
                    <a:pt x="533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4088772" y="5377409"/>
              <a:ext cx="1468478" cy="442840"/>
            </a:xfrm>
            <a:custGeom>
              <a:avLst/>
              <a:gdLst>
                <a:gd name="T0" fmla="*/ 721 w 1433"/>
                <a:gd name="T1" fmla="*/ 426 h 432"/>
                <a:gd name="T2" fmla="*/ 256 w 1433"/>
                <a:gd name="T3" fmla="*/ 358 h 432"/>
                <a:gd name="T4" fmla="*/ 285 w 1433"/>
                <a:gd name="T5" fmla="*/ 60 h 432"/>
                <a:gd name="T6" fmla="*/ 709 w 1433"/>
                <a:gd name="T7" fmla="*/ 4 h 432"/>
                <a:gd name="T8" fmla="*/ 1136 w 1433"/>
                <a:gd name="T9" fmla="*/ 60 h 432"/>
                <a:gd name="T10" fmla="*/ 1181 w 1433"/>
                <a:gd name="T11" fmla="*/ 358 h 432"/>
                <a:gd name="T12" fmla="*/ 721 w 1433"/>
                <a:gd name="T13" fmla="*/ 426 h 432"/>
                <a:gd name="T14" fmla="*/ 709 w 1433"/>
                <a:gd name="T15" fmla="*/ 0 h 432"/>
                <a:gd name="T16" fmla="*/ 276 w 1433"/>
                <a:gd name="T17" fmla="*/ 57 h 432"/>
                <a:gd name="T18" fmla="*/ 246 w 1433"/>
                <a:gd name="T19" fmla="*/ 361 h 432"/>
                <a:gd name="T20" fmla="*/ 721 w 1433"/>
                <a:gd name="T21" fmla="*/ 432 h 432"/>
                <a:gd name="T22" fmla="*/ 1193 w 1433"/>
                <a:gd name="T23" fmla="*/ 361 h 432"/>
                <a:gd name="T24" fmla="*/ 1145 w 1433"/>
                <a:gd name="T25" fmla="*/ 57 h 432"/>
                <a:gd name="T26" fmla="*/ 709 w 1433"/>
                <a:gd name="T27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3" h="432">
                  <a:moveTo>
                    <a:pt x="721" y="426"/>
                  </a:moveTo>
                  <a:cubicBezTo>
                    <a:pt x="552" y="426"/>
                    <a:pt x="383" y="404"/>
                    <a:pt x="256" y="358"/>
                  </a:cubicBezTo>
                  <a:cubicBezTo>
                    <a:pt x="16" y="270"/>
                    <a:pt x="38" y="137"/>
                    <a:pt x="285" y="60"/>
                  </a:cubicBezTo>
                  <a:cubicBezTo>
                    <a:pt x="403" y="23"/>
                    <a:pt x="556" y="4"/>
                    <a:pt x="709" y="4"/>
                  </a:cubicBezTo>
                  <a:cubicBezTo>
                    <a:pt x="862" y="4"/>
                    <a:pt x="1015" y="23"/>
                    <a:pt x="1136" y="60"/>
                  </a:cubicBezTo>
                  <a:cubicBezTo>
                    <a:pt x="1388" y="137"/>
                    <a:pt x="1417" y="270"/>
                    <a:pt x="1181" y="358"/>
                  </a:cubicBezTo>
                  <a:cubicBezTo>
                    <a:pt x="1058" y="404"/>
                    <a:pt x="890" y="426"/>
                    <a:pt x="721" y="426"/>
                  </a:cubicBezTo>
                  <a:moveTo>
                    <a:pt x="709" y="0"/>
                  </a:moveTo>
                  <a:cubicBezTo>
                    <a:pt x="552" y="0"/>
                    <a:pt x="397" y="19"/>
                    <a:pt x="276" y="57"/>
                  </a:cubicBezTo>
                  <a:cubicBezTo>
                    <a:pt x="23" y="136"/>
                    <a:pt x="0" y="272"/>
                    <a:pt x="246" y="361"/>
                  </a:cubicBezTo>
                  <a:cubicBezTo>
                    <a:pt x="375" y="408"/>
                    <a:pt x="548" y="432"/>
                    <a:pt x="721" y="432"/>
                  </a:cubicBezTo>
                  <a:cubicBezTo>
                    <a:pt x="894" y="432"/>
                    <a:pt x="1066" y="408"/>
                    <a:pt x="1193" y="361"/>
                  </a:cubicBezTo>
                  <a:cubicBezTo>
                    <a:pt x="1433" y="272"/>
                    <a:pt x="1402" y="136"/>
                    <a:pt x="1145" y="57"/>
                  </a:cubicBezTo>
                  <a:cubicBezTo>
                    <a:pt x="1022" y="19"/>
                    <a:pt x="865" y="0"/>
                    <a:pt x="70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3905050" y="5330178"/>
              <a:ext cx="1836789" cy="551600"/>
            </a:xfrm>
            <a:custGeom>
              <a:avLst/>
              <a:gdLst>
                <a:gd name="T0" fmla="*/ 902 w 1792"/>
                <a:gd name="T1" fmla="*/ 533 h 538"/>
                <a:gd name="T2" fmla="*/ 315 w 1792"/>
                <a:gd name="T3" fmla="*/ 445 h 538"/>
                <a:gd name="T4" fmla="*/ 362 w 1792"/>
                <a:gd name="T5" fmla="*/ 72 h 538"/>
                <a:gd name="T6" fmla="*/ 886 w 1792"/>
                <a:gd name="T7" fmla="*/ 4 h 538"/>
                <a:gd name="T8" fmla="*/ 1415 w 1792"/>
                <a:gd name="T9" fmla="*/ 72 h 538"/>
                <a:gd name="T10" fmla="*/ 1483 w 1792"/>
                <a:gd name="T11" fmla="*/ 445 h 538"/>
                <a:gd name="T12" fmla="*/ 902 w 1792"/>
                <a:gd name="T13" fmla="*/ 533 h 538"/>
                <a:gd name="T14" fmla="*/ 886 w 1792"/>
                <a:gd name="T15" fmla="*/ 0 h 538"/>
                <a:gd name="T16" fmla="*/ 353 w 1792"/>
                <a:gd name="T17" fmla="*/ 69 h 538"/>
                <a:gd name="T18" fmla="*/ 304 w 1792"/>
                <a:gd name="T19" fmla="*/ 448 h 538"/>
                <a:gd name="T20" fmla="*/ 902 w 1792"/>
                <a:gd name="T21" fmla="*/ 538 h 538"/>
                <a:gd name="T22" fmla="*/ 1495 w 1792"/>
                <a:gd name="T23" fmla="*/ 448 h 538"/>
                <a:gd name="T24" fmla="*/ 1424 w 1792"/>
                <a:gd name="T25" fmla="*/ 69 h 538"/>
                <a:gd name="T26" fmla="*/ 886 w 179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2" h="538">
                  <a:moveTo>
                    <a:pt x="902" y="533"/>
                  </a:moveTo>
                  <a:cubicBezTo>
                    <a:pt x="688" y="533"/>
                    <a:pt x="473" y="503"/>
                    <a:pt x="315" y="445"/>
                  </a:cubicBezTo>
                  <a:cubicBezTo>
                    <a:pt x="16" y="334"/>
                    <a:pt x="52" y="167"/>
                    <a:pt x="362" y="72"/>
                  </a:cubicBezTo>
                  <a:cubicBezTo>
                    <a:pt x="509" y="27"/>
                    <a:pt x="697" y="4"/>
                    <a:pt x="886" y="4"/>
                  </a:cubicBezTo>
                  <a:cubicBezTo>
                    <a:pt x="1075" y="4"/>
                    <a:pt x="1265" y="27"/>
                    <a:pt x="1415" y="72"/>
                  </a:cubicBezTo>
                  <a:cubicBezTo>
                    <a:pt x="1731" y="167"/>
                    <a:pt x="1776" y="334"/>
                    <a:pt x="1483" y="445"/>
                  </a:cubicBezTo>
                  <a:cubicBezTo>
                    <a:pt x="1328" y="503"/>
                    <a:pt x="1115" y="533"/>
                    <a:pt x="902" y="533"/>
                  </a:cubicBezTo>
                  <a:moveTo>
                    <a:pt x="886" y="0"/>
                  </a:moveTo>
                  <a:cubicBezTo>
                    <a:pt x="694" y="0"/>
                    <a:pt x="502" y="23"/>
                    <a:pt x="353" y="69"/>
                  </a:cubicBezTo>
                  <a:cubicBezTo>
                    <a:pt x="37" y="166"/>
                    <a:pt x="0" y="335"/>
                    <a:pt x="304" y="448"/>
                  </a:cubicBezTo>
                  <a:cubicBezTo>
                    <a:pt x="465" y="508"/>
                    <a:pt x="684" y="538"/>
                    <a:pt x="902" y="538"/>
                  </a:cubicBezTo>
                  <a:cubicBezTo>
                    <a:pt x="1120" y="538"/>
                    <a:pt x="1337" y="508"/>
                    <a:pt x="1495" y="448"/>
                  </a:cubicBezTo>
                  <a:cubicBezTo>
                    <a:pt x="1792" y="335"/>
                    <a:pt x="1745" y="166"/>
                    <a:pt x="1424" y="69"/>
                  </a:cubicBezTo>
                  <a:cubicBezTo>
                    <a:pt x="1271" y="23"/>
                    <a:pt x="1079" y="0"/>
                    <a:pt x="886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10"/>
            <p:cNvSpPr>
              <a:spLocks noEditPoints="1"/>
            </p:cNvSpPr>
            <p:nvPr/>
          </p:nvSpPr>
          <p:spPr bwMode="auto">
            <a:xfrm>
              <a:off x="3720461" y="5285114"/>
              <a:ext cx="2206833" cy="661226"/>
            </a:xfrm>
            <a:custGeom>
              <a:avLst/>
              <a:gdLst>
                <a:gd name="T0" fmla="*/ 1083 w 2153"/>
                <a:gd name="T1" fmla="*/ 639 h 645"/>
                <a:gd name="T2" fmla="*/ 372 w 2153"/>
                <a:gd name="T3" fmla="*/ 530 h 645"/>
                <a:gd name="T4" fmla="*/ 442 w 2153"/>
                <a:gd name="T5" fmla="*/ 83 h 645"/>
                <a:gd name="T6" fmla="*/ 1065 w 2153"/>
                <a:gd name="T7" fmla="*/ 4 h 645"/>
                <a:gd name="T8" fmla="*/ 1693 w 2153"/>
                <a:gd name="T9" fmla="*/ 83 h 645"/>
                <a:gd name="T10" fmla="*/ 1789 w 2153"/>
                <a:gd name="T11" fmla="*/ 530 h 645"/>
                <a:gd name="T12" fmla="*/ 1083 w 2153"/>
                <a:gd name="T13" fmla="*/ 639 h 645"/>
                <a:gd name="T14" fmla="*/ 1065 w 2153"/>
                <a:gd name="T15" fmla="*/ 0 h 645"/>
                <a:gd name="T16" fmla="*/ 433 w 2153"/>
                <a:gd name="T17" fmla="*/ 80 h 645"/>
                <a:gd name="T18" fmla="*/ 360 w 2153"/>
                <a:gd name="T19" fmla="*/ 534 h 645"/>
                <a:gd name="T20" fmla="*/ 1084 w 2153"/>
                <a:gd name="T21" fmla="*/ 645 h 645"/>
                <a:gd name="T22" fmla="*/ 1801 w 2153"/>
                <a:gd name="T23" fmla="*/ 534 h 645"/>
                <a:gd name="T24" fmla="*/ 1701 w 2153"/>
                <a:gd name="T25" fmla="*/ 80 h 645"/>
                <a:gd name="T26" fmla="*/ 1065 w 2153"/>
                <a:gd name="T2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53" h="645">
                  <a:moveTo>
                    <a:pt x="1083" y="639"/>
                  </a:moveTo>
                  <a:cubicBezTo>
                    <a:pt x="824" y="639"/>
                    <a:pt x="563" y="603"/>
                    <a:pt x="372" y="530"/>
                  </a:cubicBezTo>
                  <a:cubicBezTo>
                    <a:pt x="16" y="395"/>
                    <a:pt x="68" y="195"/>
                    <a:pt x="442" y="83"/>
                  </a:cubicBezTo>
                  <a:cubicBezTo>
                    <a:pt x="618" y="30"/>
                    <a:pt x="841" y="4"/>
                    <a:pt x="1065" y="4"/>
                  </a:cubicBezTo>
                  <a:cubicBezTo>
                    <a:pt x="1289" y="4"/>
                    <a:pt x="1514" y="30"/>
                    <a:pt x="1693" y="83"/>
                  </a:cubicBezTo>
                  <a:cubicBezTo>
                    <a:pt x="2073" y="195"/>
                    <a:pt x="2137" y="395"/>
                    <a:pt x="1789" y="530"/>
                  </a:cubicBezTo>
                  <a:cubicBezTo>
                    <a:pt x="1602" y="603"/>
                    <a:pt x="1343" y="639"/>
                    <a:pt x="1083" y="639"/>
                  </a:cubicBezTo>
                  <a:moveTo>
                    <a:pt x="1065" y="0"/>
                  </a:moveTo>
                  <a:cubicBezTo>
                    <a:pt x="838" y="0"/>
                    <a:pt x="611" y="26"/>
                    <a:pt x="433" y="80"/>
                  </a:cubicBezTo>
                  <a:cubicBezTo>
                    <a:pt x="53" y="194"/>
                    <a:pt x="0" y="397"/>
                    <a:pt x="360" y="534"/>
                  </a:cubicBezTo>
                  <a:cubicBezTo>
                    <a:pt x="555" y="608"/>
                    <a:pt x="820" y="645"/>
                    <a:pt x="1084" y="645"/>
                  </a:cubicBezTo>
                  <a:cubicBezTo>
                    <a:pt x="1348" y="645"/>
                    <a:pt x="1610" y="608"/>
                    <a:pt x="1801" y="534"/>
                  </a:cubicBezTo>
                  <a:cubicBezTo>
                    <a:pt x="2153" y="397"/>
                    <a:pt x="2088" y="194"/>
                    <a:pt x="1701" y="80"/>
                  </a:cubicBezTo>
                  <a:cubicBezTo>
                    <a:pt x="1521" y="26"/>
                    <a:pt x="1292" y="0"/>
                    <a:pt x="1065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11"/>
            <p:cNvSpPr>
              <a:spLocks noEditPoints="1"/>
            </p:cNvSpPr>
            <p:nvPr/>
          </p:nvSpPr>
          <p:spPr bwMode="auto">
            <a:xfrm>
              <a:off x="3533272" y="5240050"/>
              <a:ext cx="2581644" cy="773020"/>
            </a:xfrm>
            <a:custGeom>
              <a:avLst/>
              <a:gdLst>
                <a:gd name="T0" fmla="*/ 1268 w 2519"/>
                <a:gd name="T1" fmla="*/ 748 h 754"/>
                <a:gd name="T2" fmla="*/ 429 w 2519"/>
                <a:gd name="T3" fmla="*/ 617 h 754"/>
                <a:gd name="T4" fmla="*/ 527 w 2519"/>
                <a:gd name="T5" fmla="*/ 94 h 754"/>
                <a:gd name="T6" fmla="*/ 1247 w 2519"/>
                <a:gd name="T7" fmla="*/ 4 h 754"/>
                <a:gd name="T8" fmla="*/ 1972 w 2519"/>
                <a:gd name="T9" fmla="*/ 94 h 754"/>
                <a:gd name="T10" fmla="*/ 2101 w 2519"/>
                <a:gd name="T11" fmla="*/ 617 h 754"/>
                <a:gd name="T12" fmla="*/ 1268 w 2519"/>
                <a:gd name="T13" fmla="*/ 748 h 754"/>
                <a:gd name="T14" fmla="*/ 1247 w 2519"/>
                <a:gd name="T15" fmla="*/ 0 h 754"/>
                <a:gd name="T16" fmla="*/ 519 w 2519"/>
                <a:gd name="T17" fmla="*/ 91 h 754"/>
                <a:gd name="T18" fmla="*/ 417 w 2519"/>
                <a:gd name="T19" fmla="*/ 621 h 754"/>
                <a:gd name="T20" fmla="*/ 1269 w 2519"/>
                <a:gd name="T21" fmla="*/ 754 h 754"/>
                <a:gd name="T22" fmla="*/ 2112 w 2519"/>
                <a:gd name="T23" fmla="*/ 621 h 754"/>
                <a:gd name="T24" fmla="*/ 1980 w 2519"/>
                <a:gd name="T25" fmla="*/ 91 h 754"/>
                <a:gd name="T26" fmla="*/ 1247 w 2519"/>
                <a:gd name="T2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19" h="754">
                  <a:moveTo>
                    <a:pt x="1268" y="748"/>
                  </a:moveTo>
                  <a:cubicBezTo>
                    <a:pt x="961" y="748"/>
                    <a:pt x="653" y="704"/>
                    <a:pt x="429" y="617"/>
                  </a:cubicBezTo>
                  <a:cubicBezTo>
                    <a:pt x="17" y="457"/>
                    <a:pt x="89" y="224"/>
                    <a:pt x="527" y="94"/>
                  </a:cubicBezTo>
                  <a:cubicBezTo>
                    <a:pt x="731" y="34"/>
                    <a:pt x="988" y="4"/>
                    <a:pt x="1247" y="4"/>
                  </a:cubicBezTo>
                  <a:cubicBezTo>
                    <a:pt x="1505" y="4"/>
                    <a:pt x="1765" y="34"/>
                    <a:pt x="1972" y="94"/>
                  </a:cubicBezTo>
                  <a:cubicBezTo>
                    <a:pt x="2417" y="224"/>
                    <a:pt x="2503" y="457"/>
                    <a:pt x="2101" y="617"/>
                  </a:cubicBezTo>
                  <a:cubicBezTo>
                    <a:pt x="1881" y="704"/>
                    <a:pt x="1575" y="748"/>
                    <a:pt x="1268" y="748"/>
                  </a:cubicBezTo>
                  <a:moveTo>
                    <a:pt x="1247" y="0"/>
                  </a:moveTo>
                  <a:cubicBezTo>
                    <a:pt x="985" y="0"/>
                    <a:pt x="724" y="31"/>
                    <a:pt x="519" y="91"/>
                  </a:cubicBezTo>
                  <a:cubicBezTo>
                    <a:pt x="75" y="222"/>
                    <a:pt x="0" y="459"/>
                    <a:pt x="417" y="621"/>
                  </a:cubicBezTo>
                  <a:cubicBezTo>
                    <a:pt x="645" y="710"/>
                    <a:pt x="957" y="754"/>
                    <a:pt x="1269" y="754"/>
                  </a:cubicBezTo>
                  <a:cubicBezTo>
                    <a:pt x="1580" y="754"/>
                    <a:pt x="1890" y="710"/>
                    <a:pt x="2112" y="621"/>
                  </a:cubicBezTo>
                  <a:cubicBezTo>
                    <a:pt x="2519" y="459"/>
                    <a:pt x="2432" y="222"/>
                    <a:pt x="1980" y="91"/>
                  </a:cubicBezTo>
                  <a:cubicBezTo>
                    <a:pt x="1771" y="31"/>
                    <a:pt x="1508" y="0"/>
                    <a:pt x="1247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3" name="组合 8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547474" y="5367437"/>
            <a:ext cx="492237" cy="1279122"/>
            <a:chOff x="4580575" y="4341372"/>
            <a:chExt cx="492237" cy="1279122"/>
          </a:xfrm>
        </p:grpSpPr>
        <p:sp>
          <p:nvSpPr>
            <p:cNvPr id="84" name="Oval 12"/>
            <p:cNvSpPr>
              <a:spLocks noChangeArrowheads="1"/>
            </p:cNvSpPr>
            <p:nvPr/>
          </p:nvSpPr>
          <p:spPr bwMode="auto">
            <a:xfrm>
              <a:off x="4695402" y="4341372"/>
              <a:ext cx="264317" cy="264751"/>
            </a:xfrm>
            <a:prstGeom prst="ellipse">
              <a:avLst/>
            </a:pr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13"/>
            <p:cNvSpPr>
              <a:spLocks/>
            </p:cNvSpPr>
            <p:nvPr/>
          </p:nvSpPr>
          <p:spPr bwMode="auto">
            <a:xfrm>
              <a:off x="4580575" y="4629521"/>
              <a:ext cx="492237" cy="990973"/>
            </a:xfrm>
            <a:custGeom>
              <a:avLst/>
              <a:gdLst>
                <a:gd name="T0" fmla="*/ 479 w 480"/>
                <a:gd name="T1" fmla="*/ 32 h 966"/>
                <a:gd name="T2" fmla="*/ 444 w 480"/>
                <a:gd name="T3" fmla="*/ 0 h 966"/>
                <a:gd name="T4" fmla="*/ 32 w 480"/>
                <a:gd name="T5" fmla="*/ 0 h 966"/>
                <a:gd name="T6" fmla="*/ 5 w 480"/>
                <a:gd name="T7" fmla="*/ 57 h 966"/>
                <a:gd name="T8" fmla="*/ 5 w 480"/>
                <a:gd name="T9" fmla="*/ 413 h 966"/>
                <a:gd name="T10" fmla="*/ 47 w 480"/>
                <a:gd name="T11" fmla="*/ 455 h 966"/>
                <a:gd name="T12" fmla="*/ 89 w 480"/>
                <a:gd name="T13" fmla="*/ 413 h 966"/>
                <a:gd name="T14" fmla="*/ 89 w 480"/>
                <a:gd name="T15" fmla="*/ 115 h 966"/>
                <a:gd name="T16" fmla="*/ 110 w 480"/>
                <a:gd name="T17" fmla="*/ 115 h 966"/>
                <a:gd name="T18" fmla="*/ 110 w 480"/>
                <a:gd name="T19" fmla="*/ 897 h 966"/>
                <a:gd name="T20" fmla="*/ 172 w 480"/>
                <a:gd name="T21" fmla="*/ 966 h 966"/>
                <a:gd name="T22" fmla="*/ 234 w 480"/>
                <a:gd name="T23" fmla="*/ 897 h 966"/>
                <a:gd name="T24" fmla="*/ 234 w 480"/>
                <a:gd name="T25" fmla="*/ 454 h 966"/>
                <a:gd name="T26" fmla="*/ 251 w 480"/>
                <a:gd name="T27" fmla="*/ 454 h 966"/>
                <a:gd name="T28" fmla="*/ 251 w 480"/>
                <a:gd name="T29" fmla="*/ 897 h 966"/>
                <a:gd name="T30" fmla="*/ 313 w 480"/>
                <a:gd name="T31" fmla="*/ 966 h 966"/>
                <a:gd name="T32" fmla="*/ 375 w 480"/>
                <a:gd name="T33" fmla="*/ 897 h 966"/>
                <a:gd name="T34" fmla="*/ 376 w 480"/>
                <a:gd name="T35" fmla="*/ 115 h 966"/>
                <a:gd name="T36" fmla="*/ 396 w 480"/>
                <a:gd name="T37" fmla="*/ 115 h 966"/>
                <a:gd name="T38" fmla="*/ 396 w 480"/>
                <a:gd name="T39" fmla="*/ 413 h 966"/>
                <a:gd name="T40" fmla="*/ 438 w 480"/>
                <a:gd name="T41" fmla="*/ 455 h 966"/>
                <a:gd name="T42" fmla="*/ 480 w 480"/>
                <a:gd name="T43" fmla="*/ 413 h 966"/>
                <a:gd name="T44" fmla="*/ 480 w 480"/>
                <a:gd name="T45" fmla="*/ 43 h 966"/>
                <a:gd name="T46" fmla="*/ 479 w 480"/>
                <a:gd name="T47" fmla="*/ 3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966">
                  <a:moveTo>
                    <a:pt x="479" y="32"/>
                  </a:moveTo>
                  <a:cubicBezTo>
                    <a:pt x="476" y="13"/>
                    <a:pt x="467" y="0"/>
                    <a:pt x="44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5" y="25"/>
                    <a:pt x="5" y="57"/>
                  </a:cubicBezTo>
                  <a:cubicBezTo>
                    <a:pt x="5" y="413"/>
                    <a:pt x="5" y="413"/>
                    <a:pt x="5" y="413"/>
                  </a:cubicBezTo>
                  <a:cubicBezTo>
                    <a:pt x="5" y="436"/>
                    <a:pt x="23" y="455"/>
                    <a:pt x="47" y="455"/>
                  </a:cubicBezTo>
                  <a:cubicBezTo>
                    <a:pt x="70" y="455"/>
                    <a:pt x="89" y="436"/>
                    <a:pt x="89" y="413"/>
                  </a:cubicBezTo>
                  <a:cubicBezTo>
                    <a:pt x="89" y="115"/>
                    <a:pt x="89" y="115"/>
                    <a:pt x="8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897"/>
                    <a:pt x="110" y="897"/>
                    <a:pt x="110" y="897"/>
                  </a:cubicBezTo>
                  <a:cubicBezTo>
                    <a:pt x="110" y="935"/>
                    <a:pt x="137" y="966"/>
                    <a:pt x="172" y="966"/>
                  </a:cubicBezTo>
                  <a:cubicBezTo>
                    <a:pt x="206" y="966"/>
                    <a:pt x="234" y="935"/>
                    <a:pt x="234" y="897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251" y="454"/>
                    <a:pt x="251" y="454"/>
                    <a:pt x="251" y="454"/>
                  </a:cubicBezTo>
                  <a:cubicBezTo>
                    <a:pt x="251" y="897"/>
                    <a:pt x="251" y="897"/>
                    <a:pt x="251" y="897"/>
                  </a:cubicBezTo>
                  <a:cubicBezTo>
                    <a:pt x="251" y="935"/>
                    <a:pt x="279" y="966"/>
                    <a:pt x="313" y="966"/>
                  </a:cubicBezTo>
                  <a:cubicBezTo>
                    <a:pt x="347" y="966"/>
                    <a:pt x="375" y="935"/>
                    <a:pt x="375" y="897"/>
                  </a:cubicBezTo>
                  <a:cubicBezTo>
                    <a:pt x="376" y="115"/>
                    <a:pt x="376" y="115"/>
                    <a:pt x="376" y="115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413"/>
                    <a:pt x="396" y="413"/>
                    <a:pt x="396" y="413"/>
                  </a:cubicBezTo>
                  <a:cubicBezTo>
                    <a:pt x="396" y="436"/>
                    <a:pt x="415" y="455"/>
                    <a:pt x="438" y="455"/>
                  </a:cubicBezTo>
                  <a:cubicBezTo>
                    <a:pt x="462" y="455"/>
                    <a:pt x="480" y="436"/>
                    <a:pt x="480" y="413"/>
                  </a:cubicBezTo>
                  <a:cubicBezTo>
                    <a:pt x="480" y="43"/>
                    <a:pt x="480" y="43"/>
                    <a:pt x="480" y="43"/>
                  </a:cubicBezTo>
                  <a:cubicBezTo>
                    <a:pt x="480" y="39"/>
                    <a:pt x="480" y="35"/>
                    <a:pt x="479" y="32"/>
                  </a:cubicBezTo>
                  <a:close/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6" name="组合 8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477567" y="5742645"/>
            <a:ext cx="2581644" cy="773020"/>
            <a:chOff x="8510668" y="4716580"/>
            <a:chExt cx="2581644" cy="773020"/>
          </a:xfrm>
        </p:grpSpPr>
        <p:sp>
          <p:nvSpPr>
            <p:cNvPr id="87" name="Freeform 5"/>
            <p:cNvSpPr>
              <a:spLocks noEditPoints="1"/>
            </p:cNvSpPr>
            <p:nvPr/>
          </p:nvSpPr>
          <p:spPr bwMode="auto">
            <a:xfrm>
              <a:off x="9604335" y="5003430"/>
              <a:ext cx="389110" cy="118293"/>
            </a:xfrm>
            <a:custGeom>
              <a:avLst/>
              <a:gdLst>
                <a:gd name="T0" fmla="*/ 191 w 380"/>
                <a:gd name="T1" fmla="*/ 110 h 115"/>
                <a:gd name="T2" fmla="*/ 78 w 380"/>
                <a:gd name="T3" fmla="*/ 94 h 115"/>
                <a:gd name="T4" fmla="*/ 78 w 380"/>
                <a:gd name="T5" fmla="*/ 19 h 115"/>
                <a:gd name="T6" fmla="*/ 188 w 380"/>
                <a:gd name="T7" fmla="*/ 4 h 115"/>
                <a:gd name="T8" fmla="*/ 299 w 380"/>
                <a:gd name="T9" fmla="*/ 19 h 115"/>
                <a:gd name="T10" fmla="*/ 303 w 380"/>
                <a:gd name="T11" fmla="*/ 94 h 115"/>
                <a:gd name="T12" fmla="*/ 191 w 380"/>
                <a:gd name="T13" fmla="*/ 110 h 115"/>
                <a:gd name="T14" fmla="*/ 188 w 380"/>
                <a:gd name="T15" fmla="*/ 0 h 115"/>
                <a:gd name="T16" fmla="*/ 68 w 380"/>
                <a:gd name="T17" fmla="*/ 16 h 115"/>
                <a:gd name="T18" fmla="*/ 68 w 380"/>
                <a:gd name="T19" fmla="*/ 98 h 115"/>
                <a:gd name="T20" fmla="*/ 191 w 380"/>
                <a:gd name="T21" fmla="*/ 115 h 115"/>
                <a:gd name="T22" fmla="*/ 314 w 380"/>
                <a:gd name="T23" fmla="*/ 98 h 115"/>
                <a:gd name="T24" fmla="*/ 308 w 380"/>
                <a:gd name="T25" fmla="*/ 16 h 115"/>
                <a:gd name="T26" fmla="*/ 188 w 380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115">
                  <a:moveTo>
                    <a:pt x="191" y="110"/>
                  </a:moveTo>
                  <a:cubicBezTo>
                    <a:pt x="150" y="110"/>
                    <a:pt x="109" y="105"/>
                    <a:pt x="78" y="94"/>
                  </a:cubicBezTo>
                  <a:cubicBezTo>
                    <a:pt x="16" y="73"/>
                    <a:pt x="17" y="40"/>
                    <a:pt x="78" y="19"/>
                  </a:cubicBezTo>
                  <a:cubicBezTo>
                    <a:pt x="108" y="9"/>
                    <a:pt x="148" y="4"/>
                    <a:pt x="188" y="4"/>
                  </a:cubicBezTo>
                  <a:cubicBezTo>
                    <a:pt x="228" y="4"/>
                    <a:pt x="268" y="9"/>
                    <a:pt x="299" y="19"/>
                  </a:cubicBezTo>
                  <a:cubicBezTo>
                    <a:pt x="361" y="40"/>
                    <a:pt x="364" y="73"/>
                    <a:pt x="303" y="94"/>
                  </a:cubicBezTo>
                  <a:cubicBezTo>
                    <a:pt x="273" y="105"/>
                    <a:pt x="232" y="110"/>
                    <a:pt x="191" y="110"/>
                  </a:cubicBezTo>
                  <a:moveTo>
                    <a:pt x="188" y="0"/>
                  </a:moveTo>
                  <a:cubicBezTo>
                    <a:pt x="144" y="0"/>
                    <a:pt x="101" y="5"/>
                    <a:pt x="68" y="16"/>
                  </a:cubicBezTo>
                  <a:cubicBezTo>
                    <a:pt x="1" y="38"/>
                    <a:pt x="0" y="75"/>
                    <a:pt x="68" y="98"/>
                  </a:cubicBezTo>
                  <a:cubicBezTo>
                    <a:pt x="102" y="109"/>
                    <a:pt x="147" y="115"/>
                    <a:pt x="191" y="115"/>
                  </a:cubicBezTo>
                  <a:cubicBezTo>
                    <a:pt x="236" y="115"/>
                    <a:pt x="280" y="109"/>
                    <a:pt x="314" y="98"/>
                  </a:cubicBezTo>
                  <a:cubicBezTo>
                    <a:pt x="380" y="75"/>
                    <a:pt x="377" y="38"/>
                    <a:pt x="308" y="16"/>
                  </a:cubicBezTo>
                  <a:cubicBezTo>
                    <a:pt x="275" y="5"/>
                    <a:pt x="231" y="0"/>
                    <a:pt x="188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8" name="Freeform 6"/>
            <p:cNvSpPr>
              <a:spLocks noEditPoints="1"/>
            </p:cNvSpPr>
            <p:nvPr/>
          </p:nvSpPr>
          <p:spPr bwMode="auto">
            <a:xfrm>
              <a:off x="9426679" y="4952299"/>
              <a:ext cx="745288" cy="225753"/>
            </a:xfrm>
            <a:custGeom>
              <a:avLst/>
              <a:gdLst>
                <a:gd name="T0" fmla="*/ 366 w 727"/>
                <a:gd name="T1" fmla="*/ 215 h 220"/>
                <a:gd name="T2" fmla="*/ 138 w 727"/>
                <a:gd name="T3" fmla="*/ 183 h 220"/>
                <a:gd name="T4" fmla="*/ 143 w 727"/>
                <a:gd name="T5" fmla="*/ 33 h 220"/>
                <a:gd name="T6" fmla="*/ 359 w 727"/>
                <a:gd name="T7" fmla="*/ 4 h 220"/>
                <a:gd name="T8" fmla="*/ 578 w 727"/>
                <a:gd name="T9" fmla="*/ 33 h 220"/>
                <a:gd name="T10" fmla="*/ 592 w 727"/>
                <a:gd name="T11" fmla="*/ 183 h 220"/>
                <a:gd name="T12" fmla="*/ 366 w 727"/>
                <a:gd name="T13" fmla="*/ 215 h 220"/>
                <a:gd name="T14" fmla="*/ 359 w 727"/>
                <a:gd name="T15" fmla="*/ 0 h 220"/>
                <a:gd name="T16" fmla="*/ 133 w 727"/>
                <a:gd name="T17" fmla="*/ 30 h 220"/>
                <a:gd name="T18" fmla="*/ 127 w 727"/>
                <a:gd name="T19" fmla="*/ 186 h 220"/>
                <a:gd name="T20" fmla="*/ 366 w 727"/>
                <a:gd name="T21" fmla="*/ 220 h 220"/>
                <a:gd name="T22" fmla="*/ 602 w 727"/>
                <a:gd name="T23" fmla="*/ 186 h 220"/>
                <a:gd name="T24" fmla="*/ 587 w 727"/>
                <a:gd name="T25" fmla="*/ 30 h 220"/>
                <a:gd name="T26" fmla="*/ 359 w 727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7" h="220">
                  <a:moveTo>
                    <a:pt x="366" y="215"/>
                  </a:moveTo>
                  <a:cubicBezTo>
                    <a:pt x="283" y="215"/>
                    <a:pt x="200" y="204"/>
                    <a:pt x="138" y="183"/>
                  </a:cubicBezTo>
                  <a:cubicBezTo>
                    <a:pt x="16" y="140"/>
                    <a:pt x="20" y="73"/>
                    <a:pt x="143" y="33"/>
                  </a:cubicBezTo>
                  <a:cubicBezTo>
                    <a:pt x="203" y="14"/>
                    <a:pt x="281" y="4"/>
                    <a:pt x="359" y="4"/>
                  </a:cubicBezTo>
                  <a:cubicBezTo>
                    <a:pt x="438" y="4"/>
                    <a:pt x="517" y="14"/>
                    <a:pt x="578" y="33"/>
                  </a:cubicBezTo>
                  <a:cubicBezTo>
                    <a:pt x="703" y="73"/>
                    <a:pt x="711" y="140"/>
                    <a:pt x="592" y="183"/>
                  </a:cubicBezTo>
                  <a:cubicBezTo>
                    <a:pt x="530" y="204"/>
                    <a:pt x="448" y="215"/>
                    <a:pt x="366" y="215"/>
                  </a:cubicBezTo>
                  <a:moveTo>
                    <a:pt x="359" y="0"/>
                  </a:moveTo>
                  <a:cubicBezTo>
                    <a:pt x="277" y="0"/>
                    <a:pt x="196" y="10"/>
                    <a:pt x="133" y="30"/>
                  </a:cubicBezTo>
                  <a:cubicBezTo>
                    <a:pt x="5" y="72"/>
                    <a:pt x="0" y="142"/>
                    <a:pt x="127" y="186"/>
                  </a:cubicBezTo>
                  <a:cubicBezTo>
                    <a:pt x="193" y="209"/>
                    <a:pt x="279" y="220"/>
                    <a:pt x="366" y="220"/>
                  </a:cubicBezTo>
                  <a:cubicBezTo>
                    <a:pt x="452" y="220"/>
                    <a:pt x="538" y="209"/>
                    <a:pt x="602" y="186"/>
                  </a:cubicBezTo>
                  <a:cubicBezTo>
                    <a:pt x="727" y="142"/>
                    <a:pt x="718" y="72"/>
                    <a:pt x="587" y="30"/>
                  </a:cubicBezTo>
                  <a:cubicBezTo>
                    <a:pt x="524" y="10"/>
                    <a:pt x="441" y="0"/>
                    <a:pt x="35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9247290" y="4902036"/>
              <a:ext cx="1104933" cy="334513"/>
            </a:xfrm>
            <a:custGeom>
              <a:avLst/>
              <a:gdLst>
                <a:gd name="T0" fmla="*/ 542 w 1078"/>
                <a:gd name="T1" fmla="*/ 321 h 326"/>
                <a:gd name="T2" fmla="*/ 197 w 1078"/>
                <a:gd name="T3" fmla="*/ 271 h 326"/>
                <a:gd name="T4" fmla="*/ 212 w 1078"/>
                <a:gd name="T5" fmla="*/ 47 h 326"/>
                <a:gd name="T6" fmla="*/ 533 w 1078"/>
                <a:gd name="T7" fmla="*/ 5 h 326"/>
                <a:gd name="T8" fmla="*/ 857 w 1078"/>
                <a:gd name="T9" fmla="*/ 47 h 326"/>
                <a:gd name="T10" fmla="*/ 884 w 1078"/>
                <a:gd name="T11" fmla="*/ 271 h 326"/>
                <a:gd name="T12" fmla="*/ 542 w 1078"/>
                <a:gd name="T13" fmla="*/ 321 h 326"/>
                <a:gd name="T14" fmla="*/ 533 w 1078"/>
                <a:gd name="T15" fmla="*/ 0 h 326"/>
                <a:gd name="T16" fmla="*/ 202 w 1078"/>
                <a:gd name="T17" fmla="*/ 44 h 326"/>
                <a:gd name="T18" fmla="*/ 187 w 1078"/>
                <a:gd name="T19" fmla="*/ 274 h 326"/>
                <a:gd name="T20" fmla="*/ 542 w 1078"/>
                <a:gd name="T21" fmla="*/ 326 h 326"/>
                <a:gd name="T22" fmla="*/ 895 w 1078"/>
                <a:gd name="T23" fmla="*/ 274 h 326"/>
                <a:gd name="T24" fmla="*/ 866 w 1078"/>
                <a:gd name="T25" fmla="*/ 44 h 326"/>
                <a:gd name="T26" fmla="*/ 533 w 1078"/>
                <a:gd name="T2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8" h="326">
                  <a:moveTo>
                    <a:pt x="542" y="321"/>
                  </a:moveTo>
                  <a:cubicBezTo>
                    <a:pt x="417" y="321"/>
                    <a:pt x="292" y="304"/>
                    <a:pt x="197" y="271"/>
                  </a:cubicBezTo>
                  <a:cubicBezTo>
                    <a:pt x="15" y="206"/>
                    <a:pt x="27" y="106"/>
                    <a:pt x="212" y="47"/>
                  </a:cubicBezTo>
                  <a:cubicBezTo>
                    <a:pt x="301" y="19"/>
                    <a:pt x="417" y="5"/>
                    <a:pt x="533" y="5"/>
                  </a:cubicBezTo>
                  <a:cubicBezTo>
                    <a:pt x="649" y="5"/>
                    <a:pt x="766" y="19"/>
                    <a:pt x="857" y="47"/>
                  </a:cubicBezTo>
                  <a:cubicBezTo>
                    <a:pt x="1045" y="106"/>
                    <a:pt x="1062" y="206"/>
                    <a:pt x="884" y="271"/>
                  </a:cubicBezTo>
                  <a:cubicBezTo>
                    <a:pt x="792" y="304"/>
                    <a:pt x="667" y="321"/>
                    <a:pt x="542" y="321"/>
                  </a:cubicBezTo>
                  <a:moveTo>
                    <a:pt x="533" y="0"/>
                  </a:moveTo>
                  <a:cubicBezTo>
                    <a:pt x="413" y="0"/>
                    <a:pt x="294" y="15"/>
                    <a:pt x="202" y="44"/>
                  </a:cubicBezTo>
                  <a:cubicBezTo>
                    <a:pt x="12" y="105"/>
                    <a:pt x="0" y="208"/>
                    <a:pt x="187" y="274"/>
                  </a:cubicBezTo>
                  <a:cubicBezTo>
                    <a:pt x="284" y="309"/>
                    <a:pt x="413" y="326"/>
                    <a:pt x="542" y="326"/>
                  </a:cubicBezTo>
                  <a:cubicBezTo>
                    <a:pt x="671" y="326"/>
                    <a:pt x="800" y="309"/>
                    <a:pt x="895" y="274"/>
                  </a:cubicBezTo>
                  <a:cubicBezTo>
                    <a:pt x="1078" y="208"/>
                    <a:pt x="1060" y="105"/>
                    <a:pt x="866" y="44"/>
                  </a:cubicBezTo>
                  <a:cubicBezTo>
                    <a:pt x="773" y="15"/>
                    <a:pt x="653" y="0"/>
                    <a:pt x="533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9066168" y="4853939"/>
              <a:ext cx="1468478" cy="442840"/>
            </a:xfrm>
            <a:custGeom>
              <a:avLst/>
              <a:gdLst>
                <a:gd name="T0" fmla="*/ 721 w 1433"/>
                <a:gd name="T1" fmla="*/ 426 h 432"/>
                <a:gd name="T2" fmla="*/ 256 w 1433"/>
                <a:gd name="T3" fmla="*/ 358 h 432"/>
                <a:gd name="T4" fmla="*/ 285 w 1433"/>
                <a:gd name="T5" fmla="*/ 60 h 432"/>
                <a:gd name="T6" fmla="*/ 709 w 1433"/>
                <a:gd name="T7" fmla="*/ 4 h 432"/>
                <a:gd name="T8" fmla="*/ 1136 w 1433"/>
                <a:gd name="T9" fmla="*/ 60 h 432"/>
                <a:gd name="T10" fmla="*/ 1181 w 1433"/>
                <a:gd name="T11" fmla="*/ 358 h 432"/>
                <a:gd name="T12" fmla="*/ 721 w 1433"/>
                <a:gd name="T13" fmla="*/ 426 h 432"/>
                <a:gd name="T14" fmla="*/ 709 w 1433"/>
                <a:gd name="T15" fmla="*/ 0 h 432"/>
                <a:gd name="T16" fmla="*/ 276 w 1433"/>
                <a:gd name="T17" fmla="*/ 57 h 432"/>
                <a:gd name="T18" fmla="*/ 246 w 1433"/>
                <a:gd name="T19" fmla="*/ 361 h 432"/>
                <a:gd name="T20" fmla="*/ 721 w 1433"/>
                <a:gd name="T21" fmla="*/ 432 h 432"/>
                <a:gd name="T22" fmla="*/ 1193 w 1433"/>
                <a:gd name="T23" fmla="*/ 361 h 432"/>
                <a:gd name="T24" fmla="*/ 1145 w 1433"/>
                <a:gd name="T25" fmla="*/ 57 h 432"/>
                <a:gd name="T26" fmla="*/ 709 w 1433"/>
                <a:gd name="T27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3" h="432">
                  <a:moveTo>
                    <a:pt x="721" y="426"/>
                  </a:moveTo>
                  <a:cubicBezTo>
                    <a:pt x="552" y="426"/>
                    <a:pt x="383" y="404"/>
                    <a:pt x="256" y="358"/>
                  </a:cubicBezTo>
                  <a:cubicBezTo>
                    <a:pt x="16" y="270"/>
                    <a:pt x="38" y="137"/>
                    <a:pt x="285" y="60"/>
                  </a:cubicBezTo>
                  <a:cubicBezTo>
                    <a:pt x="403" y="23"/>
                    <a:pt x="556" y="4"/>
                    <a:pt x="709" y="4"/>
                  </a:cubicBezTo>
                  <a:cubicBezTo>
                    <a:pt x="862" y="4"/>
                    <a:pt x="1015" y="23"/>
                    <a:pt x="1136" y="60"/>
                  </a:cubicBezTo>
                  <a:cubicBezTo>
                    <a:pt x="1388" y="137"/>
                    <a:pt x="1417" y="270"/>
                    <a:pt x="1181" y="358"/>
                  </a:cubicBezTo>
                  <a:cubicBezTo>
                    <a:pt x="1058" y="404"/>
                    <a:pt x="890" y="426"/>
                    <a:pt x="721" y="426"/>
                  </a:cubicBezTo>
                  <a:moveTo>
                    <a:pt x="709" y="0"/>
                  </a:moveTo>
                  <a:cubicBezTo>
                    <a:pt x="552" y="0"/>
                    <a:pt x="397" y="19"/>
                    <a:pt x="276" y="57"/>
                  </a:cubicBezTo>
                  <a:cubicBezTo>
                    <a:pt x="23" y="136"/>
                    <a:pt x="0" y="272"/>
                    <a:pt x="246" y="361"/>
                  </a:cubicBezTo>
                  <a:cubicBezTo>
                    <a:pt x="375" y="408"/>
                    <a:pt x="548" y="432"/>
                    <a:pt x="721" y="432"/>
                  </a:cubicBezTo>
                  <a:cubicBezTo>
                    <a:pt x="894" y="432"/>
                    <a:pt x="1066" y="408"/>
                    <a:pt x="1193" y="361"/>
                  </a:cubicBezTo>
                  <a:cubicBezTo>
                    <a:pt x="1433" y="272"/>
                    <a:pt x="1402" y="136"/>
                    <a:pt x="1145" y="57"/>
                  </a:cubicBezTo>
                  <a:cubicBezTo>
                    <a:pt x="1022" y="19"/>
                    <a:pt x="865" y="0"/>
                    <a:pt x="70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1" name="Freeform 9"/>
            <p:cNvSpPr>
              <a:spLocks noEditPoints="1"/>
            </p:cNvSpPr>
            <p:nvPr/>
          </p:nvSpPr>
          <p:spPr bwMode="auto">
            <a:xfrm>
              <a:off x="8882446" y="4806708"/>
              <a:ext cx="1836789" cy="551600"/>
            </a:xfrm>
            <a:custGeom>
              <a:avLst/>
              <a:gdLst>
                <a:gd name="T0" fmla="*/ 902 w 1792"/>
                <a:gd name="T1" fmla="*/ 533 h 538"/>
                <a:gd name="T2" fmla="*/ 315 w 1792"/>
                <a:gd name="T3" fmla="*/ 445 h 538"/>
                <a:gd name="T4" fmla="*/ 362 w 1792"/>
                <a:gd name="T5" fmla="*/ 72 h 538"/>
                <a:gd name="T6" fmla="*/ 886 w 1792"/>
                <a:gd name="T7" fmla="*/ 4 h 538"/>
                <a:gd name="T8" fmla="*/ 1415 w 1792"/>
                <a:gd name="T9" fmla="*/ 72 h 538"/>
                <a:gd name="T10" fmla="*/ 1483 w 1792"/>
                <a:gd name="T11" fmla="*/ 445 h 538"/>
                <a:gd name="T12" fmla="*/ 902 w 1792"/>
                <a:gd name="T13" fmla="*/ 533 h 538"/>
                <a:gd name="T14" fmla="*/ 886 w 1792"/>
                <a:gd name="T15" fmla="*/ 0 h 538"/>
                <a:gd name="T16" fmla="*/ 353 w 1792"/>
                <a:gd name="T17" fmla="*/ 69 h 538"/>
                <a:gd name="T18" fmla="*/ 304 w 1792"/>
                <a:gd name="T19" fmla="*/ 448 h 538"/>
                <a:gd name="T20" fmla="*/ 902 w 1792"/>
                <a:gd name="T21" fmla="*/ 538 h 538"/>
                <a:gd name="T22" fmla="*/ 1495 w 1792"/>
                <a:gd name="T23" fmla="*/ 448 h 538"/>
                <a:gd name="T24" fmla="*/ 1424 w 1792"/>
                <a:gd name="T25" fmla="*/ 69 h 538"/>
                <a:gd name="T26" fmla="*/ 886 w 179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2" h="538">
                  <a:moveTo>
                    <a:pt x="902" y="533"/>
                  </a:moveTo>
                  <a:cubicBezTo>
                    <a:pt x="688" y="533"/>
                    <a:pt x="473" y="503"/>
                    <a:pt x="315" y="445"/>
                  </a:cubicBezTo>
                  <a:cubicBezTo>
                    <a:pt x="16" y="334"/>
                    <a:pt x="52" y="167"/>
                    <a:pt x="362" y="72"/>
                  </a:cubicBezTo>
                  <a:cubicBezTo>
                    <a:pt x="509" y="27"/>
                    <a:pt x="697" y="4"/>
                    <a:pt x="886" y="4"/>
                  </a:cubicBezTo>
                  <a:cubicBezTo>
                    <a:pt x="1075" y="4"/>
                    <a:pt x="1265" y="27"/>
                    <a:pt x="1415" y="72"/>
                  </a:cubicBezTo>
                  <a:cubicBezTo>
                    <a:pt x="1731" y="167"/>
                    <a:pt x="1776" y="334"/>
                    <a:pt x="1483" y="445"/>
                  </a:cubicBezTo>
                  <a:cubicBezTo>
                    <a:pt x="1328" y="503"/>
                    <a:pt x="1115" y="533"/>
                    <a:pt x="902" y="533"/>
                  </a:cubicBezTo>
                  <a:moveTo>
                    <a:pt x="886" y="0"/>
                  </a:moveTo>
                  <a:cubicBezTo>
                    <a:pt x="694" y="0"/>
                    <a:pt x="502" y="23"/>
                    <a:pt x="353" y="69"/>
                  </a:cubicBezTo>
                  <a:cubicBezTo>
                    <a:pt x="37" y="166"/>
                    <a:pt x="0" y="335"/>
                    <a:pt x="304" y="448"/>
                  </a:cubicBezTo>
                  <a:cubicBezTo>
                    <a:pt x="465" y="508"/>
                    <a:pt x="684" y="538"/>
                    <a:pt x="902" y="538"/>
                  </a:cubicBezTo>
                  <a:cubicBezTo>
                    <a:pt x="1120" y="538"/>
                    <a:pt x="1337" y="508"/>
                    <a:pt x="1495" y="448"/>
                  </a:cubicBezTo>
                  <a:cubicBezTo>
                    <a:pt x="1792" y="335"/>
                    <a:pt x="1745" y="166"/>
                    <a:pt x="1424" y="69"/>
                  </a:cubicBezTo>
                  <a:cubicBezTo>
                    <a:pt x="1271" y="23"/>
                    <a:pt x="1079" y="0"/>
                    <a:pt x="886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10"/>
            <p:cNvSpPr>
              <a:spLocks noEditPoints="1"/>
            </p:cNvSpPr>
            <p:nvPr/>
          </p:nvSpPr>
          <p:spPr bwMode="auto">
            <a:xfrm>
              <a:off x="8697857" y="4761644"/>
              <a:ext cx="2206833" cy="661226"/>
            </a:xfrm>
            <a:custGeom>
              <a:avLst/>
              <a:gdLst>
                <a:gd name="T0" fmla="*/ 1083 w 2153"/>
                <a:gd name="T1" fmla="*/ 639 h 645"/>
                <a:gd name="T2" fmla="*/ 372 w 2153"/>
                <a:gd name="T3" fmla="*/ 530 h 645"/>
                <a:gd name="T4" fmla="*/ 442 w 2153"/>
                <a:gd name="T5" fmla="*/ 83 h 645"/>
                <a:gd name="T6" fmla="*/ 1065 w 2153"/>
                <a:gd name="T7" fmla="*/ 4 h 645"/>
                <a:gd name="T8" fmla="*/ 1693 w 2153"/>
                <a:gd name="T9" fmla="*/ 83 h 645"/>
                <a:gd name="T10" fmla="*/ 1789 w 2153"/>
                <a:gd name="T11" fmla="*/ 530 h 645"/>
                <a:gd name="T12" fmla="*/ 1083 w 2153"/>
                <a:gd name="T13" fmla="*/ 639 h 645"/>
                <a:gd name="T14" fmla="*/ 1065 w 2153"/>
                <a:gd name="T15" fmla="*/ 0 h 645"/>
                <a:gd name="T16" fmla="*/ 433 w 2153"/>
                <a:gd name="T17" fmla="*/ 80 h 645"/>
                <a:gd name="T18" fmla="*/ 360 w 2153"/>
                <a:gd name="T19" fmla="*/ 534 h 645"/>
                <a:gd name="T20" fmla="*/ 1084 w 2153"/>
                <a:gd name="T21" fmla="*/ 645 h 645"/>
                <a:gd name="T22" fmla="*/ 1801 w 2153"/>
                <a:gd name="T23" fmla="*/ 534 h 645"/>
                <a:gd name="T24" fmla="*/ 1701 w 2153"/>
                <a:gd name="T25" fmla="*/ 80 h 645"/>
                <a:gd name="T26" fmla="*/ 1065 w 2153"/>
                <a:gd name="T2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53" h="645">
                  <a:moveTo>
                    <a:pt x="1083" y="639"/>
                  </a:moveTo>
                  <a:cubicBezTo>
                    <a:pt x="824" y="639"/>
                    <a:pt x="563" y="603"/>
                    <a:pt x="372" y="530"/>
                  </a:cubicBezTo>
                  <a:cubicBezTo>
                    <a:pt x="16" y="395"/>
                    <a:pt x="68" y="195"/>
                    <a:pt x="442" y="83"/>
                  </a:cubicBezTo>
                  <a:cubicBezTo>
                    <a:pt x="618" y="30"/>
                    <a:pt x="841" y="4"/>
                    <a:pt x="1065" y="4"/>
                  </a:cubicBezTo>
                  <a:cubicBezTo>
                    <a:pt x="1289" y="4"/>
                    <a:pt x="1514" y="30"/>
                    <a:pt x="1693" y="83"/>
                  </a:cubicBezTo>
                  <a:cubicBezTo>
                    <a:pt x="2073" y="195"/>
                    <a:pt x="2137" y="395"/>
                    <a:pt x="1789" y="530"/>
                  </a:cubicBezTo>
                  <a:cubicBezTo>
                    <a:pt x="1602" y="603"/>
                    <a:pt x="1343" y="639"/>
                    <a:pt x="1083" y="639"/>
                  </a:cubicBezTo>
                  <a:moveTo>
                    <a:pt x="1065" y="0"/>
                  </a:moveTo>
                  <a:cubicBezTo>
                    <a:pt x="838" y="0"/>
                    <a:pt x="611" y="26"/>
                    <a:pt x="433" y="80"/>
                  </a:cubicBezTo>
                  <a:cubicBezTo>
                    <a:pt x="53" y="194"/>
                    <a:pt x="0" y="397"/>
                    <a:pt x="360" y="534"/>
                  </a:cubicBezTo>
                  <a:cubicBezTo>
                    <a:pt x="555" y="608"/>
                    <a:pt x="820" y="645"/>
                    <a:pt x="1084" y="645"/>
                  </a:cubicBezTo>
                  <a:cubicBezTo>
                    <a:pt x="1348" y="645"/>
                    <a:pt x="1610" y="608"/>
                    <a:pt x="1801" y="534"/>
                  </a:cubicBezTo>
                  <a:cubicBezTo>
                    <a:pt x="2153" y="397"/>
                    <a:pt x="2088" y="194"/>
                    <a:pt x="1701" y="80"/>
                  </a:cubicBezTo>
                  <a:cubicBezTo>
                    <a:pt x="1521" y="26"/>
                    <a:pt x="1292" y="0"/>
                    <a:pt x="1065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3" name="Freeform 11"/>
            <p:cNvSpPr>
              <a:spLocks noEditPoints="1"/>
            </p:cNvSpPr>
            <p:nvPr/>
          </p:nvSpPr>
          <p:spPr bwMode="auto">
            <a:xfrm>
              <a:off x="8510668" y="4716580"/>
              <a:ext cx="2581644" cy="773020"/>
            </a:xfrm>
            <a:custGeom>
              <a:avLst/>
              <a:gdLst>
                <a:gd name="T0" fmla="*/ 1268 w 2519"/>
                <a:gd name="T1" fmla="*/ 748 h 754"/>
                <a:gd name="T2" fmla="*/ 429 w 2519"/>
                <a:gd name="T3" fmla="*/ 617 h 754"/>
                <a:gd name="T4" fmla="*/ 527 w 2519"/>
                <a:gd name="T5" fmla="*/ 94 h 754"/>
                <a:gd name="T6" fmla="*/ 1247 w 2519"/>
                <a:gd name="T7" fmla="*/ 4 h 754"/>
                <a:gd name="T8" fmla="*/ 1972 w 2519"/>
                <a:gd name="T9" fmla="*/ 94 h 754"/>
                <a:gd name="T10" fmla="*/ 2101 w 2519"/>
                <a:gd name="T11" fmla="*/ 617 h 754"/>
                <a:gd name="T12" fmla="*/ 1268 w 2519"/>
                <a:gd name="T13" fmla="*/ 748 h 754"/>
                <a:gd name="T14" fmla="*/ 1247 w 2519"/>
                <a:gd name="T15" fmla="*/ 0 h 754"/>
                <a:gd name="T16" fmla="*/ 519 w 2519"/>
                <a:gd name="T17" fmla="*/ 91 h 754"/>
                <a:gd name="T18" fmla="*/ 417 w 2519"/>
                <a:gd name="T19" fmla="*/ 621 h 754"/>
                <a:gd name="T20" fmla="*/ 1269 w 2519"/>
                <a:gd name="T21" fmla="*/ 754 h 754"/>
                <a:gd name="T22" fmla="*/ 2112 w 2519"/>
                <a:gd name="T23" fmla="*/ 621 h 754"/>
                <a:gd name="T24" fmla="*/ 1980 w 2519"/>
                <a:gd name="T25" fmla="*/ 91 h 754"/>
                <a:gd name="T26" fmla="*/ 1247 w 2519"/>
                <a:gd name="T2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19" h="754">
                  <a:moveTo>
                    <a:pt x="1268" y="748"/>
                  </a:moveTo>
                  <a:cubicBezTo>
                    <a:pt x="961" y="748"/>
                    <a:pt x="653" y="704"/>
                    <a:pt x="429" y="617"/>
                  </a:cubicBezTo>
                  <a:cubicBezTo>
                    <a:pt x="17" y="457"/>
                    <a:pt x="89" y="224"/>
                    <a:pt x="527" y="94"/>
                  </a:cubicBezTo>
                  <a:cubicBezTo>
                    <a:pt x="731" y="34"/>
                    <a:pt x="988" y="4"/>
                    <a:pt x="1247" y="4"/>
                  </a:cubicBezTo>
                  <a:cubicBezTo>
                    <a:pt x="1505" y="4"/>
                    <a:pt x="1765" y="34"/>
                    <a:pt x="1972" y="94"/>
                  </a:cubicBezTo>
                  <a:cubicBezTo>
                    <a:pt x="2417" y="224"/>
                    <a:pt x="2503" y="457"/>
                    <a:pt x="2101" y="617"/>
                  </a:cubicBezTo>
                  <a:cubicBezTo>
                    <a:pt x="1881" y="704"/>
                    <a:pt x="1575" y="748"/>
                    <a:pt x="1268" y="748"/>
                  </a:cubicBezTo>
                  <a:moveTo>
                    <a:pt x="1247" y="0"/>
                  </a:moveTo>
                  <a:cubicBezTo>
                    <a:pt x="985" y="0"/>
                    <a:pt x="724" y="31"/>
                    <a:pt x="519" y="91"/>
                  </a:cubicBezTo>
                  <a:cubicBezTo>
                    <a:pt x="75" y="222"/>
                    <a:pt x="0" y="459"/>
                    <a:pt x="417" y="621"/>
                  </a:cubicBezTo>
                  <a:cubicBezTo>
                    <a:pt x="645" y="710"/>
                    <a:pt x="957" y="754"/>
                    <a:pt x="1269" y="754"/>
                  </a:cubicBezTo>
                  <a:cubicBezTo>
                    <a:pt x="1580" y="754"/>
                    <a:pt x="1890" y="710"/>
                    <a:pt x="2112" y="621"/>
                  </a:cubicBezTo>
                  <a:cubicBezTo>
                    <a:pt x="2519" y="459"/>
                    <a:pt x="2432" y="222"/>
                    <a:pt x="1980" y="91"/>
                  </a:cubicBezTo>
                  <a:cubicBezTo>
                    <a:pt x="1771" y="31"/>
                    <a:pt x="1508" y="0"/>
                    <a:pt x="1247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4" name="组合 9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9524870" y="4843967"/>
            <a:ext cx="492237" cy="1279122"/>
            <a:chOff x="9557971" y="3817902"/>
            <a:chExt cx="492237" cy="1279122"/>
          </a:xfrm>
        </p:grpSpPr>
        <p:sp>
          <p:nvSpPr>
            <p:cNvPr id="95" name="Oval 12"/>
            <p:cNvSpPr>
              <a:spLocks noChangeArrowheads="1"/>
            </p:cNvSpPr>
            <p:nvPr/>
          </p:nvSpPr>
          <p:spPr bwMode="auto">
            <a:xfrm>
              <a:off x="9672798" y="3817902"/>
              <a:ext cx="264317" cy="264751"/>
            </a:xfrm>
            <a:prstGeom prst="ellipse">
              <a:avLst/>
            </a:pr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6" name="Freeform 13"/>
            <p:cNvSpPr>
              <a:spLocks/>
            </p:cNvSpPr>
            <p:nvPr/>
          </p:nvSpPr>
          <p:spPr bwMode="auto">
            <a:xfrm>
              <a:off x="9557971" y="4106051"/>
              <a:ext cx="492237" cy="990973"/>
            </a:xfrm>
            <a:custGeom>
              <a:avLst/>
              <a:gdLst>
                <a:gd name="T0" fmla="*/ 479 w 480"/>
                <a:gd name="T1" fmla="*/ 32 h 966"/>
                <a:gd name="T2" fmla="*/ 444 w 480"/>
                <a:gd name="T3" fmla="*/ 0 h 966"/>
                <a:gd name="T4" fmla="*/ 32 w 480"/>
                <a:gd name="T5" fmla="*/ 0 h 966"/>
                <a:gd name="T6" fmla="*/ 5 w 480"/>
                <a:gd name="T7" fmla="*/ 57 h 966"/>
                <a:gd name="T8" fmla="*/ 5 w 480"/>
                <a:gd name="T9" fmla="*/ 413 h 966"/>
                <a:gd name="T10" fmla="*/ 47 w 480"/>
                <a:gd name="T11" fmla="*/ 455 h 966"/>
                <a:gd name="T12" fmla="*/ 89 w 480"/>
                <a:gd name="T13" fmla="*/ 413 h 966"/>
                <a:gd name="T14" fmla="*/ 89 w 480"/>
                <a:gd name="T15" fmla="*/ 115 h 966"/>
                <a:gd name="T16" fmla="*/ 110 w 480"/>
                <a:gd name="T17" fmla="*/ 115 h 966"/>
                <a:gd name="T18" fmla="*/ 110 w 480"/>
                <a:gd name="T19" fmla="*/ 897 h 966"/>
                <a:gd name="T20" fmla="*/ 172 w 480"/>
                <a:gd name="T21" fmla="*/ 966 h 966"/>
                <a:gd name="T22" fmla="*/ 234 w 480"/>
                <a:gd name="T23" fmla="*/ 897 h 966"/>
                <a:gd name="T24" fmla="*/ 234 w 480"/>
                <a:gd name="T25" fmla="*/ 454 h 966"/>
                <a:gd name="T26" fmla="*/ 251 w 480"/>
                <a:gd name="T27" fmla="*/ 454 h 966"/>
                <a:gd name="T28" fmla="*/ 251 w 480"/>
                <a:gd name="T29" fmla="*/ 897 h 966"/>
                <a:gd name="T30" fmla="*/ 313 w 480"/>
                <a:gd name="T31" fmla="*/ 966 h 966"/>
                <a:gd name="T32" fmla="*/ 375 w 480"/>
                <a:gd name="T33" fmla="*/ 897 h 966"/>
                <a:gd name="T34" fmla="*/ 376 w 480"/>
                <a:gd name="T35" fmla="*/ 115 h 966"/>
                <a:gd name="T36" fmla="*/ 396 w 480"/>
                <a:gd name="T37" fmla="*/ 115 h 966"/>
                <a:gd name="T38" fmla="*/ 396 w 480"/>
                <a:gd name="T39" fmla="*/ 413 h 966"/>
                <a:gd name="T40" fmla="*/ 438 w 480"/>
                <a:gd name="T41" fmla="*/ 455 h 966"/>
                <a:gd name="T42" fmla="*/ 480 w 480"/>
                <a:gd name="T43" fmla="*/ 413 h 966"/>
                <a:gd name="T44" fmla="*/ 480 w 480"/>
                <a:gd name="T45" fmla="*/ 43 h 966"/>
                <a:gd name="T46" fmla="*/ 479 w 480"/>
                <a:gd name="T47" fmla="*/ 3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966">
                  <a:moveTo>
                    <a:pt x="479" y="32"/>
                  </a:moveTo>
                  <a:cubicBezTo>
                    <a:pt x="476" y="13"/>
                    <a:pt x="467" y="0"/>
                    <a:pt x="44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5" y="25"/>
                    <a:pt x="5" y="57"/>
                  </a:cubicBezTo>
                  <a:cubicBezTo>
                    <a:pt x="5" y="413"/>
                    <a:pt x="5" y="413"/>
                    <a:pt x="5" y="413"/>
                  </a:cubicBezTo>
                  <a:cubicBezTo>
                    <a:pt x="5" y="436"/>
                    <a:pt x="23" y="455"/>
                    <a:pt x="47" y="455"/>
                  </a:cubicBezTo>
                  <a:cubicBezTo>
                    <a:pt x="70" y="455"/>
                    <a:pt x="89" y="436"/>
                    <a:pt x="89" y="413"/>
                  </a:cubicBezTo>
                  <a:cubicBezTo>
                    <a:pt x="89" y="115"/>
                    <a:pt x="89" y="115"/>
                    <a:pt x="8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897"/>
                    <a:pt x="110" y="897"/>
                    <a:pt x="110" y="897"/>
                  </a:cubicBezTo>
                  <a:cubicBezTo>
                    <a:pt x="110" y="935"/>
                    <a:pt x="137" y="966"/>
                    <a:pt x="172" y="966"/>
                  </a:cubicBezTo>
                  <a:cubicBezTo>
                    <a:pt x="206" y="966"/>
                    <a:pt x="234" y="935"/>
                    <a:pt x="234" y="897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251" y="454"/>
                    <a:pt x="251" y="454"/>
                    <a:pt x="251" y="454"/>
                  </a:cubicBezTo>
                  <a:cubicBezTo>
                    <a:pt x="251" y="897"/>
                    <a:pt x="251" y="897"/>
                    <a:pt x="251" y="897"/>
                  </a:cubicBezTo>
                  <a:cubicBezTo>
                    <a:pt x="251" y="935"/>
                    <a:pt x="279" y="966"/>
                    <a:pt x="313" y="966"/>
                  </a:cubicBezTo>
                  <a:cubicBezTo>
                    <a:pt x="347" y="966"/>
                    <a:pt x="375" y="935"/>
                    <a:pt x="375" y="897"/>
                  </a:cubicBezTo>
                  <a:cubicBezTo>
                    <a:pt x="376" y="115"/>
                    <a:pt x="376" y="115"/>
                    <a:pt x="376" y="115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413"/>
                    <a:pt x="396" y="413"/>
                    <a:pt x="396" y="413"/>
                  </a:cubicBezTo>
                  <a:cubicBezTo>
                    <a:pt x="396" y="436"/>
                    <a:pt x="415" y="455"/>
                    <a:pt x="438" y="455"/>
                  </a:cubicBezTo>
                  <a:cubicBezTo>
                    <a:pt x="462" y="455"/>
                    <a:pt x="480" y="436"/>
                    <a:pt x="480" y="413"/>
                  </a:cubicBezTo>
                  <a:cubicBezTo>
                    <a:pt x="480" y="43"/>
                    <a:pt x="480" y="43"/>
                    <a:pt x="480" y="43"/>
                  </a:cubicBezTo>
                  <a:cubicBezTo>
                    <a:pt x="480" y="39"/>
                    <a:pt x="480" y="35"/>
                    <a:pt x="479" y="32"/>
                  </a:cubicBezTo>
                  <a:close/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7" name="组合 96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6015952" y="3835697"/>
            <a:ext cx="2581644" cy="773020"/>
            <a:chOff x="6049053" y="2809632"/>
            <a:chExt cx="2581644" cy="773020"/>
          </a:xfrm>
        </p:grpSpPr>
        <p:sp>
          <p:nvSpPr>
            <p:cNvPr id="98" name="Freeform 5"/>
            <p:cNvSpPr>
              <a:spLocks noEditPoints="1"/>
            </p:cNvSpPr>
            <p:nvPr/>
          </p:nvSpPr>
          <p:spPr bwMode="auto">
            <a:xfrm>
              <a:off x="7142720" y="3096482"/>
              <a:ext cx="389110" cy="118293"/>
            </a:xfrm>
            <a:custGeom>
              <a:avLst/>
              <a:gdLst>
                <a:gd name="T0" fmla="*/ 191 w 380"/>
                <a:gd name="T1" fmla="*/ 110 h 115"/>
                <a:gd name="T2" fmla="*/ 78 w 380"/>
                <a:gd name="T3" fmla="*/ 94 h 115"/>
                <a:gd name="T4" fmla="*/ 78 w 380"/>
                <a:gd name="T5" fmla="*/ 19 h 115"/>
                <a:gd name="T6" fmla="*/ 188 w 380"/>
                <a:gd name="T7" fmla="*/ 4 h 115"/>
                <a:gd name="T8" fmla="*/ 299 w 380"/>
                <a:gd name="T9" fmla="*/ 19 h 115"/>
                <a:gd name="T10" fmla="*/ 303 w 380"/>
                <a:gd name="T11" fmla="*/ 94 h 115"/>
                <a:gd name="T12" fmla="*/ 191 w 380"/>
                <a:gd name="T13" fmla="*/ 110 h 115"/>
                <a:gd name="T14" fmla="*/ 188 w 380"/>
                <a:gd name="T15" fmla="*/ 0 h 115"/>
                <a:gd name="T16" fmla="*/ 68 w 380"/>
                <a:gd name="T17" fmla="*/ 16 h 115"/>
                <a:gd name="T18" fmla="*/ 68 w 380"/>
                <a:gd name="T19" fmla="*/ 98 h 115"/>
                <a:gd name="T20" fmla="*/ 191 w 380"/>
                <a:gd name="T21" fmla="*/ 115 h 115"/>
                <a:gd name="T22" fmla="*/ 314 w 380"/>
                <a:gd name="T23" fmla="*/ 98 h 115"/>
                <a:gd name="T24" fmla="*/ 308 w 380"/>
                <a:gd name="T25" fmla="*/ 16 h 115"/>
                <a:gd name="T26" fmla="*/ 188 w 380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115">
                  <a:moveTo>
                    <a:pt x="191" y="110"/>
                  </a:moveTo>
                  <a:cubicBezTo>
                    <a:pt x="150" y="110"/>
                    <a:pt x="109" y="105"/>
                    <a:pt x="78" y="94"/>
                  </a:cubicBezTo>
                  <a:cubicBezTo>
                    <a:pt x="16" y="73"/>
                    <a:pt x="17" y="40"/>
                    <a:pt x="78" y="19"/>
                  </a:cubicBezTo>
                  <a:cubicBezTo>
                    <a:pt x="108" y="9"/>
                    <a:pt x="148" y="4"/>
                    <a:pt x="188" y="4"/>
                  </a:cubicBezTo>
                  <a:cubicBezTo>
                    <a:pt x="228" y="4"/>
                    <a:pt x="268" y="9"/>
                    <a:pt x="299" y="19"/>
                  </a:cubicBezTo>
                  <a:cubicBezTo>
                    <a:pt x="361" y="40"/>
                    <a:pt x="364" y="73"/>
                    <a:pt x="303" y="94"/>
                  </a:cubicBezTo>
                  <a:cubicBezTo>
                    <a:pt x="273" y="105"/>
                    <a:pt x="232" y="110"/>
                    <a:pt x="191" y="110"/>
                  </a:cubicBezTo>
                  <a:moveTo>
                    <a:pt x="188" y="0"/>
                  </a:moveTo>
                  <a:cubicBezTo>
                    <a:pt x="144" y="0"/>
                    <a:pt x="101" y="5"/>
                    <a:pt x="68" y="16"/>
                  </a:cubicBezTo>
                  <a:cubicBezTo>
                    <a:pt x="1" y="38"/>
                    <a:pt x="0" y="75"/>
                    <a:pt x="68" y="98"/>
                  </a:cubicBezTo>
                  <a:cubicBezTo>
                    <a:pt x="102" y="109"/>
                    <a:pt x="147" y="115"/>
                    <a:pt x="191" y="115"/>
                  </a:cubicBezTo>
                  <a:cubicBezTo>
                    <a:pt x="236" y="115"/>
                    <a:pt x="280" y="109"/>
                    <a:pt x="314" y="98"/>
                  </a:cubicBezTo>
                  <a:cubicBezTo>
                    <a:pt x="380" y="75"/>
                    <a:pt x="377" y="38"/>
                    <a:pt x="308" y="16"/>
                  </a:cubicBezTo>
                  <a:cubicBezTo>
                    <a:pt x="275" y="5"/>
                    <a:pt x="231" y="0"/>
                    <a:pt x="188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6"/>
            <p:cNvSpPr>
              <a:spLocks noEditPoints="1"/>
            </p:cNvSpPr>
            <p:nvPr/>
          </p:nvSpPr>
          <p:spPr bwMode="auto">
            <a:xfrm>
              <a:off x="6965064" y="3045351"/>
              <a:ext cx="745288" cy="225753"/>
            </a:xfrm>
            <a:custGeom>
              <a:avLst/>
              <a:gdLst>
                <a:gd name="T0" fmla="*/ 366 w 727"/>
                <a:gd name="T1" fmla="*/ 215 h 220"/>
                <a:gd name="T2" fmla="*/ 138 w 727"/>
                <a:gd name="T3" fmla="*/ 183 h 220"/>
                <a:gd name="T4" fmla="*/ 143 w 727"/>
                <a:gd name="T5" fmla="*/ 33 h 220"/>
                <a:gd name="T6" fmla="*/ 359 w 727"/>
                <a:gd name="T7" fmla="*/ 4 h 220"/>
                <a:gd name="T8" fmla="*/ 578 w 727"/>
                <a:gd name="T9" fmla="*/ 33 h 220"/>
                <a:gd name="T10" fmla="*/ 592 w 727"/>
                <a:gd name="T11" fmla="*/ 183 h 220"/>
                <a:gd name="T12" fmla="*/ 366 w 727"/>
                <a:gd name="T13" fmla="*/ 215 h 220"/>
                <a:gd name="T14" fmla="*/ 359 w 727"/>
                <a:gd name="T15" fmla="*/ 0 h 220"/>
                <a:gd name="T16" fmla="*/ 133 w 727"/>
                <a:gd name="T17" fmla="*/ 30 h 220"/>
                <a:gd name="T18" fmla="*/ 127 w 727"/>
                <a:gd name="T19" fmla="*/ 186 h 220"/>
                <a:gd name="T20" fmla="*/ 366 w 727"/>
                <a:gd name="T21" fmla="*/ 220 h 220"/>
                <a:gd name="T22" fmla="*/ 602 w 727"/>
                <a:gd name="T23" fmla="*/ 186 h 220"/>
                <a:gd name="T24" fmla="*/ 587 w 727"/>
                <a:gd name="T25" fmla="*/ 30 h 220"/>
                <a:gd name="T26" fmla="*/ 359 w 727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7" h="220">
                  <a:moveTo>
                    <a:pt x="366" y="215"/>
                  </a:moveTo>
                  <a:cubicBezTo>
                    <a:pt x="283" y="215"/>
                    <a:pt x="200" y="204"/>
                    <a:pt x="138" y="183"/>
                  </a:cubicBezTo>
                  <a:cubicBezTo>
                    <a:pt x="16" y="140"/>
                    <a:pt x="20" y="73"/>
                    <a:pt x="143" y="33"/>
                  </a:cubicBezTo>
                  <a:cubicBezTo>
                    <a:pt x="203" y="14"/>
                    <a:pt x="281" y="4"/>
                    <a:pt x="359" y="4"/>
                  </a:cubicBezTo>
                  <a:cubicBezTo>
                    <a:pt x="438" y="4"/>
                    <a:pt x="517" y="14"/>
                    <a:pt x="578" y="33"/>
                  </a:cubicBezTo>
                  <a:cubicBezTo>
                    <a:pt x="703" y="73"/>
                    <a:pt x="711" y="140"/>
                    <a:pt x="592" y="183"/>
                  </a:cubicBezTo>
                  <a:cubicBezTo>
                    <a:pt x="530" y="204"/>
                    <a:pt x="448" y="215"/>
                    <a:pt x="366" y="215"/>
                  </a:cubicBezTo>
                  <a:moveTo>
                    <a:pt x="359" y="0"/>
                  </a:moveTo>
                  <a:cubicBezTo>
                    <a:pt x="277" y="0"/>
                    <a:pt x="196" y="10"/>
                    <a:pt x="133" y="30"/>
                  </a:cubicBezTo>
                  <a:cubicBezTo>
                    <a:pt x="5" y="72"/>
                    <a:pt x="0" y="142"/>
                    <a:pt x="127" y="186"/>
                  </a:cubicBezTo>
                  <a:cubicBezTo>
                    <a:pt x="193" y="209"/>
                    <a:pt x="279" y="220"/>
                    <a:pt x="366" y="220"/>
                  </a:cubicBezTo>
                  <a:cubicBezTo>
                    <a:pt x="452" y="220"/>
                    <a:pt x="538" y="209"/>
                    <a:pt x="602" y="186"/>
                  </a:cubicBezTo>
                  <a:cubicBezTo>
                    <a:pt x="727" y="142"/>
                    <a:pt x="718" y="72"/>
                    <a:pt x="587" y="30"/>
                  </a:cubicBezTo>
                  <a:cubicBezTo>
                    <a:pt x="524" y="10"/>
                    <a:pt x="441" y="0"/>
                    <a:pt x="35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0" name="Freeform 7"/>
            <p:cNvSpPr>
              <a:spLocks noEditPoints="1"/>
            </p:cNvSpPr>
            <p:nvPr/>
          </p:nvSpPr>
          <p:spPr bwMode="auto">
            <a:xfrm>
              <a:off x="6785675" y="2995088"/>
              <a:ext cx="1104933" cy="334513"/>
            </a:xfrm>
            <a:custGeom>
              <a:avLst/>
              <a:gdLst>
                <a:gd name="T0" fmla="*/ 542 w 1078"/>
                <a:gd name="T1" fmla="*/ 321 h 326"/>
                <a:gd name="T2" fmla="*/ 197 w 1078"/>
                <a:gd name="T3" fmla="*/ 271 h 326"/>
                <a:gd name="T4" fmla="*/ 212 w 1078"/>
                <a:gd name="T5" fmla="*/ 47 h 326"/>
                <a:gd name="T6" fmla="*/ 533 w 1078"/>
                <a:gd name="T7" fmla="*/ 5 h 326"/>
                <a:gd name="T8" fmla="*/ 857 w 1078"/>
                <a:gd name="T9" fmla="*/ 47 h 326"/>
                <a:gd name="T10" fmla="*/ 884 w 1078"/>
                <a:gd name="T11" fmla="*/ 271 h 326"/>
                <a:gd name="T12" fmla="*/ 542 w 1078"/>
                <a:gd name="T13" fmla="*/ 321 h 326"/>
                <a:gd name="T14" fmla="*/ 533 w 1078"/>
                <a:gd name="T15" fmla="*/ 0 h 326"/>
                <a:gd name="T16" fmla="*/ 202 w 1078"/>
                <a:gd name="T17" fmla="*/ 44 h 326"/>
                <a:gd name="T18" fmla="*/ 187 w 1078"/>
                <a:gd name="T19" fmla="*/ 274 h 326"/>
                <a:gd name="T20" fmla="*/ 542 w 1078"/>
                <a:gd name="T21" fmla="*/ 326 h 326"/>
                <a:gd name="T22" fmla="*/ 895 w 1078"/>
                <a:gd name="T23" fmla="*/ 274 h 326"/>
                <a:gd name="T24" fmla="*/ 866 w 1078"/>
                <a:gd name="T25" fmla="*/ 44 h 326"/>
                <a:gd name="T26" fmla="*/ 533 w 1078"/>
                <a:gd name="T2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8" h="326">
                  <a:moveTo>
                    <a:pt x="542" y="321"/>
                  </a:moveTo>
                  <a:cubicBezTo>
                    <a:pt x="417" y="321"/>
                    <a:pt x="292" y="304"/>
                    <a:pt x="197" y="271"/>
                  </a:cubicBezTo>
                  <a:cubicBezTo>
                    <a:pt x="15" y="206"/>
                    <a:pt x="27" y="106"/>
                    <a:pt x="212" y="47"/>
                  </a:cubicBezTo>
                  <a:cubicBezTo>
                    <a:pt x="301" y="19"/>
                    <a:pt x="417" y="5"/>
                    <a:pt x="533" y="5"/>
                  </a:cubicBezTo>
                  <a:cubicBezTo>
                    <a:pt x="649" y="5"/>
                    <a:pt x="766" y="19"/>
                    <a:pt x="857" y="47"/>
                  </a:cubicBezTo>
                  <a:cubicBezTo>
                    <a:pt x="1045" y="106"/>
                    <a:pt x="1062" y="206"/>
                    <a:pt x="884" y="271"/>
                  </a:cubicBezTo>
                  <a:cubicBezTo>
                    <a:pt x="792" y="304"/>
                    <a:pt x="667" y="321"/>
                    <a:pt x="542" y="321"/>
                  </a:cubicBezTo>
                  <a:moveTo>
                    <a:pt x="533" y="0"/>
                  </a:moveTo>
                  <a:cubicBezTo>
                    <a:pt x="413" y="0"/>
                    <a:pt x="294" y="15"/>
                    <a:pt x="202" y="44"/>
                  </a:cubicBezTo>
                  <a:cubicBezTo>
                    <a:pt x="12" y="105"/>
                    <a:pt x="0" y="208"/>
                    <a:pt x="187" y="274"/>
                  </a:cubicBezTo>
                  <a:cubicBezTo>
                    <a:pt x="284" y="309"/>
                    <a:pt x="413" y="326"/>
                    <a:pt x="542" y="326"/>
                  </a:cubicBezTo>
                  <a:cubicBezTo>
                    <a:pt x="671" y="326"/>
                    <a:pt x="800" y="309"/>
                    <a:pt x="895" y="274"/>
                  </a:cubicBezTo>
                  <a:cubicBezTo>
                    <a:pt x="1078" y="208"/>
                    <a:pt x="1060" y="105"/>
                    <a:pt x="866" y="44"/>
                  </a:cubicBezTo>
                  <a:cubicBezTo>
                    <a:pt x="773" y="15"/>
                    <a:pt x="653" y="0"/>
                    <a:pt x="533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1" name="Freeform 8"/>
            <p:cNvSpPr>
              <a:spLocks noEditPoints="1"/>
            </p:cNvSpPr>
            <p:nvPr/>
          </p:nvSpPr>
          <p:spPr bwMode="auto">
            <a:xfrm>
              <a:off x="6604553" y="2946991"/>
              <a:ext cx="1468478" cy="442840"/>
            </a:xfrm>
            <a:custGeom>
              <a:avLst/>
              <a:gdLst>
                <a:gd name="T0" fmla="*/ 721 w 1433"/>
                <a:gd name="T1" fmla="*/ 426 h 432"/>
                <a:gd name="T2" fmla="*/ 256 w 1433"/>
                <a:gd name="T3" fmla="*/ 358 h 432"/>
                <a:gd name="T4" fmla="*/ 285 w 1433"/>
                <a:gd name="T5" fmla="*/ 60 h 432"/>
                <a:gd name="T6" fmla="*/ 709 w 1433"/>
                <a:gd name="T7" fmla="*/ 4 h 432"/>
                <a:gd name="T8" fmla="*/ 1136 w 1433"/>
                <a:gd name="T9" fmla="*/ 60 h 432"/>
                <a:gd name="T10" fmla="*/ 1181 w 1433"/>
                <a:gd name="T11" fmla="*/ 358 h 432"/>
                <a:gd name="T12" fmla="*/ 721 w 1433"/>
                <a:gd name="T13" fmla="*/ 426 h 432"/>
                <a:gd name="T14" fmla="*/ 709 w 1433"/>
                <a:gd name="T15" fmla="*/ 0 h 432"/>
                <a:gd name="T16" fmla="*/ 276 w 1433"/>
                <a:gd name="T17" fmla="*/ 57 h 432"/>
                <a:gd name="T18" fmla="*/ 246 w 1433"/>
                <a:gd name="T19" fmla="*/ 361 h 432"/>
                <a:gd name="T20" fmla="*/ 721 w 1433"/>
                <a:gd name="T21" fmla="*/ 432 h 432"/>
                <a:gd name="T22" fmla="*/ 1193 w 1433"/>
                <a:gd name="T23" fmla="*/ 361 h 432"/>
                <a:gd name="T24" fmla="*/ 1145 w 1433"/>
                <a:gd name="T25" fmla="*/ 57 h 432"/>
                <a:gd name="T26" fmla="*/ 709 w 1433"/>
                <a:gd name="T27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3" h="432">
                  <a:moveTo>
                    <a:pt x="721" y="426"/>
                  </a:moveTo>
                  <a:cubicBezTo>
                    <a:pt x="552" y="426"/>
                    <a:pt x="383" y="404"/>
                    <a:pt x="256" y="358"/>
                  </a:cubicBezTo>
                  <a:cubicBezTo>
                    <a:pt x="16" y="270"/>
                    <a:pt x="38" y="137"/>
                    <a:pt x="285" y="60"/>
                  </a:cubicBezTo>
                  <a:cubicBezTo>
                    <a:pt x="403" y="23"/>
                    <a:pt x="556" y="4"/>
                    <a:pt x="709" y="4"/>
                  </a:cubicBezTo>
                  <a:cubicBezTo>
                    <a:pt x="862" y="4"/>
                    <a:pt x="1015" y="23"/>
                    <a:pt x="1136" y="60"/>
                  </a:cubicBezTo>
                  <a:cubicBezTo>
                    <a:pt x="1388" y="137"/>
                    <a:pt x="1417" y="270"/>
                    <a:pt x="1181" y="358"/>
                  </a:cubicBezTo>
                  <a:cubicBezTo>
                    <a:pt x="1058" y="404"/>
                    <a:pt x="890" y="426"/>
                    <a:pt x="721" y="426"/>
                  </a:cubicBezTo>
                  <a:moveTo>
                    <a:pt x="709" y="0"/>
                  </a:moveTo>
                  <a:cubicBezTo>
                    <a:pt x="552" y="0"/>
                    <a:pt x="397" y="19"/>
                    <a:pt x="276" y="57"/>
                  </a:cubicBezTo>
                  <a:cubicBezTo>
                    <a:pt x="23" y="136"/>
                    <a:pt x="0" y="272"/>
                    <a:pt x="246" y="361"/>
                  </a:cubicBezTo>
                  <a:cubicBezTo>
                    <a:pt x="375" y="408"/>
                    <a:pt x="548" y="432"/>
                    <a:pt x="721" y="432"/>
                  </a:cubicBezTo>
                  <a:cubicBezTo>
                    <a:pt x="894" y="432"/>
                    <a:pt x="1066" y="408"/>
                    <a:pt x="1193" y="361"/>
                  </a:cubicBezTo>
                  <a:cubicBezTo>
                    <a:pt x="1433" y="272"/>
                    <a:pt x="1402" y="136"/>
                    <a:pt x="1145" y="57"/>
                  </a:cubicBezTo>
                  <a:cubicBezTo>
                    <a:pt x="1022" y="19"/>
                    <a:pt x="865" y="0"/>
                    <a:pt x="709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2" name="Freeform 9"/>
            <p:cNvSpPr>
              <a:spLocks noEditPoints="1"/>
            </p:cNvSpPr>
            <p:nvPr/>
          </p:nvSpPr>
          <p:spPr bwMode="auto">
            <a:xfrm>
              <a:off x="6420831" y="2899760"/>
              <a:ext cx="1836789" cy="551600"/>
            </a:xfrm>
            <a:custGeom>
              <a:avLst/>
              <a:gdLst>
                <a:gd name="T0" fmla="*/ 902 w 1792"/>
                <a:gd name="T1" fmla="*/ 533 h 538"/>
                <a:gd name="T2" fmla="*/ 315 w 1792"/>
                <a:gd name="T3" fmla="*/ 445 h 538"/>
                <a:gd name="T4" fmla="*/ 362 w 1792"/>
                <a:gd name="T5" fmla="*/ 72 h 538"/>
                <a:gd name="T6" fmla="*/ 886 w 1792"/>
                <a:gd name="T7" fmla="*/ 4 h 538"/>
                <a:gd name="T8" fmla="*/ 1415 w 1792"/>
                <a:gd name="T9" fmla="*/ 72 h 538"/>
                <a:gd name="T10" fmla="*/ 1483 w 1792"/>
                <a:gd name="T11" fmla="*/ 445 h 538"/>
                <a:gd name="T12" fmla="*/ 902 w 1792"/>
                <a:gd name="T13" fmla="*/ 533 h 538"/>
                <a:gd name="T14" fmla="*/ 886 w 1792"/>
                <a:gd name="T15" fmla="*/ 0 h 538"/>
                <a:gd name="T16" fmla="*/ 353 w 1792"/>
                <a:gd name="T17" fmla="*/ 69 h 538"/>
                <a:gd name="T18" fmla="*/ 304 w 1792"/>
                <a:gd name="T19" fmla="*/ 448 h 538"/>
                <a:gd name="T20" fmla="*/ 902 w 1792"/>
                <a:gd name="T21" fmla="*/ 538 h 538"/>
                <a:gd name="T22" fmla="*/ 1495 w 1792"/>
                <a:gd name="T23" fmla="*/ 448 h 538"/>
                <a:gd name="T24" fmla="*/ 1424 w 1792"/>
                <a:gd name="T25" fmla="*/ 69 h 538"/>
                <a:gd name="T26" fmla="*/ 886 w 179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2" h="538">
                  <a:moveTo>
                    <a:pt x="902" y="533"/>
                  </a:moveTo>
                  <a:cubicBezTo>
                    <a:pt x="688" y="533"/>
                    <a:pt x="473" y="503"/>
                    <a:pt x="315" y="445"/>
                  </a:cubicBezTo>
                  <a:cubicBezTo>
                    <a:pt x="16" y="334"/>
                    <a:pt x="52" y="167"/>
                    <a:pt x="362" y="72"/>
                  </a:cubicBezTo>
                  <a:cubicBezTo>
                    <a:pt x="509" y="27"/>
                    <a:pt x="697" y="4"/>
                    <a:pt x="886" y="4"/>
                  </a:cubicBezTo>
                  <a:cubicBezTo>
                    <a:pt x="1075" y="4"/>
                    <a:pt x="1265" y="27"/>
                    <a:pt x="1415" y="72"/>
                  </a:cubicBezTo>
                  <a:cubicBezTo>
                    <a:pt x="1731" y="167"/>
                    <a:pt x="1776" y="334"/>
                    <a:pt x="1483" y="445"/>
                  </a:cubicBezTo>
                  <a:cubicBezTo>
                    <a:pt x="1328" y="503"/>
                    <a:pt x="1115" y="533"/>
                    <a:pt x="902" y="533"/>
                  </a:cubicBezTo>
                  <a:moveTo>
                    <a:pt x="886" y="0"/>
                  </a:moveTo>
                  <a:cubicBezTo>
                    <a:pt x="694" y="0"/>
                    <a:pt x="502" y="23"/>
                    <a:pt x="353" y="69"/>
                  </a:cubicBezTo>
                  <a:cubicBezTo>
                    <a:pt x="37" y="166"/>
                    <a:pt x="0" y="335"/>
                    <a:pt x="304" y="448"/>
                  </a:cubicBezTo>
                  <a:cubicBezTo>
                    <a:pt x="465" y="508"/>
                    <a:pt x="684" y="538"/>
                    <a:pt x="902" y="538"/>
                  </a:cubicBezTo>
                  <a:cubicBezTo>
                    <a:pt x="1120" y="538"/>
                    <a:pt x="1337" y="508"/>
                    <a:pt x="1495" y="448"/>
                  </a:cubicBezTo>
                  <a:cubicBezTo>
                    <a:pt x="1792" y="335"/>
                    <a:pt x="1745" y="166"/>
                    <a:pt x="1424" y="69"/>
                  </a:cubicBezTo>
                  <a:cubicBezTo>
                    <a:pt x="1271" y="23"/>
                    <a:pt x="1079" y="0"/>
                    <a:pt x="886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10"/>
            <p:cNvSpPr>
              <a:spLocks noEditPoints="1"/>
            </p:cNvSpPr>
            <p:nvPr/>
          </p:nvSpPr>
          <p:spPr bwMode="auto">
            <a:xfrm>
              <a:off x="6236242" y="2854696"/>
              <a:ext cx="2206833" cy="661226"/>
            </a:xfrm>
            <a:custGeom>
              <a:avLst/>
              <a:gdLst>
                <a:gd name="T0" fmla="*/ 1083 w 2153"/>
                <a:gd name="T1" fmla="*/ 639 h 645"/>
                <a:gd name="T2" fmla="*/ 372 w 2153"/>
                <a:gd name="T3" fmla="*/ 530 h 645"/>
                <a:gd name="T4" fmla="*/ 442 w 2153"/>
                <a:gd name="T5" fmla="*/ 83 h 645"/>
                <a:gd name="T6" fmla="*/ 1065 w 2153"/>
                <a:gd name="T7" fmla="*/ 4 h 645"/>
                <a:gd name="T8" fmla="*/ 1693 w 2153"/>
                <a:gd name="T9" fmla="*/ 83 h 645"/>
                <a:gd name="T10" fmla="*/ 1789 w 2153"/>
                <a:gd name="T11" fmla="*/ 530 h 645"/>
                <a:gd name="T12" fmla="*/ 1083 w 2153"/>
                <a:gd name="T13" fmla="*/ 639 h 645"/>
                <a:gd name="T14" fmla="*/ 1065 w 2153"/>
                <a:gd name="T15" fmla="*/ 0 h 645"/>
                <a:gd name="T16" fmla="*/ 433 w 2153"/>
                <a:gd name="T17" fmla="*/ 80 h 645"/>
                <a:gd name="T18" fmla="*/ 360 w 2153"/>
                <a:gd name="T19" fmla="*/ 534 h 645"/>
                <a:gd name="T20" fmla="*/ 1084 w 2153"/>
                <a:gd name="T21" fmla="*/ 645 h 645"/>
                <a:gd name="T22" fmla="*/ 1801 w 2153"/>
                <a:gd name="T23" fmla="*/ 534 h 645"/>
                <a:gd name="T24" fmla="*/ 1701 w 2153"/>
                <a:gd name="T25" fmla="*/ 80 h 645"/>
                <a:gd name="T26" fmla="*/ 1065 w 2153"/>
                <a:gd name="T2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53" h="645">
                  <a:moveTo>
                    <a:pt x="1083" y="639"/>
                  </a:moveTo>
                  <a:cubicBezTo>
                    <a:pt x="824" y="639"/>
                    <a:pt x="563" y="603"/>
                    <a:pt x="372" y="530"/>
                  </a:cubicBezTo>
                  <a:cubicBezTo>
                    <a:pt x="16" y="395"/>
                    <a:pt x="68" y="195"/>
                    <a:pt x="442" y="83"/>
                  </a:cubicBezTo>
                  <a:cubicBezTo>
                    <a:pt x="618" y="30"/>
                    <a:pt x="841" y="4"/>
                    <a:pt x="1065" y="4"/>
                  </a:cubicBezTo>
                  <a:cubicBezTo>
                    <a:pt x="1289" y="4"/>
                    <a:pt x="1514" y="30"/>
                    <a:pt x="1693" y="83"/>
                  </a:cubicBezTo>
                  <a:cubicBezTo>
                    <a:pt x="2073" y="195"/>
                    <a:pt x="2137" y="395"/>
                    <a:pt x="1789" y="530"/>
                  </a:cubicBezTo>
                  <a:cubicBezTo>
                    <a:pt x="1602" y="603"/>
                    <a:pt x="1343" y="639"/>
                    <a:pt x="1083" y="639"/>
                  </a:cubicBezTo>
                  <a:moveTo>
                    <a:pt x="1065" y="0"/>
                  </a:moveTo>
                  <a:cubicBezTo>
                    <a:pt x="838" y="0"/>
                    <a:pt x="611" y="26"/>
                    <a:pt x="433" y="80"/>
                  </a:cubicBezTo>
                  <a:cubicBezTo>
                    <a:pt x="53" y="194"/>
                    <a:pt x="0" y="397"/>
                    <a:pt x="360" y="534"/>
                  </a:cubicBezTo>
                  <a:cubicBezTo>
                    <a:pt x="555" y="608"/>
                    <a:pt x="820" y="645"/>
                    <a:pt x="1084" y="645"/>
                  </a:cubicBezTo>
                  <a:cubicBezTo>
                    <a:pt x="1348" y="645"/>
                    <a:pt x="1610" y="608"/>
                    <a:pt x="1801" y="534"/>
                  </a:cubicBezTo>
                  <a:cubicBezTo>
                    <a:pt x="2153" y="397"/>
                    <a:pt x="2088" y="194"/>
                    <a:pt x="1701" y="80"/>
                  </a:cubicBezTo>
                  <a:cubicBezTo>
                    <a:pt x="1521" y="26"/>
                    <a:pt x="1292" y="0"/>
                    <a:pt x="1065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4" name="Freeform 11"/>
            <p:cNvSpPr>
              <a:spLocks noEditPoints="1"/>
            </p:cNvSpPr>
            <p:nvPr/>
          </p:nvSpPr>
          <p:spPr bwMode="auto">
            <a:xfrm>
              <a:off x="6049053" y="2809632"/>
              <a:ext cx="2581644" cy="773020"/>
            </a:xfrm>
            <a:custGeom>
              <a:avLst/>
              <a:gdLst>
                <a:gd name="T0" fmla="*/ 1268 w 2519"/>
                <a:gd name="T1" fmla="*/ 748 h 754"/>
                <a:gd name="T2" fmla="*/ 429 w 2519"/>
                <a:gd name="T3" fmla="*/ 617 h 754"/>
                <a:gd name="T4" fmla="*/ 527 w 2519"/>
                <a:gd name="T5" fmla="*/ 94 h 754"/>
                <a:gd name="T6" fmla="*/ 1247 w 2519"/>
                <a:gd name="T7" fmla="*/ 4 h 754"/>
                <a:gd name="T8" fmla="*/ 1972 w 2519"/>
                <a:gd name="T9" fmla="*/ 94 h 754"/>
                <a:gd name="T10" fmla="*/ 2101 w 2519"/>
                <a:gd name="T11" fmla="*/ 617 h 754"/>
                <a:gd name="T12" fmla="*/ 1268 w 2519"/>
                <a:gd name="T13" fmla="*/ 748 h 754"/>
                <a:gd name="T14" fmla="*/ 1247 w 2519"/>
                <a:gd name="T15" fmla="*/ 0 h 754"/>
                <a:gd name="T16" fmla="*/ 519 w 2519"/>
                <a:gd name="T17" fmla="*/ 91 h 754"/>
                <a:gd name="T18" fmla="*/ 417 w 2519"/>
                <a:gd name="T19" fmla="*/ 621 h 754"/>
                <a:gd name="T20" fmla="*/ 1269 w 2519"/>
                <a:gd name="T21" fmla="*/ 754 h 754"/>
                <a:gd name="T22" fmla="*/ 2112 w 2519"/>
                <a:gd name="T23" fmla="*/ 621 h 754"/>
                <a:gd name="T24" fmla="*/ 1980 w 2519"/>
                <a:gd name="T25" fmla="*/ 91 h 754"/>
                <a:gd name="T26" fmla="*/ 1247 w 2519"/>
                <a:gd name="T2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19" h="754">
                  <a:moveTo>
                    <a:pt x="1268" y="748"/>
                  </a:moveTo>
                  <a:cubicBezTo>
                    <a:pt x="961" y="748"/>
                    <a:pt x="653" y="704"/>
                    <a:pt x="429" y="617"/>
                  </a:cubicBezTo>
                  <a:cubicBezTo>
                    <a:pt x="17" y="457"/>
                    <a:pt x="89" y="224"/>
                    <a:pt x="527" y="94"/>
                  </a:cubicBezTo>
                  <a:cubicBezTo>
                    <a:pt x="731" y="34"/>
                    <a:pt x="988" y="4"/>
                    <a:pt x="1247" y="4"/>
                  </a:cubicBezTo>
                  <a:cubicBezTo>
                    <a:pt x="1505" y="4"/>
                    <a:pt x="1765" y="34"/>
                    <a:pt x="1972" y="94"/>
                  </a:cubicBezTo>
                  <a:cubicBezTo>
                    <a:pt x="2417" y="224"/>
                    <a:pt x="2503" y="457"/>
                    <a:pt x="2101" y="617"/>
                  </a:cubicBezTo>
                  <a:cubicBezTo>
                    <a:pt x="1881" y="704"/>
                    <a:pt x="1575" y="748"/>
                    <a:pt x="1268" y="748"/>
                  </a:cubicBezTo>
                  <a:moveTo>
                    <a:pt x="1247" y="0"/>
                  </a:moveTo>
                  <a:cubicBezTo>
                    <a:pt x="985" y="0"/>
                    <a:pt x="724" y="31"/>
                    <a:pt x="519" y="91"/>
                  </a:cubicBezTo>
                  <a:cubicBezTo>
                    <a:pt x="75" y="222"/>
                    <a:pt x="0" y="459"/>
                    <a:pt x="417" y="621"/>
                  </a:cubicBezTo>
                  <a:cubicBezTo>
                    <a:pt x="645" y="710"/>
                    <a:pt x="957" y="754"/>
                    <a:pt x="1269" y="754"/>
                  </a:cubicBezTo>
                  <a:cubicBezTo>
                    <a:pt x="1580" y="754"/>
                    <a:pt x="1890" y="710"/>
                    <a:pt x="2112" y="621"/>
                  </a:cubicBezTo>
                  <a:cubicBezTo>
                    <a:pt x="2519" y="459"/>
                    <a:pt x="2432" y="222"/>
                    <a:pt x="1980" y="91"/>
                  </a:cubicBezTo>
                  <a:cubicBezTo>
                    <a:pt x="1771" y="31"/>
                    <a:pt x="1508" y="0"/>
                    <a:pt x="1247" y="0"/>
                  </a:cubicBezTo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5" name="组合 10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063255" y="2937019"/>
            <a:ext cx="492237" cy="1279122"/>
            <a:chOff x="7096356" y="1910954"/>
            <a:chExt cx="492237" cy="1279122"/>
          </a:xfrm>
        </p:grpSpPr>
        <p:sp>
          <p:nvSpPr>
            <p:cNvPr id="106" name="Oval 12"/>
            <p:cNvSpPr>
              <a:spLocks noChangeArrowheads="1"/>
            </p:cNvSpPr>
            <p:nvPr/>
          </p:nvSpPr>
          <p:spPr bwMode="auto">
            <a:xfrm>
              <a:off x="7211183" y="1910954"/>
              <a:ext cx="264317" cy="264751"/>
            </a:xfrm>
            <a:prstGeom prst="ellipse">
              <a:avLst/>
            </a:pr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7096356" y="2199103"/>
              <a:ext cx="492237" cy="990973"/>
            </a:xfrm>
            <a:custGeom>
              <a:avLst/>
              <a:gdLst>
                <a:gd name="T0" fmla="*/ 479 w 480"/>
                <a:gd name="T1" fmla="*/ 32 h 966"/>
                <a:gd name="T2" fmla="*/ 444 w 480"/>
                <a:gd name="T3" fmla="*/ 0 h 966"/>
                <a:gd name="T4" fmla="*/ 32 w 480"/>
                <a:gd name="T5" fmla="*/ 0 h 966"/>
                <a:gd name="T6" fmla="*/ 5 w 480"/>
                <a:gd name="T7" fmla="*/ 57 h 966"/>
                <a:gd name="T8" fmla="*/ 5 w 480"/>
                <a:gd name="T9" fmla="*/ 413 h 966"/>
                <a:gd name="T10" fmla="*/ 47 w 480"/>
                <a:gd name="T11" fmla="*/ 455 h 966"/>
                <a:gd name="T12" fmla="*/ 89 w 480"/>
                <a:gd name="T13" fmla="*/ 413 h 966"/>
                <a:gd name="T14" fmla="*/ 89 w 480"/>
                <a:gd name="T15" fmla="*/ 115 h 966"/>
                <a:gd name="T16" fmla="*/ 110 w 480"/>
                <a:gd name="T17" fmla="*/ 115 h 966"/>
                <a:gd name="T18" fmla="*/ 110 w 480"/>
                <a:gd name="T19" fmla="*/ 897 h 966"/>
                <a:gd name="T20" fmla="*/ 172 w 480"/>
                <a:gd name="T21" fmla="*/ 966 h 966"/>
                <a:gd name="T22" fmla="*/ 234 w 480"/>
                <a:gd name="T23" fmla="*/ 897 h 966"/>
                <a:gd name="T24" fmla="*/ 234 w 480"/>
                <a:gd name="T25" fmla="*/ 454 h 966"/>
                <a:gd name="T26" fmla="*/ 251 w 480"/>
                <a:gd name="T27" fmla="*/ 454 h 966"/>
                <a:gd name="T28" fmla="*/ 251 w 480"/>
                <a:gd name="T29" fmla="*/ 897 h 966"/>
                <a:gd name="T30" fmla="*/ 313 w 480"/>
                <a:gd name="T31" fmla="*/ 966 h 966"/>
                <a:gd name="T32" fmla="*/ 375 w 480"/>
                <a:gd name="T33" fmla="*/ 897 h 966"/>
                <a:gd name="T34" fmla="*/ 376 w 480"/>
                <a:gd name="T35" fmla="*/ 115 h 966"/>
                <a:gd name="T36" fmla="*/ 396 w 480"/>
                <a:gd name="T37" fmla="*/ 115 h 966"/>
                <a:gd name="T38" fmla="*/ 396 w 480"/>
                <a:gd name="T39" fmla="*/ 413 h 966"/>
                <a:gd name="T40" fmla="*/ 438 w 480"/>
                <a:gd name="T41" fmla="*/ 455 h 966"/>
                <a:gd name="T42" fmla="*/ 480 w 480"/>
                <a:gd name="T43" fmla="*/ 413 h 966"/>
                <a:gd name="T44" fmla="*/ 480 w 480"/>
                <a:gd name="T45" fmla="*/ 43 h 966"/>
                <a:gd name="T46" fmla="*/ 479 w 480"/>
                <a:gd name="T47" fmla="*/ 32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966">
                  <a:moveTo>
                    <a:pt x="479" y="32"/>
                  </a:moveTo>
                  <a:cubicBezTo>
                    <a:pt x="476" y="13"/>
                    <a:pt x="467" y="0"/>
                    <a:pt x="44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5" y="25"/>
                    <a:pt x="5" y="57"/>
                  </a:cubicBezTo>
                  <a:cubicBezTo>
                    <a:pt x="5" y="413"/>
                    <a:pt x="5" y="413"/>
                    <a:pt x="5" y="413"/>
                  </a:cubicBezTo>
                  <a:cubicBezTo>
                    <a:pt x="5" y="436"/>
                    <a:pt x="23" y="455"/>
                    <a:pt x="47" y="455"/>
                  </a:cubicBezTo>
                  <a:cubicBezTo>
                    <a:pt x="70" y="455"/>
                    <a:pt x="89" y="436"/>
                    <a:pt x="89" y="413"/>
                  </a:cubicBezTo>
                  <a:cubicBezTo>
                    <a:pt x="89" y="115"/>
                    <a:pt x="89" y="115"/>
                    <a:pt x="8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897"/>
                    <a:pt x="110" y="897"/>
                    <a:pt x="110" y="897"/>
                  </a:cubicBezTo>
                  <a:cubicBezTo>
                    <a:pt x="110" y="935"/>
                    <a:pt x="137" y="966"/>
                    <a:pt x="172" y="966"/>
                  </a:cubicBezTo>
                  <a:cubicBezTo>
                    <a:pt x="206" y="966"/>
                    <a:pt x="234" y="935"/>
                    <a:pt x="234" y="897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251" y="454"/>
                    <a:pt x="251" y="454"/>
                    <a:pt x="251" y="454"/>
                  </a:cubicBezTo>
                  <a:cubicBezTo>
                    <a:pt x="251" y="897"/>
                    <a:pt x="251" y="897"/>
                    <a:pt x="251" y="897"/>
                  </a:cubicBezTo>
                  <a:cubicBezTo>
                    <a:pt x="251" y="935"/>
                    <a:pt x="279" y="966"/>
                    <a:pt x="313" y="966"/>
                  </a:cubicBezTo>
                  <a:cubicBezTo>
                    <a:pt x="347" y="966"/>
                    <a:pt x="375" y="935"/>
                    <a:pt x="375" y="897"/>
                  </a:cubicBezTo>
                  <a:cubicBezTo>
                    <a:pt x="376" y="115"/>
                    <a:pt x="376" y="115"/>
                    <a:pt x="376" y="115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413"/>
                    <a:pt x="396" y="413"/>
                    <a:pt x="396" y="413"/>
                  </a:cubicBezTo>
                  <a:cubicBezTo>
                    <a:pt x="396" y="436"/>
                    <a:pt x="415" y="455"/>
                    <a:pt x="438" y="455"/>
                  </a:cubicBezTo>
                  <a:cubicBezTo>
                    <a:pt x="462" y="455"/>
                    <a:pt x="480" y="436"/>
                    <a:pt x="480" y="413"/>
                  </a:cubicBezTo>
                  <a:cubicBezTo>
                    <a:pt x="480" y="43"/>
                    <a:pt x="480" y="43"/>
                    <a:pt x="480" y="43"/>
                  </a:cubicBezTo>
                  <a:cubicBezTo>
                    <a:pt x="480" y="39"/>
                    <a:pt x="480" y="35"/>
                    <a:pt x="479" y="32"/>
                  </a:cubicBezTo>
                  <a:close/>
                </a:path>
              </a:pathLst>
            </a:custGeom>
            <a:solidFill>
              <a:srgbClr val="62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08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271036" y="5386053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09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834908" y="3674416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352772" y="5160364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776852" y="3315988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2.91667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108" grpId="0"/>
      <p:bldP spid="109" grpId="0"/>
      <p:bldP spid="110" grpId="0"/>
      <p:bldP spid="1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286107"/>
            <a:ext cx="1463570" cy="1463570"/>
          </a:xfrm>
          <a:prstGeom prst="rect">
            <a:avLst/>
          </a:prstGeom>
        </p:spPr>
      </p:pic>
      <p:pic>
        <p:nvPicPr>
          <p:cNvPr id="40" name="图片 3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51920"/>
            <a:ext cx="1331944" cy="1331944"/>
          </a:xfrm>
          <a:prstGeom prst="rect">
            <a:avLst/>
          </a:prstGeom>
        </p:spPr>
      </p:pic>
      <p:sp>
        <p:nvSpPr>
          <p:cNvPr id="41" name="椭圆 4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67677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矩形 4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644889" y="1611605"/>
            <a:ext cx="99613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01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43" name="组合 4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526131"/>
            <a:ext cx="4144923" cy="814703"/>
            <a:chOff x="1396469" y="215142"/>
            <a:chExt cx="3564315" cy="814703"/>
          </a:xfrm>
        </p:grpSpPr>
        <p:sp>
          <p:nvSpPr>
            <p:cNvPr id="44" name="矩形 4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46" name="组合 4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1170927" y="3337077"/>
            <a:ext cx="2993886" cy="3791616"/>
            <a:chOff x="1052038" y="2205441"/>
            <a:chExt cx="5050588" cy="3940703"/>
          </a:xfrm>
        </p:grpSpPr>
        <p:sp>
          <p:nvSpPr>
            <p:cNvPr id="47" name="矩形 46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51" name="任意多边形 50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sp>
        <p:nvSpPr>
          <p:cNvPr id="53" name="矩形 5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328640" y="3490971"/>
            <a:ext cx="2677097" cy="3478696"/>
          </a:xfrm>
          <a:prstGeom prst="rect">
            <a:avLst/>
          </a:prstGeom>
          <a:solidFill>
            <a:srgbClr val="62FDFE">
              <a:alpha val="33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4" name="组合 5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647440" y="3337077"/>
            <a:ext cx="2993886" cy="3791616"/>
            <a:chOff x="1052038" y="2205441"/>
            <a:chExt cx="5050588" cy="3940703"/>
          </a:xfrm>
        </p:grpSpPr>
        <p:sp>
          <p:nvSpPr>
            <p:cNvPr id="55" name="矩形 54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59" name="任意多边形 58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60" name="任意多边形 59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sp>
        <p:nvSpPr>
          <p:cNvPr id="61" name="矩形 6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4805153" y="3490971"/>
            <a:ext cx="2677097" cy="3478696"/>
          </a:xfrm>
          <a:prstGeom prst="rect">
            <a:avLst/>
          </a:prstGeom>
          <a:solidFill>
            <a:srgbClr val="62FDFE">
              <a:alpha val="33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62" name="组合 6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8118061" y="3337077"/>
            <a:ext cx="2993886" cy="3791616"/>
            <a:chOff x="1052038" y="2205441"/>
            <a:chExt cx="5050588" cy="3940703"/>
          </a:xfrm>
        </p:grpSpPr>
        <p:sp>
          <p:nvSpPr>
            <p:cNvPr id="63" name="矩形 62"/>
            <p:cNvSpPr/>
            <p:nvPr/>
          </p:nvSpPr>
          <p:spPr>
            <a:xfrm>
              <a:off x="1052038" y="2205441"/>
              <a:ext cx="5040649" cy="3940703"/>
            </a:xfrm>
            <a:prstGeom prst="rect">
              <a:avLst/>
            </a:prstGeom>
            <a:noFill/>
            <a:ln w="12700" cap="flat" cmpd="sng" algn="ctr">
              <a:solidFill>
                <a:srgbClr val="62FDFE">
                  <a:alpha val="52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5844209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flipH="1">
              <a:off x="1059678" y="2206487"/>
              <a:ext cx="258417" cy="278296"/>
            </a:xfrm>
            <a:custGeom>
              <a:avLst/>
              <a:gdLst>
                <a:gd name="connsiteX0" fmla="*/ 0 w 258417"/>
                <a:gd name="connsiteY0" fmla="*/ 0 h 278296"/>
                <a:gd name="connsiteX1" fmla="*/ 258417 w 258417"/>
                <a:gd name="connsiteY1" fmla="*/ 0 h 278296"/>
                <a:gd name="connsiteX2" fmla="*/ 258417 w 258417"/>
                <a:gd name="connsiteY2" fmla="*/ 278296 h 27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417" h="278296">
                  <a:moveTo>
                    <a:pt x="0" y="0"/>
                  </a:moveTo>
                  <a:lnTo>
                    <a:pt x="258417" y="0"/>
                  </a:lnTo>
                  <a:lnTo>
                    <a:pt x="258417" y="278296"/>
                  </a:lnTo>
                </a:path>
              </a:pathLst>
            </a:custGeom>
            <a:noFill/>
            <a:ln w="3810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 flipV="1">
              <a:off x="1059678" y="5867848"/>
              <a:ext cx="5042948" cy="278296"/>
              <a:chOff x="1212078" y="2358887"/>
              <a:chExt cx="5042948" cy="278296"/>
            </a:xfrm>
          </p:grpSpPr>
          <p:sp>
            <p:nvSpPr>
              <p:cNvPr id="67" name="任意多边形 66"/>
              <p:cNvSpPr/>
              <p:nvPr/>
            </p:nvSpPr>
            <p:spPr>
              <a:xfrm>
                <a:off x="5996609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flipH="1">
                <a:off x="1212078" y="2358887"/>
                <a:ext cx="258417" cy="278296"/>
              </a:xfrm>
              <a:custGeom>
                <a:avLst/>
                <a:gdLst>
                  <a:gd name="connsiteX0" fmla="*/ 0 w 258417"/>
                  <a:gd name="connsiteY0" fmla="*/ 0 h 278296"/>
                  <a:gd name="connsiteX1" fmla="*/ 258417 w 258417"/>
                  <a:gd name="connsiteY1" fmla="*/ 0 h 278296"/>
                  <a:gd name="connsiteX2" fmla="*/ 258417 w 258417"/>
                  <a:gd name="connsiteY2" fmla="*/ 278296 h 27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417" h="278296">
                    <a:moveTo>
                      <a:pt x="0" y="0"/>
                    </a:moveTo>
                    <a:lnTo>
                      <a:pt x="258417" y="0"/>
                    </a:lnTo>
                    <a:lnTo>
                      <a:pt x="258417" y="278296"/>
                    </a:lnTo>
                  </a:path>
                </a:pathLst>
              </a:custGeom>
              <a:noFill/>
              <a:ln w="38100" cap="flat" cmpd="sng" algn="ctr">
                <a:solidFill>
                  <a:srgbClr val="62FDF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  <p:sp>
        <p:nvSpPr>
          <p:cNvPr id="69" name="矩形 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75775" y="3490971"/>
            <a:ext cx="2677097" cy="3478696"/>
          </a:xfrm>
          <a:prstGeom prst="rect">
            <a:avLst/>
          </a:prstGeom>
          <a:solidFill>
            <a:srgbClr val="62FDFE">
              <a:alpha val="33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636460" y="5311824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71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128651" y="5303926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72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620842" y="5301043"/>
            <a:ext cx="1982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pic>
        <p:nvPicPr>
          <p:cNvPr id="73" name="图片 7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7415" y="3722493"/>
            <a:ext cx="2129285" cy="1419524"/>
          </a:xfrm>
          <a:prstGeom prst="rect">
            <a:avLst/>
          </a:prstGeom>
        </p:spPr>
      </p:pic>
      <p:pic>
        <p:nvPicPr>
          <p:cNvPr id="74" name="图片 7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81" y="3726389"/>
            <a:ext cx="2129285" cy="1419524"/>
          </a:xfrm>
          <a:prstGeom prst="rect">
            <a:avLst/>
          </a:prstGeom>
        </p:spPr>
      </p:pic>
      <p:pic>
        <p:nvPicPr>
          <p:cNvPr id="75" name="图片 7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365" y="3733274"/>
            <a:ext cx="2120144" cy="141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79167E-6 0.13842 L -4.79167E-6 -1.85185E-6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6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53" grpId="0" animBg="1"/>
      <p:bldP spid="53" grpId="1" animBg="1"/>
      <p:bldP spid="61" grpId="0" animBg="1"/>
      <p:bldP spid="61" grpId="1" animBg="1"/>
      <p:bldP spid="69" grpId="0" animBg="1"/>
      <p:bldP spid="69" grpId="1" animBg="1"/>
      <p:bldP spid="70" grpId="0"/>
      <p:bldP spid="71" grpId="0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38" y="1304146"/>
            <a:ext cx="1463570" cy="1463570"/>
          </a:xfrm>
          <a:prstGeom prst="rect">
            <a:avLst/>
          </a:prstGeom>
        </p:spPr>
      </p:pic>
      <p:pic>
        <p:nvPicPr>
          <p:cNvPr id="70" name="图片 6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1" y="1369959"/>
            <a:ext cx="1331944" cy="1331944"/>
          </a:xfrm>
          <a:prstGeom prst="rect">
            <a:avLst/>
          </a:prstGeom>
        </p:spPr>
      </p:pic>
      <p:sp>
        <p:nvSpPr>
          <p:cNvPr id="71" name="椭圆 7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485716"/>
            <a:ext cx="1100430" cy="110043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2" name="矩形 7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575108" y="1613878"/>
            <a:ext cx="1046083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01</a:t>
            </a:r>
            <a:endParaRPr lang="zh-CN" altLang="en-US" sz="44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73" name="组合 7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2104488" y="1544170"/>
            <a:ext cx="4144923" cy="814703"/>
            <a:chOff x="1396469" y="215142"/>
            <a:chExt cx="3564315" cy="814703"/>
          </a:xfrm>
        </p:grpSpPr>
        <p:sp>
          <p:nvSpPr>
            <p:cNvPr id="74" name="矩形 73" descr="e7d195523061f1c0205959036996ad55c215b892a7aac5c0B9ADEF7896FB48F2EF97163A2DE1401E1875DEDC438B7864AD24CA23553DBBBD975DAF4CAD4A2592689FFB6CEE59FFA55B2702D0E5EE29CDFC0DD98BC7D6A39A0A46E3600E3A67A1DE1989CEA5E5EF96C2D0BCA79EB0773B850273333E3489919CC0BC16112CE4CA6736EF81692E25B4"/>
            <p:cNvSpPr/>
            <p:nvPr/>
          </p:nvSpPr>
          <p:spPr>
            <a:xfrm>
              <a:off x="1396469" y="215142"/>
              <a:ext cx="2864836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2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eiryo" panose="020B0604030504040204" pitchFamily="34" charset="-128"/>
                  <a:cs typeface="Open Sans" panose="020B0606030504020204" pitchFamily="34" charset="0"/>
                </a:rPr>
                <a:t>输入标题文本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1404733" y="752846"/>
              <a:ext cx="3556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change. </a:t>
              </a:r>
            </a:p>
          </p:txBody>
        </p:sp>
      </p:grpSp>
      <p:grpSp>
        <p:nvGrpSpPr>
          <p:cNvPr id="76" name="组合 75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4612390" y="2883443"/>
            <a:ext cx="2335062" cy="4245250"/>
            <a:chOff x="4691903" y="1988425"/>
            <a:chExt cx="2116402" cy="3847716"/>
          </a:xfrm>
        </p:grpSpPr>
        <p:sp>
          <p:nvSpPr>
            <p:cNvPr id="77" name="任意多边形 76"/>
            <p:cNvSpPr/>
            <p:nvPr/>
          </p:nvSpPr>
          <p:spPr>
            <a:xfrm>
              <a:off x="5560455" y="2654279"/>
              <a:ext cx="283959" cy="2271673"/>
            </a:xfrm>
            <a:custGeom>
              <a:avLst/>
              <a:gdLst>
                <a:gd name="connsiteX0" fmla="*/ 0 w 202301"/>
                <a:gd name="connsiteY0" fmla="*/ 1618407 h 1618407"/>
                <a:gd name="connsiteX1" fmla="*/ 0 w 202301"/>
                <a:gd name="connsiteY1" fmla="*/ 752559 h 1618407"/>
                <a:gd name="connsiteX2" fmla="*/ 202301 w 202301"/>
                <a:gd name="connsiteY2" fmla="*/ 566442 h 1618407"/>
                <a:gd name="connsiteX3" fmla="*/ 202301 w 202301"/>
                <a:gd name="connsiteY3" fmla="*/ 0 h 1618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301" h="1618407">
                  <a:moveTo>
                    <a:pt x="0" y="1618407"/>
                  </a:moveTo>
                  <a:lnTo>
                    <a:pt x="0" y="752559"/>
                  </a:lnTo>
                  <a:lnTo>
                    <a:pt x="202301" y="566442"/>
                  </a:lnTo>
                  <a:lnTo>
                    <a:pt x="202301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6253317" y="3188122"/>
              <a:ext cx="545201" cy="1749187"/>
            </a:xfrm>
            <a:custGeom>
              <a:avLst/>
              <a:gdLst>
                <a:gd name="connsiteX0" fmla="*/ 0 w 388417"/>
                <a:gd name="connsiteY0" fmla="*/ 1246173 h 1246173"/>
                <a:gd name="connsiteX1" fmla="*/ 0 w 388417"/>
                <a:gd name="connsiteY1" fmla="*/ 388417 h 1246173"/>
                <a:gd name="connsiteX2" fmla="*/ 388417 w 388417"/>
                <a:gd name="connsiteY2" fmla="*/ 0 h 12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417" h="1246173">
                  <a:moveTo>
                    <a:pt x="0" y="1246173"/>
                  </a:moveTo>
                  <a:lnTo>
                    <a:pt x="0" y="388417"/>
                  </a:lnTo>
                  <a:lnTo>
                    <a:pt x="388417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5142492" y="4323293"/>
              <a:ext cx="423280" cy="607612"/>
            </a:xfrm>
            <a:custGeom>
              <a:avLst/>
              <a:gdLst>
                <a:gd name="connsiteX0" fmla="*/ 301557 w 301557"/>
                <a:gd name="connsiteY0" fmla="*/ 432881 h 432881"/>
                <a:gd name="connsiteX1" fmla="*/ 0 w 301557"/>
                <a:gd name="connsiteY1" fmla="*/ 131324 h 432881"/>
                <a:gd name="connsiteX2" fmla="*/ 0 w 301557"/>
                <a:gd name="connsiteY2" fmla="*/ 0 h 4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1557" h="432881">
                  <a:moveTo>
                    <a:pt x="301557" y="432881"/>
                  </a:moveTo>
                  <a:lnTo>
                    <a:pt x="0" y="131324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5844414" y="3920494"/>
              <a:ext cx="404068" cy="1003584"/>
            </a:xfrm>
            <a:custGeom>
              <a:avLst/>
              <a:gdLst>
                <a:gd name="connsiteX0" fmla="*/ 262646 w 262646"/>
                <a:gd name="connsiteY0" fmla="*/ 714983 h 714983"/>
                <a:gd name="connsiteX1" fmla="*/ 0 w 262646"/>
                <a:gd name="connsiteY1" fmla="*/ 452337 h 714983"/>
                <a:gd name="connsiteX2" fmla="*/ 0 w 262646"/>
                <a:gd name="connsiteY2" fmla="*/ 0 h 71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2646" h="714983">
                  <a:moveTo>
                    <a:pt x="262646" y="714983"/>
                  </a:moveTo>
                  <a:lnTo>
                    <a:pt x="0" y="452337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6255310" y="4664649"/>
              <a:ext cx="150196" cy="266256"/>
            </a:xfrm>
            <a:custGeom>
              <a:avLst/>
              <a:gdLst>
                <a:gd name="connsiteX0" fmla="*/ 0 w 107004"/>
                <a:gd name="connsiteY0" fmla="*/ 189689 h 189689"/>
                <a:gd name="connsiteX1" fmla="*/ 107004 w 107004"/>
                <a:gd name="connsiteY1" fmla="*/ 82685 h 189689"/>
                <a:gd name="connsiteX2" fmla="*/ 107004 w 107004"/>
                <a:gd name="connsiteY2" fmla="*/ 0 h 18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004" h="189689">
                  <a:moveTo>
                    <a:pt x="0" y="189689"/>
                  </a:moveTo>
                  <a:lnTo>
                    <a:pt x="107004" y="82685"/>
                  </a:lnTo>
                  <a:lnTo>
                    <a:pt x="107004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5149318" y="3613275"/>
              <a:ext cx="402799" cy="880696"/>
            </a:xfrm>
            <a:custGeom>
              <a:avLst/>
              <a:gdLst>
                <a:gd name="connsiteX0" fmla="*/ 286966 w 286966"/>
                <a:gd name="connsiteY0" fmla="*/ 627434 h 627434"/>
                <a:gd name="connsiteX1" fmla="*/ 0 w 286966"/>
                <a:gd name="connsiteY1" fmla="*/ 340468 h 627434"/>
                <a:gd name="connsiteX2" fmla="*/ 0 w 286966"/>
                <a:gd name="connsiteY2" fmla="*/ 0 h 62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6966" h="627434">
                  <a:moveTo>
                    <a:pt x="286966" y="627434"/>
                  </a:moveTo>
                  <a:lnTo>
                    <a:pt x="0" y="340468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5285859" y="2923737"/>
              <a:ext cx="273085" cy="785118"/>
            </a:xfrm>
            <a:custGeom>
              <a:avLst/>
              <a:gdLst>
                <a:gd name="connsiteX0" fmla="*/ 194554 w 194554"/>
                <a:gd name="connsiteY0" fmla="*/ 559341 h 559341"/>
                <a:gd name="connsiteX1" fmla="*/ 0 w 194554"/>
                <a:gd name="connsiteY1" fmla="*/ 364787 h 559341"/>
                <a:gd name="connsiteX2" fmla="*/ 0 w 194554"/>
                <a:gd name="connsiteY2" fmla="*/ 0 h 55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554" h="559341">
                  <a:moveTo>
                    <a:pt x="194554" y="559341"/>
                  </a:moveTo>
                  <a:lnTo>
                    <a:pt x="0" y="364787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4876236" y="2555073"/>
              <a:ext cx="266257" cy="1324458"/>
            </a:xfrm>
            <a:custGeom>
              <a:avLst/>
              <a:gdLst>
                <a:gd name="connsiteX0" fmla="*/ 189689 w 189689"/>
                <a:gd name="connsiteY0" fmla="*/ 943583 h 943583"/>
                <a:gd name="connsiteX1" fmla="*/ 0 w 189689"/>
                <a:gd name="connsiteY1" fmla="*/ 753894 h 943583"/>
                <a:gd name="connsiteX2" fmla="*/ 0 w 189689"/>
                <a:gd name="connsiteY2" fmla="*/ 0 h 943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689" h="943583">
                  <a:moveTo>
                    <a:pt x="189689" y="943583"/>
                  </a:moveTo>
                  <a:lnTo>
                    <a:pt x="0" y="753894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5852511" y="3306055"/>
              <a:ext cx="197986" cy="894349"/>
            </a:xfrm>
            <a:custGeom>
              <a:avLst/>
              <a:gdLst>
                <a:gd name="connsiteX0" fmla="*/ 0 w 141051"/>
                <a:gd name="connsiteY0" fmla="*/ 637161 h 637161"/>
                <a:gd name="connsiteX1" fmla="*/ 141051 w 141051"/>
                <a:gd name="connsiteY1" fmla="*/ 505838 h 637161"/>
                <a:gd name="connsiteX2" fmla="*/ 141051 w 141051"/>
                <a:gd name="connsiteY2" fmla="*/ 0 h 63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1051" h="637161">
                  <a:moveTo>
                    <a:pt x="0" y="637161"/>
                  </a:moveTo>
                  <a:lnTo>
                    <a:pt x="141051" y="505838"/>
                  </a:lnTo>
                  <a:lnTo>
                    <a:pt x="141051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6658109" y="2486803"/>
              <a:ext cx="0" cy="826080"/>
            </a:xfrm>
            <a:custGeom>
              <a:avLst/>
              <a:gdLst>
                <a:gd name="connsiteX0" fmla="*/ 0 w 0"/>
                <a:gd name="connsiteY0" fmla="*/ 588524 h 588524"/>
                <a:gd name="connsiteX1" fmla="*/ 0 w 0"/>
                <a:gd name="connsiteY1" fmla="*/ 0 h 588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88524">
                  <a:moveTo>
                    <a:pt x="0" y="588524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6248483" y="2159101"/>
              <a:ext cx="409627" cy="1044547"/>
            </a:xfrm>
            <a:custGeom>
              <a:avLst/>
              <a:gdLst>
                <a:gd name="connsiteX0" fmla="*/ 291830 w 291830"/>
                <a:gd name="connsiteY0" fmla="*/ 744166 h 744166"/>
                <a:gd name="connsiteX1" fmla="*/ 0 w 291830"/>
                <a:gd name="connsiteY1" fmla="*/ 452336 h 744166"/>
                <a:gd name="connsiteX2" fmla="*/ 0 w 291830"/>
                <a:gd name="connsiteY2" fmla="*/ 0 h 74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1830" h="744166">
                  <a:moveTo>
                    <a:pt x="291830" y="744166"/>
                  </a:moveTo>
                  <a:lnTo>
                    <a:pt x="0" y="452336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203935" y="2172756"/>
              <a:ext cx="327701" cy="1085509"/>
            </a:xfrm>
            <a:custGeom>
              <a:avLst/>
              <a:gdLst>
                <a:gd name="connsiteX0" fmla="*/ 68094 w 233464"/>
                <a:gd name="connsiteY0" fmla="*/ 773349 h 773349"/>
                <a:gd name="connsiteX1" fmla="*/ 233464 w 233464"/>
                <a:gd name="connsiteY1" fmla="*/ 607979 h 773349"/>
                <a:gd name="connsiteX2" fmla="*/ 233464 w 233464"/>
                <a:gd name="connsiteY2" fmla="*/ 471791 h 773349"/>
                <a:gd name="connsiteX3" fmla="*/ 0 w 233464"/>
                <a:gd name="connsiteY3" fmla="*/ 238327 h 773349"/>
                <a:gd name="connsiteX4" fmla="*/ 0 w 233464"/>
                <a:gd name="connsiteY4" fmla="*/ 0 h 77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64" h="773349">
                  <a:moveTo>
                    <a:pt x="68094" y="773349"/>
                  </a:moveTo>
                  <a:lnTo>
                    <a:pt x="233464" y="607979"/>
                  </a:lnTo>
                  <a:lnTo>
                    <a:pt x="233464" y="471791"/>
                  </a:lnTo>
                  <a:lnTo>
                    <a:pt x="0" y="238327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5866165" y="2363915"/>
              <a:ext cx="218467" cy="785118"/>
            </a:xfrm>
            <a:custGeom>
              <a:avLst/>
              <a:gdLst>
                <a:gd name="connsiteX0" fmla="*/ 0 w 155642"/>
                <a:gd name="connsiteY0" fmla="*/ 559341 h 559341"/>
                <a:gd name="connsiteX1" fmla="*/ 155642 w 155642"/>
                <a:gd name="connsiteY1" fmla="*/ 403699 h 559341"/>
                <a:gd name="connsiteX2" fmla="*/ 155642 w 155642"/>
                <a:gd name="connsiteY2" fmla="*/ 0 h 55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642" h="559341">
                  <a:moveTo>
                    <a:pt x="0" y="559341"/>
                  </a:moveTo>
                  <a:lnTo>
                    <a:pt x="155642" y="403699"/>
                  </a:lnTo>
                  <a:lnTo>
                    <a:pt x="155642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360959" y="3818088"/>
              <a:ext cx="191159" cy="471070"/>
            </a:xfrm>
            <a:custGeom>
              <a:avLst/>
              <a:gdLst>
                <a:gd name="connsiteX0" fmla="*/ 136187 w 136187"/>
                <a:gd name="connsiteY0" fmla="*/ 335604 h 335604"/>
                <a:gd name="connsiteX1" fmla="*/ 0 w 136187"/>
                <a:gd name="connsiteY1" fmla="*/ 199417 h 335604"/>
                <a:gd name="connsiteX2" fmla="*/ 0 w 136187"/>
                <a:gd name="connsiteY2" fmla="*/ 0 h 335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187" h="335604">
                  <a:moveTo>
                    <a:pt x="136187" y="335604"/>
                  </a:moveTo>
                  <a:lnTo>
                    <a:pt x="0" y="199417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6064151" y="4384737"/>
              <a:ext cx="0" cy="348182"/>
            </a:xfrm>
            <a:custGeom>
              <a:avLst/>
              <a:gdLst>
                <a:gd name="connsiteX0" fmla="*/ 0 w 0"/>
                <a:gd name="connsiteY0" fmla="*/ 248055 h 248055"/>
                <a:gd name="connsiteX1" fmla="*/ 0 w 0"/>
                <a:gd name="connsiteY1" fmla="*/ 0 h 24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48055">
                  <a:moveTo>
                    <a:pt x="0" y="24805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5374613" y="2070350"/>
              <a:ext cx="464242" cy="873869"/>
            </a:xfrm>
            <a:custGeom>
              <a:avLst/>
              <a:gdLst>
                <a:gd name="connsiteX0" fmla="*/ 330740 w 330740"/>
                <a:gd name="connsiteY0" fmla="*/ 622570 h 622570"/>
                <a:gd name="connsiteX1" fmla="*/ 0 w 330740"/>
                <a:gd name="connsiteY1" fmla="*/ 291830 h 622570"/>
                <a:gd name="connsiteX2" fmla="*/ 0 w 330740"/>
                <a:gd name="connsiteY2" fmla="*/ 0 h 62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740" h="622570">
                  <a:moveTo>
                    <a:pt x="330740" y="622570"/>
                  </a:moveTo>
                  <a:lnTo>
                    <a:pt x="0" y="29183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4691903" y="2821331"/>
              <a:ext cx="177504" cy="382317"/>
            </a:xfrm>
            <a:custGeom>
              <a:avLst/>
              <a:gdLst>
                <a:gd name="connsiteX0" fmla="*/ 126459 w 126459"/>
                <a:gd name="connsiteY0" fmla="*/ 272374 h 272374"/>
                <a:gd name="connsiteX1" fmla="*/ 0 w 126459"/>
                <a:gd name="connsiteY1" fmla="*/ 145915 h 272374"/>
                <a:gd name="connsiteX2" fmla="*/ 0 w 126459"/>
                <a:gd name="connsiteY2" fmla="*/ 0 h 27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459" h="272374">
                  <a:moveTo>
                    <a:pt x="126459" y="272374"/>
                  </a:moveTo>
                  <a:lnTo>
                    <a:pt x="0" y="145915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4883062" y="2295644"/>
              <a:ext cx="157023" cy="1051374"/>
            </a:xfrm>
            <a:custGeom>
              <a:avLst/>
              <a:gdLst>
                <a:gd name="connsiteX0" fmla="*/ 0 w 111868"/>
                <a:gd name="connsiteY0" fmla="*/ 749030 h 749030"/>
                <a:gd name="connsiteX1" fmla="*/ 111868 w 111868"/>
                <a:gd name="connsiteY1" fmla="*/ 637162 h 749030"/>
                <a:gd name="connsiteX2" fmla="*/ 111868 w 111868"/>
                <a:gd name="connsiteY2" fmla="*/ 0 h 74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868" h="749030">
                  <a:moveTo>
                    <a:pt x="0" y="749030"/>
                  </a:moveTo>
                  <a:lnTo>
                    <a:pt x="111868" y="637162"/>
                  </a:lnTo>
                  <a:lnTo>
                    <a:pt x="111868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6255310" y="3838568"/>
              <a:ext cx="314048" cy="314048"/>
            </a:xfrm>
            <a:custGeom>
              <a:avLst/>
              <a:gdLst>
                <a:gd name="connsiteX0" fmla="*/ 0 w 223737"/>
                <a:gd name="connsiteY0" fmla="*/ 223737 h 223737"/>
                <a:gd name="connsiteX1" fmla="*/ 223737 w 223737"/>
                <a:gd name="connsiteY1" fmla="*/ 0 h 223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737" h="223737">
                  <a:moveTo>
                    <a:pt x="0" y="223737"/>
                  </a:moveTo>
                  <a:lnTo>
                    <a:pt x="223737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6070979" y="3142205"/>
              <a:ext cx="218467" cy="423280"/>
            </a:xfrm>
            <a:custGeom>
              <a:avLst/>
              <a:gdLst>
                <a:gd name="connsiteX0" fmla="*/ 0 w 155642"/>
                <a:gd name="connsiteY0" fmla="*/ 301557 h 301557"/>
                <a:gd name="connsiteX1" fmla="*/ 155642 w 155642"/>
                <a:gd name="connsiteY1" fmla="*/ 145915 h 301557"/>
                <a:gd name="connsiteX2" fmla="*/ 155642 w 155642"/>
                <a:gd name="connsiteY2" fmla="*/ 0 h 30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642" h="301557">
                  <a:moveTo>
                    <a:pt x="0" y="301557"/>
                  </a:moveTo>
                  <a:lnTo>
                    <a:pt x="155642" y="145915"/>
                  </a:lnTo>
                  <a:lnTo>
                    <a:pt x="155642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6453296" y="2261509"/>
              <a:ext cx="0" cy="730500"/>
            </a:xfrm>
            <a:custGeom>
              <a:avLst/>
              <a:gdLst>
                <a:gd name="connsiteX0" fmla="*/ 0 w 0"/>
                <a:gd name="connsiteY0" fmla="*/ 520430 h 520430"/>
                <a:gd name="connsiteX1" fmla="*/ 0 w 0"/>
                <a:gd name="connsiteY1" fmla="*/ 0 h 52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20430">
                  <a:moveTo>
                    <a:pt x="0" y="520430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8" name="任意多边形 97"/>
            <p:cNvSpPr/>
            <p:nvPr/>
          </p:nvSpPr>
          <p:spPr>
            <a:xfrm>
              <a:off x="6262137" y="4309639"/>
              <a:ext cx="109233" cy="109233"/>
            </a:xfrm>
            <a:custGeom>
              <a:avLst/>
              <a:gdLst>
                <a:gd name="connsiteX0" fmla="*/ 0 w 77821"/>
                <a:gd name="connsiteY0" fmla="*/ 77821 h 77821"/>
                <a:gd name="connsiteX1" fmla="*/ 77821 w 77821"/>
                <a:gd name="connsiteY1" fmla="*/ 0 h 7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821" h="77821">
                  <a:moveTo>
                    <a:pt x="0" y="77821"/>
                  </a:moveTo>
                  <a:lnTo>
                    <a:pt x="77821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558945" y="2002078"/>
              <a:ext cx="0" cy="648575"/>
            </a:xfrm>
            <a:custGeom>
              <a:avLst/>
              <a:gdLst>
                <a:gd name="connsiteX0" fmla="*/ 0 w 0"/>
                <a:gd name="connsiteY0" fmla="*/ 462064 h 462064"/>
                <a:gd name="connsiteX1" fmla="*/ 0 w 0"/>
                <a:gd name="connsiteY1" fmla="*/ 0 h 462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62064">
                  <a:moveTo>
                    <a:pt x="0" y="462064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579427" y="1988425"/>
              <a:ext cx="150196" cy="279911"/>
            </a:xfrm>
            <a:custGeom>
              <a:avLst/>
              <a:gdLst>
                <a:gd name="connsiteX0" fmla="*/ 0 w 107004"/>
                <a:gd name="connsiteY0" fmla="*/ 199417 h 199417"/>
                <a:gd name="connsiteX1" fmla="*/ 107004 w 107004"/>
                <a:gd name="connsiteY1" fmla="*/ 92413 h 199417"/>
                <a:gd name="connsiteX2" fmla="*/ 107004 w 107004"/>
                <a:gd name="connsiteY2" fmla="*/ 0 h 199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004" h="199417">
                  <a:moveTo>
                    <a:pt x="0" y="199417"/>
                  </a:moveTo>
                  <a:lnTo>
                    <a:pt x="107004" y="92413"/>
                  </a:lnTo>
                  <a:lnTo>
                    <a:pt x="107004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>
              <a:off x="5907127" y="2008906"/>
              <a:ext cx="170678" cy="491552"/>
            </a:xfrm>
            <a:custGeom>
              <a:avLst/>
              <a:gdLst>
                <a:gd name="connsiteX0" fmla="*/ 121596 w 121596"/>
                <a:gd name="connsiteY0" fmla="*/ 350196 h 350196"/>
                <a:gd name="connsiteX1" fmla="*/ 0 w 121596"/>
                <a:gd name="connsiteY1" fmla="*/ 228600 h 350196"/>
                <a:gd name="connsiteX2" fmla="*/ 0 w 121596"/>
                <a:gd name="connsiteY2" fmla="*/ 0 h 3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596" h="350196">
                  <a:moveTo>
                    <a:pt x="121596" y="350196"/>
                  </a:moveTo>
                  <a:lnTo>
                    <a:pt x="0" y="22860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2" name="任意多边形 101"/>
            <p:cNvSpPr/>
            <p:nvPr/>
          </p:nvSpPr>
          <p:spPr>
            <a:xfrm>
              <a:off x="5354131" y="3271919"/>
              <a:ext cx="218468" cy="218468"/>
            </a:xfrm>
            <a:custGeom>
              <a:avLst/>
              <a:gdLst>
                <a:gd name="connsiteX0" fmla="*/ 0 w 155643"/>
                <a:gd name="connsiteY0" fmla="*/ 155643 h 155643"/>
                <a:gd name="connsiteX1" fmla="*/ 155643 w 155643"/>
                <a:gd name="connsiteY1" fmla="*/ 0 h 15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5643" h="155643">
                  <a:moveTo>
                    <a:pt x="0" y="155643"/>
                  </a:moveTo>
                  <a:lnTo>
                    <a:pt x="155643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6535221" y="3463079"/>
              <a:ext cx="218467" cy="0"/>
            </a:xfrm>
            <a:custGeom>
              <a:avLst/>
              <a:gdLst>
                <a:gd name="connsiteX0" fmla="*/ 0 w 155642"/>
                <a:gd name="connsiteY0" fmla="*/ 0 h 0"/>
                <a:gd name="connsiteX1" fmla="*/ 155642 w 15564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5642">
                  <a:moveTo>
                    <a:pt x="0" y="0"/>
                  </a:moveTo>
                  <a:lnTo>
                    <a:pt x="155642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6678590" y="2814504"/>
              <a:ext cx="129715" cy="129715"/>
            </a:xfrm>
            <a:custGeom>
              <a:avLst/>
              <a:gdLst>
                <a:gd name="connsiteX0" fmla="*/ 0 w 92413"/>
                <a:gd name="connsiteY0" fmla="*/ 92413 h 92413"/>
                <a:gd name="connsiteX1" fmla="*/ 92413 w 92413"/>
                <a:gd name="connsiteY1" fmla="*/ 0 h 9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413" h="92413">
                  <a:moveTo>
                    <a:pt x="0" y="92413"/>
                  </a:moveTo>
                  <a:lnTo>
                    <a:pt x="92413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5558945" y="4671476"/>
              <a:ext cx="143369" cy="143369"/>
            </a:xfrm>
            <a:custGeom>
              <a:avLst/>
              <a:gdLst>
                <a:gd name="connsiteX0" fmla="*/ 0 w 102140"/>
                <a:gd name="connsiteY0" fmla="*/ 102140 h 102140"/>
                <a:gd name="connsiteX1" fmla="*/ 102140 w 102140"/>
                <a:gd name="connsiteY1" fmla="*/ 0 h 10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140" h="102140">
                  <a:moveTo>
                    <a:pt x="0" y="102140"/>
                  </a:moveTo>
                  <a:lnTo>
                    <a:pt x="10214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347305" y="4569069"/>
              <a:ext cx="0" cy="143370"/>
            </a:xfrm>
            <a:custGeom>
              <a:avLst/>
              <a:gdLst>
                <a:gd name="connsiteX0" fmla="*/ 0 w 0"/>
                <a:gd name="connsiteY0" fmla="*/ 102141 h 102141"/>
                <a:gd name="connsiteX1" fmla="*/ 0 w 0"/>
                <a:gd name="connsiteY1" fmla="*/ 0 h 102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2141">
                  <a:moveTo>
                    <a:pt x="0" y="102141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6487431" y="3749817"/>
              <a:ext cx="0" cy="177504"/>
            </a:xfrm>
            <a:custGeom>
              <a:avLst/>
              <a:gdLst>
                <a:gd name="connsiteX0" fmla="*/ 0 w 0"/>
                <a:gd name="connsiteY0" fmla="*/ 126459 h 126459"/>
                <a:gd name="connsiteX1" fmla="*/ 0 w 0"/>
                <a:gd name="connsiteY1" fmla="*/ 0 h 12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6459">
                  <a:moveTo>
                    <a:pt x="0" y="126459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5763758" y="4371083"/>
              <a:ext cx="68271" cy="68271"/>
            </a:xfrm>
            <a:custGeom>
              <a:avLst/>
              <a:gdLst>
                <a:gd name="connsiteX0" fmla="*/ 48638 w 48638"/>
                <a:gd name="connsiteY0" fmla="*/ 48638 h 48638"/>
                <a:gd name="connsiteX1" fmla="*/ 0 w 48638"/>
                <a:gd name="connsiteY1" fmla="*/ 0 h 4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638" h="48638">
                  <a:moveTo>
                    <a:pt x="48638" y="48638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62FDFE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5412162" y="5171635"/>
              <a:ext cx="880696" cy="0"/>
            </a:xfrm>
            <a:custGeom>
              <a:avLst/>
              <a:gdLst>
                <a:gd name="connsiteX0" fmla="*/ 0 w 627434"/>
                <a:gd name="connsiteY0" fmla="*/ 0 h 0"/>
                <a:gd name="connsiteX1" fmla="*/ 627434 w 62743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7434">
                  <a:moveTo>
                    <a:pt x="0" y="0"/>
                  </a:moveTo>
                  <a:lnTo>
                    <a:pt x="627434" y="0"/>
                  </a:lnTo>
                </a:path>
              </a:pathLst>
            </a:custGeom>
            <a:noFill/>
            <a:ln w="5715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5412162" y="5337762"/>
              <a:ext cx="880696" cy="0"/>
            </a:xfrm>
            <a:custGeom>
              <a:avLst/>
              <a:gdLst>
                <a:gd name="connsiteX0" fmla="*/ 0 w 627434"/>
                <a:gd name="connsiteY0" fmla="*/ 0 h 0"/>
                <a:gd name="connsiteX1" fmla="*/ 627434 w 62743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7434">
                  <a:moveTo>
                    <a:pt x="0" y="0"/>
                  </a:moveTo>
                  <a:lnTo>
                    <a:pt x="627434" y="0"/>
                  </a:lnTo>
                </a:path>
              </a:pathLst>
            </a:custGeom>
            <a:noFill/>
            <a:ln w="5715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11" name="任意多边形 110"/>
            <p:cNvSpPr/>
            <p:nvPr/>
          </p:nvSpPr>
          <p:spPr>
            <a:xfrm>
              <a:off x="5425817" y="5510715"/>
              <a:ext cx="880696" cy="0"/>
            </a:xfrm>
            <a:custGeom>
              <a:avLst/>
              <a:gdLst>
                <a:gd name="connsiteX0" fmla="*/ 0 w 627434"/>
                <a:gd name="connsiteY0" fmla="*/ 0 h 0"/>
                <a:gd name="connsiteX1" fmla="*/ 627434 w 62743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7434">
                  <a:moveTo>
                    <a:pt x="0" y="0"/>
                  </a:moveTo>
                  <a:lnTo>
                    <a:pt x="627434" y="0"/>
                  </a:lnTo>
                </a:path>
              </a:pathLst>
            </a:custGeom>
            <a:noFill/>
            <a:ln w="5715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 flipV="1">
              <a:off x="5545290" y="5612668"/>
              <a:ext cx="597373" cy="64173"/>
            </a:xfrm>
            <a:custGeom>
              <a:avLst/>
              <a:gdLst>
                <a:gd name="connsiteX0" fmla="*/ 0 w 627434"/>
                <a:gd name="connsiteY0" fmla="*/ 0 h 0"/>
                <a:gd name="connsiteX1" fmla="*/ 627434 w 62743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7434">
                  <a:moveTo>
                    <a:pt x="0" y="0"/>
                  </a:moveTo>
                  <a:lnTo>
                    <a:pt x="627434" y="0"/>
                  </a:lnTo>
                </a:path>
              </a:pathLst>
            </a:custGeom>
            <a:noFill/>
            <a:ln w="5715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13" name="任意多边形 112"/>
            <p:cNvSpPr/>
            <p:nvPr/>
          </p:nvSpPr>
          <p:spPr>
            <a:xfrm flipV="1">
              <a:off x="5684108" y="5771968"/>
              <a:ext cx="369802" cy="64173"/>
            </a:xfrm>
            <a:custGeom>
              <a:avLst/>
              <a:gdLst>
                <a:gd name="connsiteX0" fmla="*/ 0 w 627434"/>
                <a:gd name="connsiteY0" fmla="*/ 0 h 0"/>
                <a:gd name="connsiteX1" fmla="*/ 627434 w 62743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7434">
                  <a:moveTo>
                    <a:pt x="0" y="0"/>
                  </a:moveTo>
                  <a:lnTo>
                    <a:pt x="627434" y="0"/>
                  </a:lnTo>
                </a:path>
              </a:pathLst>
            </a:custGeom>
            <a:noFill/>
            <a:ln w="57150" cap="flat" cmpd="sng" algn="ctr">
              <a:solidFill>
                <a:srgbClr val="62FDF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14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91416" y="3112060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5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8291416" y="5622074"/>
            <a:ext cx="221809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6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25323" y="3109077"/>
            <a:ext cx="22669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7" name="Rectangle 8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1125323" y="5616127"/>
            <a:ext cx="226696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点击输入</a:t>
            </a:r>
            <a:endParaRPr lang="en-US" sz="1050" dirty="0">
              <a:solidFill>
                <a:srgbClr val="A0DAE4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A0DAE4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18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729763" y="3411386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500097" y="3401929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7550202" y="5982520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Oval 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3787633" y="6001879"/>
            <a:ext cx="507656" cy="507656"/>
          </a:xfrm>
          <a:prstGeom prst="ellipse">
            <a:avLst/>
          </a:prstGeom>
          <a:solidFill>
            <a:srgbClr val="A0DAE4">
              <a:alpha val="43000"/>
            </a:srgbClr>
          </a:solidFill>
          <a:ln w="12700" cap="flat" cmpd="sng" algn="ctr">
            <a:solidFill>
              <a:srgbClr val="A0DAE4">
                <a:alpha val="7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2" name="组合 12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676254" y="6109480"/>
            <a:ext cx="263052" cy="262017"/>
            <a:chOff x="4557733" y="2434359"/>
            <a:chExt cx="512624" cy="510606"/>
          </a:xfrm>
          <a:solidFill>
            <a:srgbClr val="62FDFE"/>
          </a:solidFill>
        </p:grpSpPr>
        <p:sp>
          <p:nvSpPr>
            <p:cNvPr id="123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4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5" name="组合 12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840666" y="3536840"/>
            <a:ext cx="276959" cy="266347"/>
            <a:chOff x="6159731" y="1864447"/>
            <a:chExt cx="469385" cy="451400"/>
          </a:xfrm>
          <a:solidFill>
            <a:srgbClr val="62FDFE"/>
          </a:solidFill>
        </p:grpSpPr>
        <p:sp>
          <p:nvSpPr>
            <p:cNvPr id="126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7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8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8" name="组合 127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3897220" y="6142257"/>
            <a:ext cx="250358" cy="216977"/>
            <a:chOff x="7090992" y="4839631"/>
            <a:chExt cx="424306" cy="367732"/>
          </a:xfrm>
          <a:solidFill>
            <a:srgbClr val="62FDFE"/>
          </a:solidFill>
        </p:grpSpPr>
        <p:sp>
          <p:nvSpPr>
            <p:cNvPr id="129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0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1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2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3" name="组合 13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7645878" y="3544831"/>
            <a:ext cx="230456" cy="228080"/>
            <a:chOff x="4270293" y="4090633"/>
            <a:chExt cx="390570" cy="386543"/>
          </a:xfrm>
          <a:solidFill>
            <a:srgbClr val="62FDFE"/>
          </a:solidFill>
        </p:grpSpPr>
        <p:sp>
          <p:nvSpPr>
            <p:cNvPr id="134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39 -0.00069 L 1.875E-6 -4.81481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50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114" grpId="0"/>
      <p:bldP spid="115" grpId="0"/>
      <p:bldP spid="116" grpId="0"/>
      <p:bldP spid="117" grpId="0"/>
      <p:bldP spid="118" grpId="0" animBg="1"/>
      <p:bldP spid="119" grpId="0" animBg="1"/>
      <p:bldP spid="120" grpId="0" animBg="1"/>
      <p:bldP spid="1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428" y="2990181"/>
            <a:ext cx="3545672" cy="5434656"/>
          </a:xfrm>
          <a:prstGeom prst="rect">
            <a:avLst/>
          </a:prstGeom>
        </p:spPr>
      </p:pic>
      <p:pic>
        <p:nvPicPr>
          <p:cNvPr id="11" name="图片 10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282" y="2182044"/>
            <a:ext cx="2558982" cy="2558982"/>
          </a:xfrm>
          <a:prstGeom prst="rect">
            <a:avLst/>
          </a:prstGeom>
        </p:spPr>
      </p:pic>
      <p:pic>
        <p:nvPicPr>
          <p:cNvPr id="12" name="图片 11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353" y="2297115"/>
            <a:ext cx="2328840" cy="2328840"/>
          </a:xfrm>
          <a:prstGeom prst="rect">
            <a:avLst/>
          </a:prstGeom>
        </p:spPr>
      </p:pic>
      <p:sp>
        <p:nvSpPr>
          <p:cNvPr id="13" name="椭圆 12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239748" y="2499510"/>
            <a:ext cx="1924050" cy="1924050"/>
          </a:xfrm>
          <a:prstGeom prst="ellipse">
            <a:avLst/>
          </a:prstGeom>
          <a:solidFill>
            <a:srgbClr val="64CADE">
              <a:alpha val="6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DAE4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SpPr/>
          <p:nvPr/>
        </p:nvSpPr>
        <p:spPr>
          <a:xfrm>
            <a:off x="2366448" y="2699452"/>
            <a:ext cx="1670650" cy="14465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800" b="1" dirty="0">
                <a:solidFill>
                  <a:srgbClr val="A0DA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中黑_GBK" panose="02000000000000000000" pitchFamily="2" charset="-122"/>
                <a:ea typeface="方正兰亭中黑_GBK" panose="02000000000000000000" pitchFamily="2" charset="-122"/>
                <a:cs typeface="Open Sans" panose="020B0606030504020204" pitchFamily="34" charset="0"/>
              </a:rPr>
              <a:t>02</a:t>
            </a:r>
            <a:endParaRPr lang="zh-CN" altLang="en-US" sz="8800" b="1" dirty="0">
              <a:solidFill>
                <a:srgbClr val="A0DA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中黑_GBK" panose="02000000000000000000" pitchFamily="2" charset="-122"/>
              <a:ea typeface="方正兰亭中黑_GBK" panose="02000000000000000000" pitchFamily="2" charset="-122"/>
              <a:cs typeface="Open Sans" panose="020B0606030504020204" pitchFamily="34" charset="0"/>
            </a:endParaRPr>
          </a:p>
        </p:txBody>
      </p:sp>
      <p:grpSp>
        <p:nvGrpSpPr>
          <p:cNvPr id="15" name="组合 14" descr="e7d195523061f1c0205959036996ad55c215b892a7aac5c0B9ADEF7896FB48F2EF97163A2DE1401E1875DEDC438B7864AD24CA23553DBBBD975DAF4CAD4A2592689FFB6CEE59FFA55B2702D0E5EE29CD908F8B157BF8F8399D08F01223CB0B1EBC5650C3AFE340F4E4722CA93B5E940EF49FBB9E99B7DC58FDDEFD6852FB47095B54E1558E4D4F7E"/>
          <p:cNvGrpSpPr/>
          <p:nvPr/>
        </p:nvGrpSpPr>
        <p:grpSpPr>
          <a:xfrm>
            <a:off x="5418896" y="2751097"/>
            <a:ext cx="4247618" cy="1088914"/>
            <a:chOff x="6938526" y="1599013"/>
            <a:chExt cx="5370123" cy="1088914"/>
          </a:xfrm>
        </p:grpSpPr>
        <p:sp>
          <p:nvSpPr>
            <p:cNvPr id="16" name="矩形 15"/>
            <p:cNvSpPr/>
            <p:nvPr/>
          </p:nvSpPr>
          <p:spPr>
            <a:xfrm>
              <a:off x="6938527" y="1599013"/>
              <a:ext cx="519226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600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0DA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Microsoft YaHei UI" panose="020B0503020204020204" pitchFamily="34" charset="-122"/>
                  <a:cs typeface="Open Sans" panose="020B0606030504020204" pitchFamily="34" charset="0"/>
                </a:rPr>
                <a:t>工作完成情况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6938526" y="2254859"/>
              <a:ext cx="537012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>
                  <a:ln>
                    <a:noFill/>
                  </a:ln>
                  <a:solidFill>
                    <a:srgbClr val="A0DAE4"/>
                  </a:solidFill>
                  <a:effectLst/>
                  <a:uLnTx/>
                  <a:uFillTx/>
                  <a:latin typeface="Calibri" panose="020F0502020204030204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It Gives You Everything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9167E-6 4.44444E-6 L -2.29167E-6 0.6391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74 -0.00069 L 2.08333E-7 -3.7037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0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23082</TotalTime>
  <Words>2644</Words>
  <Application>Microsoft Office PowerPoint</Application>
  <PresentationFormat>自定义</PresentationFormat>
  <Paragraphs>349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2019-08-13T08:57:51Z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